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300" r:id="rId5"/>
    <p:sldId id="298" r:id="rId6"/>
    <p:sldId id="259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266" r:id="rId15"/>
    <p:sldId id="269" r:id="rId16"/>
    <p:sldId id="508" r:id="rId17"/>
    <p:sldId id="509" r:id="rId18"/>
    <p:sldId id="510" r:id="rId19"/>
    <p:sldId id="511" r:id="rId20"/>
    <p:sldId id="267" r:id="rId21"/>
  </p:sldIdLst>
  <p:sldSz cx="9144000" cy="5143500" type="screen16x9"/>
  <p:notesSz cx="6858000" cy="9144000"/>
  <p:embeddedFontLst>
    <p:embeddedFont>
      <p:font typeface="Bebas Neue" panose="020B0604020202020204" charset="0"/>
      <p:regular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EDB05D-0B5F-48B4-8969-4FD071325D50}">
  <a:tblStyle styleId="{A2EDB05D-0B5F-48B4-8969-4FD071325D5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DEFDDA-172A-47DC-9A5C-291CC4E488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869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d96be1b4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d96be1b4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ad96be1b4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ad96be1b4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d96be1b4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d96be1b4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2b52f43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32b52f43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2b52f43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32b52f43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d96be1b45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d96be1b45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27275"/>
            <a:ext cx="2746800" cy="26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3514825"/>
            <a:ext cx="2746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46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65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36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45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52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51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7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148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13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5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55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81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172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955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19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419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143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11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4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92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259600" y="527275"/>
            <a:ext cx="3198600" cy="25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77724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4572000" y="1172875"/>
            <a:ext cx="38862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572000" y="1818500"/>
            <a:ext cx="388620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77724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4572000" y="1172875"/>
            <a:ext cx="38862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572000" y="1818500"/>
            <a:ext cx="388620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52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77724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4572000" y="1172875"/>
            <a:ext cx="38862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572000" y="1818500"/>
            <a:ext cx="388620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495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685800" y="1268825"/>
            <a:ext cx="25317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685800" y="1268825"/>
            <a:ext cx="25317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681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685800" y="1268825"/>
            <a:ext cx="25317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279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85800" y="527275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685800" y="1268825"/>
            <a:ext cx="25317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280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685800" y="1409625"/>
            <a:ext cx="3231000" cy="20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685800" y="3458875"/>
            <a:ext cx="3231000" cy="11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923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CUSTOM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786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2"/>
          </p:nvPr>
        </p:nvSpPr>
        <p:spPr>
          <a:xfrm>
            <a:off x="6786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3"/>
          </p:nvPr>
        </p:nvSpPr>
        <p:spPr>
          <a:xfrm>
            <a:off x="6786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4"/>
          </p:nvPr>
        </p:nvSpPr>
        <p:spPr>
          <a:xfrm>
            <a:off x="6786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5"/>
          </p:nvPr>
        </p:nvSpPr>
        <p:spPr>
          <a:xfrm>
            <a:off x="56397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6"/>
          </p:nvPr>
        </p:nvSpPr>
        <p:spPr>
          <a:xfrm>
            <a:off x="56397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7"/>
          </p:nvPr>
        </p:nvSpPr>
        <p:spPr>
          <a:xfrm>
            <a:off x="56397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8"/>
          </p:nvPr>
        </p:nvSpPr>
        <p:spPr>
          <a:xfrm>
            <a:off x="56397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483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904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784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442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727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775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_1">
    <p:bg>
      <p:bgPr>
        <a:solidFill>
          <a:schemeClr val="accen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3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64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82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81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55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8600" y="1657100"/>
            <a:ext cx="7786800" cy="2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10" r:id="rId3"/>
    <p:sldLayoutId id="2147483709" r:id="rId4"/>
    <p:sldLayoutId id="2147483708" r:id="rId5"/>
    <p:sldLayoutId id="2147483707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699" r:id="rId12"/>
    <p:sldLayoutId id="2147483698" r:id="rId13"/>
    <p:sldLayoutId id="2147483696" r:id="rId14"/>
    <p:sldLayoutId id="2147483693" r:id="rId15"/>
    <p:sldLayoutId id="2147483692" r:id="rId16"/>
    <p:sldLayoutId id="2147483691" r:id="rId17"/>
    <p:sldLayoutId id="2147483690" r:id="rId18"/>
    <p:sldLayoutId id="2147483689" r:id="rId19"/>
    <p:sldLayoutId id="2147483688" r:id="rId20"/>
    <p:sldLayoutId id="2147483687" r:id="rId21"/>
    <p:sldLayoutId id="2147483685" r:id="rId22"/>
    <p:sldLayoutId id="2147483682" r:id="rId23"/>
    <p:sldLayoutId id="2147483681" r:id="rId24"/>
    <p:sldLayoutId id="2147483680" r:id="rId25"/>
    <p:sldLayoutId id="2147483679" r:id="rId26"/>
    <p:sldLayoutId id="2147483677" r:id="rId27"/>
    <p:sldLayoutId id="2147483676" r:id="rId28"/>
    <p:sldLayoutId id="2147483675" r:id="rId29"/>
    <p:sldLayoutId id="2147483654" r:id="rId30"/>
    <p:sldLayoutId id="2147483655" r:id="rId31"/>
    <p:sldLayoutId id="2147483697" r:id="rId32"/>
    <p:sldLayoutId id="2147483686" r:id="rId33"/>
    <p:sldLayoutId id="2147483658" r:id="rId34"/>
    <p:sldLayoutId id="2147483661" r:id="rId35"/>
    <p:sldLayoutId id="2147483712" r:id="rId36"/>
    <p:sldLayoutId id="2147483711" r:id="rId37"/>
    <p:sldLayoutId id="2147483678" r:id="rId38"/>
    <p:sldLayoutId id="2147483662" r:id="rId39"/>
    <p:sldLayoutId id="2147483666" r:id="rId40"/>
    <p:sldLayoutId id="2147483670" r:id="rId41"/>
    <p:sldLayoutId id="2147483706" r:id="rId42"/>
    <p:sldLayoutId id="2147483705" r:id="rId43"/>
    <p:sldLayoutId id="2147483695" r:id="rId44"/>
    <p:sldLayoutId id="2147483694" r:id="rId45"/>
    <p:sldLayoutId id="2147483684" r:id="rId46"/>
    <p:sldLayoutId id="2147483683" r:id="rId47"/>
    <p:sldLayoutId id="2147483672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332">
          <p15:clr>
            <a:srgbClr val="EA4335"/>
          </p15:clr>
        </p15:guide>
        <p15:guide id="3" pos="5328">
          <p15:clr>
            <a:srgbClr val="EA4335"/>
          </p15:clr>
        </p15:guide>
        <p15:guide id="4" orient="horz" pos="2908">
          <p15:clr>
            <a:srgbClr val="EA4335"/>
          </p15:clr>
        </p15:guide>
        <p15:guide id="5" orient="horz" pos="73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5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0" y="43871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ctrTitle"/>
          </p:nvPr>
        </p:nvSpPr>
        <p:spPr>
          <a:xfrm>
            <a:off x="685800" y="527275"/>
            <a:ext cx="2746800" cy="26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U:6 C</a:t>
            </a:r>
            <a:r>
              <a:rPr lang="en" dirty="0"/>
              <a:t>an you do me a favor?</a:t>
            </a:r>
            <a:endParaRPr dirty="0"/>
          </a:p>
        </p:txBody>
      </p:sp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685800" y="3514825"/>
            <a:ext cx="2746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 &amp; Listening </a:t>
            </a:r>
            <a:endParaRPr dirty="0"/>
          </a:p>
        </p:txBody>
      </p:sp>
      <p:sp>
        <p:nvSpPr>
          <p:cNvPr id="138" name="Google Shape;138;p29"/>
          <p:cNvSpPr/>
          <p:nvPr/>
        </p:nvSpPr>
        <p:spPr>
          <a:xfrm>
            <a:off x="0" y="0"/>
            <a:ext cx="418500" cy="26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29"/>
          <p:cNvGrpSpPr/>
          <p:nvPr/>
        </p:nvGrpSpPr>
        <p:grpSpPr>
          <a:xfrm>
            <a:off x="3457488" y="1598990"/>
            <a:ext cx="5696700" cy="2747360"/>
            <a:chOff x="3457488" y="1598990"/>
            <a:chExt cx="5696700" cy="2747360"/>
          </a:xfrm>
        </p:grpSpPr>
        <p:cxnSp>
          <p:nvCxnSpPr>
            <p:cNvPr id="140" name="Google Shape;140;p29"/>
            <p:cNvCxnSpPr/>
            <p:nvPr/>
          </p:nvCxnSpPr>
          <p:spPr>
            <a:xfrm>
              <a:off x="3457488" y="4063525"/>
              <a:ext cx="5696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" name="Google Shape;141;p29"/>
            <p:cNvGrpSpPr/>
            <p:nvPr/>
          </p:nvGrpSpPr>
          <p:grpSpPr>
            <a:xfrm>
              <a:off x="4098463" y="1598990"/>
              <a:ext cx="4328375" cy="2747360"/>
              <a:chOff x="4098463" y="1598990"/>
              <a:chExt cx="4328375" cy="2747360"/>
            </a:xfrm>
          </p:grpSpPr>
          <p:sp>
            <p:nvSpPr>
              <p:cNvPr id="142" name="Google Shape;142;p29"/>
              <p:cNvSpPr/>
              <p:nvPr/>
            </p:nvSpPr>
            <p:spPr>
              <a:xfrm>
                <a:off x="7901738" y="2636925"/>
                <a:ext cx="7827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2679" extrusionOk="0">
                    <a:moveTo>
                      <a:pt x="1794" y="1"/>
                    </a:moveTo>
                    <a:cubicBezTo>
                      <a:pt x="578" y="1"/>
                      <a:pt x="0" y="1460"/>
                      <a:pt x="821" y="2280"/>
                    </a:cubicBezTo>
                    <a:cubicBezTo>
                      <a:pt x="1096" y="2555"/>
                      <a:pt x="1435" y="2678"/>
                      <a:pt x="1767" y="2678"/>
                    </a:cubicBezTo>
                    <a:cubicBezTo>
                      <a:pt x="2463" y="2678"/>
                      <a:pt x="3131" y="2140"/>
                      <a:pt x="3131" y="1338"/>
                    </a:cubicBezTo>
                    <a:cubicBezTo>
                      <a:pt x="3131" y="609"/>
                      <a:pt x="2523" y="1"/>
                      <a:pt x="1794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9"/>
              <p:cNvSpPr/>
              <p:nvPr/>
            </p:nvSpPr>
            <p:spPr>
              <a:xfrm>
                <a:off x="8038513" y="2636925"/>
                <a:ext cx="7830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679" extrusionOk="0">
                    <a:moveTo>
                      <a:pt x="1794" y="1"/>
                    </a:moveTo>
                    <a:cubicBezTo>
                      <a:pt x="578" y="1"/>
                      <a:pt x="0" y="1460"/>
                      <a:pt x="851" y="2280"/>
                    </a:cubicBezTo>
                    <a:cubicBezTo>
                      <a:pt x="1127" y="2555"/>
                      <a:pt x="1462" y="2678"/>
                      <a:pt x="1790" y="2678"/>
                    </a:cubicBezTo>
                    <a:cubicBezTo>
                      <a:pt x="2477" y="2678"/>
                      <a:pt x="3131" y="2140"/>
                      <a:pt x="3131" y="1338"/>
                    </a:cubicBezTo>
                    <a:cubicBezTo>
                      <a:pt x="3131" y="609"/>
                      <a:pt x="2523" y="1"/>
                      <a:pt x="179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9"/>
              <p:cNvSpPr/>
              <p:nvPr/>
            </p:nvSpPr>
            <p:spPr>
              <a:xfrm>
                <a:off x="8175288" y="2636925"/>
                <a:ext cx="790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679" extrusionOk="0">
                    <a:moveTo>
                      <a:pt x="1794" y="1"/>
                    </a:moveTo>
                    <a:cubicBezTo>
                      <a:pt x="609" y="1"/>
                      <a:pt x="1" y="1460"/>
                      <a:pt x="852" y="2280"/>
                    </a:cubicBezTo>
                    <a:cubicBezTo>
                      <a:pt x="1127" y="2555"/>
                      <a:pt x="1465" y="2678"/>
                      <a:pt x="1798" y="2678"/>
                    </a:cubicBezTo>
                    <a:cubicBezTo>
                      <a:pt x="2494" y="2678"/>
                      <a:pt x="3162" y="2140"/>
                      <a:pt x="3162" y="1338"/>
                    </a:cubicBezTo>
                    <a:cubicBezTo>
                      <a:pt x="3162" y="609"/>
                      <a:pt x="2554" y="1"/>
                      <a:pt x="1794" y="1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9"/>
              <p:cNvSpPr/>
              <p:nvPr/>
            </p:nvSpPr>
            <p:spPr>
              <a:xfrm>
                <a:off x="4619763" y="3677225"/>
                <a:ext cx="397450" cy="375400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15016" extrusionOk="0">
                    <a:moveTo>
                      <a:pt x="14985" y="0"/>
                    </a:moveTo>
                    <a:lnTo>
                      <a:pt x="0" y="15016"/>
                    </a:lnTo>
                    <a:lnTo>
                      <a:pt x="8906" y="15016"/>
                    </a:lnTo>
                    <a:lnTo>
                      <a:pt x="15897" y="7994"/>
                    </a:lnTo>
                    <a:lnTo>
                      <a:pt x="1498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9"/>
              <p:cNvSpPr/>
              <p:nvPr/>
            </p:nvSpPr>
            <p:spPr>
              <a:xfrm>
                <a:off x="4400138" y="3481175"/>
                <a:ext cx="579825" cy="571450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2858" extrusionOk="0">
                    <a:moveTo>
                      <a:pt x="22889" y="0"/>
                    </a:moveTo>
                    <a:lnTo>
                      <a:pt x="1" y="22858"/>
                    </a:lnTo>
                    <a:lnTo>
                      <a:pt x="3040" y="22858"/>
                    </a:lnTo>
                    <a:lnTo>
                      <a:pt x="23193" y="2705"/>
                    </a:lnTo>
                    <a:lnTo>
                      <a:pt x="2288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9"/>
              <p:cNvSpPr/>
              <p:nvPr/>
            </p:nvSpPr>
            <p:spPr>
              <a:xfrm>
                <a:off x="4331763" y="3419625"/>
                <a:ext cx="635275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25411" h="25320" extrusionOk="0">
                    <a:moveTo>
                      <a:pt x="25350" y="0"/>
                    </a:moveTo>
                    <a:lnTo>
                      <a:pt x="0" y="25320"/>
                    </a:lnTo>
                    <a:lnTo>
                      <a:pt x="760" y="25320"/>
                    </a:lnTo>
                    <a:lnTo>
                      <a:pt x="25411" y="669"/>
                    </a:lnTo>
                    <a:lnTo>
                      <a:pt x="2535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9"/>
              <p:cNvSpPr/>
              <p:nvPr/>
            </p:nvSpPr>
            <p:spPr>
              <a:xfrm>
                <a:off x="7531663" y="3282825"/>
                <a:ext cx="255350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10214" extrusionOk="0">
                    <a:moveTo>
                      <a:pt x="7174" y="1"/>
                    </a:moveTo>
                    <a:lnTo>
                      <a:pt x="396" y="6779"/>
                    </a:lnTo>
                    <a:lnTo>
                      <a:pt x="0" y="10214"/>
                    </a:lnTo>
                    <a:lnTo>
                      <a:pt x="0" y="10214"/>
                    </a:lnTo>
                    <a:lnTo>
                      <a:pt x="10213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9"/>
              <p:cNvSpPr/>
              <p:nvPr/>
            </p:nvSpPr>
            <p:spPr>
              <a:xfrm>
                <a:off x="7505838" y="3282825"/>
                <a:ext cx="484075" cy="484075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19363" extrusionOk="0">
                    <a:moveTo>
                      <a:pt x="18602" y="1"/>
                    </a:moveTo>
                    <a:lnTo>
                      <a:pt x="91" y="18481"/>
                    </a:lnTo>
                    <a:lnTo>
                      <a:pt x="0" y="19363"/>
                    </a:lnTo>
                    <a:lnTo>
                      <a:pt x="0" y="19363"/>
                    </a:lnTo>
                    <a:lnTo>
                      <a:pt x="19362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9"/>
              <p:cNvSpPr/>
              <p:nvPr/>
            </p:nvSpPr>
            <p:spPr>
              <a:xfrm>
                <a:off x="4988238" y="2632375"/>
                <a:ext cx="1406575" cy="1147450"/>
              </a:xfrm>
              <a:custGeom>
                <a:avLst/>
                <a:gdLst/>
                <a:ahLst/>
                <a:cxnLst/>
                <a:rect l="l" t="t" r="r" b="b"/>
                <a:pathLst>
                  <a:path w="56263" h="45898" extrusionOk="0">
                    <a:moveTo>
                      <a:pt x="2973" y="1"/>
                    </a:moveTo>
                    <a:cubicBezTo>
                      <a:pt x="211" y="1"/>
                      <a:pt x="1" y="3400"/>
                      <a:pt x="1128" y="5654"/>
                    </a:cubicBezTo>
                    <a:cubicBezTo>
                      <a:pt x="7602" y="18754"/>
                      <a:pt x="17237" y="31885"/>
                      <a:pt x="19791" y="34317"/>
                    </a:cubicBezTo>
                    <a:cubicBezTo>
                      <a:pt x="26721" y="40974"/>
                      <a:pt x="45201" y="45746"/>
                      <a:pt x="50642" y="45898"/>
                    </a:cubicBezTo>
                    <a:cubicBezTo>
                      <a:pt x="50647" y="45898"/>
                      <a:pt x="50652" y="45898"/>
                      <a:pt x="50656" y="45898"/>
                    </a:cubicBezTo>
                    <a:cubicBezTo>
                      <a:pt x="53026" y="45898"/>
                      <a:pt x="56262" y="30332"/>
                      <a:pt x="54533" y="28511"/>
                    </a:cubicBezTo>
                    <a:cubicBezTo>
                      <a:pt x="52770" y="26688"/>
                      <a:pt x="29973" y="21733"/>
                      <a:pt x="28757" y="20791"/>
                    </a:cubicBezTo>
                    <a:cubicBezTo>
                      <a:pt x="27906" y="20122"/>
                      <a:pt x="17025" y="9788"/>
                      <a:pt x="9821" y="3648"/>
                    </a:cubicBezTo>
                    <a:cubicBezTo>
                      <a:pt x="6677" y="982"/>
                      <a:pt x="4457" y="1"/>
                      <a:pt x="2973" y="1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9"/>
              <p:cNvSpPr/>
              <p:nvPr/>
            </p:nvSpPr>
            <p:spPr>
              <a:xfrm>
                <a:off x="4984338" y="2617075"/>
                <a:ext cx="1241100" cy="1138425"/>
              </a:xfrm>
              <a:custGeom>
                <a:avLst/>
                <a:gdLst/>
                <a:ahLst/>
                <a:cxnLst/>
                <a:rect l="l" t="t" r="r" b="b"/>
                <a:pathLst>
                  <a:path w="49644" h="45537" extrusionOk="0">
                    <a:moveTo>
                      <a:pt x="2589" y="0"/>
                    </a:moveTo>
                    <a:cubicBezTo>
                      <a:pt x="46" y="0"/>
                      <a:pt x="0" y="3198"/>
                      <a:pt x="1314" y="6874"/>
                    </a:cubicBezTo>
                    <a:cubicBezTo>
                      <a:pt x="3411" y="12740"/>
                      <a:pt x="14111" y="30522"/>
                      <a:pt x="19278" y="35506"/>
                    </a:cubicBezTo>
                    <a:cubicBezTo>
                      <a:pt x="24445" y="40461"/>
                      <a:pt x="43746" y="45537"/>
                      <a:pt x="43746" y="45537"/>
                    </a:cubicBezTo>
                    <a:lnTo>
                      <a:pt x="49643" y="26935"/>
                    </a:lnTo>
                    <a:cubicBezTo>
                      <a:pt x="49643" y="26935"/>
                      <a:pt x="30889" y="21889"/>
                      <a:pt x="29217" y="20643"/>
                    </a:cubicBezTo>
                    <a:cubicBezTo>
                      <a:pt x="27546" y="19366"/>
                      <a:pt x="19521" y="11585"/>
                      <a:pt x="10038" y="3986"/>
                    </a:cubicBezTo>
                    <a:cubicBezTo>
                      <a:pt x="6507" y="1137"/>
                      <a:pt x="4104" y="0"/>
                      <a:pt x="258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9"/>
              <p:cNvSpPr/>
              <p:nvPr/>
            </p:nvSpPr>
            <p:spPr>
              <a:xfrm>
                <a:off x="6073438" y="3281800"/>
                <a:ext cx="570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901" extrusionOk="0">
                    <a:moveTo>
                      <a:pt x="1030" y="1"/>
                    </a:moveTo>
                    <a:cubicBezTo>
                      <a:pt x="982" y="1"/>
                      <a:pt x="932" y="4"/>
                      <a:pt x="882" y="11"/>
                    </a:cubicBezTo>
                    <a:cubicBezTo>
                      <a:pt x="365" y="103"/>
                      <a:pt x="0" y="589"/>
                      <a:pt x="91" y="1106"/>
                    </a:cubicBezTo>
                    <a:cubicBezTo>
                      <a:pt x="165" y="1604"/>
                      <a:pt x="597" y="1900"/>
                      <a:pt x="1034" y="1900"/>
                    </a:cubicBezTo>
                    <a:cubicBezTo>
                      <a:pt x="1317" y="1900"/>
                      <a:pt x="1602" y="1776"/>
                      <a:pt x="1793" y="1501"/>
                    </a:cubicBezTo>
                    <a:cubicBezTo>
                      <a:pt x="2280" y="872"/>
                      <a:pt x="1797" y="1"/>
                      <a:pt x="10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9"/>
              <p:cNvSpPr/>
              <p:nvPr/>
            </p:nvSpPr>
            <p:spPr>
              <a:xfrm>
                <a:off x="5955638" y="3247625"/>
                <a:ext cx="5625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907" extrusionOk="0">
                    <a:moveTo>
                      <a:pt x="1026" y="0"/>
                    </a:moveTo>
                    <a:cubicBezTo>
                      <a:pt x="979" y="0"/>
                      <a:pt x="931" y="3"/>
                      <a:pt x="882" y="11"/>
                    </a:cubicBezTo>
                    <a:cubicBezTo>
                      <a:pt x="335" y="102"/>
                      <a:pt x="1" y="588"/>
                      <a:pt x="62" y="1105"/>
                    </a:cubicBezTo>
                    <a:cubicBezTo>
                      <a:pt x="136" y="1609"/>
                      <a:pt x="577" y="1906"/>
                      <a:pt x="1020" y="1906"/>
                    </a:cubicBezTo>
                    <a:cubicBezTo>
                      <a:pt x="1298" y="1906"/>
                      <a:pt x="1576" y="1789"/>
                      <a:pt x="1764" y="1530"/>
                    </a:cubicBezTo>
                    <a:cubicBezTo>
                      <a:pt x="2250" y="873"/>
                      <a:pt x="1768" y="0"/>
                      <a:pt x="10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9"/>
              <p:cNvSpPr/>
              <p:nvPr/>
            </p:nvSpPr>
            <p:spPr>
              <a:xfrm>
                <a:off x="4984363" y="2617100"/>
                <a:ext cx="737250" cy="1023675"/>
              </a:xfrm>
              <a:custGeom>
                <a:avLst/>
                <a:gdLst/>
                <a:ahLst/>
                <a:cxnLst/>
                <a:rect l="l" t="t" r="r" b="b"/>
                <a:pathLst>
                  <a:path w="29490" h="40947" extrusionOk="0">
                    <a:moveTo>
                      <a:pt x="2596" y="0"/>
                    </a:moveTo>
                    <a:cubicBezTo>
                      <a:pt x="35" y="0"/>
                      <a:pt x="0" y="3173"/>
                      <a:pt x="1313" y="6873"/>
                    </a:cubicBezTo>
                    <a:cubicBezTo>
                      <a:pt x="3410" y="12739"/>
                      <a:pt x="14110" y="30551"/>
                      <a:pt x="19277" y="35505"/>
                    </a:cubicBezTo>
                    <a:cubicBezTo>
                      <a:pt x="21253" y="37390"/>
                      <a:pt x="25265" y="39305"/>
                      <a:pt x="29490" y="40946"/>
                    </a:cubicBezTo>
                    <a:lnTo>
                      <a:pt x="2742" y="3"/>
                    </a:lnTo>
                    <a:cubicBezTo>
                      <a:pt x="2692" y="1"/>
                      <a:pt x="2643" y="0"/>
                      <a:pt x="2596" y="0"/>
                    </a:cubicBezTo>
                    <a:close/>
                  </a:path>
                </a:pathLst>
              </a:custGeom>
              <a:solidFill>
                <a:srgbClr val="263238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9"/>
              <p:cNvSpPr/>
              <p:nvPr/>
            </p:nvSpPr>
            <p:spPr>
              <a:xfrm>
                <a:off x="4236763" y="2573575"/>
                <a:ext cx="1233325" cy="1479050"/>
              </a:xfrm>
              <a:custGeom>
                <a:avLst/>
                <a:gdLst/>
                <a:ahLst/>
                <a:cxnLst/>
                <a:rect l="l" t="t" r="r" b="b"/>
                <a:pathLst>
                  <a:path w="49333" h="59162" extrusionOk="0">
                    <a:moveTo>
                      <a:pt x="29375" y="0"/>
                    </a:moveTo>
                    <a:cubicBezTo>
                      <a:pt x="28669" y="0"/>
                      <a:pt x="27952" y="46"/>
                      <a:pt x="27266" y="133"/>
                    </a:cubicBezTo>
                    <a:cubicBezTo>
                      <a:pt x="26506" y="225"/>
                      <a:pt x="25776" y="377"/>
                      <a:pt x="25047" y="589"/>
                    </a:cubicBezTo>
                    <a:lnTo>
                      <a:pt x="24986" y="589"/>
                    </a:lnTo>
                    <a:cubicBezTo>
                      <a:pt x="24408" y="772"/>
                      <a:pt x="23831" y="1045"/>
                      <a:pt x="23345" y="1410"/>
                    </a:cubicBezTo>
                    <a:cubicBezTo>
                      <a:pt x="15381" y="7763"/>
                      <a:pt x="1" y="58706"/>
                      <a:pt x="365" y="59162"/>
                    </a:cubicBezTo>
                    <a:lnTo>
                      <a:pt x="49120" y="59162"/>
                    </a:lnTo>
                    <a:cubicBezTo>
                      <a:pt x="49333" y="57368"/>
                      <a:pt x="39302" y="7702"/>
                      <a:pt x="34500" y="1471"/>
                    </a:cubicBezTo>
                    <a:cubicBezTo>
                      <a:pt x="33738" y="455"/>
                      <a:pt x="31608" y="0"/>
                      <a:pt x="2937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9"/>
              <p:cNvSpPr/>
              <p:nvPr/>
            </p:nvSpPr>
            <p:spPr>
              <a:xfrm>
                <a:off x="5000463" y="2790425"/>
                <a:ext cx="118575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6171" extrusionOk="0">
                    <a:moveTo>
                      <a:pt x="2067" y="1"/>
                    </a:moveTo>
                    <a:lnTo>
                      <a:pt x="0" y="4043"/>
                    </a:lnTo>
                    <a:lnTo>
                      <a:pt x="1459" y="6171"/>
                    </a:lnTo>
                    <a:lnTo>
                      <a:pt x="4104" y="5836"/>
                    </a:lnTo>
                    <a:lnTo>
                      <a:pt x="4742" y="2919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9"/>
              <p:cNvSpPr/>
              <p:nvPr/>
            </p:nvSpPr>
            <p:spPr>
              <a:xfrm>
                <a:off x="5005013" y="2936325"/>
                <a:ext cx="211275" cy="99625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39850" extrusionOk="0">
                    <a:moveTo>
                      <a:pt x="3922" y="0"/>
                    </a:moveTo>
                    <a:lnTo>
                      <a:pt x="1277" y="335"/>
                    </a:lnTo>
                    <a:lnTo>
                      <a:pt x="1" y="30031"/>
                    </a:lnTo>
                    <a:lnTo>
                      <a:pt x="5563" y="39849"/>
                    </a:lnTo>
                    <a:lnTo>
                      <a:pt x="8451" y="28785"/>
                    </a:lnTo>
                    <a:lnTo>
                      <a:pt x="39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9"/>
              <p:cNvSpPr/>
              <p:nvPr/>
            </p:nvSpPr>
            <p:spPr>
              <a:xfrm>
                <a:off x="4846213" y="2341275"/>
                <a:ext cx="291050" cy="43550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420" extrusionOk="0">
                    <a:moveTo>
                      <a:pt x="1336" y="0"/>
                    </a:moveTo>
                    <a:cubicBezTo>
                      <a:pt x="1262" y="0"/>
                      <a:pt x="1216" y="27"/>
                      <a:pt x="1216" y="94"/>
                    </a:cubicBezTo>
                    <a:cubicBezTo>
                      <a:pt x="1155" y="1766"/>
                      <a:pt x="973" y="3589"/>
                      <a:pt x="760" y="5231"/>
                    </a:cubicBezTo>
                    <a:cubicBezTo>
                      <a:pt x="395" y="7906"/>
                      <a:pt x="0" y="10094"/>
                      <a:pt x="122" y="10307"/>
                    </a:cubicBezTo>
                    <a:cubicBezTo>
                      <a:pt x="1672" y="13407"/>
                      <a:pt x="6778" y="17389"/>
                      <a:pt x="7538" y="17419"/>
                    </a:cubicBezTo>
                    <a:cubicBezTo>
                      <a:pt x="7545" y="17420"/>
                      <a:pt x="7551" y="17420"/>
                      <a:pt x="7558" y="17420"/>
                    </a:cubicBezTo>
                    <a:cubicBezTo>
                      <a:pt x="8833" y="17420"/>
                      <a:pt x="10638" y="11516"/>
                      <a:pt x="10456" y="10216"/>
                    </a:cubicBezTo>
                    <a:cubicBezTo>
                      <a:pt x="10456" y="10155"/>
                      <a:pt x="10456" y="10124"/>
                      <a:pt x="10456" y="10094"/>
                    </a:cubicBezTo>
                    <a:cubicBezTo>
                      <a:pt x="10395" y="9851"/>
                      <a:pt x="10395" y="9638"/>
                      <a:pt x="10395" y="9395"/>
                    </a:cubicBezTo>
                    <a:cubicBezTo>
                      <a:pt x="10487" y="6477"/>
                      <a:pt x="11642" y="3012"/>
                      <a:pt x="11642" y="3012"/>
                    </a:cubicBezTo>
                    <a:lnTo>
                      <a:pt x="4529" y="1036"/>
                    </a:lnTo>
                    <a:lnTo>
                      <a:pt x="2371" y="428"/>
                    </a:lnTo>
                    <a:cubicBezTo>
                      <a:pt x="2371" y="428"/>
                      <a:pt x="1632" y="0"/>
                      <a:pt x="1336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9"/>
              <p:cNvSpPr/>
              <p:nvPr/>
            </p:nvSpPr>
            <p:spPr>
              <a:xfrm>
                <a:off x="4889513" y="2361100"/>
                <a:ext cx="247000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436" extrusionOk="0">
                    <a:moveTo>
                      <a:pt x="1" y="0"/>
                    </a:moveTo>
                    <a:cubicBezTo>
                      <a:pt x="1" y="0"/>
                      <a:pt x="578" y="9028"/>
                      <a:pt x="7630" y="9423"/>
                    </a:cubicBezTo>
                    <a:cubicBezTo>
                      <a:pt x="7737" y="9432"/>
                      <a:pt x="7844" y="9435"/>
                      <a:pt x="7950" y="9435"/>
                    </a:cubicBezTo>
                    <a:cubicBezTo>
                      <a:pt x="8208" y="9435"/>
                      <a:pt x="8466" y="9414"/>
                      <a:pt x="8724" y="9392"/>
                    </a:cubicBezTo>
                    <a:cubicBezTo>
                      <a:pt x="8724" y="9362"/>
                      <a:pt x="8724" y="9331"/>
                      <a:pt x="8724" y="9301"/>
                    </a:cubicBezTo>
                    <a:cubicBezTo>
                      <a:pt x="8663" y="9058"/>
                      <a:pt x="8663" y="8815"/>
                      <a:pt x="8663" y="8602"/>
                    </a:cubicBezTo>
                    <a:cubicBezTo>
                      <a:pt x="8755" y="5684"/>
                      <a:pt x="9879" y="2219"/>
                      <a:pt x="9879" y="2219"/>
                    </a:cubicBezTo>
                    <a:lnTo>
                      <a:pt x="2767" y="2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9"/>
              <p:cNvSpPr/>
              <p:nvPr/>
            </p:nvSpPr>
            <p:spPr>
              <a:xfrm>
                <a:off x="4973863" y="2525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9"/>
              <p:cNvSpPr/>
              <p:nvPr/>
            </p:nvSpPr>
            <p:spPr>
              <a:xfrm>
                <a:off x="4808963" y="1881825"/>
                <a:ext cx="517525" cy="637750"/>
              </a:xfrm>
              <a:custGeom>
                <a:avLst/>
                <a:gdLst/>
                <a:ahLst/>
                <a:cxnLst/>
                <a:rect l="l" t="t" r="r" b="b"/>
                <a:pathLst>
                  <a:path w="20701" h="25510" extrusionOk="0">
                    <a:moveTo>
                      <a:pt x="10001" y="1"/>
                    </a:moveTo>
                    <a:cubicBezTo>
                      <a:pt x="6178" y="1"/>
                      <a:pt x="2166" y="2336"/>
                      <a:pt x="1065" y="6192"/>
                    </a:cubicBezTo>
                    <a:cubicBezTo>
                      <a:pt x="1" y="9931"/>
                      <a:pt x="2159" y="20660"/>
                      <a:pt x="4864" y="23001"/>
                    </a:cubicBezTo>
                    <a:cubicBezTo>
                      <a:pt x="6706" y="24613"/>
                      <a:pt x="9087" y="25509"/>
                      <a:pt x="11387" y="25509"/>
                    </a:cubicBezTo>
                    <a:cubicBezTo>
                      <a:pt x="13943" y="25509"/>
                      <a:pt x="16400" y="24401"/>
                      <a:pt x="17904" y="21937"/>
                    </a:cubicBezTo>
                    <a:cubicBezTo>
                      <a:pt x="20700" y="17408"/>
                      <a:pt x="17630" y="3487"/>
                      <a:pt x="14621" y="1390"/>
                    </a:cubicBezTo>
                    <a:cubicBezTo>
                      <a:pt x="13286" y="441"/>
                      <a:pt x="11661" y="1"/>
                      <a:pt x="10001" y="1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9"/>
              <p:cNvSpPr/>
              <p:nvPr/>
            </p:nvSpPr>
            <p:spPr>
              <a:xfrm>
                <a:off x="5089363" y="2192250"/>
                <a:ext cx="205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074" extrusionOk="0">
                    <a:moveTo>
                      <a:pt x="453" y="0"/>
                    </a:moveTo>
                    <a:cubicBezTo>
                      <a:pt x="441" y="0"/>
                      <a:pt x="396" y="71"/>
                      <a:pt x="396" y="97"/>
                    </a:cubicBezTo>
                    <a:cubicBezTo>
                      <a:pt x="578" y="797"/>
                      <a:pt x="639" y="1648"/>
                      <a:pt x="31" y="2012"/>
                    </a:cubicBezTo>
                    <a:cubicBezTo>
                      <a:pt x="1" y="2012"/>
                      <a:pt x="31" y="2073"/>
                      <a:pt x="31" y="2073"/>
                    </a:cubicBezTo>
                    <a:cubicBezTo>
                      <a:pt x="821" y="1800"/>
                      <a:pt x="730" y="675"/>
                      <a:pt x="457" y="6"/>
                    </a:cubicBezTo>
                    <a:cubicBezTo>
                      <a:pt x="457" y="2"/>
                      <a:pt x="455" y="0"/>
                      <a:pt x="4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9"/>
              <p:cNvSpPr/>
              <p:nvPr/>
            </p:nvSpPr>
            <p:spPr>
              <a:xfrm>
                <a:off x="5052113" y="2177075"/>
                <a:ext cx="6242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351" extrusionOk="0">
                    <a:moveTo>
                      <a:pt x="1229" y="1"/>
                    </a:moveTo>
                    <a:cubicBezTo>
                      <a:pt x="1205" y="1"/>
                      <a:pt x="1181" y="2"/>
                      <a:pt x="1156" y="5"/>
                    </a:cubicBezTo>
                    <a:cubicBezTo>
                      <a:pt x="1" y="124"/>
                      <a:pt x="318" y="2350"/>
                      <a:pt x="1348" y="2350"/>
                    </a:cubicBezTo>
                    <a:cubicBezTo>
                      <a:pt x="1375" y="2350"/>
                      <a:pt x="1402" y="2349"/>
                      <a:pt x="1430" y="2346"/>
                    </a:cubicBezTo>
                    <a:cubicBezTo>
                      <a:pt x="2496" y="2227"/>
                      <a:pt x="2148" y="1"/>
                      <a:pt x="122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9"/>
              <p:cNvSpPr/>
              <p:nvPr/>
            </p:nvSpPr>
            <p:spPr>
              <a:xfrm>
                <a:off x="5205638" y="2178500"/>
                <a:ext cx="289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804" extrusionOk="0">
                    <a:moveTo>
                      <a:pt x="36" y="1"/>
                    </a:moveTo>
                    <a:cubicBezTo>
                      <a:pt x="33" y="1"/>
                      <a:pt x="31" y="3"/>
                      <a:pt x="31" y="9"/>
                    </a:cubicBezTo>
                    <a:cubicBezTo>
                      <a:pt x="1" y="729"/>
                      <a:pt x="296" y="1803"/>
                      <a:pt x="1092" y="1803"/>
                    </a:cubicBezTo>
                    <a:cubicBezTo>
                      <a:pt x="1103" y="1803"/>
                      <a:pt x="1114" y="1803"/>
                      <a:pt x="1125" y="1802"/>
                    </a:cubicBezTo>
                    <a:cubicBezTo>
                      <a:pt x="1155" y="1802"/>
                      <a:pt x="1125" y="1772"/>
                      <a:pt x="1125" y="1772"/>
                    </a:cubicBezTo>
                    <a:cubicBezTo>
                      <a:pt x="426" y="1620"/>
                      <a:pt x="183" y="799"/>
                      <a:pt x="91" y="70"/>
                    </a:cubicBezTo>
                    <a:cubicBezTo>
                      <a:pt x="91" y="45"/>
                      <a:pt x="52" y="1"/>
                      <a:pt x="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>
                <a:off x="5196938" y="2156875"/>
                <a:ext cx="6197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351" extrusionOk="0">
                    <a:moveTo>
                      <a:pt x="1106" y="1"/>
                    </a:moveTo>
                    <a:cubicBezTo>
                      <a:pt x="1048" y="1"/>
                      <a:pt x="988" y="8"/>
                      <a:pt x="926" y="23"/>
                    </a:cubicBezTo>
                    <a:cubicBezTo>
                      <a:pt x="1" y="225"/>
                      <a:pt x="340" y="2351"/>
                      <a:pt x="1316" y="2351"/>
                    </a:cubicBezTo>
                    <a:cubicBezTo>
                      <a:pt x="1367" y="2351"/>
                      <a:pt x="1419" y="2345"/>
                      <a:pt x="1473" y="2333"/>
                    </a:cubicBezTo>
                    <a:cubicBezTo>
                      <a:pt x="2478" y="2103"/>
                      <a:pt x="2099" y="1"/>
                      <a:pt x="11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>
                <a:off x="5032238" y="2107600"/>
                <a:ext cx="64750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886" extrusionOk="0">
                    <a:moveTo>
                      <a:pt x="1763" y="0"/>
                    </a:moveTo>
                    <a:cubicBezTo>
                      <a:pt x="1519" y="0"/>
                      <a:pt x="1275" y="77"/>
                      <a:pt x="1070" y="231"/>
                    </a:cubicBezTo>
                    <a:cubicBezTo>
                      <a:pt x="644" y="413"/>
                      <a:pt x="310" y="748"/>
                      <a:pt x="128" y="1173"/>
                    </a:cubicBezTo>
                    <a:cubicBezTo>
                      <a:pt x="0" y="1529"/>
                      <a:pt x="299" y="1885"/>
                      <a:pt x="649" y="1885"/>
                    </a:cubicBezTo>
                    <a:cubicBezTo>
                      <a:pt x="717" y="1885"/>
                      <a:pt x="788" y="1872"/>
                      <a:pt x="857" y="1842"/>
                    </a:cubicBezTo>
                    <a:cubicBezTo>
                      <a:pt x="1131" y="1690"/>
                      <a:pt x="1435" y="1538"/>
                      <a:pt x="1708" y="1386"/>
                    </a:cubicBezTo>
                    <a:cubicBezTo>
                      <a:pt x="2043" y="1265"/>
                      <a:pt x="2316" y="1021"/>
                      <a:pt x="2498" y="748"/>
                    </a:cubicBezTo>
                    <a:cubicBezTo>
                      <a:pt x="2590" y="535"/>
                      <a:pt x="2498" y="292"/>
                      <a:pt x="2316" y="140"/>
                    </a:cubicBezTo>
                    <a:cubicBezTo>
                      <a:pt x="2143" y="47"/>
                      <a:pt x="1953" y="0"/>
                      <a:pt x="17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9"/>
              <p:cNvSpPr/>
              <p:nvPr/>
            </p:nvSpPr>
            <p:spPr>
              <a:xfrm>
                <a:off x="5184363" y="2088400"/>
                <a:ext cx="7067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425" extrusionOk="0">
                    <a:moveTo>
                      <a:pt x="1063" y="1"/>
                    </a:moveTo>
                    <a:cubicBezTo>
                      <a:pt x="714" y="1"/>
                      <a:pt x="368" y="156"/>
                      <a:pt x="122" y="452"/>
                    </a:cubicBezTo>
                    <a:cubicBezTo>
                      <a:pt x="0" y="634"/>
                      <a:pt x="31" y="878"/>
                      <a:pt x="183" y="1060"/>
                    </a:cubicBezTo>
                    <a:cubicBezTo>
                      <a:pt x="455" y="1223"/>
                      <a:pt x="752" y="1338"/>
                      <a:pt x="1052" y="1338"/>
                    </a:cubicBezTo>
                    <a:cubicBezTo>
                      <a:pt x="1086" y="1338"/>
                      <a:pt x="1121" y="1337"/>
                      <a:pt x="1155" y="1333"/>
                    </a:cubicBezTo>
                    <a:cubicBezTo>
                      <a:pt x="1490" y="1364"/>
                      <a:pt x="1793" y="1425"/>
                      <a:pt x="2128" y="1425"/>
                    </a:cubicBezTo>
                    <a:cubicBezTo>
                      <a:pt x="2614" y="1425"/>
                      <a:pt x="2827" y="878"/>
                      <a:pt x="2523" y="543"/>
                    </a:cubicBezTo>
                    <a:cubicBezTo>
                      <a:pt x="2189" y="209"/>
                      <a:pt x="1763" y="26"/>
                      <a:pt x="1307" y="26"/>
                    </a:cubicBezTo>
                    <a:cubicBezTo>
                      <a:pt x="1226" y="9"/>
                      <a:pt x="1145" y="1"/>
                      <a:pt x="10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9"/>
              <p:cNvSpPr/>
              <p:nvPr/>
            </p:nvSpPr>
            <p:spPr>
              <a:xfrm>
                <a:off x="5108588" y="2363825"/>
                <a:ext cx="385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591" extrusionOk="0">
                    <a:moveTo>
                      <a:pt x="51" y="0"/>
                    </a:moveTo>
                    <a:cubicBezTo>
                      <a:pt x="25" y="0"/>
                      <a:pt x="0" y="22"/>
                      <a:pt x="22" y="43"/>
                    </a:cubicBezTo>
                    <a:cubicBezTo>
                      <a:pt x="113" y="347"/>
                      <a:pt x="356" y="560"/>
                      <a:pt x="691" y="590"/>
                    </a:cubicBezTo>
                    <a:cubicBezTo>
                      <a:pt x="1055" y="590"/>
                      <a:pt x="1390" y="377"/>
                      <a:pt x="1542" y="73"/>
                    </a:cubicBezTo>
                    <a:cubicBezTo>
                      <a:pt x="1542" y="52"/>
                      <a:pt x="1542" y="30"/>
                      <a:pt x="1531" y="30"/>
                    </a:cubicBezTo>
                    <a:cubicBezTo>
                      <a:pt x="1527" y="30"/>
                      <a:pt x="1520" y="34"/>
                      <a:pt x="1511" y="43"/>
                    </a:cubicBezTo>
                    <a:cubicBezTo>
                      <a:pt x="1268" y="195"/>
                      <a:pt x="1025" y="286"/>
                      <a:pt x="751" y="347"/>
                    </a:cubicBezTo>
                    <a:cubicBezTo>
                      <a:pt x="478" y="347"/>
                      <a:pt x="265" y="134"/>
                      <a:pt x="83" y="13"/>
                    </a:cubicBezTo>
                    <a:cubicBezTo>
                      <a:pt x="74" y="4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9"/>
              <p:cNvSpPr/>
              <p:nvPr/>
            </p:nvSpPr>
            <p:spPr>
              <a:xfrm>
                <a:off x="5116713" y="2306375"/>
                <a:ext cx="631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802" extrusionOk="0">
                    <a:moveTo>
                      <a:pt x="183" y="1"/>
                    </a:moveTo>
                    <a:cubicBezTo>
                      <a:pt x="92" y="213"/>
                      <a:pt x="31" y="487"/>
                      <a:pt x="31" y="730"/>
                    </a:cubicBezTo>
                    <a:cubicBezTo>
                      <a:pt x="1" y="1186"/>
                      <a:pt x="92" y="1733"/>
                      <a:pt x="700" y="1794"/>
                    </a:cubicBezTo>
                    <a:cubicBezTo>
                      <a:pt x="746" y="1799"/>
                      <a:pt x="791" y="1802"/>
                      <a:pt x="837" y="1802"/>
                    </a:cubicBezTo>
                    <a:cubicBezTo>
                      <a:pt x="1064" y="1802"/>
                      <a:pt x="1288" y="1738"/>
                      <a:pt x="1490" y="1612"/>
                    </a:cubicBezTo>
                    <a:cubicBezTo>
                      <a:pt x="1916" y="1338"/>
                      <a:pt x="2281" y="973"/>
                      <a:pt x="2524" y="517"/>
                    </a:cubicBezTo>
                    <a:lnTo>
                      <a:pt x="2524" y="517"/>
                    </a:lnTo>
                    <a:cubicBezTo>
                      <a:pt x="2420" y="525"/>
                      <a:pt x="2317" y="529"/>
                      <a:pt x="2214" y="529"/>
                    </a:cubicBezTo>
                    <a:cubicBezTo>
                      <a:pt x="1498" y="529"/>
                      <a:pt x="794" y="346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9"/>
              <p:cNvSpPr/>
              <p:nvPr/>
            </p:nvSpPr>
            <p:spPr>
              <a:xfrm>
                <a:off x="5120163" y="2096625"/>
                <a:ext cx="10572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9242" extrusionOk="0">
                    <a:moveTo>
                      <a:pt x="2011" y="0"/>
                    </a:moveTo>
                    <a:cubicBezTo>
                      <a:pt x="1968" y="0"/>
                      <a:pt x="1930" y="34"/>
                      <a:pt x="1930" y="93"/>
                    </a:cubicBezTo>
                    <a:cubicBezTo>
                      <a:pt x="2355" y="2403"/>
                      <a:pt x="3176" y="4652"/>
                      <a:pt x="3632" y="6992"/>
                    </a:cubicBezTo>
                    <a:cubicBezTo>
                      <a:pt x="3237" y="6871"/>
                      <a:pt x="2811" y="6810"/>
                      <a:pt x="2386" y="6810"/>
                    </a:cubicBezTo>
                    <a:cubicBezTo>
                      <a:pt x="2325" y="6840"/>
                      <a:pt x="2781" y="8421"/>
                      <a:pt x="2811" y="8695"/>
                    </a:cubicBezTo>
                    <a:lnTo>
                      <a:pt x="2811" y="8725"/>
                    </a:lnTo>
                    <a:cubicBezTo>
                      <a:pt x="2514" y="8802"/>
                      <a:pt x="2238" y="8839"/>
                      <a:pt x="1967" y="8839"/>
                    </a:cubicBezTo>
                    <a:cubicBezTo>
                      <a:pt x="1379" y="8839"/>
                      <a:pt x="814" y="8663"/>
                      <a:pt x="106" y="8330"/>
                    </a:cubicBezTo>
                    <a:cubicBezTo>
                      <a:pt x="90" y="8322"/>
                      <a:pt x="74" y="8318"/>
                      <a:pt x="60" y="8318"/>
                    </a:cubicBezTo>
                    <a:cubicBezTo>
                      <a:pt x="21" y="8318"/>
                      <a:pt x="1" y="8346"/>
                      <a:pt x="45" y="8391"/>
                    </a:cubicBezTo>
                    <a:cubicBezTo>
                      <a:pt x="501" y="8907"/>
                      <a:pt x="1170" y="9211"/>
                      <a:pt x="1869" y="9242"/>
                    </a:cubicBezTo>
                    <a:cubicBezTo>
                      <a:pt x="2173" y="9242"/>
                      <a:pt x="2477" y="9211"/>
                      <a:pt x="2781" y="9120"/>
                    </a:cubicBezTo>
                    <a:cubicBezTo>
                      <a:pt x="2842" y="9120"/>
                      <a:pt x="2872" y="9090"/>
                      <a:pt x="2933" y="9090"/>
                    </a:cubicBezTo>
                    <a:cubicBezTo>
                      <a:pt x="2994" y="9090"/>
                      <a:pt x="3024" y="9059"/>
                      <a:pt x="3085" y="9029"/>
                    </a:cubicBezTo>
                    <a:cubicBezTo>
                      <a:pt x="3176" y="8998"/>
                      <a:pt x="3206" y="8938"/>
                      <a:pt x="3206" y="8846"/>
                    </a:cubicBezTo>
                    <a:cubicBezTo>
                      <a:pt x="3206" y="8816"/>
                      <a:pt x="3206" y="8786"/>
                      <a:pt x="3206" y="8786"/>
                    </a:cubicBezTo>
                    <a:lnTo>
                      <a:pt x="3206" y="8695"/>
                    </a:lnTo>
                    <a:cubicBezTo>
                      <a:pt x="3115" y="8147"/>
                      <a:pt x="2933" y="7296"/>
                      <a:pt x="2933" y="7296"/>
                    </a:cubicBezTo>
                    <a:lnTo>
                      <a:pt x="2933" y="7296"/>
                    </a:lnTo>
                    <a:cubicBezTo>
                      <a:pt x="3078" y="7358"/>
                      <a:pt x="3646" y="7519"/>
                      <a:pt x="3975" y="7519"/>
                    </a:cubicBezTo>
                    <a:cubicBezTo>
                      <a:pt x="4128" y="7519"/>
                      <a:pt x="4229" y="7484"/>
                      <a:pt x="4210" y="7388"/>
                    </a:cubicBezTo>
                    <a:cubicBezTo>
                      <a:pt x="3693" y="4986"/>
                      <a:pt x="3085" y="2311"/>
                      <a:pt x="2082" y="32"/>
                    </a:cubicBezTo>
                    <a:cubicBezTo>
                      <a:pt x="2060" y="10"/>
                      <a:pt x="2035" y="0"/>
                      <a:pt x="20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9"/>
              <p:cNvSpPr/>
              <p:nvPr/>
            </p:nvSpPr>
            <p:spPr>
              <a:xfrm>
                <a:off x="4751413" y="1827450"/>
                <a:ext cx="555300" cy="418300"/>
              </a:xfrm>
              <a:custGeom>
                <a:avLst/>
                <a:gdLst/>
                <a:ahLst/>
                <a:cxnLst/>
                <a:rect l="l" t="t" r="r" b="b"/>
                <a:pathLst>
                  <a:path w="22212" h="16732" extrusionOk="0">
                    <a:moveTo>
                      <a:pt x="17244" y="1"/>
                    </a:moveTo>
                    <a:cubicBezTo>
                      <a:pt x="16702" y="1"/>
                      <a:pt x="16285" y="1224"/>
                      <a:pt x="16285" y="1224"/>
                    </a:cubicBezTo>
                    <a:cubicBezTo>
                      <a:pt x="16285" y="1224"/>
                      <a:pt x="14108" y="834"/>
                      <a:pt x="11485" y="834"/>
                    </a:cubicBezTo>
                    <a:cubicBezTo>
                      <a:pt x="10376" y="834"/>
                      <a:pt x="9186" y="904"/>
                      <a:pt x="8047" y="1103"/>
                    </a:cubicBezTo>
                    <a:cubicBezTo>
                      <a:pt x="4218" y="1771"/>
                      <a:pt x="2911" y="5935"/>
                      <a:pt x="2911" y="5935"/>
                    </a:cubicBezTo>
                    <a:cubicBezTo>
                      <a:pt x="2911" y="5935"/>
                      <a:pt x="904" y="6665"/>
                      <a:pt x="449" y="8215"/>
                    </a:cubicBezTo>
                    <a:cubicBezTo>
                      <a:pt x="0" y="9740"/>
                      <a:pt x="2903" y="16732"/>
                      <a:pt x="4532" y="16732"/>
                    </a:cubicBezTo>
                    <a:cubicBezTo>
                      <a:pt x="4559" y="16732"/>
                      <a:pt x="4586" y="16730"/>
                      <a:pt x="4613" y="16726"/>
                    </a:cubicBezTo>
                    <a:cubicBezTo>
                      <a:pt x="7166" y="16331"/>
                      <a:pt x="6984" y="11619"/>
                      <a:pt x="6984" y="11619"/>
                    </a:cubicBezTo>
                    <a:cubicBezTo>
                      <a:pt x="6984" y="11619"/>
                      <a:pt x="11269" y="10252"/>
                      <a:pt x="11452" y="6847"/>
                    </a:cubicBezTo>
                    <a:cubicBezTo>
                      <a:pt x="11452" y="6847"/>
                      <a:pt x="13763" y="7895"/>
                      <a:pt x="16214" y="7895"/>
                    </a:cubicBezTo>
                    <a:cubicBezTo>
                      <a:pt x="17205" y="7895"/>
                      <a:pt x="18219" y="7724"/>
                      <a:pt x="19111" y="7242"/>
                    </a:cubicBezTo>
                    <a:cubicBezTo>
                      <a:pt x="22212" y="5571"/>
                      <a:pt x="20996" y="1954"/>
                      <a:pt x="20510" y="1224"/>
                    </a:cubicBezTo>
                    <a:cubicBezTo>
                      <a:pt x="20423" y="1089"/>
                      <a:pt x="20302" y="1034"/>
                      <a:pt x="20160" y="1034"/>
                    </a:cubicBezTo>
                    <a:cubicBezTo>
                      <a:pt x="19503" y="1034"/>
                      <a:pt x="18412" y="2227"/>
                      <a:pt x="18412" y="2227"/>
                    </a:cubicBezTo>
                    <a:cubicBezTo>
                      <a:pt x="18412" y="2227"/>
                      <a:pt x="17896" y="160"/>
                      <a:pt x="17318" y="8"/>
                    </a:cubicBezTo>
                    <a:cubicBezTo>
                      <a:pt x="17293" y="3"/>
                      <a:pt x="17268" y="1"/>
                      <a:pt x="172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>
                <a:off x="4897863" y="1972975"/>
                <a:ext cx="14750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6224" extrusionOk="0">
                    <a:moveTo>
                      <a:pt x="5563" y="1"/>
                    </a:moveTo>
                    <a:cubicBezTo>
                      <a:pt x="5548" y="1"/>
                      <a:pt x="5533" y="8"/>
                      <a:pt x="5533" y="23"/>
                    </a:cubicBezTo>
                    <a:cubicBezTo>
                      <a:pt x="5503" y="3336"/>
                      <a:pt x="3588" y="5950"/>
                      <a:pt x="123" y="5981"/>
                    </a:cubicBezTo>
                    <a:cubicBezTo>
                      <a:pt x="31" y="5981"/>
                      <a:pt x="1" y="6133"/>
                      <a:pt x="123" y="6133"/>
                    </a:cubicBezTo>
                    <a:cubicBezTo>
                      <a:pt x="419" y="6195"/>
                      <a:pt x="706" y="6224"/>
                      <a:pt x="985" y="6224"/>
                    </a:cubicBezTo>
                    <a:cubicBezTo>
                      <a:pt x="3991" y="6224"/>
                      <a:pt x="5900" y="2805"/>
                      <a:pt x="5594" y="23"/>
                    </a:cubicBezTo>
                    <a:cubicBezTo>
                      <a:pt x="5594" y="8"/>
                      <a:pt x="5579" y="1"/>
                      <a:pt x="55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4739063" y="1973550"/>
                <a:ext cx="1288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0805" extrusionOk="0">
                    <a:moveTo>
                      <a:pt x="3465" y="0"/>
                    </a:moveTo>
                    <a:cubicBezTo>
                      <a:pt x="1307" y="851"/>
                      <a:pt x="0" y="2462"/>
                      <a:pt x="669" y="4864"/>
                    </a:cubicBezTo>
                    <a:cubicBezTo>
                      <a:pt x="1246" y="6991"/>
                      <a:pt x="2857" y="9940"/>
                      <a:pt x="4985" y="10791"/>
                    </a:cubicBezTo>
                    <a:cubicBezTo>
                      <a:pt x="5005" y="10801"/>
                      <a:pt x="5023" y="10805"/>
                      <a:pt x="5039" y="10805"/>
                    </a:cubicBezTo>
                    <a:cubicBezTo>
                      <a:pt x="5122" y="10805"/>
                      <a:pt x="5153" y="10690"/>
                      <a:pt x="5076" y="10639"/>
                    </a:cubicBezTo>
                    <a:cubicBezTo>
                      <a:pt x="3283" y="9788"/>
                      <a:pt x="1976" y="7538"/>
                      <a:pt x="1246" y="5775"/>
                    </a:cubicBezTo>
                    <a:cubicBezTo>
                      <a:pt x="760" y="4620"/>
                      <a:pt x="395" y="3283"/>
                      <a:pt x="1034" y="2098"/>
                    </a:cubicBezTo>
                    <a:cubicBezTo>
                      <a:pt x="1581" y="1155"/>
                      <a:pt x="2614" y="669"/>
                      <a:pt x="3496" y="61"/>
                    </a:cubicBezTo>
                    <a:cubicBezTo>
                      <a:pt x="3526" y="61"/>
                      <a:pt x="3496" y="0"/>
                      <a:pt x="34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5127838" y="1856450"/>
                <a:ext cx="178875" cy="167550"/>
              </a:xfrm>
              <a:custGeom>
                <a:avLst/>
                <a:gdLst/>
                <a:ahLst/>
                <a:cxnLst/>
                <a:rect l="l" t="t" r="r" b="b"/>
                <a:pathLst>
                  <a:path w="7155" h="6702" extrusionOk="0">
                    <a:moveTo>
                      <a:pt x="5398" y="1"/>
                    </a:moveTo>
                    <a:cubicBezTo>
                      <a:pt x="5342" y="1"/>
                      <a:pt x="5286" y="80"/>
                      <a:pt x="5331" y="125"/>
                    </a:cubicBezTo>
                    <a:cubicBezTo>
                      <a:pt x="6334" y="1736"/>
                      <a:pt x="7033" y="3742"/>
                      <a:pt x="5422" y="5262"/>
                    </a:cubicBezTo>
                    <a:cubicBezTo>
                      <a:pt x="4569" y="6055"/>
                      <a:pt x="3316" y="6460"/>
                      <a:pt x="2100" y="6460"/>
                    </a:cubicBezTo>
                    <a:cubicBezTo>
                      <a:pt x="1452" y="6460"/>
                      <a:pt x="815" y="6345"/>
                      <a:pt x="255" y="6113"/>
                    </a:cubicBezTo>
                    <a:cubicBezTo>
                      <a:pt x="236" y="6105"/>
                      <a:pt x="218" y="6102"/>
                      <a:pt x="201" y="6102"/>
                    </a:cubicBezTo>
                    <a:cubicBezTo>
                      <a:pt x="77" y="6102"/>
                      <a:pt x="0" y="6272"/>
                      <a:pt x="133" y="6326"/>
                    </a:cubicBezTo>
                    <a:cubicBezTo>
                      <a:pt x="726" y="6577"/>
                      <a:pt x="1415" y="6702"/>
                      <a:pt x="2117" y="6702"/>
                    </a:cubicBezTo>
                    <a:cubicBezTo>
                      <a:pt x="3542" y="6702"/>
                      <a:pt x="5023" y="6188"/>
                      <a:pt x="5878" y="5171"/>
                    </a:cubicBezTo>
                    <a:cubicBezTo>
                      <a:pt x="7155" y="3651"/>
                      <a:pt x="6729" y="1371"/>
                      <a:pt x="5453" y="34"/>
                    </a:cubicBezTo>
                    <a:cubicBezTo>
                      <a:pt x="5437" y="10"/>
                      <a:pt x="5417" y="1"/>
                      <a:pt x="53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9"/>
              <p:cNvSpPr/>
              <p:nvPr/>
            </p:nvSpPr>
            <p:spPr>
              <a:xfrm>
                <a:off x="4980538" y="2141225"/>
                <a:ext cx="1901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6305" extrusionOk="0">
                    <a:moveTo>
                      <a:pt x="4105" y="434"/>
                    </a:moveTo>
                    <a:cubicBezTo>
                      <a:pt x="5485" y="434"/>
                      <a:pt x="6667" y="1478"/>
                      <a:pt x="6785" y="2868"/>
                    </a:cubicBezTo>
                    <a:cubicBezTo>
                      <a:pt x="6937" y="4297"/>
                      <a:pt x="5934" y="5604"/>
                      <a:pt x="4536" y="5847"/>
                    </a:cubicBezTo>
                    <a:cubicBezTo>
                      <a:pt x="4397" y="5867"/>
                      <a:pt x="4259" y="5877"/>
                      <a:pt x="4122" y="5877"/>
                    </a:cubicBezTo>
                    <a:cubicBezTo>
                      <a:pt x="2851" y="5877"/>
                      <a:pt x="1710" y="5012"/>
                      <a:pt x="1436" y="3749"/>
                    </a:cubicBezTo>
                    <a:cubicBezTo>
                      <a:pt x="1101" y="2351"/>
                      <a:pt x="1922" y="953"/>
                      <a:pt x="3320" y="527"/>
                    </a:cubicBezTo>
                    <a:cubicBezTo>
                      <a:pt x="3533" y="467"/>
                      <a:pt x="3746" y="436"/>
                      <a:pt x="3989" y="436"/>
                    </a:cubicBezTo>
                    <a:cubicBezTo>
                      <a:pt x="4028" y="435"/>
                      <a:pt x="4067" y="434"/>
                      <a:pt x="4105" y="434"/>
                    </a:cubicBezTo>
                    <a:close/>
                    <a:moveTo>
                      <a:pt x="4075" y="1"/>
                    </a:moveTo>
                    <a:cubicBezTo>
                      <a:pt x="3124" y="1"/>
                      <a:pt x="2167" y="422"/>
                      <a:pt x="1527" y="1318"/>
                    </a:cubicBezTo>
                    <a:cubicBezTo>
                      <a:pt x="0" y="3413"/>
                      <a:pt x="1540" y="6305"/>
                      <a:pt x="4084" y="6305"/>
                    </a:cubicBezTo>
                    <a:cubicBezTo>
                      <a:pt x="4123" y="6305"/>
                      <a:pt x="4162" y="6304"/>
                      <a:pt x="4202" y="6303"/>
                    </a:cubicBezTo>
                    <a:cubicBezTo>
                      <a:pt x="4475" y="6303"/>
                      <a:pt x="4718" y="6242"/>
                      <a:pt x="4962" y="6181"/>
                    </a:cubicBezTo>
                    <a:cubicBezTo>
                      <a:pt x="6633" y="5695"/>
                      <a:pt x="7606" y="3932"/>
                      <a:pt x="7120" y="2260"/>
                    </a:cubicBezTo>
                    <a:cubicBezTo>
                      <a:pt x="6680" y="799"/>
                      <a:pt x="5383" y="1"/>
                      <a:pt x="407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5195763" y="2113650"/>
                <a:ext cx="126150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6282" extrusionOk="0">
                    <a:moveTo>
                      <a:pt x="2189" y="415"/>
                    </a:moveTo>
                    <a:cubicBezTo>
                      <a:pt x="2675" y="415"/>
                      <a:pt x="3131" y="627"/>
                      <a:pt x="3465" y="992"/>
                    </a:cubicBezTo>
                    <a:cubicBezTo>
                      <a:pt x="3952" y="1478"/>
                      <a:pt x="4255" y="2117"/>
                      <a:pt x="4347" y="2816"/>
                    </a:cubicBezTo>
                    <a:cubicBezTo>
                      <a:pt x="4590" y="4305"/>
                      <a:pt x="3921" y="5643"/>
                      <a:pt x="2857" y="5825"/>
                    </a:cubicBezTo>
                    <a:cubicBezTo>
                      <a:pt x="2791" y="5835"/>
                      <a:pt x="2725" y="5839"/>
                      <a:pt x="2660" y="5839"/>
                    </a:cubicBezTo>
                    <a:cubicBezTo>
                      <a:pt x="1695" y="5839"/>
                      <a:pt x="775" y="4818"/>
                      <a:pt x="547" y="3424"/>
                    </a:cubicBezTo>
                    <a:cubicBezTo>
                      <a:pt x="426" y="2725"/>
                      <a:pt x="517" y="2026"/>
                      <a:pt x="821" y="1387"/>
                    </a:cubicBezTo>
                    <a:cubicBezTo>
                      <a:pt x="1064" y="901"/>
                      <a:pt x="1489" y="536"/>
                      <a:pt x="2037" y="415"/>
                    </a:cubicBezTo>
                    <a:close/>
                    <a:moveTo>
                      <a:pt x="2252" y="1"/>
                    </a:moveTo>
                    <a:cubicBezTo>
                      <a:pt x="2160" y="1"/>
                      <a:pt x="2068" y="7"/>
                      <a:pt x="1976" y="19"/>
                    </a:cubicBezTo>
                    <a:cubicBezTo>
                      <a:pt x="1307" y="141"/>
                      <a:pt x="730" y="597"/>
                      <a:pt x="456" y="1205"/>
                    </a:cubicBezTo>
                    <a:cubicBezTo>
                      <a:pt x="122" y="1934"/>
                      <a:pt x="0" y="2725"/>
                      <a:pt x="122" y="3485"/>
                    </a:cubicBezTo>
                    <a:cubicBezTo>
                      <a:pt x="392" y="5105"/>
                      <a:pt x="1492" y="6282"/>
                      <a:pt x="2690" y="6282"/>
                    </a:cubicBezTo>
                    <a:cubicBezTo>
                      <a:pt x="2705" y="6282"/>
                      <a:pt x="2720" y="6281"/>
                      <a:pt x="2736" y="6281"/>
                    </a:cubicBezTo>
                    <a:cubicBezTo>
                      <a:pt x="2796" y="6251"/>
                      <a:pt x="2888" y="6251"/>
                      <a:pt x="2948" y="6251"/>
                    </a:cubicBezTo>
                    <a:cubicBezTo>
                      <a:pt x="4225" y="6038"/>
                      <a:pt x="5046" y="4488"/>
                      <a:pt x="4772" y="2785"/>
                    </a:cubicBezTo>
                    <a:cubicBezTo>
                      <a:pt x="4651" y="1995"/>
                      <a:pt x="4316" y="1266"/>
                      <a:pt x="3769" y="688"/>
                    </a:cubicBezTo>
                    <a:cubicBezTo>
                      <a:pt x="3376" y="243"/>
                      <a:pt x="2825" y="1"/>
                      <a:pt x="225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5149388" y="2181225"/>
                <a:ext cx="578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056" extrusionOk="0">
                    <a:moveTo>
                      <a:pt x="1496" y="0"/>
                    </a:moveTo>
                    <a:cubicBezTo>
                      <a:pt x="875" y="0"/>
                      <a:pt x="298" y="443"/>
                      <a:pt x="1" y="782"/>
                    </a:cubicBezTo>
                    <a:lnTo>
                      <a:pt x="335" y="1055"/>
                    </a:lnTo>
                    <a:cubicBezTo>
                      <a:pt x="335" y="1009"/>
                      <a:pt x="862" y="418"/>
                      <a:pt x="1476" y="418"/>
                    </a:cubicBezTo>
                    <a:cubicBezTo>
                      <a:pt x="1669" y="418"/>
                      <a:pt x="1871" y="477"/>
                      <a:pt x="2068" y="630"/>
                    </a:cubicBezTo>
                    <a:lnTo>
                      <a:pt x="2311" y="295"/>
                    </a:lnTo>
                    <a:cubicBezTo>
                      <a:pt x="2044" y="84"/>
                      <a:pt x="1766" y="0"/>
                      <a:pt x="14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4803638" y="2209100"/>
                <a:ext cx="207475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2889" extrusionOk="0">
                    <a:moveTo>
                      <a:pt x="8269" y="1"/>
                    </a:moveTo>
                    <a:cubicBezTo>
                      <a:pt x="8025" y="31"/>
                      <a:pt x="2402" y="335"/>
                      <a:pt x="1521" y="639"/>
                    </a:cubicBezTo>
                    <a:cubicBezTo>
                      <a:pt x="639" y="943"/>
                      <a:pt x="62" y="2585"/>
                      <a:pt x="1" y="2767"/>
                    </a:cubicBezTo>
                    <a:lnTo>
                      <a:pt x="396" y="2889"/>
                    </a:lnTo>
                    <a:cubicBezTo>
                      <a:pt x="548" y="2463"/>
                      <a:pt x="1004" y="1247"/>
                      <a:pt x="1642" y="1034"/>
                    </a:cubicBezTo>
                    <a:cubicBezTo>
                      <a:pt x="2311" y="822"/>
                      <a:pt x="6688" y="518"/>
                      <a:pt x="8299" y="426"/>
                    </a:cubicBezTo>
                    <a:lnTo>
                      <a:pt x="8269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9"/>
              <p:cNvSpPr/>
              <p:nvPr/>
            </p:nvSpPr>
            <p:spPr>
              <a:xfrm>
                <a:off x="4766413" y="2192075"/>
                <a:ext cx="159600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6803" extrusionOk="0">
                    <a:moveTo>
                      <a:pt x="2146" y="0"/>
                    </a:moveTo>
                    <a:cubicBezTo>
                      <a:pt x="1936" y="0"/>
                      <a:pt x="1735" y="51"/>
                      <a:pt x="1551" y="165"/>
                    </a:cubicBezTo>
                    <a:cubicBezTo>
                      <a:pt x="1" y="1107"/>
                      <a:pt x="2007" y="6062"/>
                      <a:pt x="3891" y="6670"/>
                    </a:cubicBezTo>
                    <a:cubicBezTo>
                      <a:pt x="4121" y="6760"/>
                      <a:pt x="4357" y="6803"/>
                      <a:pt x="4588" y="6803"/>
                    </a:cubicBezTo>
                    <a:cubicBezTo>
                      <a:pt x="5369" y="6803"/>
                      <a:pt x="6102" y="6319"/>
                      <a:pt x="6384" y="5545"/>
                    </a:cubicBezTo>
                    <a:lnTo>
                      <a:pt x="5654" y="2627"/>
                    </a:lnTo>
                    <a:cubicBezTo>
                      <a:pt x="5654" y="2627"/>
                      <a:pt x="3660" y="0"/>
                      <a:pt x="2146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>
                <a:off x="4819613" y="2231150"/>
                <a:ext cx="8180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199" extrusionOk="0">
                    <a:moveTo>
                      <a:pt x="31" y="0"/>
                    </a:moveTo>
                    <a:cubicBezTo>
                      <a:pt x="0" y="0"/>
                      <a:pt x="0" y="61"/>
                      <a:pt x="31" y="61"/>
                    </a:cubicBezTo>
                    <a:cubicBezTo>
                      <a:pt x="1338" y="548"/>
                      <a:pt x="2067" y="1703"/>
                      <a:pt x="2614" y="2949"/>
                    </a:cubicBezTo>
                    <a:cubicBezTo>
                      <a:pt x="2351" y="2648"/>
                      <a:pt x="2053" y="2441"/>
                      <a:pt x="1714" y="2441"/>
                    </a:cubicBezTo>
                    <a:cubicBezTo>
                      <a:pt x="1504" y="2441"/>
                      <a:pt x="1277" y="2520"/>
                      <a:pt x="1034" y="2706"/>
                    </a:cubicBezTo>
                    <a:cubicBezTo>
                      <a:pt x="1003" y="2736"/>
                      <a:pt x="1034" y="2797"/>
                      <a:pt x="1064" y="2797"/>
                    </a:cubicBezTo>
                    <a:cubicBezTo>
                      <a:pt x="1204" y="2744"/>
                      <a:pt x="1346" y="2720"/>
                      <a:pt x="1486" y="2720"/>
                    </a:cubicBezTo>
                    <a:cubicBezTo>
                      <a:pt x="1830" y="2720"/>
                      <a:pt x="2155" y="2871"/>
                      <a:pt x="2371" y="3131"/>
                    </a:cubicBezTo>
                    <a:cubicBezTo>
                      <a:pt x="2614" y="3435"/>
                      <a:pt x="2827" y="3800"/>
                      <a:pt x="3009" y="4134"/>
                    </a:cubicBezTo>
                    <a:cubicBezTo>
                      <a:pt x="3043" y="4179"/>
                      <a:pt x="3089" y="4199"/>
                      <a:pt x="3132" y="4199"/>
                    </a:cubicBezTo>
                    <a:cubicBezTo>
                      <a:pt x="3206" y="4199"/>
                      <a:pt x="3272" y="4139"/>
                      <a:pt x="3253" y="4043"/>
                    </a:cubicBezTo>
                    <a:cubicBezTo>
                      <a:pt x="3192" y="2371"/>
                      <a:pt x="1824" y="92"/>
                      <a:pt x="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4797563" y="2558650"/>
                <a:ext cx="34577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14459" extrusionOk="0">
                    <a:moveTo>
                      <a:pt x="2189" y="1"/>
                    </a:moveTo>
                    <a:lnTo>
                      <a:pt x="1" y="2524"/>
                    </a:lnTo>
                    <a:cubicBezTo>
                      <a:pt x="1" y="2524"/>
                      <a:pt x="7202" y="14458"/>
                      <a:pt x="7556" y="14458"/>
                    </a:cubicBezTo>
                    <a:cubicBezTo>
                      <a:pt x="7564" y="14458"/>
                      <a:pt x="7569" y="14452"/>
                      <a:pt x="7569" y="14439"/>
                    </a:cubicBezTo>
                    <a:lnTo>
                      <a:pt x="10153" y="9120"/>
                    </a:lnTo>
                    <a:lnTo>
                      <a:pt x="13831" y="12828"/>
                    </a:lnTo>
                    <a:lnTo>
                      <a:pt x="13831" y="12828"/>
                    </a:lnTo>
                    <a:lnTo>
                      <a:pt x="13557" y="3496"/>
                    </a:lnTo>
                    <a:lnTo>
                      <a:pt x="12433" y="1642"/>
                    </a:lnTo>
                    <a:lnTo>
                      <a:pt x="9879" y="7873"/>
                    </a:lnTo>
                    <a:lnTo>
                      <a:pt x="2189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4805363" y="2637400"/>
                <a:ext cx="344825" cy="295900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1836" extrusionOk="0">
                    <a:moveTo>
                      <a:pt x="80" y="0"/>
                    </a:moveTo>
                    <a:cubicBezTo>
                      <a:pt x="44" y="0"/>
                      <a:pt x="1" y="28"/>
                      <a:pt x="23" y="73"/>
                    </a:cubicBezTo>
                    <a:cubicBezTo>
                      <a:pt x="1085" y="2167"/>
                      <a:pt x="7086" y="11836"/>
                      <a:pt x="7196" y="11836"/>
                    </a:cubicBezTo>
                    <a:cubicBezTo>
                      <a:pt x="7196" y="11836"/>
                      <a:pt x="7196" y="11836"/>
                      <a:pt x="7196" y="11836"/>
                    </a:cubicBezTo>
                    <a:cubicBezTo>
                      <a:pt x="8200" y="10012"/>
                      <a:pt x="9081" y="8128"/>
                      <a:pt x="9871" y="6213"/>
                    </a:cubicBezTo>
                    <a:cubicBezTo>
                      <a:pt x="10432" y="6862"/>
                      <a:pt x="13541" y="10173"/>
                      <a:pt x="13723" y="10173"/>
                    </a:cubicBezTo>
                    <a:cubicBezTo>
                      <a:pt x="13729" y="10173"/>
                      <a:pt x="13732" y="10170"/>
                      <a:pt x="13732" y="10164"/>
                    </a:cubicBezTo>
                    <a:cubicBezTo>
                      <a:pt x="13792" y="8462"/>
                      <a:pt x="13762" y="6760"/>
                      <a:pt x="13640" y="5088"/>
                    </a:cubicBezTo>
                    <a:cubicBezTo>
                      <a:pt x="13549" y="3538"/>
                      <a:pt x="13488" y="1988"/>
                      <a:pt x="13306" y="438"/>
                    </a:cubicBezTo>
                    <a:cubicBezTo>
                      <a:pt x="13306" y="407"/>
                      <a:pt x="13283" y="392"/>
                      <a:pt x="13260" y="392"/>
                    </a:cubicBezTo>
                    <a:cubicBezTo>
                      <a:pt x="13238" y="392"/>
                      <a:pt x="13215" y="407"/>
                      <a:pt x="13215" y="438"/>
                    </a:cubicBezTo>
                    <a:cubicBezTo>
                      <a:pt x="12880" y="1927"/>
                      <a:pt x="13306" y="7824"/>
                      <a:pt x="13276" y="9222"/>
                    </a:cubicBezTo>
                    <a:cubicBezTo>
                      <a:pt x="13125" y="9071"/>
                      <a:pt x="9934" y="5999"/>
                      <a:pt x="9843" y="5999"/>
                    </a:cubicBezTo>
                    <a:cubicBezTo>
                      <a:pt x="9842" y="5999"/>
                      <a:pt x="9841" y="5999"/>
                      <a:pt x="9841" y="6000"/>
                    </a:cubicBezTo>
                    <a:cubicBezTo>
                      <a:pt x="9294" y="6851"/>
                      <a:pt x="7409" y="10742"/>
                      <a:pt x="7288" y="11076"/>
                    </a:cubicBezTo>
                    <a:cubicBezTo>
                      <a:pt x="6072" y="9100"/>
                      <a:pt x="1543" y="1897"/>
                      <a:pt x="114" y="12"/>
                    </a:cubicBezTo>
                    <a:cubicBezTo>
                      <a:pt x="106" y="4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4554413" y="3488000"/>
                <a:ext cx="952150" cy="829825"/>
              </a:xfrm>
              <a:custGeom>
                <a:avLst/>
                <a:gdLst/>
                <a:ahLst/>
                <a:cxnLst/>
                <a:rect l="l" t="t" r="r" b="b"/>
                <a:pathLst>
                  <a:path w="38086" h="33193" extrusionOk="0">
                    <a:moveTo>
                      <a:pt x="37964" y="1"/>
                    </a:moveTo>
                    <a:lnTo>
                      <a:pt x="0" y="3770"/>
                    </a:lnTo>
                    <a:lnTo>
                      <a:pt x="122" y="33193"/>
                    </a:lnTo>
                    <a:lnTo>
                      <a:pt x="38086" y="29424"/>
                    </a:lnTo>
                    <a:lnTo>
                      <a:pt x="37964" y="1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4553638" y="3469775"/>
                <a:ext cx="3336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4499" extrusionOk="0">
                    <a:moveTo>
                      <a:pt x="12433" y="0"/>
                    </a:moveTo>
                    <a:lnTo>
                      <a:pt x="1" y="1246"/>
                    </a:lnTo>
                    <a:lnTo>
                      <a:pt x="31" y="4499"/>
                    </a:lnTo>
                    <a:lnTo>
                      <a:pt x="13344" y="3161"/>
                    </a:lnTo>
                    <a:lnTo>
                      <a:pt x="12433" y="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4554413" y="3488000"/>
                <a:ext cx="952150" cy="829825"/>
              </a:xfrm>
              <a:custGeom>
                <a:avLst/>
                <a:gdLst/>
                <a:ahLst/>
                <a:cxnLst/>
                <a:rect l="l" t="t" r="r" b="b"/>
                <a:pathLst>
                  <a:path w="38086" h="33193" extrusionOk="0">
                    <a:moveTo>
                      <a:pt x="37964" y="1"/>
                    </a:moveTo>
                    <a:lnTo>
                      <a:pt x="0" y="3770"/>
                    </a:lnTo>
                    <a:lnTo>
                      <a:pt x="122" y="33193"/>
                    </a:lnTo>
                    <a:lnTo>
                      <a:pt x="38086" y="29424"/>
                    </a:lnTo>
                    <a:lnTo>
                      <a:pt x="3796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4553638" y="3469775"/>
                <a:ext cx="3336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4499" extrusionOk="0">
                    <a:moveTo>
                      <a:pt x="12433" y="0"/>
                    </a:moveTo>
                    <a:lnTo>
                      <a:pt x="1" y="1246"/>
                    </a:lnTo>
                    <a:lnTo>
                      <a:pt x="31" y="4499"/>
                    </a:lnTo>
                    <a:lnTo>
                      <a:pt x="13344" y="3161"/>
                    </a:lnTo>
                    <a:lnTo>
                      <a:pt x="12433" y="0"/>
                    </a:lnTo>
                    <a:close/>
                  </a:path>
                </a:pathLst>
              </a:custGeom>
              <a:solidFill>
                <a:srgbClr val="263238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4460188" y="3494850"/>
                <a:ext cx="1045625" cy="819950"/>
              </a:xfrm>
              <a:custGeom>
                <a:avLst/>
                <a:gdLst/>
                <a:ahLst/>
                <a:cxnLst/>
                <a:rect l="l" t="t" r="r" b="b"/>
                <a:pathLst>
                  <a:path w="41825" h="32798" extrusionOk="0">
                    <a:moveTo>
                      <a:pt x="38998" y="0"/>
                    </a:moveTo>
                    <a:lnTo>
                      <a:pt x="0" y="3283"/>
                    </a:lnTo>
                    <a:lnTo>
                      <a:pt x="5228" y="32797"/>
                    </a:lnTo>
                    <a:lnTo>
                      <a:pt x="41825" y="29150"/>
                    </a:lnTo>
                    <a:lnTo>
                      <a:pt x="38998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4427513" y="3510050"/>
                <a:ext cx="1078300" cy="807025"/>
              </a:xfrm>
              <a:custGeom>
                <a:avLst/>
                <a:gdLst/>
                <a:ahLst/>
                <a:cxnLst/>
                <a:rect l="l" t="t" r="r" b="b"/>
                <a:pathLst>
                  <a:path w="43132" h="32281" extrusionOk="0">
                    <a:moveTo>
                      <a:pt x="39454" y="0"/>
                    </a:moveTo>
                    <a:lnTo>
                      <a:pt x="0" y="3921"/>
                    </a:lnTo>
                    <a:lnTo>
                      <a:pt x="5593" y="32280"/>
                    </a:lnTo>
                    <a:lnTo>
                      <a:pt x="43132" y="28542"/>
                    </a:lnTo>
                    <a:lnTo>
                      <a:pt x="394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4414588" y="3530550"/>
                <a:ext cx="108970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43588" h="31522" extrusionOk="0">
                    <a:moveTo>
                      <a:pt x="38025" y="1"/>
                    </a:moveTo>
                    <a:lnTo>
                      <a:pt x="0" y="3770"/>
                    </a:lnTo>
                    <a:lnTo>
                      <a:pt x="5563" y="31521"/>
                    </a:lnTo>
                    <a:lnTo>
                      <a:pt x="43588" y="27752"/>
                    </a:lnTo>
                    <a:lnTo>
                      <a:pt x="38025" y="1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4134938" y="2665200"/>
                <a:ext cx="817200" cy="1572175"/>
              </a:xfrm>
              <a:custGeom>
                <a:avLst/>
                <a:gdLst/>
                <a:ahLst/>
                <a:cxnLst/>
                <a:rect l="l" t="t" r="r" b="b"/>
                <a:pathLst>
                  <a:path w="32688" h="62887" extrusionOk="0">
                    <a:moveTo>
                      <a:pt x="26095" y="1"/>
                    </a:moveTo>
                    <a:cubicBezTo>
                      <a:pt x="25207" y="1"/>
                      <a:pt x="23955" y="714"/>
                      <a:pt x="22342" y="2183"/>
                    </a:cubicBezTo>
                    <a:cubicBezTo>
                      <a:pt x="9363" y="13946"/>
                      <a:pt x="1" y="34250"/>
                      <a:pt x="305" y="39721"/>
                    </a:cubicBezTo>
                    <a:cubicBezTo>
                      <a:pt x="669" y="46925"/>
                      <a:pt x="13770" y="59296"/>
                      <a:pt x="22281" y="62852"/>
                    </a:cubicBezTo>
                    <a:cubicBezTo>
                      <a:pt x="22335" y="62875"/>
                      <a:pt x="22393" y="62887"/>
                      <a:pt x="22455" y="62887"/>
                    </a:cubicBezTo>
                    <a:cubicBezTo>
                      <a:pt x="24851" y="62887"/>
                      <a:pt x="32688" y="46111"/>
                      <a:pt x="29606" y="45192"/>
                    </a:cubicBezTo>
                    <a:cubicBezTo>
                      <a:pt x="26293" y="44220"/>
                      <a:pt x="18603" y="37259"/>
                      <a:pt x="18208" y="36925"/>
                    </a:cubicBezTo>
                    <a:cubicBezTo>
                      <a:pt x="17417" y="36256"/>
                      <a:pt x="23618" y="20815"/>
                      <a:pt x="26202" y="11453"/>
                    </a:cubicBezTo>
                    <a:cubicBezTo>
                      <a:pt x="28254" y="4012"/>
                      <a:pt x="28201" y="1"/>
                      <a:pt x="26095" y="1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4571113" y="3779050"/>
                <a:ext cx="829075" cy="567300"/>
              </a:xfrm>
              <a:custGeom>
                <a:avLst/>
                <a:gdLst/>
                <a:ahLst/>
                <a:cxnLst/>
                <a:rect l="l" t="t" r="r" b="b"/>
                <a:pathLst>
                  <a:path w="33163" h="22692" extrusionOk="0">
                    <a:moveTo>
                      <a:pt x="10670" y="0"/>
                    </a:moveTo>
                    <a:lnTo>
                      <a:pt x="1" y="15624"/>
                    </a:lnTo>
                    <a:cubicBezTo>
                      <a:pt x="7783" y="21231"/>
                      <a:pt x="18178" y="22692"/>
                      <a:pt x="20969" y="22692"/>
                    </a:cubicBezTo>
                    <a:cubicBezTo>
                      <a:pt x="21143" y="22692"/>
                      <a:pt x="21287" y="22686"/>
                      <a:pt x="21399" y="22675"/>
                    </a:cubicBezTo>
                    <a:cubicBezTo>
                      <a:pt x="23071" y="22493"/>
                      <a:pt x="23892" y="22402"/>
                      <a:pt x="23892" y="22402"/>
                    </a:cubicBezTo>
                    <a:cubicBezTo>
                      <a:pt x="26871" y="22159"/>
                      <a:pt x="27934" y="20760"/>
                      <a:pt x="27934" y="20760"/>
                    </a:cubicBezTo>
                    <a:cubicBezTo>
                      <a:pt x="27934" y="20760"/>
                      <a:pt x="28549" y="20887"/>
                      <a:pt x="29322" y="20887"/>
                    </a:cubicBezTo>
                    <a:cubicBezTo>
                      <a:pt x="30401" y="20887"/>
                      <a:pt x="31790" y="20640"/>
                      <a:pt x="32251" y="19453"/>
                    </a:cubicBezTo>
                    <a:cubicBezTo>
                      <a:pt x="33163" y="17174"/>
                      <a:pt x="28056" y="16566"/>
                      <a:pt x="25442" y="14529"/>
                    </a:cubicBezTo>
                    <a:cubicBezTo>
                      <a:pt x="19454" y="9848"/>
                      <a:pt x="12281" y="1520"/>
                      <a:pt x="10670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4959713" y="4129475"/>
                <a:ext cx="310525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2421" h="6774" extrusionOk="0">
                    <a:moveTo>
                      <a:pt x="119" y="1"/>
                    </a:moveTo>
                    <a:cubicBezTo>
                      <a:pt x="51" y="1"/>
                      <a:pt x="1" y="129"/>
                      <a:pt x="50" y="178"/>
                    </a:cubicBezTo>
                    <a:cubicBezTo>
                      <a:pt x="3454" y="3461"/>
                      <a:pt x="7710" y="5740"/>
                      <a:pt x="12330" y="6774"/>
                    </a:cubicBezTo>
                    <a:cubicBezTo>
                      <a:pt x="12390" y="6774"/>
                      <a:pt x="12421" y="6713"/>
                      <a:pt x="12360" y="6683"/>
                    </a:cubicBezTo>
                    <a:cubicBezTo>
                      <a:pt x="10080" y="5801"/>
                      <a:pt x="7801" y="5011"/>
                      <a:pt x="5643" y="3825"/>
                    </a:cubicBezTo>
                    <a:cubicBezTo>
                      <a:pt x="3697" y="2731"/>
                      <a:pt x="1965" y="1363"/>
                      <a:pt x="171" y="26"/>
                    </a:cubicBezTo>
                    <a:cubicBezTo>
                      <a:pt x="154" y="8"/>
                      <a:pt x="136" y="1"/>
                      <a:pt x="1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>
                <a:off x="4875563" y="4209550"/>
                <a:ext cx="294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5152" extrusionOk="0">
                    <a:moveTo>
                      <a:pt x="139" y="1"/>
                    </a:moveTo>
                    <a:cubicBezTo>
                      <a:pt x="49" y="1"/>
                      <a:pt x="0" y="120"/>
                      <a:pt x="103" y="197"/>
                    </a:cubicBezTo>
                    <a:cubicBezTo>
                      <a:pt x="3446" y="2902"/>
                      <a:pt x="7489" y="4604"/>
                      <a:pt x="11744" y="5151"/>
                    </a:cubicBezTo>
                    <a:cubicBezTo>
                      <a:pt x="11775" y="5151"/>
                      <a:pt x="11775" y="5121"/>
                      <a:pt x="11744" y="5121"/>
                    </a:cubicBezTo>
                    <a:cubicBezTo>
                      <a:pt x="5209" y="3328"/>
                      <a:pt x="2018" y="1230"/>
                      <a:pt x="194" y="14"/>
                    </a:cubicBezTo>
                    <a:cubicBezTo>
                      <a:pt x="175" y="5"/>
                      <a:pt x="156" y="1"/>
                      <a:pt x="13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4837838" y="3779050"/>
                <a:ext cx="508400" cy="279975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11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51" y="1520"/>
                      <a:pt x="4925" y="5471"/>
                      <a:pt x="7934" y="8450"/>
                    </a:cubicBezTo>
                    <a:cubicBezTo>
                      <a:pt x="7596" y="7868"/>
                      <a:pt x="7652" y="7541"/>
                      <a:pt x="8153" y="7541"/>
                    </a:cubicBezTo>
                    <a:cubicBezTo>
                      <a:pt x="8463" y="7541"/>
                      <a:pt x="8944" y="7666"/>
                      <a:pt x="9606" y="7933"/>
                    </a:cubicBezTo>
                    <a:cubicBezTo>
                      <a:pt x="10991" y="8459"/>
                      <a:pt x="15228" y="11198"/>
                      <a:pt x="17600" y="11198"/>
                    </a:cubicBezTo>
                    <a:cubicBezTo>
                      <a:pt x="18247" y="11198"/>
                      <a:pt x="18755" y="10995"/>
                      <a:pt x="19028" y="10487"/>
                    </a:cubicBezTo>
                    <a:cubicBezTo>
                      <a:pt x="20335" y="8146"/>
                      <a:pt x="11278" y="2310"/>
                      <a:pt x="8238" y="1398"/>
                    </a:cubicBezTo>
                    <a:cubicBezTo>
                      <a:pt x="5198" y="4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4098463" y="2636475"/>
                <a:ext cx="751425" cy="1565850"/>
              </a:xfrm>
              <a:custGeom>
                <a:avLst/>
                <a:gdLst/>
                <a:ahLst/>
                <a:cxnLst/>
                <a:rect l="l" t="t" r="r" b="b"/>
                <a:pathLst>
                  <a:path w="30057" h="62634" extrusionOk="0">
                    <a:moveTo>
                      <a:pt x="28055" y="1"/>
                    </a:moveTo>
                    <a:cubicBezTo>
                      <a:pt x="26692" y="1"/>
                      <a:pt x="24339" y="1753"/>
                      <a:pt x="20670" y="5915"/>
                    </a:cubicBezTo>
                    <a:cubicBezTo>
                      <a:pt x="11612" y="16159"/>
                      <a:pt x="1" y="33423"/>
                      <a:pt x="609" y="40840"/>
                    </a:cubicBezTo>
                    <a:cubicBezTo>
                      <a:pt x="1217" y="48226"/>
                      <a:pt x="19211" y="62634"/>
                      <a:pt x="19211" y="62634"/>
                    </a:cubicBezTo>
                    <a:lnTo>
                      <a:pt x="29545" y="45278"/>
                    </a:lnTo>
                    <a:cubicBezTo>
                      <a:pt x="29545" y="45278"/>
                      <a:pt x="19879" y="38499"/>
                      <a:pt x="19819" y="37831"/>
                    </a:cubicBezTo>
                    <a:cubicBezTo>
                      <a:pt x="19788" y="37162"/>
                      <a:pt x="26627" y="18438"/>
                      <a:pt x="28694" y="9259"/>
                    </a:cubicBezTo>
                    <a:cubicBezTo>
                      <a:pt x="29924" y="3780"/>
                      <a:pt x="30056" y="1"/>
                      <a:pt x="2805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4594688" y="3006175"/>
                <a:ext cx="185425" cy="57152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22861" extrusionOk="0">
                    <a:moveTo>
                      <a:pt x="7376" y="0"/>
                    </a:moveTo>
                    <a:cubicBezTo>
                      <a:pt x="7365" y="0"/>
                      <a:pt x="7356" y="10"/>
                      <a:pt x="7356" y="33"/>
                    </a:cubicBezTo>
                    <a:cubicBezTo>
                      <a:pt x="6140" y="2890"/>
                      <a:pt x="5167" y="5869"/>
                      <a:pt x="4195" y="8818"/>
                    </a:cubicBezTo>
                    <a:cubicBezTo>
                      <a:pt x="3192" y="11766"/>
                      <a:pt x="2280" y="14775"/>
                      <a:pt x="1398" y="17784"/>
                    </a:cubicBezTo>
                    <a:cubicBezTo>
                      <a:pt x="882" y="19456"/>
                      <a:pt x="395" y="21128"/>
                      <a:pt x="0" y="22860"/>
                    </a:cubicBezTo>
                    <a:lnTo>
                      <a:pt x="61" y="22860"/>
                    </a:lnTo>
                    <a:cubicBezTo>
                      <a:pt x="608" y="21371"/>
                      <a:pt x="1094" y="19882"/>
                      <a:pt x="1611" y="18392"/>
                    </a:cubicBezTo>
                    <a:cubicBezTo>
                      <a:pt x="2097" y="16903"/>
                      <a:pt x="2584" y="15413"/>
                      <a:pt x="3070" y="13924"/>
                    </a:cubicBezTo>
                    <a:cubicBezTo>
                      <a:pt x="3830" y="11553"/>
                      <a:pt x="4590" y="9182"/>
                      <a:pt x="5350" y="6781"/>
                    </a:cubicBezTo>
                    <a:cubicBezTo>
                      <a:pt x="5684" y="6356"/>
                      <a:pt x="5958" y="5869"/>
                      <a:pt x="6170" y="5353"/>
                    </a:cubicBezTo>
                    <a:cubicBezTo>
                      <a:pt x="6535" y="4684"/>
                      <a:pt x="6809" y="3954"/>
                      <a:pt x="7143" y="3255"/>
                    </a:cubicBezTo>
                    <a:lnTo>
                      <a:pt x="7113" y="3255"/>
                    </a:lnTo>
                    <a:cubicBezTo>
                      <a:pt x="6748" y="3894"/>
                      <a:pt x="6353" y="4532"/>
                      <a:pt x="5988" y="5231"/>
                    </a:cubicBezTo>
                    <a:cubicBezTo>
                      <a:pt x="5897" y="5444"/>
                      <a:pt x="5775" y="5656"/>
                      <a:pt x="5654" y="5869"/>
                    </a:cubicBezTo>
                    <a:cubicBezTo>
                      <a:pt x="5745" y="5626"/>
                      <a:pt x="5836" y="5353"/>
                      <a:pt x="5927" y="5079"/>
                    </a:cubicBezTo>
                    <a:cubicBezTo>
                      <a:pt x="6444" y="3407"/>
                      <a:pt x="6961" y="1735"/>
                      <a:pt x="7417" y="64"/>
                    </a:cubicBezTo>
                    <a:cubicBezTo>
                      <a:pt x="7417" y="26"/>
                      <a:pt x="7393" y="0"/>
                      <a:pt x="7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4527463" y="4077025"/>
                <a:ext cx="573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901" extrusionOk="0">
                    <a:moveTo>
                      <a:pt x="1090" y="1"/>
                    </a:moveTo>
                    <a:cubicBezTo>
                      <a:pt x="693" y="1"/>
                      <a:pt x="341" y="257"/>
                      <a:pt x="197" y="665"/>
                    </a:cubicBezTo>
                    <a:cubicBezTo>
                      <a:pt x="0" y="1302"/>
                      <a:pt x="497" y="1900"/>
                      <a:pt x="1095" y="1900"/>
                    </a:cubicBezTo>
                    <a:cubicBezTo>
                      <a:pt x="1238" y="1900"/>
                      <a:pt x="1387" y="1866"/>
                      <a:pt x="1534" y="1790"/>
                    </a:cubicBezTo>
                    <a:cubicBezTo>
                      <a:pt x="2294" y="1425"/>
                      <a:pt x="2203" y="300"/>
                      <a:pt x="1412" y="57"/>
                    </a:cubicBezTo>
                    <a:cubicBezTo>
                      <a:pt x="1304" y="19"/>
                      <a:pt x="1195" y="1"/>
                      <a:pt x="109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4437038" y="3993425"/>
                <a:ext cx="573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901" extrusionOk="0">
                    <a:moveTo>
                      <a:pt x="1089" y="1"/>
                    </a:moveTo>
                    <a:cubicBezTo>
                      <a:pt x="693" y="1"/>
                      <a:pt x="341" y="257"/>
                      <a:pt x="197" y="665"/>
                    </a:cubicBezTo>
                    <a:cubicBezTo>
                      <a:pt x="0" y="1303"/>
                      <a:pt x="516" y="1901"/>
                      <a:pt x="1106" y="1901"/>
                    </a:cubicBezTo>
                    <a:cubicBezTo>
                      <a:pt x="1247" y="1901"/>
                      <a:pt x="1393" y="1866"/>
                      <a:pt x="1534" y="1790"/>
                    </a:cubicBezTo>
                    <a:cubicBezTo>
                      <a:pt x="2294" y="1425"/>
                      <a:pt x="2203" y="301"/>
                      <a:pt x="1412" y="58"/>
                    </a:cubicBezTo>
                    <a:cubicBezTo>
                      <a:pt x="1304" y="19"/>
                      <a:pt x="1195" y="1"/>
                      <a:pt x="108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4280088" y="3924175"/>
                <a:ext cx="16720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6597" extrusionOk="0">
                    <a:moveTo>
                      <a:pt x="0" y="1"/>
                    </a:moveTo>
                    <a:cubicBezTo>
                      <a:pt x="973" y="1217"/>
                      <a:pt x="2037" y="2402"/>
                      <a:pt x="3192" y="3496"/>
                    </a:cubicBezTo>
                    <a:cubicBezTo>
                      <a:pt x="4256" y="4621"/>
                      <a:pt x="5441" y="5654"/>
                      <a:pt x="6687" y="6597"/>
                    </a:cubicBezTo>
                    <a:cubicBezTo>
                      <a:pt x="6140" y="6019"/>
                      <a:pt x="5593" y="5442"/>
                      <a:pt x="5046" y="4894"/>
                    </a:cubicBezTo>
                    <a:cubicBezTo>
                      <a:pt x="4529" y="4347"/>
                      <a:pt x="3952" y="3770"/>
                      <a:pt x="3405" y="3223"/>
                    </a:cubicBezTo>
                    <a:cubicBezTo>
                      <a:pt x="2310" y="2128"/>
                      <a:pt x="1186" y="1034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>
                <a:off x="7589413" y="1792550"/>
                <a:ext cx="707475" cy="11046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44185" extrusionOk="0">
                    <a:moveTo>
                      <a:pt x="8034" y="0"/>
                    </a:moveTo>
                    <a:cubicBezTo>
                      <a:pt x="3498" y="0"/>
                      <a:pt x="692" y="4681"/>
                      <a:pt x="1" y="6967"/>
                    </a:cubicBezTo>
                    <a:lnTo>
                      <a:pt x="3374" y="8851"/>
                    </a:lnTo>
                    <a:cubicBezTo>
                      <a:pt x="3374" y="8851"/>
                      <a:pt x="4712" y="6420"/>
                      <a:pt x="6748" y="6328"/>
                    </a:cubicBezTo>
                    <a:cubicBezTo>
                      <a:pt x="6774" y="6327"/>
                      <a:pt x="6800" y="6326"/>
                      <a:pt x="6825" y="6326"/>
                    </a:cubicBezTo>
                    <a:cubicBezTo>
                      <a:pt x="8845" y="6326"/>
                      <a:pt x="11172" y="11044"/>
                      <a:pt x="10062" y="20949"/>
                    </a:cubicBezTo>
                    <a:cubicBezTo>
                      <a:pt x="8391" y="36155"/>
                      <a:pt x="13706" y="44184"/>
                      <a:pt x="20293" y="44184"/>
                    </a:cubicBezTo>
                    <a:cubicBezTo>
                      <a:pt x="20658" y="44184"/>
                      <a:pt x="21027" y="44160"/>
                      <a:pt x="21399" y="44110"/>
                    </a:cubicBezTo>
                    <a:cubicBezTo>
                      <a:pt x="27721" y="43259"/>
                      <a:pt x="28299" y="34232"/>
                      <a:pt x="21642" y="24444"/>
                    </a:cubicBezTo>
                    <a:cubicBezTo>
                      <a:pt x="17964" y="19003"/>
                      <a:pt x="18268" y="2803"/>
                      <a:pt x="10092" y="310"/>
                    </a:cubicBezTo>
                    <a:cubicBezTo>
                      <a:pt x="9371" y="97"/>
                      <a:pt x="8685" y="0"/>
                      <a:pt x="80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7597763" y="1771550"/>
                <a:ext cx="455200" cy="398825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15953" extrusionOk="0">
                    <a:moveTo>
                      <a:pt x="8137" y="1"/>
                    </a:moveTo>
                    <a:cubicBezTo>
                      <a:pt x="7051" y="1"/>
                      <a:pt x="5986" y="283"/>
                      <a:pt x="5016" y="816"/>
                    </a:cubicBezTo>
                    <a:cubicBezTo>
                      <a:pt x="3861" y="1454"/>
                      <a:pt x="2828" y="2366"/>
                      <a:pt x="2007" y="3430"/>
                    </a:cubicBezTo>
                    <a:cubicBezTo>
                      <a:pt x="1217" y="4463"/>
                      <a:pt x="548" y="5618"/>
                      <a:pt x="1" y="6804"/>
                    </a:cubicBezTo>
                    <a:cubicBezTo>
                      <a:pt x="335" y="6257"/>
                      <a:pt x="700" y="5709"/>
                      <a:pt x="1065" y="5162"/>
                    </a:cubicBezTo>
                    <a:cubicBezTo>
                      <a:pt x="1460" y="4615"/>
                      <a:pt x="1855" y="4129"/>
                      <a:pt x="2281" y="3643"/>
                    </a:cubicBezTo>
                    <a:cubicBezTo>
                      <a:pt x="3132" y="2670"/>
                      <a:pt x="4135" y="1880"/>
                      <a:pt x="5290" y="1302"/>
                    </a:cubicBezTo>
                    <a:cubicBezTo>
                      <a:pt x="6150" y="884"/>
                      <a:pt x="7082" y="661"/>
                      <a:pt x="8030" y="661"/>
                    </a:cubicBezTo>
                    <a:cubicBezTo>
                      <a:pt x="8321" y="661"/>
                      <a:pt x="8614" y="682"/>
                      <a:pt x="8907" y="725"/>
                    </a:cubicBezTo>
                    <a:cubicBezTo>
                      <a:pt x="10123" y="907"/>
                      <a:pt x="11308" y="1363"/>
                      <a:pt x="12342" y="2092"/>
                    </a:cubicBezTo>
                    <a:cubicBezTo>
                      <a:pt x="13375" y="2822"/>
                      <a:pt x="14226" y="3764"/>
                      <a:pt x="14834" y="4858"/>
                    </a:cubicBezTo>
                    <a:cubicBezTo>
                      <a:pt x="15503" y="5953"/>
                      <a:pt x="16019" y="7138"/>
                      <a:pt x="16445" y="8354"/>
                    </a:cubicBezTo>
                    <a:cubicBezTo>
                      <a:pt x="17205" y="10816"/>
                      <a:pt x="17813" y="13369"/>
                      <a:pt x="18208" y="15953"/>
                    </a:cubicBezTo>
                    <a:cubicBezTo>
                      <a:pt x="18086" y="13308"/>
                      <a:pt x="17691" y="10725"/>
                      <a:pt x="16992" y="8171"/>
                    </a:cubicBezTo>
                    <a:cubicBezTo>
                      <a:pt x="16627" y="6895"/>
                      <a:pt x="16080" y="5679"/>
                      <a:pt x="15442" y="4524"/>
                    </a:cubicBezTo>
                    <a:cubicBezTo>
                      <a:pt x="14773" y="3339"/>
                      <a:pt x="13861" y="2305"/>
                      <a:pt x="12767" y="1515"/>
                    </a:cubicBezTo>
                    <a:cubicBezTo>
                      <a:pt x="11642" y="725"/>
                      <a:pt x="10335" y="208"/>
                      <a:pt x="8968" y="56"/>
                    </a:cubicBezTo>
                    <a:cubicBezTo>
                      <a:pt x="8690" y="19"/>
                      <a:pt x="8413" y="1"/>
                      <a:pt x="81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>
                <a:off x="7797613" y="2177950"/>
                <a:ext cx="378475" cy="72250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28900" extrusionOk="0">
                    <a:moveTo>
                      <a:pt x="2220" y="1"/>
                    </a:moveTo>
                    <a:lnTo>
                      <a:pt x="2220" y="1"/>
                    </a:lnTo>
                    <a:cubicBezTo>
                      <a:pt x="1977" y="1581"/>
                      <a:pt x="1642" y="3162"/>
                      <a:pt x="1338" y="4712"/>
                    </a:cubicBezTo>
                    <a:cubicBezTo>
                      <a:pt x="1065" y="6293"/>
                      <a:pt x="791" y="7873"/>
                      <a:pt x="578" y="9484"/>
                    </a:cubicBezTo>
                    <a:cubicBezTo>
                      <a:pt x="183" y="12645"/>
                      <a:pt x="1" y="15928"/>
                      <a:pt x="609" y="19120"/>
                    </a:cubicBezTo>
                    <a:cubicBezTo>
                      <a:pt x="913" y="20761"/>
                      <a:pt x="1521" y="22311"/>
                      <a:pt x="2402" y="23679"/>
                    </a:cubicBezTo>
                    <a:cubicBezTo>
                      <a:pt x="2615" y="24044"/>
                      <a:pt x="2858" y="24378"/>
                      <a:pt x="3162" y="24682"/>
                    </a:cubicBezTo>
                    <a:lnTo>
                      <a:pt x="3557" y="25138"/>
                    </a:lnTo>
                    <a:lnTo>
                      <a:pt x="3983" y="25594"/>
                    </a:lnTo>
                    <a:cubicBezTo>
                      <a:pt x="4560" y="26171"/>
                      <a:pt x="5199" y="26688"/>
                      <a:pt x="5867" y="27144"/>
                    </a:cubicBezTo>
                    <a:cubicBezTo>
                      <a:pt x="6566" y="27600"/>
                      <a:pt x="7296" y="27995"/>
                      <a:pt x="8056" y="28299"/>
                    </a:cubicBezTo>
                    <a:cubicBezTo>
                      <a:pt x="8816" y="28573"/>
                      <a:pt x="9606" y="28755"/>
                      <a:pt x="10427" y="28846"/>
                    </a:cubicBezTo>
                    <a:cubicBezTo>
                      <a:pt x="10750" y="28882"/>
                      <a:pt x="11069" y="28899"/>
                      <a:pt x="11387" y="28899"/>
                    </a:cubicBezTo>
                    <a:cubicBezTo>
                      <a:pt x="11876" y="28899"/>
                      <a:pt x="12361" y="28859"/>
                      <a:pt x="12858" y="28785"/>
                    </a:cubicBezTo>
                    <a:cubicBezTo>
                      <a:pt x="13649" y="28694"/>
                      <a:pt x="14439" y="28421"/>
                      <a:pt x="15138" y="27995"/>
                    </a:cubicBezTo>
                    <a:lnTo>
                      <a:pt x="15138" y="27995"/>
                    </a:lnTo>
                    <a:cubicBezTo>
                      <a:pt x="14773" y="28177"/>
                      <a:pt x="14378" y="28329"/>
                      <a:pt x="13983" y="28421"/>
                    </a:cubicBezTo>
                    <a:cubicBezTo>
                      <a:pt x="13618" y="28481"/>
                      <a:pt x="13223" y="28573"/>
                      <a:pt x="12828" y="28603"/>
                    </a:cubicBezTo>
                    <a:cubicBezTo>
                      <a:pt x="12565" y="28623"/>
                      <a:pt x="12301" y="28633"/>
                      <a:pt x="12038" y="28633"/>
                    </a:cubicBezTo>
                    <a:cubicBezTo>
                      <a:pt x="11511" y="28633"/>
                      <a:pt x="10984" y="28593"/>
                      <a:pt x="10457" y="28512"/>
                    </a:cubicBezTo>
                    <a:cubicBezTo>
                      <a:pt x="8907" y="28238"/>
                      <a:pt x="7448" y="27600"/>
                      <a:pt x="6202" y="26658"/>
                    </a:cubicBezTo>
                    <a:cubicBezTo>
                      <a:pt x="4925" y="25746"/>
                      <a:pt x="3861" y="24621"/>
                      <a:pt x="2980" y="23314"/>
                    </a:cubicBezTo>
                    <a:cubicBezTo>
                      <a:pt x="2159" y="21977"/>
                      <a:pt x="1612" y="20518"/>
                      <a:pt x="1338" y="18968"/>
                    </a:cubicBezTo>
                    <a:cubicBezTo>
                      <a:pt x="1065" y="17417"/>
                      <a:pt x="913" y="15837"/>
                      <a:pt x="943" y="14287"/>
                    </a:cubicBezTo>
                    <a:cubicBezTo>
                      <a:pt x="913" y="12706"/>
                      <a:pt x="1004" y="11095"/>
                      <a:pt x="1186" y="9515"/>
                    </a:cubicBezTo>
                    <a:cubicBezTo>
                      <a:pt x="1338" y="7934"/>
                      <a:pt x="1551" y="6353"/>
                      <a:pt x="1734" y="4773"/>
                    </a:cubicBezTo>
                    <a:cubicBezTo>
                      <a:pt x="1916" y="3192"/>
                      <a:pt x="2159" y="1581"/>
                      <a:pt x="22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9"/>
              <p:cNvSpPr/>
              <p:nvPr/>
            </p:nvSpPr>
            <p:spPr>
              <a:xfrm>
                <a:off x="7575738" y="1920100"/>
                <a:ext cx="143650" cy="1021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084" extrusionOk="0">
                    <a:moveTo>
                      <a:pt x="1120" y="0"/>
                    </a:moveTo>
                    <a:cubicBezTo>
                      <a:pt x="1085" y="0"/>
                      <a:pt x="1056" y="4"/>
                      <a:pt x="1034" y="11"/>
                    </a:cubicBezTo>
                    <a:cubicBezTo>
                      <a:pt x="548" y="132"/>
                      <a:pt x="0" y="1105"/>
                      <a:pt x="31" y="1865"/>
                    </a:cubicBezTo>
                    <a:lnTo>
                      <a:pt x="4134" y="4084"/>
                    </a:lnTo>
                    <a:cubicBezTo>
                      <a:pt x="4134" y="4084"/>
                      <a:pt x="5745" y="3263"/>
                      <a:pt x="5441" y="2351"/>
                    </a:cubicBezTo>
                    <a:cubicBezTo>
                      <a:pt x="5151" y="1452"/>
                      <a:pt x="1847" y="0"/>
                      <a:pt x="112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6126363" y="2643875"/>
                <a:ext cx="1562100" cy="831025"/>
              </a:xfrm>
              <a:custGeom>
                <a:avLst/>
                <a:gdLst/>
                <a:ahLst/>
                <a:cxnLst/>
                <a:rect l="l" t="t" r="r" b="b"/>
                <a:pathLst>
                  <a:path w="62484" h="33241" extrusionOk="0">
                    <a:moveTo>
                      <a:pt x="60065" y="0"/>
                    </a:moveTo>
                    <a:cubicBezTo>
                      <a:pt x="59263" y="0"/>
                      <a:pt x="58204" y="364"/>
                      <a:pt x="56912" y="1151"/>
                    </a:cubicBezTo>
                    <a:cubicBezTo>
                      <a:pt x="49282" y="5863"/>
                      <a:pt x="38522" y="14890"/>
                      <a:pt x="33355" y="16045"/>
                    </a:cubicBezTo>
                    <a:cubicBezTo>
                      <a:pt x="33278" y="16061"/>
                      <a:pt x="33194" y="16069"/>
                      <a:pt x="33103" y="16069"/>
                    </a:cubicBezTo>
                    <a:cubicBezTo>
                      <a:pt x="30271" y="16069"/>
                      <a:pt x="20701" y="8466"/>
                      <a:pt x="16637" y="4373"/>
                    </a:cubicBezTo>
                    <a:cubicBezTo>
                      <a:pt x="16436" y="4174"/>
                      <a:pt x="16158" y="4082"/>
                      <a:pt x="15819" y="4082"/>
                    </a:cubicBezTo>
                    <a:cubicBezTo>
                      <a:pt x="11920" y="4082"/>
                      <a:pt x="0" y="16353"/>
                      <a:pt x="4783" y="19206"/>
                    </a:cubicBezTo>
                    <a:cubicBezTo>
                      <a:pt x="6654" y="20305"/>
                      <a:pt x="25642" y="33240"/>
                      <a:pt x="34225" y="33240"/>
                    </a:cubicBezTo>
                    <a:cubicBezTo>
                      <a:pt x="34427" y="33240"/>
                      <a:pt x="34623" y="33233"/>
                      <a:pt x="34814" y="33219"/>
                    </a:cubicBezTo>
                    <a:cubicBezTo>
                      <a:pt x="42717" y="32611"/>
                      <a:pt x="58644" y="10726"/>
                      <a:pt x="60802" y="6075"/>
                    </a:cubicBezTo>
                    <a:cubicBezTo>
                      <a:pt x="62484" y="2363"/>
                      <a:pt x="62110" y="0"/>
                      <a:pt x="60065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5887263" y="2507500"/>
                <a:ext cx="662650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5391" extrusionOk="0">
                    <a:moveTo>
                      <a:pt x="11279" y="0"/>
                    </a:moveTo>
                    <a:cubicBezTo>
                      <a:pt x="11178" y="0"/>
                      <a:pt x="11076" y="13"/>
                      <a:pt x="10973" y="41"/>
                    </a:cubicBezTo>
                    <a:cubicBezTo>
                      <a:pt x="9301" y="466"/>
                      <a:pt x="10578" y="3080"/>
                      <a:pt x="10578" y="3080"/>
                    </a:cubicBezTo>
                    <a:cubicBezTo>
                      <a:pt x="10578" y="3080"/>
                      <a:pt x="9423" y="1064"/>
                      <a:pt x="8143" y="1064"/>
                    </a:cubicBezTo>
                    <a:cubicBezTo>
                      <a:pt x="7883" y="1064"/>
                      <a:pt x="7618" y="1148"/>
                      <a:pt x="7356" y="1348"/>
                    </a:cubicBezTo>
                    <a:cubicBezTo>
                      <a:pt x="5806" y="2533"/>
                      <a:pt x="7082" y="5451"/>
                      <a:pt x="7082" y="5451"/>
                    </a:cubicBezTo>
                    <a:cubicBezTo>
                      <a:pt x="7082" y="5451"/>
                      <a:pt x="5740" y="3817"/>
                      <a:pt x="4441" y="3817"/>
                    </a:cubicBezTo>
                    <a:cubicBezTo>
                      <a:pt x="4116" y="3817"/>
                      <a:pt x="3794" y="3919"/>
                      <a:pt x="3496" y="4175"/>
                    </a:cubicBezTo>
                    <a:cubicBezTo>
                      <a:pt x="2037" y="5482"/>
                      <a:pt x="3496" y="8217"/>
                      <a:pt x="3496" y="8217"/>
                    </a:cubicBezTo>
                    <a:cubicBezTo>
                      <a:pt x="3496" y="8217"/>
                      <a:pt x="2731" y="7384"/>
                      <a:pt x="1912" y="7384"/>
                    </a:cubicBezTo>
                    <a:cubicBezTo>
                      <a:pt x="1647" y="7384"/>
                      <a:pt x="1377" y="7470"/>
                      <a:pt x="1125" y="7700"/>
                    </a:cubicBezTo>
                    <a:cubicBezTo>
                      <a:pt x="0" y="8764"/>
                      <a:pt x="3313" y="14843"/>
                      <a:pt x="4742" y="16880"/>
                    </a:cubicBezTo>
                    <a:cubicBezTo>
                      <a:pt x="7447" y="20740"/>
                      <a:pt x="14712" y="24783"/>
                      <a:pt x="15593" y="25391"/>
                    </a:cubicBezTo>
                    <a:lnTo>
                      <a:pt x="26505" y="14904"/>
                    </a:lnTo>
                    <a:cubicBezTo>
                      <a:pt x="26505" y="14904"/>
                      <a:pt x="17265" y="7001"/>
                      <a:pt x="16809" y="6545"/>
                    </a:cubicBezTo>
                    <a:cubicBezTo>
                      <a:pt x="14933" y="4698"/>
                      <a:pt x="13194" y="0"/>
                      <a:pt x="11279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6149763" y="2581425"/>
                <a:ext cx="14907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7770" extrusionOk="0">
                    <a:moveTo>
                      <a:pt x="85" y="1"/>
                    </a:moveTo>
                    <a:cubicBezTo>
                      <a:pt x="38" y="1"/>
                      <a:pt x="1" y="55"/>
                      <a:pt x="17" y="154"/>
                    </a:cubicBezTo>
                    <a:cubicBezTo>
                      <a:pt x="777" y="4166"/>
                      <a:pt x="2601" y="5686"/>
                      <a:pt x="5823" y="7753"/>
                    </a:cubicBezTo>
                    <a:cubicBezTo>
                      <a:pt x="5840" y="7765"/>
                      <a:pt x="5857" y="7769"/>
                      <a:pt x="5872" y="7769"/>
                    </a:cubicBezTo>
                    <a:cubicBezTo>
                      <a:pt x="5933" y="7769"/>
                      <a:pt x="5963" y="7686"/>
                      <a:pt x="5914" y="7661"/>
                    </a:cubicBezTo>
                    <a:cubicBezTo>
                      <a:pt x="2783" y="5260"/>
                      <a:pt x="1567" y="3862"/>
                      <a:pt x="199" y="123"/>
                    </a:cubicBezTo>
                    <a:cubicBezTo>
                      <a:pt x="172" y="40"/>
                      <a:pt x="125" y="1"/>
                      <a:pt x="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6061788" y="2640750"/>
                <a:ext cx="159475" cy="205675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8227" extrusionOk="0">
                    <a:moveTo>
                      <a:pt x="109" y="1"/>
                    </a:moveTo>
                    <a:cubicBezTo>
                      <a:pt x="52" y="1"/>
                      <a:pt x="1" y="94"/>
                      <a:pt x="41" y="212"/>
                    </a:cubicBezTo>
                    <a:cubicBezTo>
                      <a:pt x="1287" y="4194"/>
                      <a:pt x="3050" y="5775"/>
                      <a:pt x="6272" y="8206"/>
                    </a:cubicBezTo>
                    <a:cubicBezTo>
                      <a:pt x="6286" y="8221"/>
                      <a:pt x="6301" y="8227"/>
                      <a:pt x="6314" y="8227"/>
                    </a:cubicBezTo>
                    <a:cubicBezTo>
                      <a:pt x="6355" y="8227"/>
                      <a:pt x="6379" y="8169"/>
                      <a:pt x="6332" y="8146"/>
                    </a:cubicBezTo>
                    <a:cubicBezTo>
                      <a:pt x="3293" y="5380"/>
                      <a:pt x="1956" y="3860"/>
                      <a:pt x="193" y="91"/>
                    </a:cubicBezTo>
                    <a:cubicBezTo>
                      <a:pt x="171" y="27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5974063" y="2712700"/>
                <a:ext cx="172100" cy="195650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7826" extrusionOk="0">
                    <a:moveTo>
                      <a:pt x="50" y="1"/>
                    </a:moveTo>
                    <a:cubicBezTo>
                      <a:pt x="10" y="1"/>
                      <a:pt x="1" y="80"/>
                      <a:pt x="54" y="222"/>
                    </a:cubicBezTo>
                    <a:cubicBezTo>
                      <a:pt x="1391" y="3626"/>
                      <a:pt x="3124" y="5784"/>
                      <a:pt x="6741" y="7821"/>
                    </a:cubicBezTo>
                    <a:cubicBezTo>
                      <a:pt x="6751" y="7824"/>
                      <a:pt x="6760" y="7826"/>
                      <a:pt x="6769" y="7826"/>
                    </a:cubicBezTo>
                    <a:cubicBezTo>
                      <a:pt x="6844" y="7826"/>
                      <a:pt x="6883" y="7723"/>
                      <a:pt x="6802" y="7669"/>
                    </a:cubicBezTo>
                    <a:cubicBezTo>
                      <a:pt x="3519" y="5389"/>
                      <a:pt x="2121" y="3657"/>
                      <a:pt x="176" y="131"/>
                    </a:cubicBezTo>
                    <a:cubicBezTo>
                      <a:pt x="125" y="42"/>
                      <a:pt x="79" y="1"/>
                      <a:pt x="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6258088" y="2557975"/>
                <a:ext cx="370075" cy="405275"/>
              </a:xfrm>
              <a:custGeom>
                <a:avLst/>
                <a:gdLst/>
                <a:ahLst/>
                <a:cxnLst/>
                <a:rect l="l" t="t" r="r" b="b"/>
                <a:pathLst>
                  <a:path w="14803" h="16211" extrusionOk="0">
                    <a:moveTo>
                      <a:pt x="2234" y="1"/>
                    </a:moveTo>
                    <a:cubicBezTo>
                      <a:pt x="1882" y="1"/>
                      <a:pt x="1614" y="93"/>
                      <a:pt x="1459" y="301"/>
                    </a:cubicBezTo>
                    <a:cubicBezTo>
                      <a:pt x="0" y="2308"/>
                      <a:pt x="3739" y="5955"/>
                      <a:pt x="5836" y="7505"/>
                    </a:cubicBezTo>
                    <a:cubicBezTo>
                      <a:pt x="5836" y="7505"/>
                      <a:pt x="2402" y="12156"/>
                      <a:pt x="4560" y="15347"/>
                    </a:cubicBezTo>
                    <a:cubicBezTo>
                      <a:pt x="4965" y="15962"/>
                      <a:pt x="5589" y="16210"/>
                      <a:pt x="6332" y="16210"/>
                    </a:cubicBezTo>
                    <a:cubicBezTo>
                      <a:pt x="9487" y="16210"/>
                      <a:pt x="14803" y="11730"/>
                      <a:pt x="14803" y="11730"/>
                    </a:cubicBezTo>
                    <a:cubicBezTo>
                      <a:pt x="14803" y="11730"/>
                      <a:pt x="12766" y="7201"/>
                      <a:pt x="11429" y="5408"/>
                    </a:cubicBezTo>
                    <a:cubicBezTo>
                      <a:pt x="10245" y="3855"/>
                      <a:pt x="4503" y="1"/>
                      <a:pt x="2234" y="1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6274788" y="2582400"/>
                <a:ext cx="136050" cy="3606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4426" extrusionOk="0">
                    <a:moveTo>
                      <a:pt x="567" y="1"/>
                    </a:moveTo>
                    <a:cubicBezTo>
                      <a:pt x="563" y="1"/>
                      <a:pt x="563" y="8"/>
                      <a:pt x="578" y="24"/>
                    </a:cubicBezTo>
                    <a:cubicBezTo>
                      <a:pt x="578" y="8"/>
                      <a:pt x="571" y="1"/>
                      <a:pt x="567" y="1"/>
                    </a:cubicBezTo>
                    <a:close/>
                    <a:moveTo>
                      <a:pt x="578" y="24"/>
                    </a:moveTo>
                    <a:lnTo>
                      <a:pt x="578" y="24"/>
                    </a:lnTo>
                    <a:cubicBezTo>
                      <a:pt x="1" y="2942"/>
                      <a:pt x="2797" y="4917"/>
                      <a:pt x="4773" y="6589"/>
                    </a:cubicBezTo>
                    <a:cubicBezTo>
                      <a:pt x="3193" y="8717"/>
                      <a:pt x="2220" y="12030"/>
                      <a:pt x="3618" y="14401"/>
                    </a:cubicBezTo>
                    <a:cubicBezTo>
                      <a:pt x="3627" y="14418"/>
                      <a:pt x="3644" y="14426"/>
                      <a:pt x="3662" y="14426"/>
                    </a:cubicBezTo>
                    <a:cubicBezTo>
                      <a:pt x="3707" y="14426"/>
                      <a:pt x="3761" y="14383"/>
                      <a:pt x="3740" y="14340"/>
                    </a:cubicBezTo>
                    <a:cubicBezTo>
                      <a:pt x="2737" y="11999"/>
                      <a:pt x="3983" y="8747"/>
                      <a:pt x="5290" y="6711"/>
                    </a:cubicBezTo>
                    <a:cubicBezTo>
                      <a:pt x="5411" y="6619"/>
                      <a:pt x="5442" y="6407"/>
                      <a:pt x="5320" y="6315"/>
                    </a:cubicBezTo>
                    <a:cubicBezTo>
                      <a:pt x="3405" y="4674"/>
                      <a:pt x="548" y="2820"/>
                      <a:pt x="578" y="2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>
                <a:off x="6417663" y="2635425"/>
                <a:ext cx="1292250" cy="852900"/>
              </a:xfrm>
              <a:custGeom>
                <a:avLst/>
                <a:gdLst/>
                <a:ahLst/>
                <a:cxnLst/>
                <a:rect l="l" t="t" r="r" b="b"/>
                <a:pathLst>
                  <a:path w="51690" h="34116" extrusionOk="0">
                    <a:moveTo>
                      <a:pt x="48450" y="0"/>
                    </a:moveTo>
                    <a:cubicBezTo>
                      <a:pt x="47438" y="0"/>
                      <a:pt x="46174" y="450"/>
                      <a:pt x="44895" y="1246"/>
                    </a:cubicBezTo>
                    <a:cubicBezTo>
                      <a:pt x="40797" y="3796"/>
                      <a:pt x="23178" y="15410"/>
                      <a:pt x="21830" y="15410"/>
                    </a:cubicBezTo>
                    <a:cubicBezTo>
                      <a:pt x="21828" y="15410"/>
                      <a:pt x="21826" y="15410"/>
                      <a:pt x="21824" y="15410"/>
                    </a:cubicBezTo>
                    <a:cubicBezTo>
                      <a:pt x="20517" y="15350"/>
                      <a:pt x="12098" y="9301"/>
                      <a:pt x="12098" y="9301"/>
                    </a:cubicBezTo>
                    <a:lnTo>
                      <a:pt x="0" y="27751"/>
                    </a:lnTo>
                    <a:cubicBezTo>
                      <a:pt x="0" y="27751"/>
                      <a:pt x="15565" y="34116"/>
                      <a:pt x="23578" y="34116"/>
                    </a:cubicBezTo>
                    <a:cubicBezTo>
                      <a:pt x="23779" y="34116"/>
                      <a:pt x="23974" y="34112"/>
                      <a:pt x="24165" y="34104"/>
                    </a:cubicBezTo>
                    <a:cubicBezTo>
                      <a:pt x="31977" y="33769"/>
                      <a:pt x="46445" y="12675"/>
                      <a:pt x="48907" y="7720"/>
                    </a:cubicBezTo>
                    <a:cubicBezTo>
                      <a:pt x="51690" y="2197"/>
                      <a:pt x="50685" y="0"/>
                      <a:pt x="48450" y="0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9"/>
              <p:cNvSpPr/>
              <p:nvPr/>
            </p:nvSpPr>
            <p:spPr>
              <a:xfrm>
                <a:off x="6692738" y="3250150"/>
                <a:ext cx="1447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3314" extrusionOk="0">
                    <a:moveTo>
                      <a:pt x="517" y="1"/>
                    </a:moveTo>
                    <a:cubicBezTo>
                      <a:pt x="305" y="518"/>
                      <a:pt x="183" y="1065"/>
                      <a:pt x="92" y="1612"/>
                    </a:cubicBezTo>
                    <a:cubicBezTo>
                      <a:pt x="1" y="2189"/>
                      <a:pt x="1" y="2736"/>
                      <a:pt x="61" y="3314"/>
                    </a:cubicBezTo>
                    <a:cubicBezTo>
                      <a:pt x="274" y="2797"/>
                      <a:pt x="396" y="2250"/>
                      <a:pt x="487" y="1673"/>
                    </a:cubicBezTo>
                    <a:cubicBezTo>
                      <a:pt x="548" y="1126"/>
                      <a:pt x="578" y="548"/>
                      <a:pt x="5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9"/>
              <p:cNvSpPr/>
              <p:nvPr/>
            </p:nvSpPr>
            <p:spPr>
              <a:xfrm>
                <a:off x="7296088" y="3157450"/>
                <a:ext cx="152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14" extrusionOk="0">
                    <a:moveTo>
                      <a:pt x="518" y="1"/>
                    </a:moveTo>
                    <a:cubicBezTo>
                      <a:pt x="305" y="517"/>
                      <a:pt x="153" y="1064"/>
                      <a:pt x="92" y="1642"/>
                    </a:cubicBezTo>
                    <a:cubicBezTo>
                      <a:pt x="1" y="2189"/>
                      <a:pt x="1" y="2767"/>
                      <a:pt x="62" y="3314"/>
                    </a:cubicBezTo>
                    <a:cubicBezTo>
                      <a:pt x="457" y="2250"/>
                      <a:pt x="609" y="1125"/>
                      <a:pt x="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9"/>
              <p:cNvSpPr/>
              <p:nvPr/>
            </p:nvSpPr>
            <p:spPr>
              <a:xfrm>
                <a:off x="7248213" y="2876750"/>
                <a:ext cx="828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42" extrusionOk="0">
                    <a:moveTo>
                      <a:pt x="752" y="1"/>
                    </a:moveTo>
                    <a:cubicBezTo>
                      <a:pt x="499" y="1"/>
                      <a:pt x="247" y="16"/>
                      <a:pt x="1" y="43"/>
                    </a:cubicBezTo>
                    <a:cubicBezTo>
                      <a:pt x="518" y="256"/>
                      <a:pt x="1065" y="377"/>
                      <a:pt x="1612" y="469"/>
                    </a:cubicBezTo>
                    <a:cubicBezTo>
                      <a:pt x="1930" y="519"/>
                      <a:pt x="2238" y="541"/>
                      <a:pt x="2548" y="541"/>
                    </a:cubicBezTo>
                    <a:cubicBezTo>
                      <a:pt x="2801" y="541"/>
                      <a:pt x="3054" y="526"/>
                      <a:pt x="3314" y="499"/>
                    </a:cubicBezTo>
                    <a:cubicBezTo>
                      <a:pt x="2797" y="286"/>
                      <a:pt x="2220" y="165"/>
                      <a:pt x="1673" y="73"/>
                    </a:cubicBezTo>
                    <a:cubicBezTo>
                      <a:pt x="1371" y="23"/>
                      <a:pt x="1061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9"/>
              <p:cNvSpPr/>
              <p:nvPr/>
            </p:nvSpPr>
            <p:spPr>
              <a:xfrm>
                <a:off x="6761888" y="3036175"/>
                <a:ext cx="828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37" extrusionOk="0">
                    <a:moveTo>
                      <a:pt x="611" y="1"/>
                    </a:moveTo>
                    <a:cubicBezTo>
                      <a:pt x="405" y="1"/>
                      <a:pt x="201" y="8"/>
                      <a:pt x="1" y="19"/>
                    </a:cubicBezTo>
                    <a:cubicBezTo>
                      <a:pt x="517" y="231"/>
                      <a:pt x="1064" y="383"/>
                      <a:pt x="1642" y="444"/>
                    </a:cubicBezTo>
                    <a:cubicBezTo>
                      <a:pt x="1995" y="503"/>
                      <a:pt x="2349" y="537"/>
                      <a:pt x="2710" y="537"/>
                    </a:cubicBezTo>
                    <a:cubicBezTo>
                      <a:pt x="2908" y="537"/>
                      <a:pt x="3109" y="527"/>
                      <a:pt x="3314" y="505"/>
                    </a:cubicBezTo>
                    <a:cubicBezTo>
                      <a:pt x="2797" y="292"/>
                      <a:pt x="2250" y="140"/>
                      <a:pt x="1672" y="80"/>
                    </a:cubicBezTo>
                    <a:cubicBezTo>
                      <a:pt x="1326" y="22"/>
                      <a:pt x="966" y="1"/>
                      <a:pt x="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9"/>
              <p:cNvSpPr/>
              <p:nvPr/>
            </p:nvSpPr>
            <p:spPr>
              <a:xfrm>
                <a:off x="6911588" y="3477375"/>
                <a:ext cx="38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" extrusionOk="0">
                    <a:moveTo>
                      <a:pt x="153" y="0"/>
                    </a:moveTo>
                    <a:lnTo>
                      <a:pt x="1" y="91"/>
                    </a:lnTo>
                    <a:lnTo>
                      <a:pt x="92" y="91"/>
                    </a:lnTo>
                    <a:cubicBezTo>
                      <a:pt x="122" y="61"/>
                      <a:pt x="153" y="31"/>
                      <a:pt x="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9"/>
              <p:cNvSpPr/>
              <p:nvPr/>
            </p:nvSpPr>
            <p:spPr>
              <a:xfrm>
                <a:off x="6572688" y="3116425"/>
                <a:ext cx="6687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037" extrusionOk="0">
                    <a:moveTo>
                      <a:pt x="2675" y="0"/>
                    </a:moveTo>
                    <a:lnTo>
                      <a:pt x="2675" y="0"/>
                    </a:lnTo>
                    <a:cubicBezTo>
                      <a:pt x="1641" y="487"/>
                      <a:pt x="730" y="1155"/>
                      <a:pt x="0" y="2037"/>
                    </a:cubicBezTo>
                    <a:cubicBezTo>
                      <a:pt x="517" y="1794"/>
                      <a:pt x="1003" y="1520"/>
                      <a:pt x="1429" y="1186"/>
                    </a:cubicBezTo>
                    <a:cubicBezTo>
                      <a:pt x="1885" y="851"/>
                      <a:pt x="2310" y="456"/>
                      <a:pt x="2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9"/>
              <p:cNvSpPr/>
              <p:nvPr/>
            </p:nvSpPr>
            <p:spPr>
              <a:xfrm>
                <a:off x="7078013" y="3011550"/>
                <a:ext cx="6690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38" extrusionOk="0">
                    <a:moveTo>
                      <a:pt x="2675" y="1"/>
                    </a:moveTo>
                    <a:lnTo>
                      <a:pt x="2675" y="1"/>
                    </a:lnTo>
                    <a:cubicBezTo>
                      <a:pt x="2158" y="244"/>
                      <a:pt x="1672" y="517"/>
                      <a:pt x="1246" y="882"/>
                    </a:cubicBezTo>
                    <a:cubicBezTo>
                      <a:pt x="791" y="1216"/>
                      <a:pt x="365" y="1581"/>
                      <a:pt x="0" y="2037"/>
                    </a:cubicBezTo>
                    <a:cubicBezTo>
                      <a:pt x="517" y="1794"/>
                      <a:pt x="1003" y="1520"/>
                      <a:pt x="1459" y="1186"/>
                    </a:cubicBezTo>
                    <a:cubicBezTo>
                      <a:pt x="1915" y="852"/>
                      <a:pt x="2341" y="457"/>
                      <a:pt x="26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9"/>
              <p:cNvSpPr/>
              <p:nvPr/>
            </p:nvSpPr>
            <p:spPr>
              <a:xfrm>
                <a:off x="6910838" y="3206850"/>
                <a:ext cx="5017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6" y="1034"/>
                      <a:pt x="1155" y="1946"/>
                      <a:pt x="2006" y="2675"/>
                    </a:cubicBezTo>
                    <a:cubicBezTo>
                      <a:pt x="1550" y="1642"/>
                      <a:pt x="851" y="73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9"/>
              <p:cNvSpPr/>
              <p:nvPr/>
            </p:nvSpPr>
            <p:spPr>
              <a:xfrm>
                <a:off x="7390313" y="2990275"/>
                <a:ext cx="5095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6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4" y="517"/>
                      <a:pt x="518" y="1004"/>
                      <a:pt x="882" y="1460"/>
                    </a:cubicBezTo>
                    <a:cubicBezTo>
                      <a:pt x="1217" y="1916"/>
                      <a:pt x="1581" y="2311"/>
                      <a:pt x="2037" y="2675"/>
                    </a:cubicBezTo>
                    <a:cubicBezTo>
                      <a:pt x="1551" y="1642"/>
                      <a:pt x="882" y="73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>
                <a:off x="6537713" y="2939775"/>
                <a:ext cx="249525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6167" extrusionOk="0">
                    <a:moveTo>
                      <a:pt x="9846" y="1"/>
                    </a:moveTo>
                    <a:cubicBezTo>
                      <a:pt x="9812" y="1"/>
                      <a:pt x="9778" y="14"/>
                      <a:pt x="9758" y="45"/>
                    </a:cubicBezTo>
                    <a:cubicBezTo>
                      <a:pt x="8147" y="2720"/>
                      <a:pt x="6384" y="5364"/>
                      <a:pt x="4743" y="8039"/>
                    </a:cubicBezTo>
                    <a:cubicBezTo>
                      <a:pt x="3132" y="10683"/>
                      <a:pt x="1460" y="13358"/>
                      <a:pt x="1" y="16094"/>
                    </a:cubicBezTo>
                    <a:cubicBezTo>
                      <a:pt x="1" y="16138"/>
                      <a:pt x="33" y="16166"/>
                      <a:pt x="63" y="16166"/>
                    </a:cubicBezTo>
                    <a:cubicBezTo>
                      <a:pt x="74" y="16166"/>
                      <a:pt x="84" y="16163"/>
                      <a:pt x="92" y="16155"/>
                    </a:cubicBezTo>
                    <a:cubicBezTo>
                      <a:pt x="1946" y="13662"/>
                      <a:pt x="3709" y="11048"/>
                      <a:pt x="5290" y="8373"/>
                    </a:cubicBezTo>
                    <a:cubicBezTo>
                      <a:pt x="6931" y="5668"/>
                      <a:pt x="8420" y="2902"/>
                      <a:pt x="9940" y="136"/>
                    </a:cubicBezTo>
                    <a:cubicBezTo>
                      <a:pt x="9981" y="55"/>
                      <a:pt x="9913" y="1"/>
                      <a:pt x="984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>
                <a:off x="6850788" y="2635300"/>
                <a:ext cx="859850" cy="852900"/>
              </a:xfrm>
              <a:custGeom>
                <a:avLst/>
                <a:gdLst/>
                <a:ahLst/>
                <a:cxnLst/>
                <a:rect l="l" t="t" r="r" b="b"/>
                <a:pathLst>
                  <a:path w="34394" h="34116" extrusionOk="0">
                    <a:moveTo>
                      <a:pt x="31099" y="0"/>
                    </a:moveTo>
                    <a:cubicBezTo>
                      <a:pt x="31038" y="0"/>
                      <a:pt x="30976" y="2"/>
                      <a:pt x="30913" y="5"/>
                    </a:cubicBezTo>
                    <a:cubicBezTo>
                      <a:pt x="23041" y="8485"/>
                      <a:pt x="6080" y="26814"/>
                      <a:pt x="1" y="33288"/>
                    </a:cubicBezTo>
                    <a:cubicBezTo>
                      <a:pt x="2354" y="33792"/>
                      <a:pt x="4578" y="34116"/>
                      <a:pt x="6388" y="34116"/>
                    </a:cubicBezTo>
                    <a:cubicBezTo>
                      <a:pt x="6542" y="34116"/>
                      <a:pt x="6692" y="34113"/>
                      <a:pt x="6840" y="34109"/>
                    </a:cubicBezTo>
                    <a:cubicBezTo>
                      <a:pt x="14652" y="33774"/>
                      <a:pt x="29120" y="12680"/>
                      <a:pt x="31582" y="7725"/>
                    </a:cubicBezTo>
                    <a:cubicBezTo>
                      <a:pt x="34393" y="2192"/>
                      <a:pt x="33344" y="0"/>
                      <a:pt x="31099" y="0"/>
                    </a:cubicBezTo>
                    <a:close/>
                  </a:path>
                </a:pathLst>
              </a:custGeom>
              <a:solidFill>
                <a:srgbClr val="263238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7183638" y="2656875"/>
                <a:ext cx="1243200" cy="1395750"/>
              </a:xfrm>
              <a:custGeom>
                <a:avLst/>
                <a:gdLst/>
                <a:ahLst/>
                <a:cxnLst/>
                <a:rect l="l" t="t" r="r" b="b"/>
                <a:pathLst>
                  <a:path w="49728" h="55830" extrusionOk="0">
                    <a:moveTo>
                      <a:pt x="17648" y="0"/>
                    </a:moveTo>
                    <a:cubicBezTo>
                      <a:pt x="15023" y="0"/>
                      <a:pt x="12118" y="1076"/>
                      <a:pt x="10304" y="3488"/>
                    </a:cubicBezTo>
                    <a:cubicBezTo>
                      <a:pt x="7751" y="6923"/>
                      <a:pt x="639" y="20480"/>
                      <a:pt x="335" y="25373"/>
                    </a:cubicBezTo>
                    <a:cubicBezTo>
                      <a:pt x="0" y="30267"/>
                      <a:pt x="3830" y="35100"/>
                      <a:pt x="3830" y="35100"/>
                    </a:cubicBezTo>
                    <a:lnTo>
                      <a:pt x="3860" y="55830"/>
                    </a:lnTo>
                    <a:lnTo>
                      <a:pt x="49728" y="55830"/>
                    </a:lnTo>
                    <a:cubicBezTo>
                      <a:pt x="49728" y="55830"/>
                      <a:pt x="31885" y="10692"/>
                      <a:pt x="22402" y="1604"/>
                    </a:cubicBezTo>
                    <a:cubicBezTo>
                      <a:pt x="21315" y="568"/>
                      <a:pt x="19555" y="0"/>
                      <a:pt x="17648" y="0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>
                <a:off x="7425288" y="3546525"/>
                <a:ext cx="144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14" extrusionOk="0">
                    <a:moveTo>
                      <a:pt x="517" y="0"/>
                    </a:moveTo>
                    <a:cubicBezTo>
                      <a:pt x="304" y="517"/>
                      <a:pt x="182" y="1094"/>
                      <a:pt x="91" y="1642"/>
                    </a:cubicBezTo>
                    <a:cubicBezTo>
                      <a:pt x="30" y="2189"/>
                      <a:pt x="0" y="2766"/>
                      <a:pt x="61" y="3313"/>
                    </a:cubicBezTo>
                    <a:cubicBezTo>
                      <a:pt x="274" y="2797"/>
                      <a:pt x="395" y="2249"/>
                      <a:pt x="486" y="1702"/>
                    </a:cubicBezTo>
                    <a:cubicBezTo>
                      <a:pt x="578" y="1125"/>
                      <a:pt x="578" y="578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>
                <a:off x="8213288" y="3758525"/>
                <a:ext cx="14450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45" extrusionOk="0">
                    <a:moveTo>
                      <a:pt x="517" y="1"/>
                    </a:moveTo>
                    <a:cubicBezTo>
                      <a:pt x="304" y="517"/>
                      <a:pt x="183" y="1095"/>
                      <a:pt x="122" y="1642"/>
                    </a:cubicBezTo>
                    <a:cubicBezTo>
                      <a:pt x="0" y="2189"/>
                      <a:pt x="0" y="2767"/>
                      <a:pt x="61" y="3344"/>
                    </a:cubicBezTo>
                    <a:cubicBezTo>
                      <a:pt x="274" y="2827"/>
                      <a:pt x="396" y="2250"/>
                      <a:pt x="487" y="1703"/>
                    </a:cubicBezTo>
                    <a:cubicBezTo>
                      <a:pt x="578" y="1125"/>
                      <a:pt x="578" y="578"/>
                      <a:pt x="5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7718588" y="3944700"/>
                <a:ext cx="1447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3314" extrusionOk="0">
                    <a:moveTo>
                      <a:pt x="518" y="0"/>
                    </a:moveTo>
                    <a:lnTo>
                      <a:pt x="518" y="0"/>
                    </a:lnTo>
                    <a:cubicBezTo>
                      <a:pt x="305" y="517"/>
                      <a:pt x="153" y="1064"/>
                      <a:pt x="92" y="1642"/>
                    </a:cubicBezTo>
                    <a:cubicBezTo>
                      <a:pt x="1" y="2189"/>
                      <a:pt x="1" y="2766"/>
                      <a:pt x="62" y="3314"/>
                    </a:cubicBezTo>
                    <a:cubicBezTo>
                      <a:pt x="274" y="2797"/>
                      <a:pt x="396" y="2250"/>
                      <a:pt x="487" y="1672"/>
                    </a:cubicBezTo>
                    <a:cubicBezTo>
                      <a:pt x="548" y="1125"/>
                      <a:pt x="578" y="548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7604613" y="3092850"/>
                <a:ext cx="152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15" extrusionOk="0">
                    <a:moveTo>
                      <a:pt x="517" y="1"/>
                    </a:moveTo>
                    <a:cubicBezTo>
                      <a:pt x="304" y="518"/>
                      <a:pt x="152" y="1065"/>
                      <a:pt x="92" y="1642"/>
                    </a:cubicBezTo>
                    <a:cubicBezTo>
                      <a:pt x="0" y="2189"/>
                      <a:pt x="0" y="2767"/>
                      <a:pt x="61" y="3314"/>
                    </a:cubicBezTo>
                    <a:cubicBezTo>
                      <a:pt x="456" y="2281"/>
                      <a:pt x="608" y="1126"/>
                      <a:pt x="5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7909338" y="3435575"/>
                <a:ext cx="1597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3344" extrusionOk="0">
                    <a:moveTo>
                      <a:pt x="517" y="0"/>
                    </a:moveTo>
                    <a:lnTo>
                      <a:pt x="517" y="0"/>
                    </a:lnTo>
                    <a:cubicBezTo>
                      <a:pt x="304" y="517"/>
                      <a:pt x="183" y="1095"/>
                      <a:pt x="122" y="1642"/>
                    </a:cubicBezTo>
                    <a:cubicBezTo>
                      <a:pt x="31" y="2189"/>
                      <a:pt x="0" y="2766"/>
                      <a:pt x="61" y="3344"/>
                    </a:cubicBezTo>
                    <a:cubicBezTo>
                      <a:pt x="456" y="2280"/>
                      <a:pt x="638" y="1125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7296088" y="3157450"/>
                <a:ext cx="152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14" extrusionOk="0">
                    <a:moveTo>
                      <a:pt x="518" y="1"/>
                    </a:moveTo>
                    <a:cubicBezTo>
                      <a:pt x="305" y="517"/>
                      <a:pt x="153" y="1064"/>
                      <a:pt x="92" y="1642"/>
                    </a:cubicBezTo>
                    <a:cubicBezTo>
                      <a:pt x="1" y="2189"/>
                      <a:pt x="1" y="2767"/>
                      <a:pt x="62" y="3314"/>
                    </a:cubicBezTo>
                    <a:cubicBezTo>
                      <a:pt x="457" y="2250"/>
                      <a:pt x="609" y="1125"/>
                      <a:pt x="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7617538" y="3565225"/>
                <a:ext cx="828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24" extrusionOk="0">
                    <a:moveTo>
                      <a:pt x="754" y="0"/>
                    </a:moveTo>
                    <a:cubicBezTo>
                      <a:pt x="498" y="0"/>
                      <a:pt x="246" y="15"/>
                      <a:pt x="0" y="42"/>
                    </a:cubicBezTo>
                    <a:cubicBezTo>
                      <a:pt x="865" y="363"/>
                      <a:pt x="1769" y="524"/>
                      <a:pt x="2681" y="524"/>
                    </a:cubicBezTo>
                    <a:cubicBezTo>
                      <a:pt x="2892" y="524"/>
                      <a:pt x="3102" y="515"/>
                      <a:pt x="3313" y="498"/>
                    </a:cubicBezTo>
                    <a:cubicBezTo>
                      <a:pt x="2797" y="286"/>
                      <a:pt x="2249" y="164"/>
                      <a:pt x="1702" y="73"/>
                    </a:cubicBezTo>
                    <a:cubicBezTo>
                      <a:pt x="1384" y="23"/>
                      <a:pt x="1066" y="0"/>
                      <a:pt x="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7963288" y="3237375"/>
                <a:ext cx="8285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31" extrusionOk="0">
                    <a:moveTo>
                      <a:pt x="625" y="0"/>
                    </a:moveTo>
                    <a:cubicBezTo>
                      <a:pt x="417" y="0"/>
                      <a:pt x="209" y="9"/>
                      <a:pt x="0" y="26"/>
                    </a:cubicBezTo>
                    <a:cubicBezTo>
                      <a:pt x="517" y="238"/>
                      <a:pt x="1064" y="390"/>
                      <a:pt x="1642" y="451"/>
                    </a:cubicBezTo>
                    <a:cubicBezTo>
                      <a:pt x="1988" y="509"/>
                      <a:pt x="2348" y="530"/>
                      <a:pt x="2703" y="530"/>
                    </a:cubicBezTo>
                    <a:cubicBezTo>
                      <a:pt x="2909" y="530"/>
                      <a:pt x="3113" y="523"/>
                      <a:pt x="3313" y="512"/>
                    </a:cubicBezTo>
                    <a:cubicBezTo>
                      <a:pt x="2447" y="165"/>
                      <a:pt x="1540" y="0"/>
                      <a:pt x="6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>
                <a:off x="7346238" y="3950750"/>
                <a:ext cx="828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531" extrusionOk="0">
                    <a:moveTo>
                      <a:pt x="606" y="0"/>
                    </a:moveTo>
                    <a:cubicBezTo>
                      <a:pt x="406" y="0"/>
                      <a:pt x="206" y="10"/>
                      <a:pt x="1" y="32"/>
                    </a:cubicBezTo>
                    <a:cubicBezTo>
                      <a:pt x="518" y="245"/>
                      <a:pt x="1095" y="397"/>
                      <a:pt x="1642" y="458"/>
                    </a:cubicBezTo>
                    <a:cubicBezTo>
                      <a:pt x="1943" y="508"/>
                      <a:pt x="2254" y="530"/>
                      <a:pt x="2563" y="530"/>
                    </a:cubicBezTo>
                    <a:cubicBezTo>
                      <a:pt x="2816" y="530"/>
                      <a:pt x="3068" y="515"/>
                      <a:pt x="3314" y="488"/>
                    </a:cubicBezTo>
                    <a:cubicBezTo>
                      <a:pt x="2797" y="275"/>
                      <a:pt x="2250" y="154"/>
                      <a:pt x="1703" y="93"/>
                    </a:cubicBezTo>
                    <a:cubicBezTo>
                      <a:pt x="1330" y="34"/>
                      <a:pt x="970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>
                <a:off x="7989888" y="3666875"/>
                <a:ext cx="828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37" extrusionOk="0">
                    <a:moveTo>
                      <a:pt x="610" y="1"/>
                    </a:moveTo>
                    <a:cubicBezTo>
                      <a:pt x="405" y="1"/>
                      <a:pt x="200" y="8"/>
                      <a:pt x="0" y="19"/>
                    </a:cubicBezTo>
                    <a:cubicBezTo>
                      <a:pt x="517" y="232"/>
                      <a:pt x="1064" y="384"/>
                      <a:pt x="1611" y="445"/>
                    </a:cubicBezTo>
                    <a:cubicBezTo>
                      <a:pt x="1984" y="503"/>
                      <a:pt x="2344" y="537"/>
                      <a:pt x="2708" y="537"/>
                    </a:cubicBezTo>
                    <a:cubicBezTo>
                      <a:pt x="2908" y="537"/>
                      <a:pt x="3109" y="527"/>
                      <a:pt x="3313" y="505"/>
                    </a:cubicBezTo>
                    <a:cubicBezTo>
                      <a:pt x="2766" y="293"/>
                      <a:pt x="2219" y="141"/>
                      <a:pt x="1672" y="80"/>
                    </a:cubicBezTo>
                    <a:cubicBezTo>
                      <a:pt x="1325" y="22"/>
                      <a:pt x="966" y="1"/>
                      <a:pt x="6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7530138" y="3784350"/>
                <a:ext cx="6690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38" extrusionOk="0">
                    <a:moveTo>
                      <a:pt x="2675" y="1"/>
                    </a:moveTo>
                    <a:lnTo>
                      <a:pt x="2675" y="1"/>
                    </a:lnTo>
                    <a:cubicBezTo>
                      <a:pt x="2159" y="244"/>
                      <a:pt x="1672" y="518"/>
                      <a:pt x="1217" y="882"/>
                    </a:cubicBezTo>
                    <a:cubicBezTo>
                      <a:pt x="761" y="1186"/>
                      <a:pt x="335" y="1582"/>
                      <a:pt x="1" y="2037"/>
                    </a:cubicBezTo>
                    <a:cubicBezTo>
                      <a:pt x="1034" y="1551"/>
                      <a:pt x="1946" y="882"/>
                      <a:pt x="26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7963288" y="3867200"/>
                <a:ext cx="66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37" extrusionOk="0">
                    <a:moveTo>
                      <a:pt x="2675" y="0"/>
                    </a:moveTo>
                    <a:lnTo>
                      <a:pt x="2675" y="0"/>
                    </a:lnTo>
                    <a:cubicBezTo>
                      <a:pt x="2158" y="213"/>
                      <a:pt x="1672" y="517"/>
                      <a:pt x="1216" y="851"/>
                    </a:cubicBezTo>
                    <a:cubicBezTo>
                      <a:pt x="760" y="1186"/>
                      <a:pt x="365" y="1581"/>
                      <a:pt x="0" y="2037"/>
                    </a:cubicBezTo>
                    <a:lnTo>
                      <a:pt x="31" y="2037"/>
                    </a:lnTo>
                    <a:cubicBezTo>
                      <a:pt x="1034" y="1550"/>
                      <a:pt x="1946" y="882"/>
                      <a:pt x="2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8078013" y="3462175"/>
                <a:ext cx="669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07" extrusionOk="0">
                    <a:moveTo>
                      <a:pt x="2676" y="0"/>
                    </a:moveTo>
                    <a:cubicBezTo>
                      <a:pt x="2159" y="213"/>
                      <a:pt x="1673" y="487"/>
                      <a:pt x="1217" y="851"/>
                    </a:cubicBezTo>
                    <a:cubicBezTo>
                      <a:pt x="761" y="1186"/>
                      <a:pt x="366" y="1581"/>
                      <a:pt x="1" y="2006"/>
                    </a:cubicBezTo>
                    <a:cubicBezTo>
                      <a:pt x="518" y="1794"/>
                      <a:pt x="1004" y="1490"/>
                      <a:pt x="1460" y="1155"/>
                    </a:cubicBezTo>
                    <a:cubicBezTo>
                      <a:pt x="1916" y="821"/>
                      <a:pt x="2311" y="426"/>
                      <a:pt x="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7393363" y="3316275"/>
                <a:ext cx="669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07" extrusionOk="0">
                    <a:moveTo>
                      <a:pt x="2675" y="0"/>
                    </a:moveTo>
                    <a:cubicBezTo>
                      <a:pt x="2159" y="213"/>
                      <a:pt x="1672" y="517"/>
                      <a:pt x="1247" y="851"/>
                    </a:cubicBezTo>
                    <a:cubicBezTo>
                      <a:pt x="791" y="1186"/>
                      <a:pt x="365" y="1581"/>
                      <a:pt x="0" y="2006"/>
                    </a:cubicBezTo>
                    <a:cubicBezTo>
                      <a:pt x="517" y="1794"/>
                      <a:pt x="1004" y="1490"/>
                      <a:pt x="1459" y="1155"/>
                    </a:cubicBezTo>
                    <a:cubicBezTo>
                      <a:pt x="1915" y="821"/>
                      <a:pt x="2341" y="426"/>
                      <a:pt x="2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7837138" y="3036625"/>
                <a:ext cx="6690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38" extrusionOk="0">
                    <a:moveTo>
                      <a:pt x="2675" y="1"/>
                    </a:moveTo>
                    <a:lnTo>
                      <a:pt x="2675" y="1"/>
                    </a:lnTo>
                    <a:cubicBezTo>
                      <a:pt x="2159" y="213"/>
                      <a:pt x="1672" y="517"/>
                      <a:pt x="1216" y="852"/>
                    </a:cubicBezTo>
                    <a:cubicBezTo>
                      <a:pt x="760" y="1186"/>
                      <a:pt x="335" y="1581"/>
                      <a:pt x="1" y="2037"/>
                    </a:cubicBezTo>
                    <a:cubicBezTo>
                      <a:pt x="517" y="1794"/>
                      <a:pt x="1004" y="1520"/>
                      <a:pt x="1429" y="1156"/>
                    </a:cubicBezTo>
                    <a:cubicBezTo>
                      <a:pt x="1885" y="821"/>
                      <a:pt x="2311" y="426"/>
                      <a:pt x="26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7280138" y="3700775"/>
                <a:ext cx="296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26" extrusionOk="0">
                    <a:moveTo>
                      <a:pt x="1186" y="0"/>
                    </a:moveTo>
                    <a:lnTo>
                      <a:pt x="1186" y="0"/>
                    </a:lnTo>
                    <a:cubicBezTo>
                      <a:pt x="760" y="152"/>
                      <a:pt x="365" y="396"/>
                      <a:pt x="0" y="669"/>
                    </a:cubicBezTo>
                    <a:lnTo>
                      <a:pt x="0" y="1125"/>
                    </a:lnTo>
                    <a:cubicBezTo>
                      <a:pt x="426" y="791"/>
                      <a:pt x="852" y="426"/>
                      <a:pt x="11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9"/>
              <p:cNvSpPr/>
              <p:nvPr/>
            </p:nvSpPr>
            <p:spPr>
              <a:xfrm>
                <a:off x="7611463" y="2858050"/>
                <a:ext cx="668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038" extrusionOk="0">
                    <a:moveTo>
                      <a:pt x="2675" y="1"/>
                    </a:moveTo>
                    <a:lnTo>
                      <a:pt x="2675" y="1"/>
                    </a:lnTo>
                    <a:cubicBezTo>
                      <a:pt x="2128" y="244"/>
                      <a:pt x="1641" y="517"/>
                      <a:pt x="1216" y="882"/>
                    </a:cubicBezTo>
                    <a:cubicBezTo>
                      <a:pt x="760" y="1217"/>
                      <a:pt x="334" y="1581"/>
                      <a:pt x="0" y="2037"/>
                    </a:cubicBezTo>
                    <a:cubicBezTo>
                      <a:pt x="1033" y="1551"/>
                      <a:pt x="1945" y="882"/>
                      <a:pt x="26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>
                <a:off x="7233013" y="3424175"/>
                <a:ext cx="5095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676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457" y="1064"/>
                      <a:pt x="1156" y="1976"/>
                      <a:pt x="2037" y="2675"/>
                    </a:cubicBezTo>
                    <a:cubicBezTo>
                      <a:pt x="1794" y="2159"/>
                      <a:pt x="1521" y="1672"/>
                      <a:pt x="1156" y="1247"/>
                    </a:cubicBezTo>
                    <a:cubicBezTo>
                      <a:pt x="822" y="791"/>
                      <a:pt x="426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7390313" y="2990275"/>
                <a:ext cx="5095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6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4" y="517"/>
                      <a:pt x="518" y="1004"/>
                      <a:pt x="882" y="1460"/>
                    </a:cubicBezTo>
                    <a:cubicBezTo>
                      <a:pt x="1217" y="1916"/>
                      <a:pt x="1581" y="2311"/>
                      <a:pt x="2037" y="2675"/>
                    </a:cubicBezTo>
                    <a:cubicBezTo>
                      <a:pt x="1551" y="1642"/>
                      <a:pt x="882" y="73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7788513" y="3692425"/>
                <a:ext cx="501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45" extrusionOk="0">
                    <a:moveTo>
                      <a:pt x="0" y="0"/>
                    </a:moveTo>
                    <a:cubicBezTo>
                      <a:pt x="243" y="517"/>
                      <a:pt x="517" y="1003"/>
                      <a:pt x="882" y="1429"/>
                    </a:cubicBezTo>
                    <a:cubicBezTo>
                      <a:pt x="1216" y="1885"/>
                      <a:pt x="1581" y="2280"/>
                      <a:pt x="2006" y="2645"/>
                    </a:cubicBezTo>
                    <a:cubicBezTo>
                      <a:pt x="1550" y="1611"/>
                      <a:pt x="851" y="73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8201138" y="3967500"/>
                <a:ext cx="5017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76" extrusionOk="0">
                    <a:moveTo>
                      <a:pt x="0" y="0"/>
                    </a:moveTo>
                    <a:cubicBezTo>
                      <a:pt x="213" y="517"/>
                      <a:pt x="486" y="1003"/>
                      <a:pt x="851" y="1459"/>
                    </a:cubicBezTo>
                    <a:cubicBezTo>
                      <a:pt x="1186" y="1915"/>
                      <a:pt x="1581" y="2341"/>
                      <a:pt x="2006" y="2675"/>
                    </a:cubicBezTo>
                    <a:cubicBezTo>
                      <a:pt x="1793" y="2158"/>
                      <a:pt x="1489" y="1672"/>
                      <a:pt x="1155" y="1247"/>
                    </a:cubicBezTo>
                    <a:cubicBezTo>
                      <a:pt x="821" y="791"/>
                      <a:pt x="426" y="36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7780138" y="2785875"/>
                <a:ext cx="5095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7" y="1034"/>
                      <a:pt x="1156" y="1915"/>
                      <a:pt x="2037" y="2645"/>
                    </a:cubicBezTo>
                    <a:cubicBezTo>
                      <a:pt x="1551" y="1611"/>
                      <a:pt x="882" y="73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7706438" y="3320825"/>
                <a:ext cx="5017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6" y="1034"/>
                      <a:pt x="1156" y="1946"/>
                      <a:pt x="2007" y="2675"/>
                    </a:cubicBezTo>
                    <a:cubicBezTo>
                      <a:pt x="1794" y="2128"/>
                      <a:pt x="1520" y="1642"/>
                      <a:pt x="1156" y="1216"/>
                    </a:cubicBezTo>
                    <a:cubicBezTo>
                      <a:pt x="821" y="761"/>
                      <a:pt x="426" y="33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7457963" y="2405150"/>
                <a:ext cx="219625" cy="40947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16379" extrusionOk="0">
                    <a:moveTo>
                      <a:pt x="8724" y="1"/>
                    </a:moveTo>
                    <a:lnTo>
                      <a:pt x="7660" y="457"/>
                    </a:lnTo>
                    <a:lnTo>
                      <a:pt x="182" y="3983"/>
                    </a:lnTo>
                    <a:lnTo>
                      <a:pt x="730" y="10032"/>
                    </a:lnTo>
                    <a:lnTo>
                      <a:pt x="760" y="10457"/>
                    </a:lnTo>
                    <a:cubicBezTo>
                      <a:pt x="760" y="10457"/>
                      <a:pt x="0" y="16141"/>
                      <a:pt x="1034" y="16323"/>
                    </a:cubicBezTo>
                    <a:cubicBezTo>
                      <a:pt x="1240" y="16361"/>
                      <a:pt x="1450" y="16379"/>
                      <a:pt x="1662" y="16379"/>
                    </a:cubicBezTo>
                    <a:cubicBezTo>
                      <a:pt x="4692" y="16379"/>
                      <a:pt x="8134" y="12754"/>
                      <a:pt x="8389" y="12129"/>
                    </a:cubicBezTo>
                    <a:cubicBezTo>
                      <a:pt x="8632" y="10335"/>
                      <a:pt x="8784" y="8573"/>
                      <a:pt x="8784" y="6779"/>
                    </a:cubicBezTo>
                    <a:lnTo>
                      <a:pt x="8784" y="6019"/>
                    </a:lnTo>
                    <a:lnTo>
                      <a:pt x="8784" y="5290"/>
                    </a:lnTo>
                    <a:lnTo>
                      <a:pt x="8784" y="4348"/>
                    </a:lnTo>
                    <a:lnTo>
                      <a:pt x="8784" y="4013"/>
                    </a:lnTo>
                    <a:lnTo>
                      <a:pt x="8784" y="3740"/>
                    </a:lnTo>
                    <a:cubicBezTo>
                      <a:pt x="8754" y="1642"/>
                      <a:pt x="8724" y="1"/>
                      <a:pt x="8724" y="1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7462513" y="2405150"/>
                <a:ext cx="215075" cy="250800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10032" extrusionOk="0">
                    <a:moveTo>
                      <a:pt x="8542" y="1"/>
                    </a:moveTo>
                    <a:lnTo>
                      <a:pt x="7478" y="457"/>
                    </a:lnTo>
                    <a:lnTo>
                      <a:pt x="0" y="3983"/>
                    </a:lnTo>
                    <a:lnTo>
                      <a:pt x="548" y="10032"/>
                    </a:lnTo>
                    <a:cubicBezTo>
                      <a:pt x="4013" y="9211"/>
                      <a:pt x="6991" y="6901"/>
                      <a:pt x="8602" y="3740"/>
                    </a:cubicBezTo>
                    <a:cubicBezTo>
                      <a:pt x="8572" y="1642"/>
                      <a:pt x="8542" y="1"/>
                      <a:pt x="85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7248988" y="1969825"/>
                <a:ext cx="540300" cy="625875"/>
              </a:xfrm>
              <a:custGeom>
                <a:avLst/>
                <a:gdLst/>
                <a:ahLst/>
                <a:cxnLst/>
                <a:rect l="l" t="t" r="r" b="b"/>
                <a:pathLst>
                  <a:path w="21612" h="25035" extrusionOk="0">
                    <a:moveTo>
                      <a:pt x="10834" y="0"/>
                    </a:moveTo>
                    <a:cubicBezTo>
                      <a:pt x="6428" y="0"/>
                      <a:pt x="1592" y="2853"/>
                      <a:pt x="821" y="12490"/>
                    </a:cubicBezTo>
                    <a:cubicBezTo>
                      <a:pt x="0" y="23128"/>
                      <a:pt x="6262" y="24831"/>
                      <a:pt x="8541" y="24982"/>
                    </a:cubicBezTo>
                    <a:cubicBezTo>
                      <a:pt x="8832" y="25008"/>
                      <a:pt x="9218" y="25035"/>
                      <a:pt x="9673" y="25035"/>
                    </a:cubicBezTo>
                    <a:cubicBezTo>
                      <a:pt x="12507" y="25035"/>
                      <a:pt x="18016" y="23988"/>
                      <a:pt x="19666" y="14952"/>
                    </a:cubicBezTo>
                    <a:cubicBezTo>
                      <a:pt x="21612" y="4465"/>
                      <a:pt x="16931" y="727"/>
                      <a:pt x="12189" y="89"/>
                    </a:cubicBezTo>
                    <a:cubicBezTo>
                      <a:pt x="11745" y="31"/>
                      <a:pt x="11292" y="0"/>
                      <a:pt x="10834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7300238" y="2196075"/>
                <a:ext cx="528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67" extrusionOk="0">
                    <a:moveTo>
                      <a:pt x="1336" y="1"/>
                    </a:moveTo>
                    <a:cubicBezTo>
                      <a:pt x="1252" y="1"/>
                      <a:pt x="1166" y="12"/>
                      <a:pt x="1081" y="36"/>
                    </a:cubicBezTo>
                    <a:cubicBezTo>
                      <a:pt x="747" y="96"/>
                      <a:pt x="412" y="248"/>
                      <a:pt x="200" y="522"/>
                    </a:cubicBezTo>
                    <a:cubicBezTo>
                      <a:pt x="1" y="778"/>
                      <a:pt x="200" y="1166"/>
                      <a:pt x="500" y="1166"/>
                    </a:cubicBezTo>
                    <a:cubicBezTo>
                      <a:pt x="521" y="1166"/>
                      <a:pt x="542" y="1164"/>
                      <a:pt x="564" y="1160"/>
                    </a:cubicBezTo>
                    <a:cubicBezTo>
                      <a:pt x="807" y="1130"/>
                      <a:pt x="1051" y="1099"/>
                      <a:pt x="1294" y="1039"/>
                    </a:cubicBezTo>
                    <a:cubicBezTo>
                      <a:pt x="1567" y="1008"/>
                      <a:pt x="1811" y="917"/>
                      <a:pt x="1993" y="735"/>
                    </a:cubicBezTo>
                    <a:cubicBezTo>
                      <a:pt x="2114" y="613"/>
                      <a:pt x="2114" y="400"/>
                      <a:pt x="1993" y="279"/>
                    </a:cubicBezTo>
                    <a:cubicBezTo>
                      <a:pt x="1812" y="98"/>
                      <a:pt x="1580" y="1"/>
                      <a:pt x="13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7453388" y="2199750"/>
                <a:ext cx="5225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167" extrusionOk="0">
                    <a:moveTo>
                      <a:pt x="738" y="0"/>
                    </a:moveTo>
                    <a:cubicBezTo>
                      <a:pt x="497" y="0"/>
                      <a:pt x="264" y="81"/>
                      <a:pt x="92" y="253"/>
                    </a:cubicBezTo>
                    <a:cubicBezTo>
                      <a:pt x="1" y="375"/>
                      <a:pt x="1" y="588"/>
                      <a:pt x="92" y="709"/>
                    </a:cubicBezTo>
                    <a:cubicBezTo>
                      <a:pt x="305" y="892"/>
                      <a:pt x="548" y="983"/>
                      <a:pt x="791" y="1013"/>
                    </a:cubicBezTo>
                    <a:cubicBezTo>
                      <a:pt x="1034" y="1074"/>
                      <a:pt x="1277" y="1135"/>
                      <a:pt x="1520" y="1165"/>
                    </a:cubicBezTo>
                    <a:cubicBezTo>
                      <a:pt x="1534" y="1166"/>
                      <a:pt x="1547" y="1167"/>
                      <a:pt x="1560" y="1167"/>
                    </a:cubicBezTo>
                    <a:cubicBezTo>
                      <a:pt x="1873" y="1167"/>
                      <a:pt x="2090" y="819"/>
                      <a:pt x="1885" y="527"/>
                    </a:cubicBezTo>
                    <a:cubicBezTo>
                      <a:pt x="1672" y="253"/>
                      <a:pt x="1369" y="101"/>
                      <a:pt x="1034" y="41"/>
                    </a:cubicBezTo>
                    <a:cubicBezTo>
                      <a:pt x="937" y="14"/>
                      <a:pt x="837" y="0"/>
                      <a:pt x="7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7445788" y="2296300"/>
                <a:ext cx="22825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24" extrusionOk="0">
                    <a:moveTo>
                      <a:pt x="159" y="0"/>
                    </a:moveTo>
                    <a:cubicBezTo>
                      <a:pt x="155" y="0"/>
                      <a:pt x="153" y="3"/>
                      <a:pt x="153" y="8"/>
                    </a:cubicBezTo>
                    <a:cubicBezTo>
                      <a:pt x="1" y="677"/>
                      <a:pt x="92" y="1771"/>
                      <a:pt x="882" y="1923"/>
                    </a:cubicBezTo>
                    <a:cubicBezTo>
                      <a:pt x="882" y="1923"/>
                      <a:pt x="913" y="1893"/>
                      <a:pt x="882" y="1893"/>
                    </a:cubicBezTo>
                    <a:cubicBezTo>
                      <a:pt x="244" y="1619"/>
                      <a:pt x="153" y="799"/>
                      <a:pt x="214" y="69"/>
                    </a:cubicBezTo>
                    <a:cubicBezTo>
                      <a:pt x="214" y="45"/>
                      <a:pt x="174" y="0"/>
                      <a:pt x="1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7441988" y="2277500"/>
                <a:ext cx="539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343" extrusionOk="0">
                    <a:moveTo>
                      <a:pt x="997" y="0"/>
                    </a:moveTo>
                    <a:cubicBezTo>
                      <a:pt x="989" y="0"/>
                      <a:pt x="981" y="0"/>
                      <a:pt x="973" y="1"/>
                    </a:cubicBezTo>
                    <a:cubicBezTo>
                      <a:pt x="13" y="61"/>
                      <a:pt x="1" y="2342"/>
                      <a:pt x="1053" y="2342"/>
                    </a:cubicBezTo>
                    <a:cubicBezTo>
                      <a:pt x="1067" y="2342"/>
                      <a:pt x="1081" y="2342"/>
                      <a:pt x="1095" y="2341"/>
                    </a:cubicBezTo>
                    <a:cubicBezTo>
                      <a:pt x="2152" y="2281"/>
                      <a:pt x="2159" y="0"/>
                      <a:pt x="9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7474663" y="2278700"/>
                <a:ext cx="380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23" extrusionOk="0">
                    <a:moveTo>
                      <a:pt x="1496" y="1"/>
                    </a:moveTo>
                    <a:cubicBezTo>
                      <a:pt x="1493" y="1"/>
                      <a:pt x="1490" y="4"/>
                      <a:pt x="1490" y="13"/>
                    </a:cubicBezTo>
                    <a:cubicBezTo>
                      <a:pt x="1308" y="256"/>
                      <a:pt x="1034" y="469"/>
                      <a:pt x="791" y="469"/>
                    </a:cubicBezTo>
                    <a:cubicBezTo>
                      <a:pt x="548" y="469"/>
                      <a:pt x="335" y="226"/>
                      <a:pt x="153" y="74"/>
                    </a:cubicBezTo>
                    <a:cubicBezTo>
                      <a:pt x="143" y="71"/>
                      <a:pt x="133" y="69"/>
                      <a:pt x="124" y="69"/>
                    </a:cubicBezTo>
                    <a:cubicBezTo>
                      <a:pt x="49" y="69"/>
                      <a:pt x="1" y="172"/>
                      <a:pt x="1" y="226"/>
                    </a:cubicBezTo>
                    <a:cubicBezTo>
                      <a:pt x="114" y="651"/>
                      <a:pt x="359" y="1023"/>
                      <a:pt x="785" y="1023"/>
                    </a:cubicBezTo>
                    <a:cubicBezTo>
                      <a:pt x="816" y="1023"/>
                      <a:pt x="849" y="1021"/>
                      <a:pt x="882" y="1016"/>
                    </a:cubicBezTo>
                    <a:cubicBezTo>
                      <a:pt x="1369" y="956"/>
                      <a:pt x="1521" y="469"/>
                      <a:pt x="1521" y="44"/>
                    </a:cubicBezTo>
                    <a:cubicBezTo>
                      <a:pt x="1521" y="22"/>
                      <a:pt x="1505" y="1"/>
                      <a:pt x="149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7329538" y="2291725"/>
                <a:ext cx="23575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924" extrusionOk="0">
                    <a:moveTo>
                      <a:pt x="785" y="1"/>
                    </a:moveTo>
                    <a:cubicBezTo>
                      <a:pt x="769" y="1"/>
                      <a:pt x="730" y="45"/>
                      <a:pt x="730" y="70"/>
                    </a:cubicBezTo>
                    <a:cubicBezTo>
                      <a:pt x="760" y="799"/>
                      <a:pt x="669" y="1650"/>
                      <a:pt x="31" y="1894"/>
                    </a:cubicBezTo>
                    <a:cubicBezTo>
                      <a:pt x="0" y="1894"/>
                      <a:pt x="0" y="1924"/>
                      <a:pt x="31" y="1924"/>
                    </a:cubicBezTo>
                    <a:cubicBezTo>
                      <a:pt x="821" y="1802"/>
                      <a:pt x="942" y="708"/>
                      <a:pt x="790" y="9"/>
                    </a:cubicBezTo>
                    <a:cubicBezTo>
                      <a:pt x="790" y="3"/>
                      <a:pt x="788" y="1"/>
                      <a:pt x="7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7302688" y="2273625"/>
                <a:ext cx="539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46" extrusionOk="0">
                    <a:moveTo>
                      <a:pt x="1132" y="1"/>
                    </a:moveTo>
                    <a:cubicBezTo>
                      <a:pt x="39" y="1"/>
                      <a:pt x="0" y="2284"/>
                      <a:pt x="1044" y="2344"/>
                    </a:cubicBezTo>
                    <a:cubicBezTo>
                      <a:pt x="1058" y="2345"/>
                      <a:pt x="1072" y="2345"/>
                      <a:pt x="1085" y="2345"/>
                    </a:cubicBezTo>
                    <a:cubicBezTo>
                      <a:pt x="2139" y="2345"/>
                      <a:pt x="2156" y="64"/>
                      <a:pt x="1196" y="4"/>
                    </a:cubicBezTo>
                    <a:cubicBezTo>
                      <a:pt x="1174" y="2"/>
                      <a:pt x="1153" y="1"/>
                      <a:pt x="11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7289263" y="2272950"/>
                <a:ext cx="342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78" extrusionOk="0">
                    <a:moveTo>
                      <a:pt x="61" y="0"/>
                    </a:moveTo>
                    <a:cubicBezTo>
                      <a:pt x="31" y="0"/>
                      <a:pt x="0" y="0"/>
                      <a:pt x="0" y="31"/>
                    </a:cubicBezTo>
                    <a:cubicBezTo>
                      <a:pt x="0" y="486"/>
                      <a:pt x="122" y="942"/>
                      <a:pt x="547" y="1064"/>
                    </a:cubicBezTo>
                    <a:cubicBezTo>
                      <a:pt x="589" y="1073"/>
                      <a:pt x="629" y="1077"/>
                      <a:pt x="668" y="1077"/>
                    </a:cubicBezTo>
                    <a:cubicBezTo>
                      <a:pt x="1025" y="1077"/>
                      <a:pt x="1258" y="715"/>
                      <a:pt x="1368" y="304"/>
                    </a:cubicBezTo>
                    <a:cubicBezTo>
                      <a:pt x="1368" y="250"/>
                      <a:pt x="1320" y="147"/>
                      <a:pt x="1266" y="147"/>
                    </a:cubicBezTo>
                    <a:cubicBezTo>
                      <a:pt x="1260" y="147"/>
                      <a:pt x="1253" y="149"/>
                      <a:pt x="1246" y="152"/>
                    </a:cubicBezTo>
                    <a:cubicBezTo>
                      <a:pt x="1064" y="274"/>
                      <a:pt x="851" y="486"/>
                      <a:pt x="639" y="517"/>
                    </a:cubicBezTo>
                    <a:cubicBezTo>
                      <a:pt x="426" y="517"/>
                      <a:pt x="213" y="243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7415388" y="2439550"/>
                <a:ext cx="3765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719" extrusionOk="0">
                    <a:moveTo>
                      <a:pt x="1483" y="0"/>
                    </a:moveTo>
                    <a:cubicBezTo>
                      <a:pt x="1468" y="0"/>
                      <a:pt x="1445" y="8"/>
                      <a:pt x="1430" y="23"/>
                    </a:cubicBezTo>
                    <a:cubicBezTo>
                      <a:pt x="1278" y="175"/>
                      <a:pt x="1095" y="418"/>
                      <a:pt x="852" y="479"/>
                    </a:cubicBezTo>
                    <a:cubicBezTo>
                      <a:pt x="578" y="479"/>
                      <a:pt x="305" y="418"/>
                      <a:pt x="62" y="327"/>
                    </a:cubicBezTo>
                    <a:cubicBezTo>
                      <a:pt x="31" y="327"/>
                      <a:pt x="1" y="327"/>
                      <a:pt x="31" y="358"/>
                    </a:cubicBezTo>
                    <a:cubicBezTo>
                      <a:pt x="202" y="577"/>
                      <a:pt x="471" y="718"/>
                      <a:pt x="759" y="718"/>
                    </a:cubicBezTo>
                    <a:cubicBezTo>
                      <a:pt x="830" y="718"/>
                      <a:pt x="902" y="710"/>
                      <a:pt x="974" y="692"/>
                    </a:cubicBezTo>
                    <a:cubicBezTo>
                      <a:pt x="1278" y="631"/>
                      <a:pt x="1490" y="358"/>
                      <a:pt x="1490" y="23"/>
                    </a:cubicBezTo>
                    <a:cubicBezTo>
                      <a:pt x="1506" y="8"/>
                      <a:pt x="1498" y="0"/>
                      <a:pt x="14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7345113" y="2196575"/>
                <a:ext cx="93875" cy="22015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8806" extrusionOk="0">
                    <a:moveTo>
                      <a:pt x="1560" y="1"/>
                    </a:moveTo>
                    <a:cubicBezTo>
                      <a:pt x="1537" y="1"/>
                      <a:pt x="1516" y="14"/>
                      <a:pt x="1505" y="46"/>
                    </a:cubicBezTo>
                    <a:cubicBezTo>
                      <a:pt x="684" y="2326"/>
                      <a:pt x="319" y="4940"/>
                      <a:pt x="16" y="7280"/>
                    </a:cubicBezTo>
                    <a:cubicBezTo>
                      <a:pt x="0" y="7349"/>
                      <a:pt x="56" y="7376"/>
                      <a:pt x="153" y="7376"/>
                    </a:cubicBezTo>
                    <a:cubicBezTo>
                      <a:pt x="437" y="7376"/>
                      <a:pt x="1072" y="7143"/>
                      <a:pt x="1231" y="7098"/>
                    </a:cubicBezTo>
                    <a:lnTo>
                      <a:pt x="1231" y="7098"/>
                    </a:lnTo>
                    <a:cubicBezTo>
                      <a:pt x="1231" y="7098"/>
                      <a:pt x="1049" y="8162"/>
                      <a:pt x="1049" y="8678"/>
                    </a:cubicBezTo>
                    <a:cubicBezTo>
                      <a:pt x="1049" y="8739"/>
                      <a:pt x="1171" y="8739"/>
                      <a:pt x="1353" y="8770"/>
                    </a:cubicBezTo>
                    <a:lnTo>
                      <a:pt x="1383" y="8770"/>
                    </a:lnTo>
                    <a:cubicBezTo>
                      <a:pt x="1523" y="8794"/>
                      <a:pt x="1664" y="8806"/>
                      <a:pt x="1804" y="8806"/>
                    </a:cubicBezTo>
                    <a:cubicBezTo>
                      <a:pt x="2546" y="8806"/>
                      <a:pt x="3268" y="8471"/>
                      <a:pt x="3754" y="7858"/>
                    </a:cubicBezTo>
                    <a:cubicBezTo>
                      <a:pt x="3754" y="7833"/>
                      <a:pt x="3734" y="7789"/>
                      <a:pt x="3695" y="7789"/>
                    </a:cubicBezTo>
                    <a:cubicBezTo>
                      <a:pt x="3685" y="7789"/>
                      <a:pt x="3675" y="7791"/>
                      <a:pt x="3663" y="7797"/>
                    </a:cubicBezTo>
                    <a:cubicBezTo>
                      <a:pt x="3096" y="8202"/>
                      <a:pt x="2409" y="8415"/>
                      <a:pt x="1709" y="8415"/>
                    </a:cubicBezTo>
                    <a:cubicBezTo>
                      <a:pt x="1621" y="8415"/>
                      <a:pt x="1532" y="8412"/>
                      <a:pt x="1444" y="8405"/>
                    </a:cubicBezTo>
                    <a:cubicBezTo>
                      <a:pt x="1414" y="8283"/>
                      <a:pt x="1778" y="6581"/>
                      <a:pt x="1687" y="6581"/>
                    </a:cubicBezTo>
                    <a:lnTo>
                      <a:pt x="1687" y="6581"/>
                    </a:lnTo>
                    <a:cubicBezTo>
                      <a:pt x="1292" y="6611"/>
                      <a:pt x="897" y="6703"/>
                      <a:pt x="532" y="6824"/>
                    </a:cubicBezTo>
                    <a:cubicBezTo>
                      <a:pt x="775" y="4545"/>
                      <a:pt x="1414" y="2356"/>
                      <a:pt x="1626" y="107"/>
                    </a:cubicBezTo>
                    <a:cubicBezTo>
                      <a:pt x="1646" y="47"/>
                      <a:pt x="1602" y="1"/>
                      <a:pt x="15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7381963" y="2391475"/>
                <a:ext cx="6462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887" extrusionOk="0">
                    <a:moveTo>
                      <a:pt x="2250" y="1"/>
                    </a:moveTo>
                    <a:cubicBezTo>
                      <a:pt x="1611" y="518"/>
                      <a:pt x="821" y="822"/>
                      <a:pt x="1" y="852"/>
                    </a:cubicBezTo>
                    <a:cubicBezTo>
                      <a:pt x="304" y="1247"/>
                      <a:pt x="700" y="1581"/>
                      <a:pt x="1186" y="1794"/>
                    </a:cubicBezTo>
                    <a:cubicBezTo>
                      <a:pt x="1343" y="1853"/>
                      <a:pt x="1513" y="1887"/>
                      <a:pt x="1687" y="1887"/>
                    </a:cubicBezTo>
                    <a:cubicBezTo>
                      <a:pt x="1782" y="1887"/>
                      <a:pt x="1879" y="1877"/>
                      <a:pt x="1976" y="1855"/>
                    </a:cubicBezTo>
                    <a:cubicBezTo>
                      <a:pt x="2584" y="1703"/>
                      <a:pt x="2584" y="1156"/>
                      <a:pt x="2493" y="700"/>
                    </a:cubicBezTo>
                    <a:cubicBezTo>
                      <a:pt x="2432" y="457"/>
                      <a:pt x="2341" y="214"/>
                      <a:pt x="22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7411588" y="2409725"/>
                <a:ext cx="350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165" extrusionOk="0">
                    <a:moveTo>
                      <a:pt x="1308" y="0"/>
                    </a:moveTo>
                    <a:lnTo>
                      <a:pt x="1308" y="0"/>
                    </a:lnTo>
                    <a:cubicBezTo>
                      <a:pt x="670" y="31"/>
                      <a:pt x="62" y="456"/>
                      <a:pt x="1" y="1064"/>
                    </a:cubicBezTo>
                    <a:cubicBezTo>
                      <a:pt x="143" y="1135"/>
                      <a:pt x="296" y="1165"/>
                      <a:pt x="453" y="1165"/>
                    </a:cubicBezTo>
                    <a:cubicBezTo>
                      <a:pt x="565" y="1165"/>
                      <a:pt x="678" y="1150"/>
                      <a:pt x="791" y="1125"/>
                    </a:cubicBezTo>
                    <a:cubicBezTo>
                      <a:pt x="1399" y="973"/>
                      <a:pt x="1399" y="456"/>
                      <a:pt x="1308" y="0"/>
                    </a:cubicBezTo>
                    <a:close/>
                  </a:path>
                </a:pathLst>
              </a:custGeom>
              <a:solidFill>
                <a:srgbClr val="EB9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7280138" y="1953750"/>
                <a:ext cx="547900" cy="416475"/>
              </a:xfrm>
              <a:custGeom>
                <a:avLst/>
                <a:gdLst/>
                <a:ahLst/>
                <a:cxnLst/>
                <a:rect l="l" t="t" r="r" b="b"/>
                <a:pathLst>
                  <a:path w="21916" h="16659" extrusionOk="0">
                    <a:moveTo>
                      <a:pt x="9678" y="1"/>
                    </a:moveTo>
                    <a:cubicBezTo>
                      <a:pt x="6519" y="1"/>
                      <a:pt x="3488" y="1073"/>
                      <a:pt x="2128" y="2829"/>
                    </a:cubicBezTo>
                    <a:cubicBezTo>
                      <a:pt x="0" y="5595"/>
                      <a:pt x="31" y="9729"/>
                      <a:pt x="31" y="9729"/>
                    </a:cubicBezTo>
                    <a:cubicBezTo>
                      <a:pt x="335" y="9030"/>
                      <a:pt x="791" y="7631"/>
                      <a:pt x="2979" y="5473"/>
                    </a:cubicBezTo>
                    <a:cubicBezTo>
                      <a:pt x="2979" y="5473"/>
                      <a:pt x="5016" y="10640"/>
                      <a:pt x="11764" y="11917"/>
                    </a:cubicBezTo>
                    <a:cubicBezTo>
                      <a:pt x="11460" y="11127"/>
                      <a:pt x="10973" y="9546"/>
                      <a:pt x="10882" y="9333"/>
                    </a:cubicBezTo>
                    <a:lnTo>
                      <a:pt x="10882" y="9333"/>
                    </a:lnTo>
                    <a:cubicBezTo>
                      <a:pt x="12068" y="10975"/>
                      <a:pt x="13679" y="12282"/>
                      <a:pt x="15533" y="13103"/>
                    </a:cubicBezTo>
                    <a:cubicBezTo>
                      <a:pt x="15654" y="14622"/>
                      <a:pt x="16566" y="15990"/>
                      <a:pt x="17964" y="16659"/>
                    </a:cubicBezTo>
                    <a:cubicBezTo>
                      <a:pt x="17964" y="16659"/>
                      <a:pt x="21916" y="7814"/>
                      <a:pt x="17539" y="3042"/>
                    </a:cubicBezTo>
                    <a:cubicBezTo>
                      <a:pt x="15614" y="913"/>
                      <a:pt x="12591" y="1"/>
                      <a:pt x="96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7348538" y="2063775"/>
                <a:ext cx="183900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7669" extrusionOk="0">
                    <a:moveTo>
                      <a:pt x="46" y="1"/>
                    </a:moveTo>
                    <a:cubicBezTo>
                      <a:pt x="23" y="1"/>
                      <a:pt x="0" y="24"/>
                      <a:pt x="0" y="69"/>
                    </a:cubicBezTo>
                    <a:cubicBezTo>
                      <a:pt x="30" y="981"/>
                      <a:pt x="213" y="1863"/>
                      <a:pt x="517" y="2714"/>
                    </a:cubicBezTo>
                    <a:cubicBezTo>
                      <a:pt x="882" y="3534"/>
                      <a:pt x="1368" y="4294"/>
                      <a:pt x="2006" y="4963"/>
                    </a:cubicBezTo>
                    <a:cubicBezTo>
                      <a:pt x="2553" y="5510"/>
                      <a:pt x="3222" y="5996"/>
                      <a:pt x="3921" y="6391"/>
                    </a:cubicBezTo>
                    <a:cubicBezTo>
                      <a:pt x="4985" y="6999"/>
                      <a:pt x="6170" y="7425"/>
                      <a:pt x="7356" y="7668"/>
                    </a:cubicBezTo>
                    <a:cubicBezTo>
                      <a:pt x="5471" y="7151"/>
                      <a:pt x="3769" y="6118"/>
                      <a:pt x="2432" y="4659"/>
                    </a:cubicBezTo>
                    <a:cubicBezTo>
                      <a:pt x="1854" y="4051"/>
                      <a:pt x="1368" y="3352"/>
                      <a:pt x="973" y="2622"/>
                    </a:cubicBezTo>
                    <a:cubicBezTo>
                      <a:pt x="517" y="1832"/>
                      <a:pt x="213" y="951"/>
                      <a:pt x="91" y="69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7682113" y="2294775"/>
                <a:ext cx="147450" cy="1654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6618" extrusionOk="0">
                    <a:moveTo>
                      <a:pt x="3887" y="1"/>
                    </a:moveTo>
                    <a:cubicBezTo>
                      <a:pt x="2417" y="1"/>
                      <a:pt x="609" y="2653"/>
                      <a:pt x="609" y="2653"/>
                    </a:cubicBezTo>
                    <a:lnTo>
                      <a:pt x="1" y="5510"/>
                    </a:lnTo>
                    <a:cubicBezTo>
                      <a:pt x="292" y="6204"/>
                      <a:pt x="962" y="6618"/>
                      <a:pt x="1671" y="6618"/>
                    </a:cubicBezTo>
                    <a:cubicBezTo>
                      <a:pt x="1925" y="6618"/>
                      <a:pt x="2184" y="6565"/>
                      <a:pt x="2432" y="6452"/>
                    </a:cubicBezTo>
                    <a:cubicBezTo>
                      <a:pt x="4195" y="5784"/>
                      <a:pt x="5898" y="951"/>
                      <a:pt x="4408" y="130"/>
                    </a:cubicBezTo>
                    <a:cubicBezTo>
                      <a:pt x="4242" y="41"/>
                      <a:pt x="4067" y="1"/>
                      <a:pt x="3887" y="1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7705963" y="2332225"/>
                <a:ext cx="742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140" extrusionOk="0">
                    <a:moveTo>
                      <a:pt x="2937" y="0"/>
                    </a:moveTo>
                    <a:cubicBezTo>
                      <a:pt x="1235" y="182"/>
                      <a:pt x="19" y="2401"/>
                      <a:pt x="19" y="3982"/>
                    </a:cubicBezTo>
                    <a:lnTo>
                      <a:pt x="19" y="4012"/>
                    </a:lnTo>
                    <a:cubicBezTo>
                      <a:pt x="1" y="4087"/>
                      <a:pt x="63" y="4139"/>
                      <a:pt x="128" y="4139"/>
                    </a:cubicBezTo>
                    <a:cubicBezTo>
                      <a:pt x="168" y="4139"/>
                      <a:pt x="209" y="4119"/>
                      <a:pt x="232" y="4073"/>
                    </a:cubicBezTo>
                    <a:cubicBezTo>
                      <a:pt x="415" y="3708"/>
                      <a:pt x="597" y="3374"/>
                      <a:pt x="810" y="3070"/>
                    </a:cubicBezTo>
                    <a:cubicBezTo>
                      <a:pt x="1035" y="2800"/>
                      <a:pt x="1359" y="2647"/>
                      <a:pt x="1685" y="2647"/>
                    </a:cubicBezTo>
                    <a:cubicBezTo>
                      <a:pt x="1800" y="2647"/>
                      <a:pt x="1915" y="2666"/>
                      <a:pt x="2026" y="2705"/>
                    </a:cubicBezTo>
                    <a:cubicBezTo>
                      <a:pt x="2086" y="2705"/>
                      <a:pt x="2117" y="2644"/>
                      <a:pt x="2086" y="2644"/>
                    </a:cubicBezTo>
                    <a:cubicBezTo>
                      <a:pt x="1856" y="2480"/>
                      <a:pt x="1645" y="2410"/>
                      <a:pt x="1452" y="2410"/>
                    </a:cubicBezTo>
                    <a:cubicBezTo>
                      <a:pt x="1112" y="2410"/>
                      <a:pt x="830" y="2627"/>
                      <a:pt x="597" y="2918"/>
                    </a:cubicBezTo>
                    <a:cubicBezTo>
                      <a:pt x="1023" y="1733"/>
                      <a:pt x="1691" y="547"/>
                      <a:pt x="2937" y="61"/>
                    </a:cubicBezTo>
                    <a:cubicBezTo>
                      <a:pt x="2968" y="30"/>
                      <a:pt x="2968" y="0"/>
                      <a:pt x="29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7706438" y="2431000"/>
                <a:ext cx="441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18" extrusionOk="0">
                    <a:moveTo>
                      <a:pt x="760" y="0"/>
                    </a:moveTo>
                    <a:cubicBezTo>
                      <a:pt x="335" y="0"/>
                      <a:pt x="0" y="335"/>
                      <a:pt x="0" y="760"/>
                    </a:cubicBezTo>
                    <a:cubicBezTo>
                      <a:pt x="0" y="1217"/>
                      <a:pt x="383" y="1517"/>
                      <a:pt x="770" y="1517"/>
                    </a:cubicBezTo>
                    <a:cubicBezTo>
                      <a:pt x="951" y="1517"/>
                      <a:pt x="1132" y="1452"/>
                      <a:pt x="1277" y="1307"/>
                    </a:cubicBezTo>
                    <a:cubicBezTo>
                      <a:pt x="1763" y="821"/>
                      <a:pt x="1429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7336363" y="2645050"/>
                <a:ext cx="452925" cy="283375"/>
              </a:xfrm>
              <a:custGeom>
                <a:avLst/>
                <a:gdLst/>
                <a:ahLst/>
                <a:cxnLst/>
                <a:rect l="l" t="t" r="r" b="b"/>
                <a:pathLst>
                  <a:path w="18117" h="11335" extrusionOk="0">
                    <a:moveTo>
                      <a:pt x="11440" y="0"/>
                    </a:moveTo>
                    <a:cubicBezTo>
                      <a:pt x="11209" y="0"/>
                      <a:pt x="10972" y="13"/>
                      <a:pt x="10730" y="40"/>
                    </a:cubicBezTo>
                    <a:cubicBezTo>
                      <a:pt x="6931" y="436"/>
                      <a:pt x="2159" y="4691"/>
                      <a:pt x="2159" y="4691"/>
                    </a:cubicBezTo>
                    <a:cubicBezTo>
                      <a:pt x="2159" y="4691"/>
                      <a:pt x="1" y="10861"/>
                      <a:pt x="3922" y="11317"/>
                    </a:cubicBezTo>
                    <a:cubicBezTo>
                      <a:pt x="4029" y="11329"/>
                      <a:pt x="4140" y="11334"/>
                      <a:pt x="4256" y="11334"/>
                    </a:cubicBezTo>
                    <a:cubicBezTo>
                      <a:pt x="8395" y="11334"/>
                      <a:pt x="18117" y="4144"/>
                      <a:pt x="18117" y="4144"/>
                    </a:cubicBezTo>
                    <a:cubicBezTo>
                      <a:pt x="18117" y="4144"/>
                      <a:pt x="15581" y="0"/>
                      <a:pt x="11440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6663913" y="2805550"/>
                <a:ext cx="1191500" cy="1131575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45263" extrusionOk="0">
                    <a:moveTo>
                      <a:pt x="45187" y="0"/>
                    </a:moveTo>
                    <a:cubicBezTo>
                      <a:pt x="44045" y="0"/>
                      <a:pt x="42465" y="1352"/>
                      <a:pt x="40364" y="5171"/>
                    </a:cubicBezTo>
                    <a:cubicBezTo>
                      <a:pt x="36443" y="12344"/>
                      <a:pt x="29634" y="23469"/>
                      <a:pt x="28783" y="24107"/>
                    </a:cubicBezTo>
                    <a:cubicBezTo>
                      <a:pt x="27567" y="25049"/>
                      <a:pt x="3494" y="25718"/>
                      <a:pt x="1731" y="27511"/>
                    </a:cubicBezTo>
                    <a:cubicBezTo>
                      <a:pt x="0" y="29303"/>
                      <a:pt x="3063" y="44928"/>
                      <a:pt x="5433" y="44928"/>
                    </a:cubicBezTo>
                    <a:cubicBezTo>
                      <a:pt x="5435" y="44928"/>
                      <a:pt x="5437" y="44928"/>
                      <a:pt x="5439" y="44928"/>
                    </a:cubicBezTo>
                    <a:cubicBezTo>
                      <a:pt x="10880" y="44837"/>
                      <a:pt x="30637" y="45262"/>
                      <a:pt x="39057" y="39092"/>
                    </a:cubicBezTo>
                    <a:cubicBezTo>
                      <a:pt x="43252" y="36022"/>
                      <a:pt x="47659" y="13134"/>
                      <a:pt x="47659" y="5505"/>
                    </a:cubicBezTo>
                    <a:cubicBezTo>
                      <a:pt x="47659" y="3170"/>
                      <a:pt x="46936" y="0"/>
                      <a:pt x="45187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5926763" y="3443575"/>
                <a:ext cx="985600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39424" h="20974" extrusionOk="0">
                    <a:moveTo>
                      <a:pt x="21253" y="1"/>
                    </a:moveTo>
                    <a:cubicBezTo>
                      <a:pt x="18821" y="1"/>
                      <a:pt x="15996" y="214"/>
                      <a:pt x="14560" y="775"/>
                    </a:cubicBezTo>
                    <a:cubicBezTo>
                      <a:pt x="11612" y="1899"/>
                      <a:pt x="1" y="8526"/>
                      <a:pt x="1521" y="11352"/>
                    </a:cubicBezTo>
                    <a:cubicBezTo>
                      <a:pt x="1956" y="12157"/>
                      <a:pt x="2600" y="12434"/>
                      <a:pt x="3282" y="12434"/>
                    </a:cubicBezTo>
                    <a:cubicBezTo>
                      <a:pt x="4345" y="12434"/>
                      <a:pt x="5499" y="11758"/>
                      <a:pt x="6085" y="11361"/>
                    </a:cubicBezTo>
                    <a:lnTo>
                      <a:pt x="6085" y="11361"/>
                    </a:lnTo>
                    <a:cubicBezTo>
                      <a:pt x="5098" y="12119"/>
                      <a:pt x="2701" y="14254"/>
                      <a:pt x="4469" y="15972"/>
                    </a:cubicBezTo>
                    <a:cubicBezTo>
                      <a:pt x="4917" y="16408"/>
                      <a:pt x="5453" y="16581"/>
                      <a:pt x="6022" y="16581"/>
                    </a:cubicBezTo>
                    <a:cubicBezTo>
                      <a:pt x="6997" y="16581"/>
                      <a:pt x="8069" y="16073"/>
                      <a:pt x="8963" y="15504"/>
                    </a:cubicBezTo>
                    <a:lnTo>
                      <a:pt x="8963" y="15504"/>
                    </a:lnTo>
                    <a:cubicBezTo>
                      <a:pt x="8104" y="16420"/>
                      <a:pt x="7556" y="17603"/>
                      <a:pt x="8846" y="18647"/>
                    </a:cubicBezTo>
                    <a:cubicBezTo>
                      <a:pt x="9221" y="18950"/>
                      <a:pt x="9692" y="19075"/>
                      <a:pt x="10214" y="19075"/>
                    </a:cubicBezTo>
                    <a:cubicBezTo>
                      <a:pt x="11255" y="19075"/>
                      <a:pt x="12501" y="18575"/>
                      <a:pt x="13604" y="17990"/>
                    </a:cubicBezTo>
                    <a:lnTo>
                      <a:pt x="13604" y="17990"/>
                    </a:lnTo>
                    <a:cubicBezTo>
                      <a:pt x="12887" y="18718"/>
                      <a:pt x="12532" y="19579"/>
                      <a:pt x="13375" y="20410"/>
                    </a:cubicBezTo>
                    <a:cubicBezTo>
                      <a:pt x="13773" y="20809"/>
                      <a:pt x="14375" y="20973"/>
                      <a:pt x="15098" y="20973"/>
                    </a:cubicBezTo>
                    <a:cubicBezTo>
                      <a:pt x="18506" y="20973"/>
                      <a:pt x="24591" y="17310"/>
                      <a:pt x="24591" y="17310"/>
                    </a:cubicBezTo>
                    <a:cubicBezTo>
                      <a:pt x="29329" y="18889"/>
                      <a:pt x="32684" y="19427"/>
                      <a:pt x="36170" y="19427"/>
                    </a:cubicBezTo>
                    <a:cubicBezTo>
                      <a:pt x="36978" y="19427"/>
                      <a:pt x="37793" y="19398"/>
                      <a:pt x="38634" y="19346"/>
                    </a:cubicBezTo>
                    <a:cubicBezTo>
                      <a:pt x="39424" y="19286"/>
                      <a:pt x="35412" y="1139"/>
                      <a:pt x="35412" y="1139"/>
                    </a:cubicBezTo>
                    <a:cubicBezTo>
                      <a:pt x="35412" y="1139"/>
                      <a:pt x="28299" y="349"/>
                      <a:pt x="23618" y="76"/>
                    </a:cubicBezTo>
                    <a:cubicBezTo>
                      <a:pt x="22933" y="28"/>
                      <a:pt x="22118" y="1"/>
                      <a:pt x="21253" y="1"/>
                    </a:cubicBezTo>
                    <a:close/>
                  </a:path>
                </a:pathLst>
              </a:custGeom>
              <a:solidFill>
                <a:srgbClr val="AD63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6145613" y="3678575"/>
                <a:ext cx="220950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6399" extrusionOk="0">
                    <a:moveTo>
                      <a:pt x="8749" y="1"/>
                    </a:moveTo>
                    <a:cubicBezTo>
                      <a:pt x="8741" y="1"/>
                      <a:pt x="8733" y="3"/>
                      <a:pt x="8724" y="7"/>
                    </a:cubicBezTo>
                    <a:cubicBezTo>
                      <a:pt x="7934" y="524"/>
                      <a:pt x="7022" y="949"/>
                      <a:pt x="6262" y="1405"/>
                    </a:cubicBezTo>
                    <a:cubicBezTo>
                      <a:pt x="5502" y="1861"/>
                      <a:pt x="4773" y="2317"/>
                      <a:pt x="4043" y="2834"/>
                    </a:cubicBezTo>
                    <a:cubicBezTo>
                      <a:pt x="3283" y="3381"/>
                      <a:pt x="2584" y="3958"/>
                      <a:pt x="1916" y="4566"/>
                    </a:cubicBezTo>
                    <a:lnTo>
                      <a:pt x="882" y="5509"/>
                    </a:lnTo>
                    <a:cubicBezTo>
                      <a:pt x="548" y="5752"/>
                      <a:pt x="274" y="6025"/>
                      <a:pt x="1" y="6329"/>
                    </a:cubicBezTo>
                    <a:cubicBezTo>
                      <a:pt x="1" y="6354"/>
                      <a:pt x="21" y="6398"/>
                      <a:pt x="44" y="6398"/>
                    </a:cubicBezTo>
                    <a:cubicBezTo>
                      <a:pt x="50" y="6398"/>
                      <a:pt x="56" y="6396"/>
                      <a:pt x="61" y="6390"/>
                    </a:cubicBezTo>
                    <a:cubicBezTo>
                      <a:pt x="426" y="6177"/>
                      <a:pt x="761" y="5934"/>
                      <a:pt x="1065" y="5630"/>
                    </a:cubicBezTo>
                    <a:cubicBezTo>
                      <a:pt x="1429" y="5357"/>
                      <a:pt x="1764" y="5083"/>
                      <a:pt x="2128" y="4840"/>
                    </a:cubicBezTo>
                    <a:cubicBezTo>
                      <a:pt x="2858" y="4323"/>
                      <a:pt x="3587" y="3867"/>
                      <a:pt x="4317" y="3320"/>
                    </a:cubicBezTo>
                    <a:cubicBezTo>
                      <a:pt x="5046" y="2773"/>
                      <a:pt x="5776" y="2226"/>
                      <a:pt x="6505" y="1709"/>
                    </a:cubicBezTo>
                    <a:cubicBezTo>
                      <a:pt x="7235" y="1132"/>
                      <a:pt x="7995" y="584"/>
                      <a:pt x="8785" y="98"/>
                    </a:cubicBezTo>
                    <a:cubicBezTo>
                      <a:pt x="8837" y="72"/>
                      <a:pt x="8800" y="1"/>
                      <a:pt x="87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6066113" y="3588875"/>
                <a:ext cx="20857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6013" extrusionOk="0">
                    <a:moveTo>
                      <a:pt x="8304" y="0"/>
                    </a:moveTo>
                    <a:cubicBezTo>
                      <a:pt x="8298" y="0"/>
                      <a:pt x="8293" y="3"/>
                      <a:pt x="8287" y="8"/>
                    </a:cubicBezTo>
                    <a:cubicBezTo>
                      <a:pt x="6737" y="707"/>
                      <a:pt x="5248" y="1558"/>
                      <a:pt x="3880" y="2562"/>
                    </a:cubicBezTo>
                    <a:cubicBezTo>
                      <a:pt x="3181" y="3078"/>
                      <a:pt x="506" y="5236"/>
                      <a:pt x="50" y="5875"/>
                    </a:cubicBezTo>
                    <a:cubicBezTo>
                      <a:pt x="1" y="5924"/>
                      <a:pt x="31" y="6013"/>
                      <a:pt x="93" y="6013"/>
                    </a:cubicBezTo>
                    <a:cubicBezTo>
                      <a:pt x="107" y="6013"/>
                      <a:pt x="124" y="6008"/>
                      <a:pt x="141" y="5996"/>
                    </a:cubicBezTo>
                    <a:cubicBezTo>
                      <a:pt x="506" y="5814"/>
                      <a:pt x="3485" y="3534"/>
                      <a:pt x="4184" y="3048"/>
                    </a:cubicBezTo>
                    <a:cubicBezTo>
                      <a:pt x="5582" y="2075"/>
                      <a:pt x="6950" y="1103"/>
                      <a:pt x="8318" y="99"/>
                    </a:cubicBezTo>
                    <a:cubicBezTo>
                      <a:pt x="8342" y="50"/>
                      <a:pt x="8327" y="0"/>
                      <a:pt x="8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6258838" y="3764450"/>
                <a:ext cx="204225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5326" extrusionOk="0">
                    <a:moveTo>
                      <a:pt x="8081" y="1"/>
                    </a:moveTo>
                    <a:cubicBezTo>
                      <a:pt x="8073" y="1"/>
                      <a:pt x="8064" y="2"/>
                      <a:pt x="8056" y="7"/>
                    </a:cubicBezTo>
                    <a:cubicBezTo>
                      <a:pt x="6566" y="615"/>
                      <a:pt x="5077" y="1344"/>
                      <a:pt x="3679" y="2165"/>
                    </a:cubicBezTo>
                    <a:cubicBezTo>
                      <a:pt x="2402" y="3107"/>
                      <a:pt x="1186" y="4110"/>
                      <a:pt x="31" y="5204"/>
                    </a:cubicBezTo>
                    <a:cubicBezTo>
                      <a:pt x="1" y="5235"/>
                      <a:pt x="61" y="5326"/>
                      <a:pt x="92" y="5326"/>
                    </a:cubicBezTo>
                    <a:cubicBezTo>
                      <a:pt x="761" y="4961"/>
                      <a:pt x="3283" y="3046"/>
                      <a:pt x="3952" y="2621"/>
                    </a:cubicBezTo>
                    <a:cubicBezTo>
                      <a:pt x="5320" y="1709"/>
                      <a:pt x="6718" y="919"/>
                      <a:pt x="8116" y="98"/>
                    </a:cubicBezTo>
                    <a:cubicBezTo>
                      <a:pt x="8169" y="72"/>
                      <a:pt x="8131" y="1"/>
                      <a:pt x="80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6769488" y="2792500"/>
                <a:ext cx="1119650" cy="1165150"/>
              </a:xfrm>
              <a:custGeom>
                <a:avLst/>
                <a:gdLst/>
                <a:ahLst/>
                <a:cxnLst/>
                <a:rect l="l" t="t" r="r" b="b"/>
                <a:pathLst>
                  <a:path w="44786" h="46606" extrusionOk="0">
                    <a:moveTo>
                      <a:pt x="40596" y="0"/>
                    </a:moveTo>
                    <a:cubicBezTo>
                      <a:pt x="39396" y="0"/>
                      <a:pt x="38060" y="1028"/>
                      <a:pt x="36931" y="2987"/>
                    </a:cubicBezTo>
                    <a:cubicBezTo>
                      <a:pt x="33588" y="8763"/>
                      <a:pt x="25168" y="23656"/>
                      <a:pt x="24408" y="24052"/>
                    </a:cubicBezTo>
                    <a:cubicBezTo>
                      <a:pt x="23618" y="24416"/>
                      <a:pt x="1" y="25936"/>
                      <a:pt x="1" y="25936"/>
                    </a:cubicBezTo>
                    <a:lnTo>
                      <a:pt x="6475" y="46605"/>
                    </a:lnTo>
                    <a:cubicBezTo>
                      <a:pt x="19849" y="46514"/>
                      <a:pt x="32919" y="42715"/>
                      <a:pt x="36506" y="39037"/>
                    </a:cubicBezTo>
                    <a:cubicBezTo>
                      <a:pt x="39454" y="35997"/>
                      <a:pt x="41582" y="25784"/>
                      <a:pt x="43497" y="12623"/>
                    </a:cubicBezTo>
                    <a:cubicBezTo>
                      <a:pt x="44786" y="3963"/>
                      <a:pt x="42952" y="0"/>
                      <a:pt x="40596" y="0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7425288" y="3546525"/>
                <a:ext cx="144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14" extrusionOk="0">
                    <a:moveTo>
                      <a:pt x="517" y="0"/>
                    </a:moveTo>
                    <a:cubicBezTo>
                      <a:pt x="304" y="517"/>
                      <a:pt x="182" y="1094"/>
                      <a:pt x="91" y="1642"/>
                    </a:cubicBezTo>
                    <a:cubicBezTo>
                      <a:pt x="30" y="2189"/>
                      <a:pt x="0" y="2766"/>
                      <a:pt x="61" y="3313"/>
                    </a:cubicBezTo>
                    <a:cubicBezTo>
                      <a:pt x="274" y="2797"/>
                      <a:pt x="395" y="2249"/>
                      <a:pt x="486" y="1702"/>
                    </a:cubicBezTo>
                    <a:cubicBezTo>
                      <a:pt x="578" y="1125"/>
                      <a:pt x="578" y="578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7098513" y="3842125"/>
                <a:ext cx="1447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3314" extrusionOk="0">
                    <a:moveTo>
                      <a:pt x="518" y="0"/>
                    </a:moveTo>
                    <a:lnTo>
                      <a:pt x="518" y="0"/>
                    </a:lnTo>
                    <a:cubicBezTo>
                      <a:pt x="335" y="517"/>
                      <a:pt x="183" y="1064"/>
                      <a:pt x="122" y="1641"/>
                    </a:cubicBezTo>
                    <a:cubicBezTo>
                      <a:pt x="31" y="2189"/>
                      <a:pt x="1" y="2766"/>
                      <a:pt x="62" y="3313"/>
                    </a:cubicBezTo>
                    <a:cubicBezTo>
                      <a:pt x="274" y="2796"/>
                      <a:pt x="426" y="2249"/>
                      <a:pt x="487" y="1672"/>
                    </a:cubicBezTo>
                    <a:cubicBezTo>
                      <a:pt x="578" y="1125"/>
                      <a:pt x="578" y="547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7604613" y="3092850"/>
                <a:ext cx="152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15" extrusionOk="0">
                    <a:moveTo>
                      <a:pt x="517" y="1"/>
                    </a:moveTo>
                    <a:cubicBezTo>
                      <a:pt x="304" y="518"/>
                      <a:pt x="152" y="1065"/>
                      <a:pt x="92" y="1642"/>
                    </a:cubicBezTo>
                    <a:cubicBezTo>
                      <a:pt x="0" y="2189"/>
                      <a:pt x="0" y="2767"/>
                      <a:pt x="61" y="3314"/>
                    </a:cubicBezTo>
                    <a:cubicBezTo>
                      <a:pt x="456" y="2281"/>
                      <a:pt x="608" y="1126"/>
                      <a:pt x="5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7617538" y="3565225"/>
                <a:ext cx="828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524" extrusionOk="0">
                    <a:moveTo>
                      <a:pt x="754" y="0"/>
                    </a:moveTo>
                    <a:cubicBezTo>
                      <a:pt x="498" y="0"/>
                      <a:pt x="246" y="15"/>
                      <a:pt x="0" y="42"/>
                    </a:cubicBezTo>
                    <a:cubicBezTo>
                      <a:pt x="865" y="363"/>
                      <a:pt x="1769" y="524"/>
                      <a:pt x="2681" y="524"/>
                    </a:cubicBezTo>
                    <a:cubicBezTo>
                      <a:pt x="2892" y="524"/>
                      <a:pt x="3102" y="515"/>
                      <a:pt x="3313" y="498"/>
                    </a:cubicBezTo>
                    <a:cubicBezTo>
                      <a:pt x="2797" y="286"/>
                      <a:pt x="2249" y="164"/>
                      <a:pt x="1702" y="73"/>
                    </a:cubicBezTo>
                    <a:cubicBezTo>
                      <a:pt x="1384" y="23"/>
                      <a:pt x="1066" y="0"/>
                      <a:pt x="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7049888" y="3581450"/>
                <a:ext cx="8362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531" extrusionOk="0">
                    <a:moveTo>
                      <a:pt x="606" y="0"/>
                    </a:moveTo>
                    <a:cubicBezTo>
                      <a:pt x="406" y="0"/>
                      <a:pt x="205" y="10"/>
                      <a:pt x="1" y="32"/>
                    </a:cubicBezTo>
                    <a:cubicBezTo>
                      <a:pt x="548" y="245"/>
                      <a:pt x="1095" y="396"/>
                      <a:pt x="1642" y="457"/>
                    </a:cubicBezTo>
                    <a:cubicBezTo>
                      <a:pt x="1943" y="507"/>
                      <a:pt x="2254" y="530"/>
                      <a:pt x="2568" y="530"/>
                    </a:cubicBezTo>
                    <a:cubicBezTo>
                      <a:pt x="2825" y="530"/>
                      <a:pt x="3085" y="515"/>
                      <a:pt x="3344" y="488"/>
                    </a:cubicBezTo>
                    <a:cubicBezTo>
                      <a:pt x="2797" y="305"/>
                      <a:pt x="2250" y="153"/>
                      <a:pt x="1703" y="93"/>
                    </a:cubicBezTo>
                    <a:cubicBezTo>
                      <a:pt x="1330" y="34"/>
                      <a:pt x="970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7530138" y="3784350"/>
                <a:ext cx="6690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38" extrusionOk="0">
                    <a:moveTo>
                      <a:pt x="2675" y="1"/>
                    </a:moveTo>
                    <a:lnTo>
                      <a:pt x="2675" y="1"/>
                    </a:lnTo>
                    <a:cubicBezTo>
                      <a:pt x="2159" y="244"/>
                      <a:pt x="1672" y="518"/>
                      <a:pt x="1217" y="882"/>
                    </a:cubicBezTo>
                    <a:cubicBezTo>
                      <a:pt x="761" y="1186"/>
                      <a:pt x="335" y="1582"/>
                      <a:pt x="1" y="2037"/>
                    </a:cubicBezTo>
                    <a:cubicBezTo>
                      <a:pt x="1034" y="1551"/>
                      <a:pt x="1946" y="882"/>
                      <a:pt x="26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6848513" y="3477375"/>
                <a:ext cx="669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07" extrusionOk="0">
                    <a:moveTo>
                      <a:pt x="2676" y="0"/>
                    </a:moveTo>
                    <a:cubicBezTo>
                      <a:pt x="2159" y="213"/>
                      <a:pt x="1672" y="517"/>
                      <a:pt x="1247" y="851"/>
                    </a:cubicBezTo>
                    <a:cubicBezTo>
                      <a:pt x="791" y="1186"/>
                      <a:pt x="365" y="1581"/>
                      <a:pt x="1" y="2006"/>
                    </a:cubicBezTo>
                    <a:cubicBezTo>
                      <a:pt x="517" y="1793"/>
                      <a:pt x="1004" y="1520"/>
                      <a:pt x="1460" y="1155"/>
                    </a:cubicBezTo>
                    <a:cubicBezTo>
                      <a:pt x="1916" y="821"/>
                      <a:pt x="2341" y="426"/>
                      <a:pt x="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7402488" y="3316275"/>
                <a:ext cx="577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55" extrusionOk="0">
                    <a:moveTo>
                      <a:pt x="2310" y="0"/>
                    </a:moveTo>
                    <a:cubicBezTo>
                      <a:pt x="1794" y="213"/>
                      <a:pt x="1307" y="517"/>
                      <a:pt x="882" y="882"/>
                    </a:cubicBezTo>
                    <a:cubicBezTo>
                      <a:pt x="699" y="973"/>
                      <a:pt x="547" y="1125"/>
                      <a:pt x="395" y="1247"/>
                    </a:cubicBezTo>
                    <a:cubicBezTo>
                      <a:pt x="243" y="1459"/>
                      <a:pt x="122" y="1672"/>
                      <a:pt x="0" y="1854"/>
                    </a:cubicBezTo>
                    <a:cubicBezTo>
                      <a:pt x="395" y="1642"/>
                      <a:pt x="760" y="1429"/>
                      <a:pt x="1094" y="1155"/>
                    </a:cubicBezTo>
                    <a:cubicBezTo>
                      <a:pt x="1550" y="821"/>
                      <a:pt x="1976" y="426"/>
                      <a:pt x="2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7837138" y="3062475"/>
                <a:ext cx="25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04" extrusionOk="0">
                    <a:moveTo>
                      <a:pt x="1004" y="0"/>
                    </a:moveTo>
                    <a:lnTo>
                      <a:pt x="1004" y="0"/>
                    </a:lnTo>
                    <a:cubicBezTo>
                      <a:pt x="639" y="304"/>
                      <a:pt x="304" y="638"/>
                      <a:pt x="1" y="1003"/>
                    </a:cubicBezTo>
                    <a:cubicBezTo>
                      <a:pt x="335" y="851"/>
                      <a:pt x="669" y="699"/>
                      <a:pt x="973" y="486"/>
                    </a:cubicBezTo>
                    <a:cubicBezTo>
                      <a:pt x="973" y="304"/>
                      <a:pt x="1004" y="152"/>
                      <a:pt x="1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7242913" y="3700775"/>
                <a:ext cx="668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007" extrusionOk="0">
                    <a:moveTo>
                      <a:pt x="2675" y="0"/>
                    </a:moveTo>
                    <a:lnTo>
                      <a:pt x="2675" y="0"/>
                    </a:lnTo>
                    <a:cubicBezTo>
                      <a:pt x="2158" y="213"/>
                      <a:pt x="1672" y="487"/>
                      <a:pt x="1216" y="852"/>
                    </a:cubicBezTo>
                    <a:cubicBezTo>
                      <a:pt x="760" y="1186"/>
                      <a:pt x="365" y="1581"/>
                      <a:pt x="0" y="2007"/>
                    </a:cubicBezTo>
                    <a:cubicBezTo>
                      <a:pt x="517" y="1794"/>
                      <a:pt x="1003" y="1490"/>
                      <a:pt x="1459" y="1155"/>
                    </a:cubicBezTo>
                    <a:cubicBezTo>
                      <a:pt x="1915" y="821"/>
                      <a:pt x="2310" y="426"/>
                      <a:pt x="2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7233013" y="3424175"/>
                <a:ext cx="5095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676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457" y="1064"/>
                      <a:pt x="1156" y="1976"/>
                      <a:pt x="2037" y="2675"/>
                    </a:cubicBezTo>
                    <a:cubicBezTo>
                      <a:pt x="1794" y="2159"/>
                      <a:pt x="1521" y="1672"/>
                      <a:pt x="1156" y="1247"/>
                    </a:cubicBezTo>
                    <a:cubicBezTo>
                      <a:pt x="822" y="791"/>
                      <a:pt x="426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7783188" y="2792125"/>
                <a:ext cx="47900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5" extrusionOk="0">
                    <a:moveTo>
                      <a:pt x="118" y="1"/>
                    </a:moveTo>
                    <a:cubicBezTo>
                      <a:pt x="84" y="1"/>
                      <a:pt x="46" y="9"/>
                      <a:pt x="0" y="24"/>
                    </a:cubicBezTo>
                    <a:cubicBezTo>
                      <a:pt x="213" y="419"/>
                      <a:pt x="456" y="814"/>
                      <a:pt x="760" y="1209"/>
                    </a:cubicBezTo>
                    <a:cubicBezTo>
                      <a:pt x="1095" y="1635"/>
                      <a:pt x="1459" y="2060"/>
                      <a:pt x="1915" y="2425"/>
                    </a:cubicBezTo>
                    <a:cubicBezTo>
                      <a:pt x="1672" y="1878"/>
                      <a:pt x="1399" y="1392"/>
                      <a:pt x="1034" y="966"/>
                    </a:cubicBezTo>
                    <a:cubicBezTo>
                      <a:pt x="791" y="601"/>
                      <a:pt x="517" y="297"/>
                      <a:pt x="213" y="24"/>
                    </a:cubicBezTo>
                    <a:cubicBezTo>
                      <a:pt x="183" y="9"/>
                      <a:pt x="152" y="1"/>
                      <a:pt x="1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7706438" y="3320825"/>
                <a:ext cx="5017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6" y="1034"/>
                      <a:pt x="1156" y="1946"/>
                      <a:pt x="2007" y="2675"/>
                    </a:cubicBezTo>
                    <a:cubicBezTo>
                      <a:pt x="1794" y="2128"/>
                      <a:pt x="1520" y="1642"/>
                      <a:pt x="1156" y="1216"/>
                    </a:cubicBezTo>
                    <a:cubicBezTo>
                      <a:pt x="821" y="761"/>
                      <a:pt x="426" y="33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7206438" y="3084625"/>
                <a:ext cx="361500" cy="328175"/>
              </a:xfrm>
              <a:custGeom>
                <a:avLst/>
                <a:gdLst/>
                <a:ahLst/>
                <a:cxnLst/>
                <a:rect l="l" t="t" r="r" b="b"/>
                <a:pathLst>
                  <a:path w="14460" h="13127" extrusionOk="0">
                    <a:moveTo>
                      <a:pt x="14361" y="1"/>
                    </a:moveTo>
                    <a:cubicBezTo>
                      <a:pt x="14342" y="1"/>
                      <a:pt x="14325" y="8"/>
                      <a:pt x="14316" y="26"/>
                    </a:cubicBezTo>
                    <a:cubicBezTo>
                      <a:pt x="13557" y="1151"/>
                      <a:pt x="12827" y="2366"/>
                      <a:pt x="12128" y="3552"/>
                    </a:cubicBezTo>
                    <a:lnTo>
                      <a:pt x="12067" y="3643"/>
                    </a:lnTo>
                    <a:cubicBezTo>
                      <a:pt x="12098" y="3552"/>
                      <a:pt x="12128" y="3461"/>
                      <a:pt x="12158" y="3400"/>
                    </a:cubicBezTo>
                    <a:cubicBezTo>
                      <a:pt x="12402" y="2792"/>
                      <a:pt x="12614" y="2184"/>
                      <a:pt x="12857" y="1607"/>
                    </a:cubicBezTo>
                    <a:cubicBezTo>
                      <a:pt x="12857" y="1585"/>
                      <a:pt x="12842" y="1564"/>
                      <a:pt x="12823" y="1564"/>
                    </a:cubicBezTo>
                    <a:cubicBezTo>
                      <a:pt x="12815" y="1564"/>
                      <a:pt x="12806" y="1567"/>
                      <a:pt x="12797" y="1576"/>
                    </a:cubicBezTo>
                    <a:cubicBezTo>
                      <a:pt x="12554" y="2154"/>
                      <a:pt x="12250" y="2731"/>
                      <a:pt x="12006" y="3278"/>
                    </a:cubicBezTo>
                    <a:cubicBezTo>
                      <a:pt x="11854" y="3674"/>
                      <a:pt x="11702" y="4069"/>
                      <a:pt x="11581" y="4464"/>
                    </a:cubicBezTo>
                    <a:cubicBezTo>
                      <a:pt x="11034" y="5345"/>
                      <a:pt x="10517" y="6227"/>
                      <a:pt x="10000" y="7139"/>
                    </a:cubicBezTo>
                    <a:cubicBezTo>
                      <a:pt x="9301" y="8324"/>
                      <a:pt x="8602" y="9540"/>
                      <a:pt x="7903" y="10725"/>
                    </a:cubicBezTo>
                    <a:cubicBezTo>
                      <a:pt x="7721" y="10999"/>
                      <a:pt x="7569" y="11303"/>
                      <a:pt x="7386" y="11607"/>
                    </a:cubicBezTo>
                    <a:cubicBezTo>
                      <a:pt x="7265" y="11850"/>
                      <a:pt x="7022" y="12063"/>
                      <a:pt x="6778" y="12154"/>
                    </a:cubicBezTo>
                    <a:cubicBezTo>
                      <a:pt x="6444" y="12245"/>
                      <a:pt x="6110" y="12275"/>
                      <a:pt x="5806" y="12306"/>
                    </a:cubicBezTo>
                    <a:cubicBezTo>
                      <a:pt x="5441" y="12336"/>
                      <a:pt x="5107" y="12367"/>
                      <a:pt x="4742" y="12397"/>
                    </a:cubicBezTo>
                    <a:cubicBezTo>
                      <a:pt x="3192" y="12610"/>
                      <a:pt x="1611" y="12853"/>
                      <a:pt x="61" y="13066"/>
                    </a:cubicBezTo>
                    <a:cubicBezTo>
                      <a:pt x="0" y="13066"/>
                      <a:pt x="0" y="13127"/>
                      <a:pt x="61" y="13127"/>
                    </a:cubicBezTo>
                    <a:cubicBezTo>
                      <a:pt x="1489" y="13035"/>
                      <a:pt x="2948" y="12975"/>
                      <a:pt x="4377" y="12853"/>
                    </a:cubicBezTo>
                    <a:cubicBezTo>
                      <a:pt x="5107" y="12792"/>
                      <a:pt x="5806" y="12731"/>
                      <a:pt x="6535" y="12640"/>
                    </a:cubicBezTo>
                    <a:cubicBezTo>
                      <a:pt x="6778" y="12640"/>
                      <a:pt x="7052" y="12549"/>
                      <a:pt x="7295" y="12397"/>
                    </a:cubicBezTo>
                    <a:cubicBezTo>
                      <a:pt x="7477" y="12215"/>
                      <a:pt x="7629" y="12002"/>
                      <a:pt x="7751" y="11759"/>
                    </a:cubicBezTo>
                    <a:cubicBezTo>
                      <a:pt x="9180" y="9297"/>
                      <a:pt x="10608" y="6804"/>
                      <a:pt x="12037" y="4312"/>
                    </a:cubicBezTo>
                    <a:cubicBezTo>
                      <a:pt x="12857" y="2914"/>
                      <a:pt x="13678" y="1515"/>
                      <a:pt x="14438" y="87"/>
                    </a:cubicBezTo>
                    <a:cubicBezTo>
                      <a:pt x="14460" y="44"/>
                      <a:pt x="14405" y="1"/>
                      <a:pt x="143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7276338" y="3168925"/>
                <a:ext cx="583300" cy="756800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30272" extrusionOk="0">
                    <a:moveTo>
                      <a:pt x="22831" y="1"/>
                    </a:moveTo>
                    <a:cubicBezTo>
                      <a:pt x="22807" y="1"/>
                      <a:pt x="22781" y="17"/>
                      <a:pt x="22767" y="58"/>
                    </a:cubicBezTo>
                    <a:cubicBezTo>
                      <a:pt x="22402" y="2885"/>
                      <a:pt x="21885" y="5712"/>
                      <a:pt x="21278" y="8508"/>
                    </a:cubicBezTo>
                    <a:cubicBezTo>
                      <a:pt x="20670" y="11305"/>
                      <a:pt x="19970" y="14101"/>
                      <a:pt x="19150" y="16837"/>
                    </a:cubicBezTo>
                    <a:cubicBezTo>
                      <a:pt x="18755" y="18204"/>
                      <a:pt x="18329" y="19542"/>
                      <a:pt x="17843" y="20879"/>
                    </a:cubicBezTo>
                    <a:cubicBezTo>
                      <a:pt x="17478" y="22034"/>
                      <a:pt x="16901" y="23129"/>
                      <a:pt x="16171" y="24132"/>
                    </a:cubicBezTo>
                    <a:cubicBezTo>
                      <a:pt x="15320" y="25104"/>
                      <a:pt x="14256" y="25864"/>
                      <a:pt x="13040" y="26351"/>
                    </a:cubicBezTo>
                    <a:cubicBezTo>
                      <a:pt x="11764" y="26928"/>
                      <a:pt x="10487" y="27445"/>
                      <a:pt x="9180" y="27870"/>
                    </a:cubicBezTo>
                    <a:cubicBezTo>
                      <a:pt x="6171" y="28843"/>
                      <a:pt x="3101" y="29481"/>
                      <a:pt x="31" y="30211"/>
                    </a:cubicBezTo>
                    <a:cubicBezTo>
                      <a:pt x="1" y="30211"/>
                      <a:pt x="1" y="30272"/>
                      <a:pt x="31" y="30272"/>
                    </a:cubicBezTo>
                    <a:cubicBezTo>
                      <a:pt x="2827" y="29876"/>
                      <a:pt x="5624" y="29299"/>
                      <a:pt x="8359" y="28569"/>
                    </a:cubicBezTo>
                    <a:cubicBezTo>
                      <a:pt x="9758" y="28205"/>
                      <a:pt x="11125" y="27749"/>
                      <a:pt x="12432" y="27202"/>
                    </a:cubicBezTo>
                    <a:cubicBezTo>
                      <a:pt x="13679" y="26715"/>
                      <a:pt x="14925" y="26138"/>
                      <a:pt x="15897" y="25256"/>
                    </a:cubicBezTo>
                    <a:cubicBezTo>
                      <a:pt x="16809" y="24375"/>
                      <a:pt x="17508" y="23281"/>
                      <a:pt x="17934" y="22095"/>
                    </a:cubicBezTo>
                    <a:cubicBezTo>
                      <a:pt x="18451" y="20849"/>
                      <a:pt x="18846" y="19572"/>
                      <a:pt x="19271" y="18296"/>
                    </a:cubicBezTo>
                    <a:cubicBezTo>
                      <a:pt x="20122" y="15499"/>
                      <a:pt x="20852" y="12673"/>
                      <a:pt x="21460" y="9785"/>
                    </a:cubicBezTo>
                    <a:cubicBezTo>
                      <a:pt x="21642" y="8964"/>
                      <a:pt x="21794" y="8113"/>
                      <a:pt x="21946" y="7292"/>
                    </a:cubicBezTo>
                    <a:cubicBezTo>
                      <a:pt x="22281" y="6502"/>
                      <a:pt x="22554" y="5682"/>
                      <a:pt x="22767" y="4830"/>
                    </a:cubicBezTo>
                    <a:cubicBezTo>
                      <a:pt x="22888" y="4405"/>
                      <a:pt x="22980" y="3979"/>
                      <a:pt x="23071" y="3523"/>
                    </a:cubicBezTo>
                    <a:cubicBezTo>
                      <a:pt x="23162" y="3067"/>
                      <a:pt x="23192" y="2612"/>
                      <a:pt x="23314" y="2186"/>
                    </a:cubicBezTo>
                    <a:cubicBezTo>
                      <a:pt x="23332" y="2150"/>
                      <a:pt x="23318" y="2136"/>
                      <a:pt x="23298" y="2136"/>
                    </a:cubicBezTo>
                    <a:cubicBezTo>
                      <a:pt x="23284" y="2136"/>
                      <a:pt x="23266" y="2143"/>
                      <a:pt x="23253" y="2156"/>
                    </a:cubicBezTo>
                    <a:cubicBezTo>
                      <a:pt x="23192" y="2642"/>
                      <a:pt x="23071" y="3098"/>
                      <a:pt x="22919" y="3554"/>
                    </a:cubicBezTo>
                    <a:cubicBezTo>
                      <a:pt x="22828" y="3949"/>
                      <a:pt x="22706" y="4375"/>
                      <a:pt x="22585" y="4770"/>
                    </a:cubicBezTo>
                    <a:cubicBezTo>
                      <a:pt x="22463" y="5165"/>
                      <a:pt x="22281" y="5682"/>
                      <a:pt x="22129" y="6137"/>
                    </a:cubicBezTo>
                    <a:cubicBezTo>
                      <a:pt x="22433" y="4131"/>
                      <a:pt x="22706" y="2095"/>
                      <a:pt x="22888" y="58"/>
                    </a:cubicBezTo>
                    <a:cubicBezTo>
                      <a:pt x="22888" y="25"/>
                      <a:pt x="22861" y="1"/>
                      <a:pt x="228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6894863" y="3465475"/>
                <a:ext cx="144675" cy="4518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8072" extrusionOk="0">
                    <a:moveTo>
                      <a:pt x="45" y="0"/>
                    </a:moveTo>
                    <a:cubicBezTo>
                      <a:pt x="22" y="0"/>
                      <a:pt x="1" y="15"/>
                      <a:pt x="1" y="51"/>
                    </a:cubicBezTo>
                    <a:cubicBezTo>
                      <a:pt x="639" y="3121"/>
                      <a:pt x="1460" y="6130"/>
                      <a:pt x="2433" y="9108"/>
                    </a:cubicBezTo>
                    <a:cubicBezTo>
                      <a:pt x="3375" y="12118"/>
                      <a:pt x="4499" y="15036"/>
                      <a:pt x="5594" y="18014"/>
                    </a:cubicBezTo>
                    <a:cubicBezTo>
                      <a:pt x="5604" y="18055"/>
                      <a:pt x="5631" y="18072"/>
                      <a:pt x="5660" y="18072"/>
                    </a:cubicBezTo>
                    <a:cubicBezTo>
                      <a:pt x="5719" y="18072"/>
                      <a:pt x="5786" y="18004"/>
                      <a:pt x="5746" y="17923"/>
                    </a:cubicBezTo>
                    <a:cubicBezTo>
                      <a:pt x="4803" y="14944"/>
                      <a:pt x="3983" y="11874"/>
                      <a:pt x="3040" y="8926"/>
                    </a:cubicBezTo>
                    <a:cubicBezTo>
                      <a:pt x="2129" y="5947"/>
                      <a:pt x="1217" y="2938"/>
                      <a:pt x="92" y="20"/>
                    </a:cubicBezTo>
                    <a:cubicBezTo>
                      <a:pt x="79" y="8"/>
                      <a:pt x="62" y="0"/>
                      <a:pt x="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6761138" y="3428350"/>
                <a:ext cx="175550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1701" extrusionOk="0">
                    <a:moveTo>
                      <a:pt x="6098" y="1"/>
                    </a:moveTo>
                    <a:cubicBezTo>
                      <a:pt x="5813" y="1"/>
                      <a:pt x="5532" y="16"/>
                      <a:pt x="5259" y="46"/>
                    </a:cubicBezTo>
                    <a:cubicBezTo>
                      <a:pt x="4681" y="46"/>
                      <a:pt x="4104" y="77"/>
                      <a:pt x="3557" y="107"/>
                    </a:cubicBezTo>
                    <a:cubicBezTo>
                      <a:pt x="2401" y="137"/>
                      <a:pt x="1277" y="229"/>
                      <a:pt x="152" y="320"/>
                    </a:cubicBezTo>
                    <a:cubicBezTo>
                      <a:pt x="61" y="320"/>
                      <a:pt x="0" y="411"/>
                      <a:pt x="31" y="502"/>
                    </a:cubicBezTo>
                    <a:cubicBezTo>
                      <a:pt x="183" y="928"/>
                      <a:pt x="365" y="1323"/>
                      <a:pt x="608" y="1688"/>
                    </a:cubicBezTo>
                    <a:cubicBezTo>
                      <a:pt x="617" y="1696"/>
                      <a:pt x="626" y="1700"/>
                      <a:pt x="634" y="1700"/>
                    </a:cubicBezTo>
                    <a:cubicBezTo>
                      <a:pt x="654" y="1700"/>
                      <a:pt x="669" y="1679"/>
                      <a:pt x="669" y="1657"/>
                    </a:cubicBezTo>
                    <a:cubicBezTo>
                      <a:pt x="608" y="1292"/>
                      <a:pt x="517" y="928"/>
                      <a:pt x="365" y="593"/>
                    </a:cubicBezTo>
                    <a:cubicBezTo>
                      <a:pt x="1459" y="533"/>
                      <a:pt x="2523" y="472"/>
                      <a:pt x="3617" y="381"/>
                    </a:cubicBezTo>
                    <a:lnTo>
                      <a:pt x="5289" y="259"/>
                    </a:lnTo>
                    <a:cubicBezTo>
                      <a:pt x="5836" y="198"/>
                      <a:pt x="6414" y="198"/>
                      <a:pt x="6961" y="107"/>
                    </a:cubicBezTo>
                    <a:cubicBezTo>
                      <a:pt x="7022" y="107"/>
                      <a:pt x="6991" y="46"/>
                      <a:pt x="6961" y="46"/>
                    </a:cubicBezTo>
                    <a:cubicBezTo>
                      <a:pt x="6672" y="16"/>
                      <a:pt x="6383" y="1"/>
                      <a:pt x="60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6297588" y="3318550"/>
                <a:ext cx="297200" cy="342550"/>
              </a:xfrm>
              <a:custGeom>
                <a:avLst/>
                <a:gdLst/>
                <a:ahLst/>
                <a:cxnLst/>
                <a:rect l="l" t="t" r="r" b="b"/>
                <a:pathLst>
                  <a:path w="11888" h="13702" extrusionOk="0">
                    <a:moveTo>
                      <a:pt x="1" y="0"/>
                    </a:moveTo>
                    <a:lnTo>
                      <a:pt x="1885" y="5289"/>
                    </a:lnTo>
                    <a:cubicBezTo>
                      <a:pt x="2592" y="5230"/>
                      <a:pt x="3299" y="5197"/>
                      <a:pt x="4013" y="5197"/>
                    </a:cubicBezTo>
                    <a:cubicBezTo>
                      <a:pt x="4406" y="5197"/>
                      <a:pt x="4800" y="5207"/>
                      <a:pt x="5199" y="5229"/>
                    </a:cubicBezTo>
                    <a:cubicBezTo>
                      <a:pt x="5199" y="5229"/>
                      <a:pt x="6475" y="8754"/>
                      <a:pt x="7965" y="11946"/>
                    </a:cubicBezTo>
                    <a:cubicBezTo>
                      <a:pt x="8433" y="12959"/>
                      <a:pt x="9481" y="13701"/>
                      <a:pt x="10341" y="13701"/>
                    </a:cubicBezTo>
                    <a:cubicBezTo>
                      <a:pt x="11210" y="13701"/>
                      <a:pt x="11887" y="12944"/>
                      <a:pt x="11582" y="10943"/>
                    </a:cubicBezTo>
                    <a:cubicBezTo>
                      <a:pt x="10852" y="6353"/>
                      <a:pt x="10974" y="4803"/>
                      <a:pt x="9727" y="3283"/>
                    </a:cubicBezTo>
                    <a:cubicBezTo>
                      <a:pt x="7843" y="973"/>
                      <a:pt x="1399" y="700"/>
                      <a:pt x="1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6356238" y="3691650"/>
                <a:ext cx="284475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1379" h="10463" extrusionOk="0">
                    <a:moveTo>
                      <a:pt x="2830" y="0"/>
                    </a:moveTo>
                    <a:cubicBezTo>
                      <a:pt x="2623" y="0"/>
                      <a:pt x="2436" y="49"/>
                      <a:pt x="2275" y="153"/>
                    </a:cubicBezTo>
                    <a:cubicBezTo>
                      <a:pt x="1" y="1578"/>
                      <a:pt x="3630" y="10462"/>
                      <a:pt x="6995" y="10462"/>
                    </a:cubicBezTo>
                    <a:cubicBezTo>
                      <a:pt x="7363" y="10462"/>
                      <a:pt x="7727" y="10356"/>
                      <a:pt x="8081" y="10122"/>
                    </a:cubicBezTo>
                    <a:cubicBezTo>
                      <a:pt x="11379" y="7924"/>
                      <a:pt x="5475" y="0"/>
                      <a:pt x="2830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6265838" y="3738900"/>
                <a:ext cx="2845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0458" extrusionOk="0">
                    <a:moveTo>
                      <a:pt x="2819" y="0"/>
                    </a:moveTo>
                    <a:cubicBezTo>
                      <a:pt x="2616" y="0"/>
                      <a:pt x="2432" y="47"/>
                      <a:pt x="2274" y="147"/>
                    </a:cubicBezTo>
                    <a:cubicBezTo>
                      <a:pt x="0" y="1599"/>
                      <a:pt x="3627" y="10457"/>
                      <a:pt x="6991" y="10457"/>
                    </a:cubicBezTo>
                    <a:cubicBezTo>
                      <a:pt x="7360" y="10457"/>
                      <a:pt x="7725" y="10351"/>
                      <a:pt x="8079" y="10117"/>
                    </a:cubicBezTo>
                    <a:cubicBezTo>
                      <a:pt x="11382" y="7915"/>
                      <a:pt x="5459" y="0"/>
                      <a:pt x="2819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6200413" y="3750525"/>
                <a:ext cx="240000" cy="25342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10137" extrusionOk="0">
                    <a:moveTo>
                      <a:pt x="2703" y="1"/>
                    </a:moveTo>
                    <a:cubicBezTo>
                      <a:pt x="2574" y="1"/>
                      <a:pt x="2452" y="26"/>
                      <a:pt x="2338" y="77"/>
                    </a:cubicBezTo>
                    <a:cubicBezTo>
                      <a:pt x="0" y="1063"/>
                      <a:pt x="2255" y="10136"/>
                      <a:pt x="5427" y="10136"/>
                    </a:cubicBezTo>
                    <a:cubicBezTo>
                      <a:pt x="5679" y="10136"/>
                      <a:pt x="5936" y="10079"/>
                      <a:pt x="6198" y="9956"/>
                    </a:cubicBezTo>
                    <a:cubicBezTo>
                      <a:pt x="9600" y="8342"/>
                      <a:pt x="5072" y="1"/>
                      <a:pt x="2703" y="1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6118713" y="3745475"/>
                <a:ext cx="188250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0270" extrusionOk="0">
                    <a:moveTo>
                      <a:pt x="3056" y="0"/>
                    </a:moveTo>
                    <a:cubicBezTo>
                      <a:pt x="3025" y="0"/>
                      <a:pt x="2993" y="2"/>
                      <a:pt x="2961" y="6"/>
                    </a:cubicBezTo>
                    <a:cubicBezTo>
                      <a:pt x="384" y="302"/>
                      <a:pt x="1" y="10270"/>
                      <a:pt x="3500" y="10270"/>
                    </a:cubicBezTo>
                    <a:cubicBezTo>
                      <a:pt x="3591" y="10270"/>
                      <a:pt x="3685" y="10263"/>
                      <a:pt x="3782" y="10249"/>
                    </a:cubicBezTo>
                    <a:cubicBezTo>
                      <a:pt x="7530" y="9709"/>
                      <a:pt x="5362" y="0"/>
                      <a:pt x="3056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6398113" y="3772675"/>
                <a:ext cx="9497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6733" extrusionOk="0">
                    <a:moveTo>
                      <a:pt x="55" y="0"/>
                    </a:moveTo>
                    <a:cubicBezTo>
                      <a:pt x="27" y="0"/>
                      <a:pt x="0" y="28"/>
                      <a:pt x="22" y="73"/>
                    </a:cubicBezTo>
                    <a:cubicBezTo>
                      <a:pt x="296" y="620"/>
                      <a:pt x="661" y="1167"/>
                      <a:pt x="965" y="1684"/>
                    </a:cubicBezTo>
                    <a:cubicBezTo>
                      <a:pt x="1269" y="2231"/>
                      <a:pt x="1573" y="2778"/>
                      <a:pt x="1877" y="3325"/>
                    </a:cubicBezTo>
                    <a:cubicBezTo>
                      <a:pt x="2181" y="3872"/>
                      <a:pt x="2454" y="4450"/>
                      <a:pt x="2758" y="4997"/>
                    </a:cubicBezTo>
                    <a:cubicBezTo>
                      <a:pt x="3123" y="5544"/>
                      <a:pt x="3427" y="6091"/>
                      <a:pt x="3670" y="6699"/>
                    </a:cubicBezTo>
                    <a:cubicBezTo>
                      <a:pt x="3682" y="6722"/>
                      <a:pt x="3706" y="6732"/>
                      <a:pt x="3729" y="6732"/>
                    </a:cubicBezTo>
                    <a:cubicBezTo>
                      <a:pt x="3767" y="6732"/>
                      <a:pt x="3799" y="6706"/>
                      <a:pt x="3761" y="6669"/>
                    </a:cubicBezTo>
                    <a:cubicBezTo>
                      <a:pt x="3518" y="6061"/>
                      <a:pt x="3336" y="5392"/>
                      <a:pt x="3092" y="4784"/>
                    </a:cubicBezTo>
                    <a:cubicBezTo>
                      <a:pt x="2849" y="4207"/>
                      <a:pt x="2545" y="3659"/>
                      <a:pt x="2241" y="3112"/>
                    </a:cubicBezTo>
                    <a:cubicBezTo>
                      <a:pt x="1937" y="2535"/>
                      <a:pt x="1573" y="1988"/>
                      <a:pt x="1208" y="1471"/>
                    </a:cubicBezTo>
                    <a:cubicBezTo>
                      <a:pt x="874" y="954"/>
                      <a:pt x="478" y="468"/>
                      <a:pt x="83" y="12"/>
                    </a:cubicBezTo>
                    <a:cubicBezTo>
                      <a:pt x="75" y="4"/>
                      <a:pt x="65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6304738" y="3770625"/>
                <a:ext cx="7800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8070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262" y="1431"/>
                      <a:pt x="627" y="2799"/>
                      <a:pt x="1052" y="4137"/>
                    </a:cubicBezTo>
                    <a:cubicBezTo>
                      <a:pt x="1326" y="4836"/>
                      <a:pt x="1599" y="5504"/>
                      <a:pt x="1934" y="6143"/>
                    </a:cubicBezTo>
                    <a:cubicBezTo>
                      <a:pt x="2268" y="6811"/>
                      <a:pt x="2663" y="7389"/>
                      <a:pt x="3028" y="8058"/>
                    </a:cubicBezTo>
                    <a:cubicBezTo>
                      <a:pt x="3036" y="8066"/>
                      <a:pt x="3046" y="8070"/>
                      <a:pt x="3057" y="8070"/>
                    </a:cubicBezTo>
                    <a:cubicBezTo>
                      <a:pt x="3087" y="8070"/>
                      <a:pt x="3119" y="8041"/>
                      <a:pt x="3119" y="7997"/>
                    </a:cubicBezTo>
                    <a:cubicBezTo>
                      <a:pt x="2754" y="7359"/>
                      <a:pt x="2481" y="6629"/>
                      <a:pt x="2207" y="5960"/>
                    </a:cubicBezTo>
                    <a:cubicBezTo>
                      <a:pt x="1903" y="5292"/>
                      <a:pt x="1630" y="4653"/>
                      <a:pt x="1356" y="3985"/>
                    </a:cubicBezTo>
                    <a:cubicBezTo>
                      <a:pt x="1113" y="3316"/>
                      <a:pt x="323" y="732"/>
                      <a:pt x="110" y="33"/>
                    </a:cubicBezTo>
                    <a:cubicBezTo>
                      <a:pt x="98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6233763" y="3786575"/>
                <a:ext cx="293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5928" extrusionOk="0">
                    <a:moveTo>
                      <a:pt x="98" y="0"/>
                    </a:moveTo>
                    <a:cubicBezTo>
                      <a:pt x="61" y="0"/>
                      <a:pt x="19" y="26"/>
                      <a:pt x="1" y="64"/>
                    </a:cubicBezTo>
                    <a:cubicBezTo>
                      <a:pt x="31" y="1006"/>
                      <a:pt x="153" y="1979"/>
                      <a:pt x="305" y="2921"/>
                    </a:cubicBezTo>
                    <a:cubicBezTo>
                      <a:pt x="396" y="3407"/>
                      <a:pt x="487" y="3863"/>
                      <a:pt x="609" y="4350"/>
                    </a:cubicBezTo>
                    <a:cubicBezTo>
                      <a:pt x="669" y="4562"/>
                      <a:pt x="730" y="4775"/>
                      <a:pt x="791" y="5018"/>
                    </a:cubicBezTo>
                    <a:cubicBezTo>
                      <a:pt x="912" y="5292"/>
                      <a:pt x="1004" y="5566"/>
                      <a:pt x="1064" y="5869"/>
                    </a:cubicBezTo>
                    <a:cubicBezTo>
                      <a:pt x="1064" y="5911"/>
                      <a:pt x="1089" y="5927"/>
                      <a:pt x="1114" y="5927"/>
                    </a:cubicBezTo>
                    <a:cubicBezTo>
                      <a:pt x="1143" y="5927"/>
                      <a:pt x="1172" y="5903"/>
                      <a:pt x="1156" y="5869"/>
                    </a:cubicBezTo>
                    <a:cubicBezTo>
                      <a:pt x="1095" y="5596"/>
                      <a:pt x="1034" y="5353"/>
                      <a:pt x="1004" y="5079"/>
                    </a:cubicBezTo>
                    <a:cubicBezTo>
                      <a:pt x="973" y="4836"/>
                      <a:pt x="943" y="4623"/>
                      <a:pt x="882" y="4380"/>
                    </a:cubicBezTo>
                    <a:cubicBezTo>
                      <a:pt x="821" y="3894"/>
                      <a:pt x="700" y="3438"/>
                      <a:pt x="639" y="2952"/>
                    </a:cubicBezTo>
                    <a:cubicBezTo>
                      <a:pt x="426" y="1979"/>
                      <a:pt x="335" y="1006"/>
                      <a:pt x="153" y="34"/>
                    </a:cubicBezTo>
                    <a:cubicBezTo>
                      <a:pt x="141" y="10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9" name="Google Shape;299;p29"/>
              <p:cNvGrpSpPr/>
              <p:nvPr/>
            </p:nvGrpSpPr>
            <p:grpSpPr>
              <a:xfrm>
                <a:off x="6039677" y="1598990"/>
                <a:ext cx="751430" cy="546673"/>
                <a:chOff x="6039677" y="1598990"/>
                <a:chExt cx="751430" cy="546673"/>
              </a:xfrm>
            </p:grpSpPr>
            <p:sp>
              <p:nvSpPr>
                <p:cNvPr id="300" name="Google Shape;300;p29"/>
                <p:cNvSpPr/>
                <p:nvPr/>
              </p:nvSpPr>
              <p:spPr>
                <a:xfrm>
                  <a:off x="6039677" y="1598990"/>
                  <a:ext cx="751430" cy="5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3" h="11278" extrusionOk="0">
                      <a:moveTo>
                        <a:pt x="7630" y="0"/>
                      </a:moveTo>
                      <a:cubicBezTo>
                        <a:pt x="3405" y="0"/>
                        <a:pt x="0" y="2523"/>
                        <a:pt x="0" y="5624"/>
                      </a:cubicBezTo>
                      <a:cubicBezTo>
                        <a:pt x="0" y="8754"/>
                        <a:pt x="3405" y="11277"/>
                        <a:pt x="7630" y="11277"/>
                      </a:cubicBezTo>
                      <a:cubicBezTo>
                        <a:pt x="9484" y="11277"/>
                        <a:pt x="11338" y="10761"/>
                        <a:pt x="12888" y="9697"/>
                      </a:cubicBezTo>
                      <a:lnTo>
                        <a:pt x="15502" y="10365"/>
                      </a:lnTo>
                      <a:lnTo>
                        <a:pt x="14499" y="8086"/>
                      </a:lnTo>
                      <a:cubicBezTo>
                        <a:pt x="14985" y="7356"/>
                        <a:pt x="15259" y="6505"/>
                        <a:pt x="15259" y="5624"/>
                      </a:cubicBezTo>
                      <a:cubicBezTo>
                        <a:pt x="15259" y="2523"/>
                        <a:pt x="11824" y="0"/>
                        <a:pt x="7630" y="0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9"/>
                <p:cNvSpPr/>
                <p:nvPr/>
              </p:nvSpPr>
              <p:spPr>
                <a:xfrm>
                  <a:off x="6186986" y="1833274"/>
                  <a:ext cx="89912" cy="7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5" y="0"/>
                      </a:moveTo>
                      <a:cubicBezTo>
                        <a:pt x="335" y="0"/>
                        <a:pt x="1" y="851"/>
                        <a:pt x="487" y="1368"/>
                      </a:cubicBezTo>
                      <a:cubicBezTo>
                        <a:pt x="650" y="1522"/>
                        <a:pt x="847" y="1591"/>
                        <a:pt x="1040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490" y="0"/>
                        <a:pt x="10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9"/>
                <p:cNvSpPr/>
                <p:nvPr/>
              </p:nvSpPr>
              <p:spPr>
                <a:xfrm>
                  <a:off x="6357901" y="1833274"/>
                  <a:ext cx="89912" cy="7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5" y="0"/>
                      </a:moveTo>
                      <a:cubicBezTo>
                        <a:pt x="365" y="0"/>
                        <a:pt x="1" y="851"/>
                        <a:pt x="487" y="1368"/>
                      </a:cubicBezTo>
                      <a:cubicBezTo>
                        <a:pt x="650" y="1522"/>
                        <a:pt x="847" y="1591"/>
                        <a:pt x="1040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490" y="0"/>
                        <a:pt x="10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9"/>
                <p:cNvSpPr/>
                <p:nvPr/>
              </p:nvSpPr>
              <p:spPr>
                <a:xfrm>
                  <a:off x="6528816" y="1833274"/>
                  <a:ext cx="89912" cy="7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4" y="0"/>
                      </a:moveTo>
                      <a:cubicBezTo>
                        <a:pt x="365" y="0"/>
                        <a:pt x="1" y="851"/>
                        <a:pt x="517" y="1368"/>
                      </a:cubicBezTo>
                      <a:cubicBezTo>
                        <a:pt x="671" y="1522"/>
                        <a:pt x="861" y="1591"/>
                        <a:pt x="1049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520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51520" y="699542"/>
            <a:ext cx="3600400" cy="5760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Re-range the following sentence write your answers in the chat box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868143" y="3466121"/>
            <a:ext cx="11156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she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39752" y="1735841"/>
            <a:ext cx="1152128" cy="4596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Asked/ told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6012160" y="1701256"/>
            <a:ext cx="1584176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/>
              <a:t>Aminah</a:t>
            </a:r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3707904" y="1716474"/>
            <a:ext cx="936104" cy="4518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bring</a:t>
            </a:r>
            <a:endParaRPr lang="ar-SA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39552" y="1730521"/>
            <a:ext cx="1584176" cy="4237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some snacks</a:t>
            </a:r>
            <a:endParaRPr lang="ar-SA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812360" y="1727346"/>
            <a:ext cx="936104" cy="4518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to</a:t>
            </a:r>
            <a:endParaRPr lang="ar-SA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835696" y="3470254"/>
            <a:ext cx="1584176" cy="4237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Carry the bag</a:t>
            </a:r>
            <a:endParaRPr lang="ar-SA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752527" y="1730521"/>
            <a:ext cx="11156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I 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566226" y="3435846"/>
            <a:ext cx="936104" cy="4518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to</a:t>
            </a:r>
            <a:endParaRPr lang="ar-SA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308304" y="3463940"/>
            <a:ext cx="1152128" cy="4596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wants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3726159" y="3428696"/>
            <a:ext cx="1584176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him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4" y="-34994"/>
            <a:ext cx="4298379" cy="17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44" y="218109"/>
            <a:ext cx="1574135" cy="6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51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2" y="483518"/>
            <a:ext cx="7436462" cy="430532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076056" y="1059582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Could we borrow your camera?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013987" y="1367359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Will you get me something to drink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039951" y="1673647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Can we borrow  your ball?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065915" y="1918412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Can I borrow your cell phone?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098821" y="2236659"/>
            <a:ext cx="37285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Could you tell me which bus goes downtown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098821" y="3209256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Let me get the can for you.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042164" y="3506875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I’ll help you do the math assignment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979818" y="3794336"/>
            <a:ext cx="3024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. I’ll take the photo for you.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913564" y="4071376"/>
            <a:ext cx="35476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Let me show you how to cook a steak.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979818" y="4348416"/>
            <a:ext cx="35476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Let me carry your bag for you.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289CFCE-481B-4170-BA08-DB264C3FA0BE}"/>
              </a:ext>
            </a:extLst>
          </p:cNvPr>
          <p:cNvSpPr txBox="1"/>
          <p:nvPr/>
        </p:nvSpPr>
        <p:spPr>
          <a:xfrm>
            <a:off x="7706833" y="984529"/>
            <a:ext cx="7871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yes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14F3A4E-D7F2-4F36-BD51-EF7E725493D9}"/>
              </a:ext>
            </a:extLst>
          </p:cNvPr>
          <p:cNvSpPr txBox="1"/>
          <p:nvPr/>
        </p:nvSpPr>
        <p:spPr>
          <a:xfrm>
            <a:off x="7941780" y="1381693"/>
            <a:ext cx="6723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No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369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7"/>
            <a:ext cx="5616624" cy="4639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مستطيل مستدير الزوايا 3"/>
          <p:cNvSpPr/>
          <p:nvPr/>
        </p:nvSpPr>
        <p:spPr>
          <a:xfrm>
            <a:off x="5833865" y="1620875"/>
            <a:ext cx="3096344" cy="379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1.Rana wants Sabah to lend her $10.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70234" y="2281098"/>
            <a:ext cx="3096344" cy="379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2.The receptionist wants </a:t>
            </a:r>
            <a:r>
              <a:rPr lang="en-US" dirty="0" err="1"/>
              <a:t>Saeed</a:t>
            </a:r>
            <a:r>
              <a:rPr lang="en-US" dirty="0"/>
              <a:t> to fill in the form/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33865" y="3483215"/>
            <a:ext cx="3096344" cy="379785"/>
          </a:xfrm>
          <a:prstGeom prst="roundRect">
            <a:avLst>
              <a:gd name="adj" fmla="val 3140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4.Ricardo wants Matt to give him a hand.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914303" y="4077644"/>
            <a:ext cx="3096344" cy="379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5.The mother wants her children to put away their toys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904910" y="4604967"/>
            <a:ext cx="3096344" cy="379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6.Khalid wants his wife to pass him the salt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70234" y="2922339"/>
            <a:ext cx="3096344" cy="379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3. Mr. Jenkins wants Andy to lend him the cell phone</a:t>
            </a:r>
          </a:p>
        </p:txBody>
      </p:sp>
      <p:pic>
        <p:nvPicPr>
          <p:cNvPr id="1026" name="Picture 2" descr="Object Pronoun">
            <a:extLst>
              <a:ext uri="{FF2B5EF4-FFF2-40B4-BE49-F238E27FC236}">
                <a16:creationId xmlns:a16="http://schemas.microsoft.com/office/drawing/2014/main" id="{0EB0259C-2AC3-43BC-9887-BDA881AC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56" y="123477"/>
            <a:ext cx="2857500" cy="1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7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89"/>
            <a:ext cx="6740419" cy="4639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مستطيل مستدير الزوايا 12"/>
          <p:cNvSpPr/>
          <p:nvPr/>
        </p:nvSpPr>
        <p:spPr>
          <a:xfrm>
            <a:off x="251520" y="135632"/>
            <a:ext cx="3672408" cy="5615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D. Practice with a partner. Accept or refuse the above requests.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7495"/>
            <a:ext cx="213891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720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678600" y="73667"/>
            <a:ext cx="7786800" cy="1099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Homework :</a:t>
            </a:r>
            <a:r>
              <a:rPr lang="en" dirty="0"/>
              <a:t> </a:t>
            </a:r>
            <a:r>
              <a:rPr lang="en" dirty="0">
                <a:solidFill>
                  <a:srgbClr val="FF0000"/>
                </a:solidFill>
              </a:rPr>
              <a:t>page</a:t>
            </a:r>
            <a:r>
              <a:rPr lang="en" dirty="0"/>
              <a:t> 112. 113  </a:t>
            </a:r>
            <a:br>
              <a:rPr lang="en" dirty="0"/>
            </a:br>
            <a:r>
              <a:rPr lang="en-US" dirty="0">
                <a:solidFill>
                  <a:srgbClr val="FF0000"/>
                </a:solidFill>
              </a:rPr>
              <a:t>EX</a:t>
            </a:r>
            <a:r>
              <a:rPr lang="en-US" dirty="0"/>
              <a:t> </a:t>
            </a:r>
            <a:r>
              <a:rPr lang="en" dirty="0"/>
              <a:t>  c-</a:t>
            </a:r>
            <a:r>
              <a:rPr lang="en-US" dirty="0"/>
              <a:t>D-E-F</a:t>
            </a:r>
            <a:endParaRPr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body" idx="1"/>
          </p:nvPr>
        </p:nvSpPr>
        <p:spPr>
          <a:xfrm>
            <a:off x="6786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5" name="Google Shape;885;p39"/>
          <p:cNvSpPr txBox="1">
            <a:spLocks noGrp="1"/>
          </p:cNvSpPr>
          <p:nvPr>
            <p:ph type="subTitle" idx="2"/>
          </p:nvPr>
        </p:nvSpPr>
        <p:spPr>
          <a:xfrm>
            <a:off x="6786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6" name="Google Shape;886;p39"/>
          <p:cNvSpPr txBox="1">
            <a:spLocks noGrp="1"/>
          </p:cNvSpPr>
          <p:nvPr>
            <p:ph type="body" idx="3"/>
          </p:nvPr>
        </p:nvSpPr>
        <p:spPr>
          <a:xfrm>
            <a:off x="6786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4"/>
          </p:nvPr>
        </p:nvSpPr>
        <p:spPr>
          <a:xfrm>
            <a:off x="6786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8" name="Google Shape;888;p39"/>
          <p:cNvSpPr txBox="1">
            <a:spLocks noGrp="1"/>
          </p:cNvSpPr>
          <p:nvPr>
            <p:ph type="body" idx="5"/>
          </p:nvPr>
        </p:nvSpPr>
        <p:spPr>
          <a:xfrm>
            <a:off x="56397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89" name="Google Shape;889;p39"/>
          <p:cNvSpPr txBox="1">
            <a:spLocks noGrp="1"/>
          </p:cNvSpPr>
          <p:nvPr>
            <p:ph type="subTitle" idx="6"/>
          </p:nvPr>
        </p:nvSpPr>
        <p:spPr>
          <a:xfrm>
            <a:off x="56397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90" name="Google Shape;890;p39"/>
          <p:cNvSpPr txBox="1">
            <a:spLocks noGrp="1"/>
          </p:cNvSpPr>
          <p:nvPr>
            <p:ph type="body" idx="7"/>
          </p:nvPr>
        </p:nvSpPr>
        <p:spPr>
          <a:xfrm>
            <a:off x="56397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91" name="Google Shape;891;p39"/>
          <p:cNvSpPr txBox="1">
            <a:spLocks noGrp="1"/>
          </p:cNvSpPr>
          <p:nvPr>
            <p:ph type="subTitle" idx="8"/>
          </p:nvPr>
        </p:nvSpPr>
        <p:spPr>
          <a:xfrm>
            <a:off x="56397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92" name="Google Shape;892;p39"/>
          <p:cNvSpPr/>
          <p:nvPr/>
        </p:nvSpPr>
        <p:spPr>
          <a:xfrm>
            <a:off x="0" y="11728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9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9"/>
          <p:cNvGrpSpPr/>
          <p:nvPr/>
        </p:nvGrpSpPr>
        <p:grpSpPr>
          <a:xfrm>
            <a:off x="7308304" y="1626849"/>
            <a:ext cx="1497037" cy="3038389"/>
            <a:chOff x="2903900" y="1160025"/>
            <a:chExt cx="1785375" cy="3623600"/>
          </a:xfrm>
        </p:grpSpPr>
        <p:sp>
          <p:nvSpPr>
            <p:cNvPr id="895" name="Google Shape;895;p39"/>
            <p:cNvSpPr/>
            <p:nvPr/>
          </p:nvSpPr>
          <p:spPr>
            <a:xfrm>
              <a:off x="2903900" y="4115050"/>
              <a:ext cx="739725" cy="661625"/>
            </a:xfrm>
            <a:custGeom>
              <a:avLst/>
              <a:gdLst/>
              <a:ahLst/>
              <a:cxnLst/>
              <a:rect l="l" t="t" r="r" b="b"/>
              <a:pathLst>
                <a:path w="29589" h="26465" extrusionOk="0">
                  <a:moveTo>
                    <a:pt x="28355" y="1"/>
                  </a:moveTo>
                  <a:lnTo>
                    <a:pt x="10875" y="167"/>
                  </a:lnTo>
                  <a:lnTo>
                    <a:pt x="12610" y="13577"/>
                  </a:lnTo>
                  <a:lnTo>
                    <a:pt x="12610" y="14111"/>
                  </a:lnTo>
                  <a:lnTo>
                    <a:pt x="12710" y="16879"/>
                  </a:lnTo>
                  <a:lnTo>
                    <a:pt x="12710" y="17180"/>
                  </a:lnTo>
                  <a:cubicBezTo>
                    <a:pt x="12710" y="17180"/>
                    <a:pt x="2770" y="21750"/>
                    <a:pt x="1769" y="22584"/>
                  </a:cubicBezTo>
                  <a:cubicBezTo>
                    <a:pt x="735" y="23417"/>
                    <a:pt x="1" y="26053"/>
                    <a:pt x="935" y="26353"/>
                  </a:cubicBezTo>
                  <a:cubicBezTo>
                    <a:pt x="1164" y="26429"/>
                    <a:pt x="3016" y="26464"/>
                    <a:pt x="5671" y="26464"/>
                  </a:cubicBezTo>
                  <a:cubicBezTo>
                    <a:pt x="13475" y="26464"/>
                    <a:pt x="28208" y="26159"/>
                    <a:pt x="28955" y="25686"/>
                  </a:cubicBezTo>
                  <a:cubicBezTo>
                    <a:pt x="29322" y="25419"/>
                    <a:pt x="29489" y="21616"/>
                    <a:pt x="29555" y="17013"/>
                  </a:cubicBezTo>
                  <a:lnTo>
                    <a:pt x="29555" y="16879"/>
                  </a:lnTo>
                  <a:cubicBezTo>
                    <a:pt x="29555" y="15912"/>
                    <a:pt x="29589" y="14945"/>
                    <a:pt x="29589" y="13944"/>
                  </a:cubicBezTo>
                  <a:lnTo>
                    <a:pt x="29589" y="13544"/>
                  </a:lnTo>
                  <a:lnTo>
                    <a:pt x="28355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903900" y="4453625"/>
              <a:ext cx="739725" cy="323050"/>
            </a:xfrm>
            <a:custGeom>
              <a:avLst/>
              <a:gdLst/>
              <a:ahLst/>
              <a:cxnLst/>
              <a:rect l="l" t="t" r="r" b="b"/>
              <a:pathLst>
                <a:path w="29589" h="12922" extrusionOk="0">
                  <a:moveTo>
                    <a:pt x="29589" y="1"/>
                  </a:moveTo>
                  <a:lnTo>
                    <a:pt x="12577" y="34"/>
                  </a:lnTo>
                  <a:lnTo>
                    <a:pt x="12577" y="568"/>
                  </a:lnTo>
                  <a:lnTo>
                    <a:pt x="12677" y="3336"/>
                  </a:lnTo>
                  <a:lnTo>
                    <a:pt x="12677" y="3637"/>
                  </a:lnTo>
                  <a:cubicBezTo>
                    <a:pt x="12677" y="3637"/>
                    <a:pt x="2736" y="8207"/>
                    <a:pt x="1736" y="9041"/>
                  </a:cubicBezTo>
                  <a:cubicBezTo>
                    <a:pt x="735" y="9874"/>
                    <a:pt x="1" y="12510"/>
                    <a:pt x="935" y="12810"/>
                  </a:cubicBezTo>
                  <a:cubicBezTo>
                    <a:pt x="1164" y="12886"/>
                    <a:pt x="3016" y="12921"/>
                    <a:pt x="5671" y="12921"/>
                  </a:cubicBezTo>
                  <a:cubicBezTo>
                    <a:pt x="13475" y="12921"/>
                    <a:pt x="28208" y="12616"/>
                    <a:pt x="28955" y="12143"/>
                  </a:cubicBezTo>
                  <a:cubicBezTo>
                    <a:pt x="29322" y="11876"/>
                    <a:pt x="29489" y="8073"/>
                    <a:pt x="29555" y="3470"/>
                  </a:cubicBezTo>
                  <a:lnTo>
                    <a:pt x="29555" y="3336"/>
                  </a:lnTo>
                  <a:cubicBezTo>
                    <a:pt x="29555" y="2369"/>
                    <a:pt x="29589" y="1402"/>
                    <a:pt x="29589" y="401"/>
                  </a:cubicBezTo>
                  <a:lnTo>
                    <a:pt x="2958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903900" y="4537025"/>
              <a:ext cx="738900" cy="239675"/>
            </a:xfrm>
            <a:custGeom>
              <a:avLst/>
              <a:gdLst/>
              <a:ahLst/>
              <a:cxnLst/>
              <a:rect l="l" t="t" r="r" b="b"/>
              <a:pathLst>
                <a:path w="29556" h="9587" extrusionOk="0">
                  <a:moveTo>
                    <a:pt x="29555" y="0"/>
                  </a:moveTo>
                  <a:lnTo>
                    <a:pt x="12710" y="34"/>
                  </a:lnTo>
                  <a:lnTo>
                    <a:pt x="12710" y="301"/>
                  </a:lnTo>
                  <a:cubicBezTo>
                    <a:pt x="12710" y="301"/>
                    <a:pt x="2770" y="4904"/>
                    <a:pt x="1769" y="5738"/>
                  </a:cubicBezTo>
                  <a:cubicBezTo>
                    <a:pt x="768" y="6572"/>
                    <a:pt x="1" y="9174"/>
                    <a:pt x="935" y="9474"/>
                  </a:cubicBezTo>
                  <a:cubicBezTo>
                    <a:pt x="1156" y="9553"/>
                    <a:pt x="2851" y="9587"/>
                    <a:pt x="5309" y="9587"/>
                  </a:cubicBezTo>
                  <a:cubicBezTo>
                    <a:pt x="8055" y="9587"/>
                    <a:pt x="11752" y="9544"/>
                    <a:pt x="15412" y="9474"/>
                  </a:cubicBezTo>
                  <a:cubicBezTo>
                    <a:pt x="16813" y="9441"/>
                    <a:pt x="18214" y="9407"/>
                    <a:pt x="19515" y="9374"/>
                  </a:cubicBezTo>
                  <a:cubicBezTo>
                    <a:pt x="24485" y="9240"/>
                    <a:pt x="28555" y="9040"/>
                    <a:pt x="28955" y="8807"/>
                  </a:cubicBezTo>
                  <a:cubicBezTo>
                    <a:pt x="29322" y="8540"/>
                    <a:pt x="29489" y="4871"/>
                    <a:pt x="29555" y="334"/>
                  </a:cubicBezTo>
                  <a:lnTo>
                    <a:pt x="29555" y="134"/>
                  </a:lnTo>
                  <a:lnTo>
                    <a:pt x="29555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2931425" y="4740850"/>
              <a:ext cx="667175" cy="10175"/>
            </a:xfrm>
            <a:custGeom>
              <a:avLst/>
              <a:gdLst/>
              <a:ahLst/>
              <a:cxnLst/>
              <a:rect l="l" t="t" r="r" b="b"/>
              <a:pathLst>
                <a:path w="26687" h="407" extrusionOk="0">
                  <a:moveTo>
                    <a:pt x="22014" y="1"/>
                  </a:moveTo>
                  <a:cubicBezTo>
                    <a:pt x="15023" y="1"/>
                    <a:pt x="3523" y="191"/>
                    <a:pt x="101" y="320"/>
                  </a:cubicBezTo>
                  <a:cubicBezTo>
                    <a:pt x="1" y="320"/>
                    <a:pt x="1" y="387"/>
                    <a:pt x="101" y="387"/>
                  </a:cubicBezTo>
                  <a:cubicBezTo>
                    <a:pt x="981" y="400"/>
                    <a:pt x="2397" y="407"/>
                    <a:pt x="4133" y="407"/>
                  </a:cubicBezTo>
                  <a:cubicBezTo>
                    <a:pt x="11078" y="407"/>
                    <a:pt x="23151" y="300"/>
                    <a:pt x="26620" y="87"/>
                  </a:cubicBezTo>
                  <a:cubicBezTo>
                    <a:pt x="26686" y="87"/>
                    <a:pt x="26686" y="53"/>
                    <a:pt x="26620" y="53"/>
                  </a:cubicBezTo>
                  <a:cubicBezTo>
                    <a:pt x="25653" y="16"/>
                    <a:pt x="24019" y="1"/>
                    <a:pt x="22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171600" y="4535700"/>
              <a:ext cx="134125" cy="34100"/>
            </a:xfrm>
            <a:custGeom>
              <a:avLst/>
              <a:gdLst/>
              <a:ahLst/>
              <a:cxnLst/>
              <a:rect l="l" t="t" r="r" b="b"/>
              <a:pathLst>
                <a:path w="5365" h="1364" extrusionOk="0">
                  <a:moveTo>
                    <a:pt x="1608" y="1"/>
                  </a:moveTo>
                  <a:cubicBezTo>
                    <a:pt x="1105" y="1"/>
                    <a:pt x="606" y="54"/>
                    <a:pt x="134" y="154"/>
                  </a:cubicBezTo>
                  <a:cubicBezTo>
                    <a:pt x="1" y="187"/>
                    <a:pt x="34" y="354"/>
                    <a:pt x="134" y="354"/>
                  </a:cubicBezTo>
                  <a:cubicBezTo>
                    <a:pt x="1869" y="520"/>
                    <a:pt x="3603" y="854"/>
                    <a:pt x="5238" y="1354"/>
                  </a:cubicBezTo>
                  <a:cubicBezTo>
                    <a:pt x="5256" y="1360"/>
                    <a:pt x="5272" y="1363"/>
                    <a:pt x="5286" y="1363"/>
                  </a:cubicBezTo>
                  <a:cubicBezTo>
                    <a:pt x="5348" y="1363"/>
                    <a:pt x="5365" y="1309"/>
                    <a:pt x="5338" y="1254"/>
                  </a:cubicBezTo>
                  <a:cubicBezTo>
                    <a:pt x="4342" y="380"/>
                    <a:pt x="2957" y="1"/>
                    <a:pt x="1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3139925" y="4555250"/>
              <a:ext cx="134800" cy="33725"/>
            </a:xfrm>
            <a:custGeom>
              <a:avLst/>
              <a:gdLst/>
              <a:ahLst/>
              <a:cxnLst/>
              <a:rect l="l" t="t" r="r" b="b"/>
              <a:pathLst>
                <a:path w="5392" h="1349" extrusionOk="0">
                  <a:moveTo>
                    <a:pt x="1622" y="0"/>
                  </a:moveTo>
                  <a:cubicBezTo>
                    <a:pt x="1125" y="0"/>
                    <a:pt x="633" y="49"/>
                    <a:pt x="167" y="139"/>
                  </a:cubicBezTo>
                  <a:cubicBezTo>
                    <a:pt x="0" y="139"/>
                    <a:pt x="33" y="372"/>
                    <a:pt x="167" y="372"/>
                  </a:cubicBezTo>
                  <a:cubicBezTo>
                    <a:pt x="1901" y="506"/>
                    <a:pt x="3603" y="839"/>
                    <a:pt x="5270" y="1340"/>
                  </a:cubicBezTo>
                  <a:cubicBezTo>
                    <a:pt x="5283" y="1346"/>
                    <a:pt x="5295" y="1348"/>
                    <a:pt x="5306" y="1348"/>
                  </a:cubicBezTo>
                  <a:cubicBezTo>
                    <a:pt x="5357" y="1348"/>
                    <a:pt x="5392" y="1294"/>
                    <a:pt x="5337" y="1240"/>
                  </a:cubicBezTo>
                  <a:cubicBezTo>
                    <a:pt x="4361" y="361"/>
                    <a:pt x="2975" y="0"/>
                    <a:pt x="16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109050" y="4574425"/>
              <a:ext cx="134825" cy="33725"/>
            </a:xfrm>
            <a:custGeom>
              <a:avLst/>
              <a:gdLst/>
              <a:ahLst/>
              <a:cxnLst/>
              <a:rect l="l" t="t" r="r" b="b"/>
              <a:pathLst>
                <a:path w="5393" h="1349" extrusionOk="0">
                  <a:moveTo>
                    <a:pt x="1609" y="1"/>
                  </a:moveTo>
                  <a:cubicBezTo>
                    <a:pt x="1113" y="1"/>
                    <a:pt x="625" y="49"/>
                    <a:pt x="168" y="139"/>
                  </a:cubicBezTo>
                  <a:cubicBezTo>
                    <a:pt x="1" y="139"/>
                    <a:pt x="34" y="372"/>
                    <a:pt x="168" y="372"/>
                  </a:cubicBezTo>
                  <a:cubicBezTo>
                    <a:pt x="1902" y="506"/>
                    <a:pt x="3603" y="839"/>
                    <a:pt x="5271" y="1340"/>
                  </a:cubicBezTo>
                  <a:cubicBezTo>
                    <a:pt x="5283" y="1346"/>
                    <a:pt x="5296" y="1349"/>
                    <a:pt x="5307" y="1349"/>
                  </a:cubicBezTo>
                  <a:cubicBezTo>
                    <a:pt x="5358" y="1349"/>
                    <a:pt x="5392" y="1294"/>
                    <a:pt x="5338" y="1240"/>
                  </a:cubicBezTo>
                  <a:cubicBezTo>
                    <a:pt x="4362" y="361"/>
                    <a:pt x="2958" y="1"/>
                    <a:pt x="16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89175" y="4537025"/>
              <a:ext cx="353625" cy="236850"/>
            </a:xfrm>
            <a:custGeom>
              <a:avLst/>
              <a:gdLst/>
              <a:ahLst/>
              <a:cxnLst/>
              <a:rect l="l" t="t" r="r" b="b"/>
              <a:pathLst>
                <a:path w="14145" h="9474" extrusionOk="0">
                  <a:moveTo>
                    <a:pt x="14144" y="0"/>
                  </a:moveTo>
                  <a:cubicBezTo>
                    <a:pt x="11843" y="1602"/>
                    <a:pt x="3704" y="7005"/>
                    <a:pt x="1" y="9474"/>
                  </a:cubicBezTo>
                  <a:cubicBezTo>
                    <a:pt x="1402" y="9441"/>
                    <a:pt x="2803" y="9407"/>
                    <a:pt x="4104" y="9374"/>
                  </a:cubicBezTo>
                  <a:cubicBezTo>
                    <a:pt x="9074" y="9240"/>
                    <a:pt x="13144" y="9040"/>
                    <a:pt x="13544" y="8807"/>
                  </a:cubicBezTo>
                  <a:cubicBezTo>
                    <a:pt x="13911" y="8540"/>
                    <a:pt x="14078" y="4837"/>
                    <a:pt x="14144" y="334"/>
                  </a:cubicBezTo>
                  <a:lnTo>
                    <a:pt x="14144" y="134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117400" y="2234550"/>
              <a:ext cx="758900" cy="2304175"/>
            </a:xfrm>
            <a:custGeom>
              <a:avLst/>
              <a:gdLst/>
              <a:ahLst/>
              <a:cxnLst/>
              <a:rect l="l" t="t" r="r" b="b"/>
              <a:pathLst>
                <a:path w="30356" h="92167" extrusionOk="0">
                  <a:moveTo>
                    <a:pt x="14411" y="0"/>
                  </a:moveTo>
                  <a:cubicBezTo>
                    <a:pt x="14411" y="0"/>
                    <a:pt x="12576" y="5871"/>
                    <a:pt x="10208" y="13543"/>
                  </a:cubicBezTo>
                  <a:cubicBezTo>
                    <a:pt x="6405" y="25985"/>
                    <a:pt x="1301" y="43164"/>
                    <a:pt x="801" y="47334"/>
                  </a:cubicBezTo>
                  <a:cubicBezTo>
                    <a:pt x="0" y="54039"/>
                    <a:pt x="3036" y="92166"/>
                    <a:pt x="3036" y="92166"/>
                  </a:cubicBezTo>
                  <a:lnTo>
                    <a:pt x="21849" y="92166"/>
                  </a:lnTo>
                  <a:cubicBezTo>
                    <a:pt x="21849" y="92166"/>
                    <a:pt x="18047" y="48235"/>
                    <a:pt x="18213" y="47467"/>
                  </a:cubicBezTo>
                  <a:cubicBezTo>
                    <a:pt x="18380" y="46500"/>
                    <a:pt x="19514" y="42064"/>
                    <a:pt x="20982" y="36259"/>
                  </a:cubicBezTo>
                  <a:cubicBezTo>
                    <a:pt x="21449" y="34425"/>
                    <a:pt x="21949" y="32490"/>
                    <a:pt x="22450" y="30455"/>
                  </a:cubicBezTo>
                  <a:cubicBezTo>
                    <a:pt x="23851" y="24985"/>
                    <a:pt x="25419" y="19014"/>
                    <a:pt x="26753" y="13810"/>
                  </a:cubicBezTo>
                  <a:cubicBezTo>
                    <a:pt x="28788" y="6038"/>
                    <a:pt x="30355" y="0"/>
                    <a:pt x="3035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212475" y="4455600"/>
              <a:ext cx="424475" cy="8600"/>
            </a:xfrm>
            <a:custGeom>
              <a:avLst/>
              <a:gdLst/>
              <a:ahLst/>
              <a:cxnLst/>
              <a:rect l="l" t="t" r="r" b="b"/>
              <a:pathLst>
                <a:path w="16979" h="344" extrusionOk="0">
                  <a:moveTo>
                    <a:pt x="10385" y="0"/>
                  </a:moveTo>
                  <a:cubicBezTo>
                    <a:pt x="7950" y="0"/>
                    <a:pt x="5632" y="22"/>
                    <a:pt x="4970" y="22"/>
                  </a:cubicBezTo>
                  <a:cubicBezTo>
                    <a:pt x="2102" y="55"/>
                    <a:pt x="2936" y="55"/>
                    <a:pt x="67" y="122"/>
                  </a:cubicBezTo>
                  <a:cubicBezTo>
                    <a:pt x="0" y="122"/>
                    <a:pt x="0" y="222"/>
                    <a:pt x="67" y="222"/>
                  </a:cubicBezTo>
                  <a:cubicBezTo>
                    <a:pt x="2936" y="289"/>
                    <a:pt x="2102" y="289"/>
                    <a:pt x="4970" y="322"/>
                  </a:cubicBezTo>
                  <a:cubicBezTo>
                    <a:pt x="5632" y="322"/>
                    <a:pt x="7950" y="343"/>
                    <a:pt x="10385" y="343"/>
                  </a:cubicBezTo>
                  <a:cubicBezTo>
                    <a:pt x="13226" y="343"/>
                    <a:pt x="16227" y="314"/>
                    <a:pt x="16946" y="189"/>
                  </a:cubicBezTo>
                  <a:cubicBezTo>
                    <a:pt x="16979" y="189"/>
                    <a:pt x="16979" y="155"/>
                    <a:pt x="16946" y="155"/>
                  </a:cubicBezTo>
                  <a:cubicBezTo>
                    <a:pt x="16227" y="29"/>
                    <a:pt x="13226" y="0"/>
                    <a:pt x="103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471825" y="2334475"/>
              <a:ext cx="323200" cy="2077375"/>
            </a:xfrm>
            <a:custGeom>
              <a:avLst/>
              <a:gdLst/>
              <a:ahLst/>
              <a:cxnLst/>
              <a:rect l="l" t="t" r="r" b="b"/>
              <a:pathLst>
                <a:path w="12928" h="83095" extrusionOk="0">
                  <a:moveTo>
                    <a:pt x="12876" y="0"/>
                  </a:moveTo>
                  <a:cubicBezTo>
                    <a:pt x="12848" y="0"/>
                    <a:pt x="12801" y="85"/>
                    <a:pt x="12743" y="273"/>
                  </a:cubicBezTo>
                  <a:cubicBezTo>
                    <a:pt x="12376" y="1641"/>
                    <a:pt x="11909" y="2941"/>
                    <a:pt x="11475" y="4276"/>
                  </a:cubicBezTo>
                  <a:cubicBezTo>
                    <a:pt x="11075" y="5643"/>
                    <a:pt x="10641" y="7011"/>
                    <a:pt x="10241" y="8379"/>
                  </a:cubicBezTo>
                  <a:cubicBezTo>
                    <a:pt x="9407" y="11081"/>
                    <a:pt x="8573" y="13783"/>
                    <a:pt x="7739" y="16518"/>
                  </a:cubicBezTo>
                  <a:cubicBezTo>
                    <a:pt x="6071" y="21922"/>
                    <a:pt x="4437" y="27359"/>
                    <a:pt x="2802" y="32763"/>
                  </a:cubicBezTo>
                  <a:cubicBezTo>
                    <a:pt x="2002" y="35431"/>
                    <a:pt x="1101" y="38100"/>
                    <a:pt x="467" y="40835"/>
                  </a:cubicBezTo>
                  <a:cubicBezTo>
                    <a:pt x="167" y="42103"/>
                    <a:pt x="0" y="43404"/>
                    <a:pt x="0" y="44738"/>
                  </a:cubicBezTo>
                  <a:cubicBezTo>
                    <a:pt x="0" y="46139"/>
                    <a:pt x="167" y="47573"/>
                    <a:pt x="300" y="48974"/>
                  </a:cubicBezTo>
                  <a:cubicBezTo>
                    <a:pt x="801" y="54612"/>
                    <a:pt x="1334" y="60249"/>
                    <a:pt x="1868" y="65920"/>
                  </a:cubicBezTo>
                  <a:cubicBezTo>
                    <a:pt x="2402" y="71591"/>
                    <a:pt x="2869" y="77261"/>
                    <a:pt x="3503" y="82932"/>
                  </a:cubicBezTo>
                  <a:cubicBezTo>
                    <a:pt x="3520" y="83036"/>
                    <a:pt x="3627" y="83095"/>
                    <a:pt x="3722" y="83095"/>
                  </a:cubicBezTo>
                  <a:cubicBezTo>
                    <a:pt x="3809" y="83095"/>
                    <a:pt x="3886" y="83044"/>
                    <a:pt x="3870" y="82932"/>
                  </a:cubicBezTo>
                  <a:cubicBezTo>
                    <a:pt x="3836" y="82198"/>
                    <a:pt x="3770" y="81464"/>
                    <a:pt x="3703" y="80730"/>
                  </a:cubicBezTo>
                  <a:cubicBezTo>
                    <a:pt x="3169" y="75026"/>
                    <a:pt x="2635" y="69289"/>
                    <a:pt x="2102" y="63552"/>
                  </a:cubicBezTo>
                  <a:lnTo>
                    <a:pt x="1301" y="54945"/>
                  </a:lnTo>
                  <a:cubicBezTo>
                    <a:pt x="1068" y="52077"/>
                    <a:pt x="734" y="49175"/>
                    <a:pt x="534" y="46306"/>
                  </a:cubicBezTo>
                  <a:cubicBezTo>
                    <a:pt x="434" y="44871"/>
                    <a:pt x="467" y="43437"/>
                    <a:pt x="701" y="42036"/>
                  </a:cubicBezTo>
                  <a:cubicBezTo>
                    <a:pt x="968" y="40668"/>
                    <a:pt x="1301" y="39334"/>
                    <a:pt x="1735" y="38033"/>
                  </a:cubicBezTo>
                  <a:cubicBezTo>
                    <a:pt x="2569" y="35265"/>
                    <a:pt x="3403" y="32496"/>
                    <a:pt x="4237" y="29761"/>
                  </a:cubicBezTo>
                  <a:cubicBezTo>
                    <a:pt x="5904" y="24257"/>
                    <a:pt x="7539" y="18753"/>
                    <a:pt x="9140" y="13249"/>
                  </a:cubicBezTo>
                  <a:cubicBezTo>
                    <a:pt x="9974" y="10480"/>
                    <a:pt x="10775" y="7712"/>
                    <a:pt x="11608" y="4943"/>
                  </a:cubicBezTo>
                  <a:cubicBezTo>
                    <a:pt x="12009" y="3542"/>
                    <a:pt x="12376" y="2141"/>
                    <a:pt x="12809" y="740"/>
                  </a:cubicBezTo>
                  <a:cubicBezTo>
                    <a:pt x="12917" y="286"/>
                    <a:pt x="12927" y="0"/>
                    <a:pt x="128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522675" y="2234550"/>
              <a:ext cx="353625" cy="906500"/>
            </a:xfrm>
            <a:custGeom>
              <a:avLst/>
              <a:gdLst/>
              <a:ahLst/>
              <a:cxnLst/>
              <a:rect l="l" t="t" r="r" b="b"/>
              <a:pathLst>
                <a:path w="14145" h="36260" extrusionOk="0">
                  <a:moveTo>
                    <a:pt x="1" y="0"/>
                  </a:moveTo>
                  <a:cubicBezTo>
                    <a:pt x="1135" y="8540"/>
                    <a:pt x="3237" y="24584"/>
                    <a:pt x="4771" y="36259"/>
                  </a:cubicBezTo>
                  <a:cubicBezTo>
                    <a:pt x="8374" y="22149"/>
                    <a:pt x="14144" y="0"/>
                    <a:pt x="141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402600" y="4123400"/>
              <a:ext cx="742225" cy="660225"/>
            </a:xfrm>
            <a:custGeom>
              <a:avLst/>
              <a:gdLst/>
              <a:ahLst/>
              <a:cxnLst/>
              <a:rect l="l" t="t" r="r" b="b"/>
              <a:pathLst>
                <a:path w="29689" h="26409" extrusionOk="0">
                  <a:moveTo>
                    <a:pt x="29188" y="0"/>
                  </a:moveTo>
                  <a:lnTo>
                    <a:pt x="12143" y="134"/>
                  </a:lnTo>
                  <a:lnTo>
                    <a:pt x="12610" y="13543"/>
                  </a:lnTo>
                  <a:lnTo>
                    <a:pt x="12610" y="14077"/>
                  </a:lnTo>
                  <a:lnTo>
                    <a:pt x="12710" y="16846"/>
                  </a:lnTo>
                  <a:lnTo>
                    <a:pt x="12710" y="17146"/>
                  </a:lnTo>
                  <a:cubicBezTo>
                    <a:pt x="12710" y="17146"/>
                    <a:pt x="2736" y="21716"/>
                    <a:pt x="1735" y="22516"/>
                  </a:cubicBezTo>
                  <a:cubicBezTo>
                    <a:pt x="734" y="23317"/>
                    <a:pt x="1" y="25986"/>
                    <a:pt x="901" y="26286"/>
                  </a:cubicBezTo>
                  <a:cubicBezTo>
                    <a:pt x="1152" y="26369"/>
                    <a:pt x="3357" y="26409"/>
                    <a:pt x="6430" y="26409"/>
                  </a:cubicBezTo>
                  <a:cubicBezTo>
                    <a:pt x="14397" y="26409"/>
                    <a:pt x="28199" y="26143"/>
                    <a:pt x="28921" y="25685"/>
                  </a:cubicBezTo>
                  <a:cubicBezTo>
                    <a:pt x="29288" y="25452"/>
                    <a:pt x="29488" y="21649"/>
                    <a:pt x="29588" y="17046"/>
                  </a:cubicBezTo>
                  <a:lnTo>
                    <a:pt x="29588" y="16879"/>
                  </a:lnTo>
                  <a:cubicBezTo>
                    <a:pt x="29588" y="15945"/>
                    <a:pt x="29622" y="14978"/>
                    <a:pt x="29622" y="13977"/>
                  </a:cubicBezTo>
                  <a:lnTo>
                    <a:pt x="29622" y="13543"/>
                  </a:lnTo>
                  <a:cubicBezTo>
                    <a:pt x="29688" y="6905"/>
                    <a:pt x="29188" y="0"/>
                    <a:pt x="2918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402600" y="4461975"/>
              <a:ext cx="740550" cy="321650"/>
            </a:xfrm>
            <a:custGeom>
              <a:avLst/>
              <a:gdLst/>
              <a:ahLst/>
              <a:cxnLst/>
              <a:rect l="l" t="t" r="r" b="b"/>
              <a:pathLst>
                <a:path w="29622" h="12866" extrusionOk="0">
                  <a:moveTo>
                    <a:pt x="12610" y="0"/>
                  </a:moveTo>
                  <a:lnTo>
                    <a:pt x="12610" y="534"/>
                  </a:lnTo>
                  <a:lnTo>
                    <a:pt x="12710" y="3336"/>
                  </a:lnTo>
                  <a:lnTo>
                    <a:pt x="12710" y="3603"/>
                  </a:lnTo>
                  <a:cubicBezTo>
                    <a:pt x="12710" y="3603"/>
                    <a:pt x="2736" y="8206"/>
                    <a:pt x="1735" y="9007"/>
                  </a:cubicBezTo>
                  <a:cubicBezTo>
                    <a:pt x="734" y="9774"/>
                    <a:pt x="1" y="12443"/>
                    <a:pt x="901" y="12743"/>
                  </a:cubicBezTo>
                  <a:cubicBezTo>
                    <a:pt x="1152" y="12826"/>
                    <a:pt x="3357" y="12866"/>
                    <a:pt x="6430" y="12866"/>
                  </a:cubicBezTo>
                  <a:cubicBezTo>
                    <a:pt x="14397" y="12866"/>
                    <a:pt x="28199" y="12600"/>
                    <a:pt x="28921" y="12142"/>
                  </a:cubicBezTo>
                  <a:cubicBezTo>
                    <a:pt x="29288" y="11909"/>
                    <a:pt x="29488" y="8106"/>
                    <a:pt x="29588" y="3503"/>
                  </a:cubicBezTo>
                  <a:lnTo>
                    <a:pt x="29588" y="3336"/>
                  </a:lnTo>
                  <a:cubicBezTo>
                    <a:pt x="29588" y="2402"/>
                    <a:pt x="29622" y="1435"/>
                    <a:pt x="29622" y="434"/>
                  </a:cubicBezTo>
                  <a:lnTo>
                    <a:pt x="2962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3402600" y="4545375"/>
              <a:ext cx="739725" cy="238250"/>
            </a:xfrm>
            <a:custGeom>
              <a:avLst/>
              <a:gdLst/>
              <a:ahLst/>
              <a:cxnLst/>
              <a:rect l="l" t="t" r="r" b="b"/>
              <a:pathLst>
                <a:path w="29589" h="9530" extrusionOk="0">
                  <a:moveTo>
                    <a:pt x="12710" y="0"/>
                  </a:moveTo>
                  <a:lnTo>
                    <a:pt x="12710" y="267"/>
                  </a:lnTo>
                  <a:cubicBezTo>
                    <a:pt x="12710" y="267"/>
                    <a:pt x="2769" y="4870"/>
                    <a:pt x="1768" y="5637"/>
                  </a:cubicBezTo>
                  <a:cubicBezTo>
                    <a:pt x="734" y="6438"/>
                    <a:pt x="1" y="9107"/>
                    <a:pt x="901" y="9407"/>
                  </a:cubicBezTo>
                  <a:cubicBezTo>
                    <a:pt x="1152" y="9490"/>
                    <a:pt x="3357" y="9530"/>
                    <a:pt x="6430" y="9530"/>
                  </a:cubicBezTo>
                  <a:cubicBezTo>
                    <a:pt x="14397" y="9530"/>
                    <a:pt x="28199" y="9264"/>
                    <a:pt x="28921" y="8806"/>
                  </a:cubicBezTo>
                  <a:cubicBezTo>
                    <a:pt x="29288" y="8573"/>
                    <a:pt x="29488" y="4770"/>
                    <a:pt x="29588" y="167"/>
                  </a:cubicBezTo>
                  <a:lnTo>
                    <a:pt x="29588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3430125" y="4749225"/>
              <a:ext cx="666325" cy="8475"/>
            </a:xfrm>
            <a:custGeom>
              <a:avLst/>
              <a:gdLst/>
              <a:ahLst/>
              <a:cxnLst/>
              <a:rect l="l" t="t" r="r" b="b"/>
              <a:pathLst>
                <a:path w="26653" h="339" extrusionOk="0">
                  <a:moveTo>
                    <a:pt x="19680" y="1"/>
                  </a:moveTo>
                  <a:cubicBezTo>
                    <a:pt x="12697" y="1"/>
                    <a:pt x="3166" y="126"/>
                    <a:pt x="100" y="219"/>
                  </a:cubicBezTo>
                  <a:cubicBezTo>
                    <a:pt x="0" y="219"/>
                    <a:pt x="0" y="285"/>
                    <a:pt x="100" y="285"/>
                  </a:cubicBezTo>
                  <a:cubicBezTo>
                    <a:pt x="1620" y="320"/>
                    <a:pt x="4730" y="339"/>
                    <a:pt x="8331" y="339"/>
                  </a:cubicBezTo>
                  <a:cubicBezTo>
                    <a:pt x="15162" y="339"/>
                    <a:pt x="23758" y="271"/>
                    <a:pt x="26619" y="119"/>
                  </a:cubicBezTo>
                  <a:cubicBezTo>
                    <a:pt x="26653" y="119"/>
                    <a:pt x="26653" y="85"/>
                    <a:pt x="26619" y="85"/>
                  </a:cubicBezTo>
                  <a:cubicBezTo>
                    <a:pt x="25292" y="24"/>
                    <a:pt x="22729" y="1"/>
                    <a:pt x="19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671125" y="4542875"/>
              <a:ext cx="133300" cy="34425"/>
            </a:xfrm>
            <a:custGeom>
              <a:avLst/>
              <a:gdLst/>
              <a:ahLst/>
              <a:cxnLst/>
              <a:rect l="l" t="t" r="r" b="b"/>
              <a:pathLst>
                <a:path w="5332" h="1377" extrusionOk="0">
                  <a:moveTo>
                    <a:pt x="1509" y="1"/>
                  </a:moveTo>
                  <a:cubicBezTo>
                    <a:pt x="1026" y="1"/>
                    <a:pt x="550" y="47"/>
                    <a:pt x="101" y="133"/>
                  </a:cubicBezTo>
                  <a:cubicBezTo>
                    <a:pt x="1" y="167"/>
                    <a:pt x="1" y="334"/>
                    <a:pt x="134" y="367"/>
                  </a:cubicBezTo>
                  <a:cubicBezTo>
                    <a:pt x="1869" y="534"/>
                    <a:pt x="3570" y="867"/>
                    <a:pt x="5238" y="1368"/>
                  </a:cubicBezTo>
                  <a:cubicBezTo>
                    <a:pt x="5250" y="1374"/>
                    <a:pt x="5261" y="1376"/>
                    <a:pt x="5271" y="1376"/>
                  </a:cubicBezTo>
                  <a:cubicBezTo>
                    <a:pt x="5314" y="1376"/>
                    <a:pt x="5332" y="1322"/>
                    <a:pt x="5304" y="1268"/>
                  </a:cubicBezTo>
                  <a:cubicBezTo>
                    <a:pt x="4316" y="378"/>
                    <a:pt x="2888" y="1"/>
                    <a:pt x="15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639425" y="4561925"/>
              <a:ext cx="134150" cy="34550"/>
            </a:xfrm>
            <a:custGeom>
              <a:avLst/>
              <a:gdLst/>
              <a:ahLst/>
              <a:cxnLst/>
              <a:rect l="l" t="t" r="r" b="b"/>
              <a:pathLst>
                <a:path w="5366" h="1382" extrusionOk="0">
                  <a:moveTo>
                    <a:pt x="1586" y="1"/>
                  </a:moveTo>
                  <a:cubicBezTo>
                    <a:pt x="1089" y="1"/>
                    <a:pt x="597" y="50"/>
                    <a:pt x="134" y="139"/>
                  </a:cubicBezTo>
                  <a:cubicBezTo>
                    <a:pt x="1" y="172"/>
                    <a:pt x="1" y="372"/>
                    <a:pt x="134" y="372"/>
                  </a:cubicBezTo>
                  <a:cubicBezTo>
                    <a:pt x="1869" y="539"/>
                    <a:pt x="3604" y="872"/>
                    <a:pt x="5238" y="1373"/>
                  </a:cubicBezTo>
                  <a:cubicBezTo>
                    <a:pt x="5256" y="1379"/>
                    <a:pt x="5273" y="1382"/>
                    <a:pt x="5286" y="1382"/>
                  </a:cubicBezTo>
                  <a:cubicBezTo>
                    <a:pt x="5348" y="1382"/>
                    <a:pt x="5365" y="1327"/>
                    <a:pt x="5338" y="1273"/>
                  </a:cubicBezTo>
                  <a:cubicBezTo>
                    <a:pt x="4360" y="368"/>
                    <a:pt x="2951" y="1"/>
                    <a:pt x="15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608575" y="4581575"/>
              <a:ext cx="134300" cy="34700"/>
            </a:xfrm>
            <a:custGeom>
              <a:avLst/>
              <a:gdLst/>
              <a:ahLst/>
              <a:cxnLst/>
              <a:rect l="l" t="t" r="r" b="b"/>
              <a:pathLst>
                <a:path w="5372" h="1388" extrusionOk="0">
                  <a:moveTo>
                    <a:pt x="1608" y="0"/>
                  </a:moveTo>
                  <a:cubicBezTo>
                    <a:pt x="1105" y="0"/>
                    <a:pt x="606" y="53"/>
                    <a:pt x="134" y="153"/>
                  </a:cubicBezTo>
                  <a:cubicBezTo>
                    <a:pt x="1" y="153"/>
                    <a:pt x="1" y="353"/>
                    <a:pt x="134" y="353"/>
                  </a:cubicBezTo>
                  <a:cubicBezTo>
                    <a:pt x="1869" y="520"/>
                    <a:pt x="3570" y="854"/>
                    <a:pt x="5238" y="1387"/>
                  </a:cubicBezTo>
                  <a:cubicBezTo>
                    <a:pt x="5305" y="1387"/>
                    <a:pt x="5371" y="1321"/>
                    <a:pt x="5305" y="1254"/>
                  </a:cubicBezTo>
                  <a:cubicBezTo>
                    <a:pt x="4333" y="380"/>
                    <a:pt x="2955" y="0"/>
                    <a:pt x="1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491000" y="2234550"/>
              <a:ext cx="688025" cy="2313350"/>
            </a:xfrm>
            <a:custGeom>
              <a:avLst/>
              <a:gdLst/>
              <a:ahLst/>
              <a:cxnLst/>
              <a:rect l="l" t="t" r="r" b="b"/>
              <a:pathLst>
                <a:path w="27521" h="92534" extrusionOk="0">
                  <a:moveTo>
                    <a:pt x="0" y="0"/>
                  </a:moveTo>
                  <a:cubicBezTo>
                    <a:pt x="0" y="0"/>
                    <a:pt x="367" y="7606"/>
                    <a:pt x="2102" y="13643"/>
                  </a:cubicBezTo>
                  <a:cubicBezTo>
                    <a:pt x="2235" y="14144"/>
                    <a:pt x="2402" y="14644"/>
                    <a:pt x="2569" y="15111"/>
                  </a:cubicBezTo>
                  <a:cubicBezTo>
                    <a:pt x="4137" y="15745"/>
                    <a:pt x="5671" y="16545"/>
                    <a:pt x="7139" y="17479"/>
                  </a:cubicBezTo>
                  <a:cubicBezTo>
                    <a:pt x="7139" y="17479"/>
                    <a:pt x="7339" y="23617"/>
                    <a:pt x="7506" y="30455"/>
                  </a:cubicBezTo>
                  <a:cubicBezTo>
                    <a:pt x="7706" y="38094"/>
                    <a:pt x="7939" y="46634"/>
                    <a:pt x="7873" y="48435"/>
                  </a:cubicBezTo>
                  <a:cubicBezTo>
                    <a:pt x="7706" y="55206"/>
                    <a:pt x="8707" y="92466"/>
                    <a:pt x="8707" y="92466"/>
                  </a:cubicBezTo>
                  <a:lnTo>
                    <a:pt x="27520" y="92533"/>
                  </a:lnTo>
                  <a:cubicBezTo>
                    <a:pt x="27520" y="92533"/>
                    <a:pt x="24118" y="50937"/>
                    <a:pt x="24151" y="48468"/>
                  </a:cubicBezTo>
                  <a:cubicBezTo>
                    <a:pt x="24184" y="44499"/>
                    <a:pt x="23217" y="26853"/>
                    <a:pt x="22483" y="14010"/>
                  </a:cubicBezTo>
                  <a:cubicBezTo>
                    <a:pt x="22049" y="6071"/>
                    <a:pt x="21649" y="0"/>
                    <a:pt x="2164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723675" y="4460075"/>
              <a:ext cx="424475" cy="8850"/>
            </a:xfrm>
            <a:custGeom>
              <a:avLst/>
              <a:gdLst/>
              <a:ahLst/>
              <a:cxnLst/>
              <a:rect l="l" t="t" r="r" b="b"/>
              <a:pathLst>
                <a:path w="16979" h="354" extrusionOk="0">
                  <a:moveTo>
                    <a:pt x="8883" y="1"/>
                  </a:moveTo>
                  <a:cubicBezTo>
                    <a:pt x="7059" y="1"/>
                    <a:pt x="5513" y="10"/>
                    <a:pt x="5004" y="10"/>
                  </a:cubicBezTo>
                  <a:cubicBezTo>
                    <a:pt x="2135" y="10"/>
                    <a:pt x="2935" y="43"/>
                    <a:pt x="67" y="76"/>
                  </a:cubicBezTo>
                  <a:cubicBezTo>
                    <a:pt x="0" y="76"/>
                    <a:pt x="0" y="176"/>
                    <a:pt x="67" y="176"/>
                  </a:cubicBezTo>
                  <a:cubicBezTo>
                    <a:pt x="2935" y="243"/>
                    <a:pt x="2135" y="276"/>
                    <a:pt x="5004" y="310"/>
                  </a:cubicBezTo>
                  <a:cubicBezTo>
                    <a:pt x="5804" y="310"/>
                    <a:pt x="9164" y="353"/>
                    <a:pt x="12140" y="353"/>
                  </a:cubicBezTo>
                  <a:cubicBezTo>
                    <a:pt x="14372" y="353"/>
                    <a:pt x="16388" y="329"/>
                    <a:pt x="16945" y="243"/>
                  </a:cubicBezTo>
                  <a:cubicBezTo>
                    <a:pt x="16979" y="243"/>
                    <a:pt x="16979" y="176"/>
                    <a:pt x="16945" y="176"/>
                  </a:cubicBezTo>
                  <a:cubicBezTo>
                    <a:pt x="16118" y="28"/>
                    <a:pt x="12075" y="1"/>
                    <a:pt x="88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991000" y="2300700"/>
              <a:ext cx="122125" cy="2076025"/>
            </a:xfrm>
            <a:custGeom>
              <a:avLst/>
              <a:gdLst/>
              <a:ahLst/>
              <a:cxnLst/>
              <a:rect l="l" t="t" r="r" b="b"/>
              <a:pathLst>
                <a:path w="4885" h="83041" extrusionOk="0">
                  <a:moveTo>
                    <a:pt x="50" y="1"/>
                  </a:moveTo>
                  <a:cubicBezTo>
                    <a:pt x="21" y="1"/>
                    <a:pt x="1" y="9"/>
                    <a:pt x="15" y="23"/>
                  </a:cubicBezTo>
                  <a:cubicBezTo>
                    <a:pt x="181" y="5960"/>
                    <a:pt x="315" y="11898"/>
                    <a:pt x="548" y="17835"/>
                  </a:cubicBezTo>
                  <a:cubicBezTo>
                    <a:pt x="882" y="28310"/>
                    <a:pt x="1349" y="38817"/>
                    <a:pt x="2016" y="49291"/>
                  </a:cubicBezTo>
                  <a:cubicBezTo>
                    <a:pt x="2683" y="59766"/>
                    <a:pt x="3450" y="72608"/>
                    <a:pt x="4818" y="83015"/>
                  </a:cubicBezTo>
                  <a:cubicBezTo>
                    <a:pt x="4835" y="83032"/>
                    <a:pt x="4851" y="83041"/>
                    <a:pt x="4864" y="83041"/>
                  </a:cubicBezTo>
                  <a:cubicBezTo>
                    <a:pt x="4876" y="83041"/>
                    <a:pt x="4885" y="83032"/>
                    <a:pt x="4885" y="83015"/>
                  </a:cubicBezTo>
                  <a:cubicBezTo>
                    <a:pt x="4251" y="77178"/>
                    <a:pt x="3784" y="68939"/>
                    <a:pt x="3284" y="63068"/>
                  </a:cubicBezTo>
                  <a:cubicBezTo>
                    <a:pt x="2416" y="52560"/>
                    <a:pt x="1783" y="42019"/>
                    <a:pt x="1316" y="31512"/>
                  </a:cubicBezTo>
                  <a:cubicBezTo>
                    <a:pt x="849" y="21038"/>
                    <a:pt x="482" y="10564"/>
                    <a:pt x="148" y="56"/>
                  </a:cubicBezTo>
                  <a:cubicBezTo>
                    <a:pt x="148" y="17"/>
                    <a:pt x="91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530650" y="2601125"/>
              <a:ext cx="140375" cy="73100"/>
            </a:xfrm>
            <a:custGeom>
              <a:avLst/>
              <a:gdLst/>
              <a:ahLst/>
              <a:cxnLst/>
              <a:rect l="l" t="t" r="r" b="b"/>
              <a:pathLst>
                <a:path w="5615" h="2924" extrusionOk="0">
                  <a:moveTo>
                    <a:pt x="162" y="1"/>
                  </a:moveTo>
                  <a:cubicBezTo>
                    <a:pt x="59" y="1"/>
                    <a:pt x="1" y="157"/>
                    <a:pt x="116" y="214"/>
                  </a:cubicBezTo>
                  <a:cubicBezTo>
                    <a:pt x="1850" y="1182"/>
                    <a:pt x="3718" y="2049"/>
                    <a:pt x="5519" y="2916"/>
                  </a:cubicBezTo>
                  <a:cubicBezTo>
                    <a:pt x="5529" y="2921"/>
                    <a:pt x="5537" y="2923"/>
                    <a:pt x="5545" y="2923"/>
                  </a:cubicBezTo>
                  <a:cubicBezTo>
                    <a:pt x="5594" y="2923"/>
                    <a:pt x="5615" y="2845"/>
                    <a:pt x="5586" y="2816"/>
                  </a:cubicBezTo>
                  <a:cubicBezTo>
                    <a:pt x="3885" y="1716"/>
                    <a:pt x="2084" y="782"/>
                    <a:pt x="216" y="14"/>
                  </a:cubicBezTo>
                  <a:cubicBezTo>
                    <a:pt x="197" y="5"/>
                    <a:pt x="179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531025" y="2438725"/>
              <a:ext cx="87600" cy="205925"/>
            </a:xfrm>
            <a:custGeom>
              <a:avLst/>
              <a:gdLst/>
              <a:ahLst/>
              <a:cxnLst/>
              <a:rect l="l" t="t" r="r" b="b"/>
              <a:pathLst>
                <a:path w="3504" h="8237" extrusionOk="0">
                  <a:moveTo>
                    <a:pt x="42" y="1"/>
                  </a:moveTo>
                  <a:cubicBezTo>
                    <a:pt x="23" y="1"/>
                    <a:pt x="1" y="20"/>
                    <a:pt x="1" y="39"/>
                  </a:cubicBezTo>
                  <a:cubicBezTo>
                    <a:pt x="134" y="806"/>
                    <a:pt x="167" y="1540"/>
                    <a:pt x="267" y="2307"/>
                  </a:cubicBezTo>
                  <a:cubicBezTo>
                    <a:pt x="301" y="2941"/>
                    <a:pt x="434" y="3575"/>
                    <a:pt x="568" y="4209"/>
                  </a:cubicBezTo>
                  <a:cubicBezTo>
                    <a:pt x="734" y="4809"/>
                    <a:pt x="1068" y="5309"/>
                    <a:pt x="1535" y="5710"/>
                  </a:cubicBezTo>
                  <a:cubicBezTo>
                    <a:pt x="1768" y="5910"/>
                    <a:pt x="2069" y="6110"/>
                    <a:pt x="2302" y="6310"/>
                  </a:cubicBezTo>
                  <a:cubicBezTo>
                    <a:pt x="2569" y="6477"/>
                    <a:pt x="2803" y="6677"/>
                    <a:pt x="3069" y="6844"/>
                  </a:cubicBezTo>
                  <a:cubicBezTo>
                    <a:pt x="3069" y="6911"/>
                    <a:pt x="3103" y="6977"/>
                    <a:pt x="3103" y="7044"/>
                  </a:cubicBezTo>
                  <a:cubicBezTo>
                    <a:pt x="3136" y="7244"/>
                    <a:pt x="3169" y="7444"/>
                    <a:pt x="3236" y="7644"/>
                  </a:cubicBezTo>
                  <a:cubicBezTo>
                    <a:pt x="3270" y="7811"/>
                    <a:pt x="3303" y="8011"/>
                    <a:pt x="3403" y="8212"/>
                  </a:cubicBezTo>
                  <a:cubicBezTo>
                    <a:pt x="3403" y="8228"/>
                    <a:pt x="3420" y="8237"/>
                    <a:pt x="3436" y="8237"/>
                  </a:cubicBezTo>
                  <a:cubicBezTo>
                    <a:pt x="3453" y="8237"/>
                    <a:pt x="3470" y="8228"/>
                    <a:pt x="3470" y="8212"/>
                  </a:cubicBezTo>
                  <a:cubicBezTo>
                    <a:pt x="3503" y="8011"/>
                    <a:pt x="3503" y="7811"/>
                    <a:pt x="3470" y="7611"/>
                  </a:cubicBezTo>
                  <a:cubicBezTo>
                    <a:pt x="3470" y="7411"/>
                    <a:pt x="3470" y="7211"/>
                    <a:pt x="3436" y="7011"/>
                  </a:cubicBezTo>
                  <a:cubicBezTo>
                    <a:pt x="3436" y="6844"/>
                    <a:pt x="3003" y="4175"/>
                    <a:pt x="2869" y="3642"/>
                  </a:cubicBezTo>
                  <a:cubicBezTo>
                    <a:pt x="2636" y="2541"/>
                    <a:pt x="2336" y="1473"/>
                    <a:pt x="2035" y="373"/>
                  </a:cubicBezTo>
                  <a:cubicBezTo>
                    <a:pt x="2035" y="356"/>
                    <a:pt x="2027" y="348"/>
                    <a:pt x="2014" y="348"/>
                  </a:cubicBezTo>
                  <a:cubicBezTo>
                    <a:pt x="2002" y="348"/>
                    <a:pt x="1985" y="356"/>
                    <a:pt x="1969" y="373"/>
                  </a:cubicBezTo>
                  <a:cubicBezTo>
                    <a:pt x="2202" y="1473"/>
                    <a:pt x="2369" y="2608"/>
                    <a:pt x="2536" y="3708"/>
                  </a:cubicBezTo>
                  <a:cubicBezTo>
                    <a:pt x="2636" y="4275"/>
                    <a:pt x="2702" y="4842"/>
                    <a:pt x="2803" y="5410"/>
                  </a:cubicBezTo>
                  <a:cubicBezTo>
                    <a:pt x="2836" y="5676"/>
                    <a:pt x="2903" y="5910"/>
                    <a:pt x="2936" y="6177"/>
                  </a:cubicBezTo>
                  <a:cubicBezTo>
                    <a:pt x="2969" y="6243"/>
                    <a:pt x="2969" y="6344"/>
                    <a:pt x="3003" y="6444"/>
                  </a:cubicBezTo>
                  <a:cubicBezTo>
                    <a:pt x="2836" y="6310"/>
                    <a:pt x="2702" y="6210"/>
                    <a:pt x="2536" y="6110"/>
                  </a:cubicBezTo>
                  <a:cubicBezTo>
                    <a:pt x="2302" y="5877"/>
                    <a:pt x="2035" y="5676"/>
                    <a:pt x="1768" y="5476"/>
                  </a:cubicBezTo>
                  <a:cubicBezTo>
                    <a:pt x="1335" y="5043"/>
                    <a:pt x="1035" y="4476"/>
                    <a:pt x="901" y="3908"/>
                  </a:cubicBezTo>
                  <a:cubicBezTo>
                    <a:pt x="734" y="3275"/>
                    <a:pt x="601" y="2674"/>
                    <a:pt x="468" y="2007"/>
                  </a:cubicBezTo>
                  <a:cubicBezTo>
                    <a:pt x="367" y="1340"/>
                    <a:pt x="201" y="706"/>
                    <a:pt x="67" y="39"/>
                  </a:cubicBezTo>
                  <a:cubicBezTo>
                    <a:pt x="67" y="11"/>
                    <a:pt x="55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135700" y="1659975"/>
              <a:ext cx="547775" cy="853100"/>
            </a:xfrm>
            <a:custGeom>
              <a:avLst/>
              <a:gdLst/>
              <a:ahLst/>
              <a:cxnLst/>
              <a:rect l="l" t="t" r="r" b="b"/>
              <a:pathLst>
                <a:path w="21911" h="34124" extrusionOk="0">
                  <a:moveTo>
                    <a:pt x="21114" y="1"/>
                  </a:moveTo>
                  <a:cubicBezTo>
                    <a:pt x="20380" y="1"/>
                    <a:pt x="19012" y="925"/>
                    <a:pt x="17014" y="2869"/>
                  </a:cubicBezTo>
                  <a:cubicBezTo>
                    <a:pt x="11310" y="8406"/>
                    <a:pt x="202" y="24084"/>
                    <a:pt x="69" y="30388"/>
                  </a:cubicBezTo>
                  <a:cubicBezTo>
                    <a:pt x="1" y="33139"/>
                    <a:pt x="1977" y="34123"/>
                    <a:pt x="4794" y="34123"/>
                  </a:cubicBezTo>
                  <a:cubicBezTo>
                    <a:pt x="6112" y="34123"/>
                    <a:pt x="7613" y="33908"/>
                    <a:pt x="9175" y="33557"/>
                  </a:cubicBezTo>
                  <a:cubicBezTo>
                    <a:pt x="10843" y="33157"/>
                    <a:pt x="18482" y="26853"/>
                    <a:pt x="18015" y="25352"/>
                  </a:cubicBezTo>
                  <a:cubicBezTo>
                    <a:pt x="17915" y="24985"/>
                    <a:pt x="13245" y="21882"/>
                    <a:pt x="13245" y="21649"/>
                  </a:cubicBezTo>
                  <a:cubicBezTo>
                    <a:pt x="13178" y="20648"/>
                    <a:pt x="20884" y="4970"/>
                    <a:pt x="21584" y="2035"/>
                  </a:cubicBezTo>
                  <a:cubicBezTo>
                    <a:pt x="21910" y="700"/>
                    <a:pt x="21752" y="1"/>
                    <a:pt x="21114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3075700" y="1655925"/>
              <a:ext cx="617225" cy="867450"/>
            </a:xfrm>
            <a:custGeom>
              <a:avLst/>
              <a:gdLst/>
              <a:ahLst/>
              <a:cxnLst/>
              <a:rect l="l" t="t" r="r" b="b"/>
              <a:pathLst>
                <a:path w="24689" h="34698" extrusionOk="0">
                  <a:moveTo>
                    <a:pt x="23703" y="1"/>
                  </a:moveTo>
                  <a:cubicBezTo>
                    <a:pt x="22988" y="1"/>
                    <a:pt x="21752" y="681"/>
                    <a:pt x="19948" y="2130"/>
                  </a:cubicBezTo>
                  <a:cubicBezTo>
                    <a:pt x="15712" y="5499"/>
                    <a:pt x="1" y="27482"/>
                    <a:pt x="2336" y="32352"/>
                  </a:cubicBezTo>
                  <a:cubicBezTo>
                    <a:pt x="3243" y="34280"/>
                    <a:pt x="5489" y="34698"/>
                    <a:pt x="7265" y="34698"/>
                  </a:cubicBezTo>
                  <a:cubicBezTo>
                    <a:pt x="8624" y="34698"/>
                    <a:pt x="9707" y="34453"/>
                    <a:pt x="9707" y="34453"/>
                  </a:cubicBezTo>
                  <a:lnTo>
                    <a:pt x="18747" y="23145"/>
                  </a:lnTo>
                  <a:cubicBezTo>
                    <a:pt x="18747" y="23145"/>
                    <a:pt x="16045" y="22144"/>
                    <a:pt x="15979" y="21511"/>
                  </a:cubicBezTo>
                  <a:cubicBezTo>
                    <a:pt x="15912" y="20910"/>
                    <a:pt x="22450" y="7467"/>
                    <a:pt x="23884" y="3498"/>
                  </a:cubicBezTo>
                  <a:cubicBezTo>
                    <a:pt x="24689" y="1238"/>
                    <a:pt x="24668" y="1"/>
                    <a:pt x="23703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3211800" y="2195950"/>
              <a:ext cx="264875" cy="159775"/>
            </a:xfrm>
            <a:custGeom>
              <a:avLst/>
              <a:gdLst/>
              <a:ahLst/>
              <a:cxnLst/>
              <a:rect l="l" t="t" r="r" b="b"/>
              <a:pathLst>
                <a:path w="10595" h="6391" extrusionOk="0">
                  <a:moveTo>
                    <a:pt x="10553" y="1"/>
                  </a:moveTo>
                  <a:cubicBezTo>
                    <a:pt x="10547" y="1"/>
                    <a:pt x="10541" y="3"/>
                    <a:pt x="10535" y="10"/>
                  </a:cubicBezTo>
                  <a:cubicBezTo>
                    <a:pt x="10134" y="110"/>
                    <a:pt x="9734" y="243"/>
                    <a:pt x="9367" y="410"/>
                  </a:cubicBezTo>
                  <a:cubicBezTo>
                    <a:pt x="9000" y="577"/>
                    <a:pt x="8633" y="744"/>
                    <a:pt x="8233" y="944"/>
                  </a:cubicBezTo>
                  <a:cubicBezTo>
                    <a:pt x="7499" y="1277"/>
                    <a:pt x="6765" y="1611"/>
                    <a:pt x="6065" y="2011"/>
                  </a:cubicBezTo>
                  <a:cubicBezTo>
                    <a:pt x="5364" y="2411"/>
                    <a:pt x="4664" y="2812"/>
                    <a:pt x="3963" y="3279"/>
                  </a:cubicBezTo>
                  <a:lnTo>
                    <a:pt x="3496" y="3579"/>
                  </a:lnTo>
                  <a:lnTo>
                    <a:pt x="3296" y="3646"/>
                  </a:lnTo>
                  <a:cubicBezTo>
                    <a:pt x="3029" y="3746"/>
                    <a:pt x="2762" y="3846"/>
                    <a:pt x="2496" y="3946"/>
                  </a:cubicBezTo>
                  <a:cubicBezTo>
                    <a:pt x="1995" y="4179"/>
                    <a:pt x="1495" y="4446"/>
                    <a:pt x="1028" y="4746"/>
                  </a:cubicBezTo>
                  <a:cubicBezTo>
                    <a:pt x="1001" y="4773"/>
                    <a:pt x="1018" y="4822"/>
                    <a:pt x="1043" y="4822"/>
                  </a:cubicBezTo>
                  <a:cubicBezTo>
                    <a:pt x="1048" y="4822"/>
                    <a:pt x="1055" y="4820"/>
                    <a:pt x="1061" y="4813"/>
                  </a:cubicBezTo>
                  <a:cubicBezTo>
                    <a:pt x="1562" y="4546"/>
                    <a:pt x="2062" y="4313"/>
                    <a:pt x="2596" y="4113"/>
                  </a:cubicBezTo>
                  <a:lnTo>
                    <a:pt x="2796" y="4013"/>
                  </a:lnTo>
                  <a:lnTo>
                    <a:pt x="2796" y="4013"/>
                  </a:lnTo>
                  <a:cubicBezTo>
                    <a:pt x="2529" y="4213"/>
                    <a:pt x="2262" y="4413"/>
                    <a:pt x="1995" y="4613"/>
                  </a:cubicBezTo>
                  <a:cubicBezTo>
                    <a:pt x="1295" y="5147"/>
                    <a:pt x="661" y="5714"/>
                    <a:pt x="27" y="6348"/>
                  </a:cubicBezTo>
                  <a:cubicBezTo>
                    <a:pt x="0" y="6348"/>
                    <a:pt x="16" y="6390"/>
                    <a:pt x="41" y="6390"/>
                  </a:cubicBezTo>
                  <a:cubicBezTo>
                    <a:pt x="47" y="6390"/>
                    <a:pt x="54" y="6388"/>
                    <a:pt x="60" y="6381"/>
                  </a:cubicBezTo>
                  <a:cubicBezTo>
                    <a:pt x="1195" y="5280"/>
                    <a:pt x="2596" y="4513"/>
                    <a:pt x="3963" y="3746"/>
                  </a:cubicBezTo>
                  <a:cubicBezTo>
                    <a:pt x="5298" y="2979"/>
                    <a:pt x="6699" y="2111"/>
                    <a:pt x="8133" y="1311"/>
                  </a:cubicBezTo>
                  <a:cubicBezTo>
                    <a:pt x="8533" y="1111"/>
                    <a:pt x="8933" y="877"/>
                    <a:pt x="9334" y="677"/>
                  </a:cubicBezTo>
                  <a:cubicBezTo>
                    <a:pt x="9767" y="510"/>
                    <a:pt x="10168" y="277"/>
                    <a:pt x="10568" y="76"/>
                  </a:cubicBezTo>
                  <a:cubicBezTo>
                    <a:pt x="10595" y="49"/>
                    <a:pt x="10578" y="1"/>
                    <a:pt x="10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3378425" y="1611575"/>
              <a:ext cx="710525" cy="905725"/>
            </a:xfrm>
            <a:custGeom>
              <a:avLst/>
              <a:gdLst/>
              <a:ahLst/>
              <a:cxnLst/>
              <a:rect l="l" t="t" r="r" b="b"/>
              <a:pathLst>
                <a:path w="28421" h="36229" extrusionOk="0">
                  <a:moveTo>
                    <a:pt x="14479" y="1"/>
                  </a:moveTo>
                  <a:cubicBezTo>
                    <a:pt x="13062" y="1"/>
                    <a:pt x="11797" y="411"/>
                    <a:pt x="11442" y="802"/>
                  </a:cubicBezTo>
                  <a:cubicBezTo>
                    <a:pt x="8339" y="4304"/>
                    <a:pt x="0" y="33692"/>
                    <a:pt x="300" y="34126"/>
                  </a:cubicBezTo>
                  <a:cubicBezTo>
                    <a:pt x="530" y="34421"/>
                    <a:pt x="27130" y="36229"/>
                    <a:pt x="28125" y="36229"/>
                  </a:cubicBezTo>
                  <a:cubicBezTo>
                    <a:pt x="28143" y="36229"/>
                    <a:pt x="28152" y="36228"/>
                    <a:pt x="28154" y="36227"/>
                  </a:cubicBezTo>
                  <a:cubicBezTo>
                    <a:pt x="28420" y="35994"/>
                    <a:pt x="27253" y="29422"/>
                    <a:pt x="26186" y="22784"/>
                  </a:cubicBezTo>
                  <a:cubicBezTo>
                    <a:pt x="25518" y="18781"/>
                    <a:pt x="22450" y="5405"/>
                    <a:pt x="18046" y="1236"/>
                  </a:cubicBezTo>
                  <a:cubicBezTo>
                    <a:pt x="17080" y="316"/>
                    <a:pt x="15721" y="1"/>
                    <a:pt x="1447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3385925" y="1786650"/>
              <a:ext cx="201825" cy="662850"/>
            </a:xfrm>
            <a:custGeom>
              <a:avLst/>
              <a:gdLst/>
              <a:ahLst/>
              <a:cxnLst/>
              <a:rect l="l" t="t" r="r" b="b"/>
              <a:pathLst>
                <a:path w="8073" h="26514" extrusionOk="0">
                  <a:moveTo>
                    <a:pt x="8028" y="0"/>
                  </a:moveTo>
                  <a:cubicBezTo>
                    <a:pt x="8016" y="0"/>
                    <a:pt x="8006" y="11"/>
                    <a:pt x="8006" y="37"/>
                  </a:cubicBezTo>
                  <a:cubicBezTo>
                    <a:pt x="7539" y="1171"/>
                    <a:pt x="7105" y="2305"/>
                    <a:pt x="6705" y="3439"/>
                  </a:cubicBezTo>
                  <a:cubicBezTo>
                    <a:pt x="6739" y="3306"/>
                    <a:pt x="6739" y="3139"/>
                    <a:pt x="6772" y="2972"/>
                  </a:cubicBezTo>
                  <a:cubicBezTo>
                    <a:pt x="6805" y="2505"/>
                    <a:pt x="6772" y="2071"/>
                    <a:pt x="6839" y="1638"/>
                  </a:cubicBezTo>
                  <a:cubicBezTo>
                    <a:pt x="6839" y="1621"/>
                    <a:pt x="6822" y="1613"/>
                    <a:pt x="6805" y="1613"/>
                  </a:cubicBezTo>
                  <a:cubicBezTo>
                    <a:pt x="6789" y="1613"/>
                    <a:pt x="6772" y="1621"/>
                    <a:pt x="6772" y="1638"/>
                  </a:cubicBezTo>
                  <a:cubicBezTo>
                    <a:pt x="6739" y="2105"/>
                    <a:pt x="6638" y="2538"/>
                    <a:pt x="6572" y="3005"/>
                  </a:cubicBezTo>
                  <a:cubicBezTo>
                    <a:pt x="6505" y="3439"/>
                    <a:pt x="6472" y="3773"/>
                    <a:pt x="6405" y="4206"/>
                  </a:cubicBezTo>
                  <a:lnTo>
                    <a:pt x="6372" y="4406"/>
                  </a:lnTo>
                  <a:cubicBezTo>
                    <a:pt x="5704" y="6308"/>
                    <a:pt x="5071" y="8243"/>
                    <a:pt x="4470" y="10177"/>
                  </a:cubicBezTo>
                  <a:cubicBezTo>
                    <a:pt x="3369" y="13613"/>
                    <a:pt x="2369" y="17082"/>
                    <a:pt x="1435" y="20585"/>
                  </a:cubicBezTo>
                  <a:cubicBezTo>
                    <a:pt x="901" y="22553"/>
                    <a:pt x="434" y="24521"/>
                    <a:pt x="0" y="26489"/>
                  </a:cubicBezTo>
                  <a:cubicBezTo>
                    <a:pt x="0" y="26506"/>
                    <a:pt x="17" y="26514"/>
                    <a:pt x="34" y="26514"/>
                  </a:cubicBezTo>
                  <a:cubicBezTo>
                    <a:pt x="50" y="26514"/>
                    <a:pt x="67" y="26506"/>
                    <a:pt x="67" y="26489"/>
                  </a:cubicBezTo>
                  <a:cubicBezTo>
                    <a:pt x="1101" y="23053"/>
                    <a:pt x="2069" y="19584"/>
                    <a:pt x="3103" y="16148"/>
                  </a:cubicBezTo>
                  <a:cubicBezTo>
                    <a:pt x="4037" y="12979"/>
                    <a:pt x="5004" y="9810"/>
                    <a:pt x="6005" y="6675"/>
                  </a:cubicBezTo>
                  <a:cubicBezTo>
                    <a:pt x="6038" y="6675"/>
                    <a:pt x="6071" y="6675"/>
                    <a:pt x="6071" y="6641"/>
                  </a:cubicBezTo>
                  <a:lnTo>
                    <a:pt x="6272" y="5807"/>
                  </a:lnTo>
                  <a:cubicBezTo>
                    <a:pt x="6872" y="3906"/>
                    <a:pt x="7506" y="2005"/>
                    <a:pt x="8073" y="70"/>
                  </a:cubicBezTo>
                  <a:cubicBezTo>
                    <a:pt x="8073" y="29"/>
                    <a:pt x="8047" y="0"/>
                    <a:pt x="80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3635350" y="1651275"/>
              <a:ext cx="192325" cy="120450"/>
            </a:xfrm>
            <a:custGeom>
              <a:avLst/>
              <a:gdLst/>
              <a:ahLst/>
              <a:cxnLst/>
              <a:rect l="l" t="t" r="r" b="b"/>
              <a:pathLst>
                <a:path w="7693" h="4818" extrusionOk="0">
                  <a:moveTo>
                    <a:pt x="7649" y="1"/>
                  </a:moveTo>
                  <a:cubicBezTo>
                    <a:pt x="7642" y="1"/>
                    <a:pt x="7636" y="5"/>
                    <a:pt x="7636" y="14"/>
                  </a:cubicBezTo>
                  <a:cubicBezTo>
                    <a:pt x="7102" y="715"/>
                    <a:pt x="6535" y="1415"/>
                    <a:pt x="5935" y="2049"/>
                  </a:cubicBezTo>
                  <a:cubicBezTo>
                    <a:pt x="5401" y="2650"/>
                    <a:pt x="4801" y="3183"/>
                    <a:pt x="4133" y="3617"/>
                  </a:cubicBezTo>
                  <a:cubicBezTo>
                    <a:pt x="3533" y="4151"/>
                    <a:pt x="2766" y="4451"/>
                    <a:pt x="1965" y="4551"/>
                  </a:cubicBezTo>
                  <a:cubicBezTo>
                    <a:pt x="1954" y="4551"/>
                    <a:pt x="1943" y="4551"/>
                    <a:pt x="1932" y="4551"/>
                  </a:cubicBezTo>
                  <a:cubicBezTo>
                    <a:pt x="1" y="4551"/>
                    <a:pt x="298" y="1675"/>
                    <a:pt x="464" y="448"/>
                  </a:cubicBezTo>
                  <a:lnTo>
                    <a:pt x="464" y="448"/>
                  </a:lnTo>
                  <a:cubicBezTo>
                    <a:pt x="197" y="1449"/>
                    <a:pt x="164" y="2516"/>
                    <a:pt x="364" y="3517"/>
                  </a:cubicBezTo>
                  <a:cubicBezTo>
                    <a:pt x="498" y="4284"/>
                    <a:pt x="1131" y="4818"/>
                    <a:pt x="1899" y="4818"/>
                  </a:cubicBezTo>
                  <a:cubicBezTo>
                    <a:pt x="2732" y="4785"/>
                    <a:pt x="3533" y="4484"/>
                    <a:pt x="4200" y="3951"/>
                  </a:cubicBezTo>
                  <a:cubicBezTo>
                    <a:pt x="4901" y="3484"/>
                    <a:pt x="5568" y="2883"/>
                    <a:pt x="6135" y="2216"/>
                  </a:cubicBezTo>
                  <a:cubicBezTo>
                    <a:pt x="6702" y="1549"/>
                    <a:pt x="7169" y="782"/>
                    <a:pt x="7669" y="48"/>
                  </a:cubicBezTo>
                  <a:cubicBezTo>
                    <a:pt x="7693" y="24"/>
                    <a:pt x="7666" y="1"/>
                    <a:pt x="7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733800" y="1547900"/>
              <a:ext cx="887875" cy="415900"/>
            </a:xfrm>
            <a:custGeom>
              <a:avLst/>
              <a:gdLst/>
              <a:ahLst/>
              <a:cxnLst/>
              <a:rect l="l" t="t" r="r" b="b"/>
              <a:pathLst>
                <a:path w="35515" h="16636" extrusionOk="0">
                  <a:moveTo>
                    <a:pt x="26737" y="0"/>
                  </a:moveTo>
                  <a:cubicBezTo>
                    <a:pt x="25781" y="0"/>
                    <a:pt x="25110" y="95"/>
                    <a:pt x="25013" y="313"/>
                  </a:cubicBezTo>
                  <a:cubicBezTo>
                    <a:pt x="23854" y="2830"/>
                    <a:pt x="19344" y="7219"/>
                    <a:pt x="18820" y="7219"/>
                  </a:cubicBezTo>
                  <a:cubicBezTo>
                    <a:pt x="18816" y="7219"/>
                    <a:pt x="18812" y="7219"/>
                    <a:pt x="18809" y="7218"/>
                  </a:cubicBezTo>
                  <a:cubicBezTo>
                    <a:pt x="18175" y="7152"/>
                    <a:pt x="11237" y="5651"/>
                    <a:pt x="5766" y="4383"/>
                  </a:cubicBezTo>
                  <a:cubicBezTo>
                    <a:pt x="4799" y="4153"/>
                    <a:pt x="4034" y="4050"/>
                    <a:pt x="3444" y="4050"/>
                  </a:cubicBezTo>
                  <a:cubicBezTo>
                    <a:pt x="0" y="4050"/>
                    <a:pt x="2501" y="7552"/>
                    <a:pt x="5633" y="9887"/>
                  </a:cubicBezTo>
                  <a:cubicBezTo>
                    <a:pt x="11228" y="14063"/>
                    <a:pt x="17591" y="16636"/>
                    <a:pt x="21404" y="16636"/>
                  </a:cubicBezTo>
                  <a:cubicBezTo>
                    <a:pt x="22160" y="16636"/>
                    <a:pt x="22816" y="16535"/>
                    <a:pt x="23345" y="16325"/>
                  </a:cubicBezTo>
                  <a:cubicBezTo>
                    <a:pt x="25847" y="15324"/>
                    <a:pt x="33953" y="7919"/>
                    <a:pt x="35287" y="1915"/>
                  </a:cubicBezTo>
                  <a:cubicBezTo>
                    <a:pt x="35515" y="929"/>
                    <a:pt x="29728" y="0"/>
                    <a:pt x="2673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4348275" y="1336275"/>
              <a:ext cx="326550" cy="378075"/>
            </a:xfrm>
            <a:custGeom>
              <a:avLst/>
              <a:gdLst/>
              <a:ahLst/>
              <a:cxnLst/>
              <a:rect l="l" t="t" r="r" b="b"/>
              <a:pathLst>
                <a:path w="13062" h="15123" extrusionOk="0">
                  <a:moveTo>
                    <a:pt x="4709" y="1"/>
                  </a:moveTo>
                  <a:cubicBezTo>
                    <a:pt x="4484" y="1"/>
                    <a:pt x="4291" y="55"/>
                    <a:pt x="4137" y="172"/>
                  </a:cubicBezTo>
                  <a:cubicBezTo>
                    <a:pt x="2336" y="1540"/>
                    <a:pt x="1" y="8645"/>
                    <a:pt x="101" y="9913"/>
                  </a:cubicBezTo>
                  <a:cubicBezTo>
                    <a:pt x="194" y="11121"/>
                    <a:pt x="6160" y="15123"/>
                    <a:pt x="7835" y="15123"/>
                  </a:cubicBezTo>
                  <a:cubicBezTo>
                    <a:pt x="7963" y="15123"/>
                    <a:pt x="8066" y="15099"/>
                    <a:pt x="8140" y="15050"/>
                  </a:cubicBezTo>
                  <a:cubicBezTo>
                    <a:pt x="9207" y="14349"/>
                    <a:pt x="12009" y="10380"/>
                    <a:pt x="12543" y="8245"/>
                  </a:cubicBezTo>
                  <a:cubicBezTo>
                    <a:pt x="13061" y="6201"/>
                    <a:pt x="7109" y="1"/>
                    <a:pt x="470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4253200" y="1291525"/>
              <a:ext cx="211850" cy="268525"/>
            </a:xfrm>
            <a:custGeom>
              <a:avLst/>
              <a:gdLst/>
              <a:ahLst/>
              <a:cxnLst/>
              <a:rect l="l" t="t" r="r" b="b"/>
              <a:pathLst>
                <a:path w="8474" h="10741" extrusionOk="0">
                  <a:moveTo>
                    <a:pt x="1512" y="0"/>
                  </a:moveTo>
                  <a:cubicBezTo>
                    <a:pt x="1332" y="0"/>
                    <a:pt x="1161" y="40"/>
                    <a:pt x="1002" y="128"/>
                  </a:cubicBezTo>
                  <a:cubicBezTo>
                    <a:pt x="1" y="695"/>
                    <a:pt x="1635" y="3397"/>
                    <a:pt x="2603" y="5331"/>
                  </a:cubicBezTo>
                  <a:cubicBezTo>
                    <a:pt x="3337" y="6932"/>
                    <a:pt x="3837" y="8667"/>
                    <a:pt x="4104" y="10435"/>
                  </a:cubicBezTo>
                  <a:cubicBezTo>
                    <a:pt x="4466" y="10640"/>
                    <a:pt x="4866" y="10740"/>
                    <a:pt x="5264" y="10740"/>
                  </a:cubicBezTo>
                  <a:cubicBezTo>
                    <a:pt x="5709" y="10740"/>
                    <a:pt x="6152" y="10615"/>
                    <a:pt x="6539" y="10368"/>
                  </a:cubicBezTo>
                  <a:cubicBezTo>
                    <a:pt x="8474" y="9067"/>
                    <a:pt x="7173" y="5798"/>
                    <a:pt x="7173" y="5798"/>
                  </a:cubicBezTo>
                  <a:cubicBezTo>
                    <a:pt x="7173" y="5798"/>
                    <a:pt x="3677" y="0"/>
                    <a:pt x="151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4376625" y="1160025"/>
              <a:ext cx="312650" cy="423525"/>
            </a:xfrm>
            <a:custGeom>
              <a:avLst/>
              <a:gdLst/>
              <a:ahLst/>
              <a:cxnLst/>
              <a:rect l="l" t="t" r="r" b="b"/>
              <a:pathLst>
                <a:path w="12506" h="16941" extrusionOk="0">
                  <a:moveTo>
                    <a:pt x="8939" y="1"/>
                  </a:moveTo>
                  <a:cubicBezTo>
                    <a:pt x="6752" y="1"/>
                    <a:pt x="1432" y="8494"/>
                    <a:pt x="501" y="8557"/>
                  </a:cubicBezTo>
                  <a:cubicBezTo>
                    <a:pt x="1" y="8590"/>
                    <a:pt x="301" y="9524"/>
                    <a:pt x="701" y="9891"/>
                  </a:cubicBezTo>
                  <a:cubicBezTo>
                    <a:pt x="996" y="10173"/>
                    <a:pt x="1261" y="10265"/>
                    <a:pt x="1481" y="10265"/>
                  </a:cubicBezTo>
                  <a:cubicBezTo>
                    <a:pt x="1884" y="10265"/>
                    <a:pt x="2135" y="9958"/>
                    <a:pt x="2136" y="9958"/>
                  </a:cubicBezTo>
                  <a:lnTo>
                    <a:pt x="2136" y="9958"/>
                  </a:lnTo>
                  <a:cubicBezTo>
                    <a:pt x="2135" y="9958"/>
                    <a:pt x="901" y="11859"/>
                    <a:pt x="1702" y="12860"/>
                  </a:cubicBezTo>
                  <a:cubicBezTo>
                    <a:pt x="1920" y="13141"/>
                    <a:pt x="2175" y="13245"/>
                    <a:pt x="2433" y="13245"/>
                  </a:cubicBezTo>
                  <a:cubicBezTo>
                    <a:pt x="3122" y="13245"/>
                    <a:pt x="3831" y="12508"/>
                    <a:pt x="3903" y="12459"/>
                  </a:cubicBezTo>
                  <a:lnTo>
                    <a:pt x="3903" y="12459"/>
                  </a:lnTo>
                  <a:cubicBezTo>
                    <a:pt x="3837" y="12559"/>
                    <a:pt x="2736" y="14327"/>
                    <a:pt x="3637" y="15261"/>
                  </a:cubicBezTo>
                  <a:cubicBezTo>
                    <a:pt x="3849" y="15481"/>
                    <a:pt x="4074" y="15566"/>
                    <a:pt x="4295" y="15566"/>
                  </a:cubicBezTo>
                  <a:cubicBezTo>
                    <a:pt x="5012" y="15566"/>
                    <a:pt x="5687" y="14671"/>
                    <a:pt x="5738" y="14594"/>
                  </a:cubicBezTo>
                  <a:lnTo>
                    <a:pt x="5738" y="14594"/>
                  </a:lnTo>
                  <a:cubicBezTo>
                    <a:pt x="5705" y="14728"/>
                    <a:pt x="5338" y="16229"/>
                    <a:pt x="6172" y="16796"/>
                  </a:cubicBezTo>
                  <a:cubicBezTo>
                    <a:pt x="6328" y="16895"/>
                    <a:pt x="6481" y="16940"/>
                    <a:pt x="6630" y="16940"/>
                  </a:cubicBezTo>
                  <a:cubicBezTo>
                    <a:pt x="7876" y="16940"/>
                    <a:pt x="8876" y="13793"/>
                    <a:pt x="10008" y="13227"/>
                  </a:cubicBezTo>
                  <a:cubicBezTo>
                    <a:pt x="10008" y="13227"/>
                    <a:pt x="11342" y="15261"/>
                    <a:pt x="11409" y="15328"/>
                  </a:cubicBezTo>
                  <a:cubicBezTo>
                    <a:pt x="11409" y="15328"/>
                    <a:pt x="11409" y="15328"/>
                    <a:pt x="11409" y="15328"/>
                  </a:cubicBezTo>
                  <a:cubicBezTo>
                    <a:pt x="11452" y="15328"/>
                    <a:pt x="12505" y="11651"/>
                    <a:pt x="11576" y="9991"/>
                  </a:cubicBezTo>
                  <a:cubicBezTo>
                    <a:pt x="11331" y="9584"/>
                    <a:pt x="10911" y="9353"/>
                    <a:pt x="10457" y="9353"/>
                  </a:cubicBezTo>
                  <a:cubicBezTo>
                    <a:pt x="10353" y="9353"/>
                    <a:pt x="10247" y="9366"/>
                    <a:pt x="10141" y="9390"/>
                  </a:cubicBezTo>
                  <a:cubicBezTo>
                    <a:pt x="10141" y="9390"/>
                    <a:pt x="10642" y="8256"/>
                    <a:pt x="9941" y="7489"/>
                  </a:cubicBezTo>
                  <a:cubicBezTo>
                    <a:pt x="9780" y="7328"/>
                    <a:pt x="9508" y="7282"/>
                    <a:pt x="9255" y="7282"/>
                  </a:cubicBezTo>
                  <a:cubicBezTo>
                    <a:pt x="8933" y="7282"/>
                    <a:pt x="8640" y="7356"/>
                    <a:pt x="8640" y="7356"/>
                  </a:cubicBezTo>
                  <a:cubicBezTo>
                    <a:pt x="8840" y="6789"/>
                    <a:pt x="8707" y="6188"/>
                    <a:pt x="8340" y="5755"/>
                  </a:cubicBezTo>
                  <a:cubicBezTo>
                    <a:pt x="8097" y="5527"/>
                    <a:pt x="7786" y="5465"/>
                    <a:pt x="7518" y="5465"/>
                  </a:cubicBezTo>
                  <a:cubicBezTo>
                    <a:pt x="7197" y="5465"/>
                    <a:pt x="6939" y="5554"/>
                    <a:pt x="6939" y="5554"/>
                  </a:cubicBezTo>
                  <a:cubicBezTo>
                    <a:pt x="6939" y="5554"/>
                    <a:pt x="10408" y="984"/>
                    <a:pt x="9374" y="151"/>
                  </a:cubicBezTo>
                  <a:cubicBezTo>
                    <a:pt x="9249" y="48"/>
                    <a:pt x="9103" y="1"/>
                    <a:pt x="893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4428400" y="1298875"/>
              <a:ext cx="118375" cy="119500"/>
            </a:xfrm>
            <a:custGeom>
              <a:avLst/>
              <a:gdLst/>
              <a:ahLst/>
              <a:cxnLst/>
              <a:rect l="l" t="t" r="r" b="b"/>
              <a:pathLst>
                <a:path w="4735" h="4780" extrusionOk="0">
                  <a:moveTo>
                    <a:pt x="4735" y="0"/>
                  </a:moveTo>
                  <a:cubicBezTo>
                    <a:pt x="2733" y="968"/>
                    <a:pt x="1099" y="2502"/>
                    <a:pt x="31" y="4437"/>
                  </a:cubicBezTo>
                  <a:cubicBezTo>
                    <a:pt x="1" y="4498"/>
                    <a:pt x="26" y="4779"/>
                    <a:pt x="56" y="4779"/>
                  </a:cubicBezTo>
                  <a:cubicBezTo>
                    <a:pt x="59" y="4779"/>
                    <a:pt x="62" y="4776"/>
                    <a:pt x="65" y="4770"/>
                  </a:cubicBezTo>
                  <a:cubicBezTo>
                    <a:pt x="1099" y="3103"/>
                    <a:pt x="2900" y="1335"/>
                    <a:pt x="4735" y="34"/>
                  </a:cubicBezTo>
                  <a:lnTo>
                    <a:pt x="4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471100" y="1341400"/>
              <a:ext cx="122375" cy="132825"/>
            </a:xfrm>
            <a:custGeom>
              <a:avLst/>
              <a:gdLst/>
              <a:ahLst/>
              <a:cxnLst/>
              <a:rect l="l" t="t" r="r" b="b"/>
              <a:pathLst>
                <a:path w="4895" h="5313" extrusionOk="0">
                  <a:moveTo>
                    <a:pt x="4861" y="1"/>
                  </a:moveTo>
                  <a:cubicBezTo>
                    <a:pt x="2693" y="1101"/>
                    <a:pt x="958" y="2936"/>
                    <a:pt x="24" y="5171"/>
                  </a:cubicBezTo>
                  <a:cubicBezTo>
                    <a:pt x="1" y="5242"/>
                    <a:pt x="27" y="5312"/>
                    <a:pt x="57" y="5312"/>
                  </a:cubicBezTo>
                  <a:cubicBezTo>
                    <a:pt x="69" y="5312"/>
                    <a:pt x="81" y="5300"/>
                    <a:pt x="91" y="5271"/>
                  </a:cubicBezTo>
                  <a:cubicBezTo>
                    <a:pt x="792" y="3770"/>
                    <a:pt x="3227" y="1201"/>
                    <a:pt x="4895" y="34"/>
                  </a:cubicBezTo>
                  <a:cubicBezTo>
                    <a:pt x="4895" y="34"/>
                    <a:pt x="4895" y="1"/>
                    <a:pt x="4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518675" y="1394550"/>
              <a:ext cx="110500" cy="135250"/>
            </a:xfrm>
            <a:custGeom>
              <a:avLst/>
              <a:gdLst/>
              <a:ahLst/>
              <a:cxnLst/>
              <a:rect l="l" t="t" r="r" b="b"/>
              <a:pathLst>
                <a:path w="4420" h="5410" extrusionOk="0">
                  <a:moveTo>
                    <a:pt x="4379" y="0"/>
                  </a:moveTo>
                  <a:cubicBezTo>
                    <a:pt x="4373" y="0"/>
                    <a:pt x="4366" y="3"/>
                    <a:pt x="4359" y="9"/>
                  </a:cubicBezTo>
                  <a:cubicBezTo>
                    <a:pt x="3258" y="476"/>
                    <a:pt x="2191" y="1544"/>
                    <a:pt x="1457" y="2445"/>
                  </a:cubicBezTo>
                  <a:cubicBezTo>
                    <a:pt x="723" y="3278"/>
                    <a:pt x="223" y="4279"/>
                    <a:pt x="23" y="5380"/>
                  </a:cubicBezTo>
                  <a:cubicBezTo>
                    <a:pt x="1" y="5380"/>
                    <a:pt x="8" y="5410"/>
                    <a:pt x="25" y="5410"/>
                  </a:cubicBezTo>
                  <a:cubicBezTo>
                    <a:pt x="34" y="5410"/>
                    <a:pt x="45" y="5402"/>
                    <a:pt x="56" y="5380"/>
                  </a:cubicBezTo>
                  <a:cubicBezTo>
                    <a:pt x="990" y="3178"/>
                    <a:pt x="2558" y="1511"/>
                    <a:pt x="4393" y="43"/>
                  </a:cubicBezTo>
                  <a:cubicBezTo>
                    <a:pt x="4419" y="43"/>
                    <a:pt x="4403" y="0"/>
                    <a:pt x="4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4393300" y="1408950"/>
              <a:ext cx="234375" cy="178075"/>
            </a:xfrm>
            <a:custGeom>
              <a:avLst/>
              <a:gdLst/>
              <a:ahLst/>
              <a:cxnLst/>
              <a:rect l="l" t="t" r="r" b="b"/>
              <a:pathLst>
                <a:path w="9375" h="7123" extrusionOk="0">
                  <a:moveTo>
                    <a:pt x="1435" y="1"/>
                  </a:moveTo>
                  <a:cubicBezTo>
                    <a:pt x="1202" y="367"/>
                    <a:pt x="1" y="2436"/>
                    <a:pt x="1002" y="3270"/>
                  </a:cubicBezTo>
                  <a:cubicBezTo>
                    <a:pt x="1226" y="3401"/>
                    <a:pt x="1459" y="3453"/>
                    <a:pt x="1684" y="3453"/>
                  </a:cubicBezTo>
                  <a:cubicBezTo>
                    <a:pt x="2005" y="3453"/>
                    <a:pt x="2312" y="3347"/>
                    <a:pt x="2563" y="3212"/>
                  </a:cubicBezTo>
                  <a:lnTo>
                    <a:pt x="2563" y="3212"/>
                  </a:lnTo>
                  <a:cubicBezTo>
                    <a:pt x="2478" y="3477"/>
                    <a:pt x="2423" y="3757"/>
                    <a:pt x="2403" y="4037"/>
                  </a:cubicBezTo>
                  <a:cubicBezTo>
                    <a:pt x="2302" y="4537"/>
                    <a:pt x="2436" y="5037"/>
                    <a:pt x="2769" y="5438"/>
                  </a:cubicBezTo>
                  <a:cubicBezTo>
                    <a:pt x="2936" y="5638"/>
                    <a:pt x="3170" y="5805"/>
                    <a:pt x="3437" y="5871"/>
                  </a:cubicBezTo>
                  <a:cubicBezTo>
                    <a:pt x="3500" y="5879"/>
                    <a:pt x="3564" y="5883"/>
                    <a:pt x="3630" y="5883"/>
                  </a:cubicBezTo>
                  <a:cubicBezTo>
                    <a:pt x="3842" y="5883"/>
                    <a:pt x="4059" y="5840"/>
                    <a:pt x="4237" y="5738"/>
                  </a:cubicBezTo>
                  <a:cubicBezTo>
                    <a:pt x="4441" y="5619"/>
                    <a:pt x="4636" y="5474"/>
                    <a:pt x="4814" y="5303"/>
                  </a:cubicBezTo>
                  <a:lnTo>
                    <a:pt x="4814" y="5303"/>
                  </a:lnTo>
                  <a:cubicBezTo>
                    <a:pt x="4808" y="5412"/>
                    <a:pt x="4804" y="5523"/>
                    <a:pt x="4804" y="5638"/>
                  </a:cubicBezTo>
                  <a:cubicBezTo>
                    <a:pt x="4771" y="6005"/>
                    <a:pt x="4904" y="6372"/>
                    <a:pt x="5104" y="6672"/>
                  </a:cubicBezTo>
                  <a:cubicBezTo>
                    <a:pt x="5300" y="6979"/>
                    <a:pt x="5611" y="7122"/>
                    <a:pt x="5942" y="7122"/>
                  </a:cubicBezTo>
                  <a:cubicBezTo>
                    <a:pt x="6007" y="7122"/>
                    <a:pt x="6073" y="7117"/>
                    <a:pt x="6139" y="7106"/>
                  </a:cubicBezTo>
                  <a:cubicBezTo>
                    <a:pt x="6472" y="7006"/>
                    <a:pt x="6806" y="6772"/>
                    <a:pt x="7039" y="6505"/>
                  </a:cubicBezTo>
                  <a:cubicBezTo>
                    <a:pt x="7473" y="5971"/>
                    <a:pt x="7840" y="5438"/>
                    <a:pt x="8207" y="4837"/>
                  </a:cubicBezTo>
                  <a:cubicBezTo>
                    <a:pt x="8373" y="4570"/>
                    <a:pt x="8540" y="4270"/>
                    <a:pt x="8707" y="4003"/>
                  </a:cubicBezTo>
                  <a:cubicBezTo>
                    <a:pt x="8874" y="3703"/>
                    <a:pt x="9107" y="3470"/>
                    <a:pt x="9374" y="3270"/>
                  </a:cubicBezTo>
                  <a:lnTo>
                    <a:pt x="9374" y="3270"/>
                  </a:lnTo>
                  <a:cubicBezTo>
                    <a:pt x="9074" y="3436"/>
                    <a:pt x="8840" y="3670"/>
                    <a:pt x="8640" y="3937"/>
                  </a:cubicBezTo>
                  <a:cubicBezTo>
                    <a:pt x="8440" y="4204"/>
                    <a:pt x="8240" y="4470"/>
                    <a:pt x="8040" y="4737"/>
                  </a:cubicBezTo>
                  <a:cubicBezTo>
                    <a:pt x="7673" y="5304"/>
                    <a:pt x="7273" y="5838"/>
                    <a:pt x="6839" y="6305"/>
                  </a:cubicBezTo>
                  <a:cubicBezTo>
                    <a:pt x="6639" y="6539"/>
                    <a:pt x="6372" y="6705"/>
                    <a:pt x="6072" y="6772"/>
                  </a:cubicBezTo>
                  <a:cubicBezTo>
                    <a:pt x="6038" y="6776"/>
                    <a:pt x="6005" y="6778"/>
                    <a:pt x="5972" y="6778"/>
                  </a:cubicBezTo>
                  <a:cubicBezTo>
                    <a:pt x="5740" y="6778"/>
                    <a:pt x="5517" y="6676"/>
                    <a:pt x="5371" y="6472"/>
                  </a:cubicBezTo>
                  <a:cubicBezTo>
                    <a:pt x="5238" y="6205"/>
                    <a:pt x="5138" y="5938"/>
                    <a:pt x="5171" y="5638"/>
                  </a:cubicBezTo>
                  <a:cubicBezTo>
                    <a:pt x="5171" y="5355"/>
                    <a:pt x="5201" y="5042"/>
                    <a:pt x="5260" y="4755"/>
                  </a:cubicBezTo>
                  <a:lnTo>
                    <a:pt x="5260" y="4755"/>
                  </a:lnTo>
                  <a:cubicBezTo>
                    <a:pt x="5264" y="4749"/>
                    <a:pt x="5268" y="4743"/>
                    <a:pt x="5271" y="4737"/>
                  </a:cubicBezTo>
                  <a:lnTo>
                    <a:pt x="5265" y="4735"/>
                  </a:lnTo>
                  <a:lnTo>
                    <a:pt x="5265" y="4735"/>
                  </a:lnTo>
                  <a:cubicBezTo>
                    <a:pt x="5267" y="4724"/>
                    <a:pt x="5269" y="4714"/>
                    <a:pt x="5271" y="4704"/>
                  </a:cubicBezTo>
                  <a:lnTo>
                    <a:pt x="5571" y="3603"/>
                  </a:lnTo>
                  <a:lnTo>
                    <a:pt x="4938" y="4537"/>
                  </a:lnTo>
                  <a:cubicBezTo>
                    <a:pt x="4704" y="4904"/>
                    <a:pt x="4404" y="5171"/>
                    <a:pt x="4070" y="5371"/>
                  </a:cubicBezTo>
                  <a:cubicBezTo>
                    <a:pt x="3937" y="5444"/>
                    <a:pt x="3800" y="5477"/>
                    <a:pt x="3668" y="5477"/>
                  </a:cubicBezTo>
                  <a:cubicBezTo>
                    <a:pt x="3435" y="5477"/>
                    <a:pt x="3219" y="5374"/>
                    <a:pt x="3070" y="5204"/>
                  </a:cubicBezTo>
                  <a:cubicBezTo>
                    <a:pt x="2803" y="4871"/>
                    <a:pt x="2703" y="4470"/>
                    <a:pt x="2769" y="4070"/>
                  </a:cubicBezTo>
                  <a:cubicBezTo>
                    <a:pt x="2803" y="3636"/>
                    <a:pt x="2903" y="3236"/>
                    <a:pt x="3070" y="2836"/>
                  </a:cubicBezTo>
                  <a:lnTo>
                    <a:pt x="3470" y="1935"/>
                  </a:lnTo>
                  <a:lnTo>
                    <a:pt x="2803" y="2636"/>
                  </a:lnTo>
                  <a:cubicBezTo>
                    <a:pt x="2616" y="2846"/>
                    <a:pt x="2150" y="3090"/>
                    <a:pt x="1715" y="3090"/>
                  </a:cubicBezTo>
                  <a:cubicBezTo>
                    <a:pt x="1530" y="3090"/>
                    <a:pt x="1351" y="3046"/>
                    <a:pt x="1202" y="2936"/>
                  </a:cubicBezTo>
                  <a:cubicBezTo>
                    <a:pt x="601" y="2436"/>
                    <a:pt x="1235" y="935"/>
                    <a:pt x="1635" y="101"/>
                  </a:cubicBezTo>
                  <a:cubicBezTo>
                    <a:pt x="1669" y="34"/>
                    <a:pt x="1402" y="67"/>
                    <a:pt x="1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723950" y="1586575"/>
              <a:ext cx="849500" cy="393675"/>
            </a:xfrm>
            <a:custGeom>
              <a:avLst/>
              <a:gdLst/>
              <a:ahLst/>
              <a:cxnLst/>
              <a:rect l="l" t="t" r="r" b="b"/>
              <a:pathLst>
                <a:path w="33980" h="15747" extrusionOk="0">
                  <a:moveTo>
                    <a:pt x="23973" y="1"/>
                  </a:moveTo>
                  <a:cubicBezTo>
                    <a:pt x="23973" y="1"/>
                    <a:pt x="19570" y="5171"/>
                    <a:pt x="19269" y="5338"/>
                  </a:cubicBezTo>
                  <a:cubicBezTo>
                    <a:pt x="19261" y="5342"/>
                    <a:pt x="19241" y="5344"/>
                    <a:pt x="19212" y="5344"/>
                  </a:cubicBezTo>
                  <a:cubicBezTo>
                    <a:pt x="18359" y="5344"/>
                    <a:pt x="9059" y="3506"/>
                    <a:pt x="6027" y="2602"/>
                  </a:cubicBezTo>
                  <a:cubicBezTo>
                    <a:pt x="5458" y="2435"/>
                    <a:pt x="4881" y="2354"/>
                    <a:pt x="4335" y="2354"/>
                  </a:cubicBezTo>
                  <a:cubicBezTo>
                    <a:pt x="1843" y="2354"/>
                    <a:pt x="1" y="4036"/>
                    <a:pt x="2491" y="6772"/>
                  </a:cubicBezTo>
                  <a:cubicBezTo>
                    <a:pt x="5993" y="10605"/>
                    <a:pt x="16859" y="15747"/>
                    <a:pt x="21733" y="15747"/>
                  </a:cubicBezTo>
                  <a:cubicBezTo>
                    <a:pt x="21780" y="15747"/>
                    <a:pt x="21826" y="15746"/>
                    <a:pt x="21871" y="15745"/>
                  </a:cubicBezTo>
                  <a:cubicBezTo>
                    <a:pt x="26675" y="15645"/>
                    <a:pt x="33980" y="6205"/>
                    <a:pt x="33980" y="6205"/>
                  </a:cubicBezTo>
                  <a:lnTo>
                    <a:pt x="23973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4294075" y="1644950"/>
              <a:ext cx="234100" cy="144650"/>
            </a:xfrm>
            <a:custGeom>
              <a:avLst/>
              <a:gdLst/>
              <a:ahLst/>
              <a:cxnLst/>
              <a:rect l="l" t="t" r="r" b="b"/>
              <a:pathLst>
                <a:path w="9364" h="5786" extrusionOk="0">
                  <a:moveTo>
                    <a:pt x="67" y="1"/>
                  </a:moveTo>
                  <a:cubicBezTo>
                    <a:pt x="67" y="1"/>
                    <a:pt x="0" y="34"/>
                    <a:pt x="34" y="34"/>
                  </a:cubicBezTo>
                  <a:cubicBezTo>
                    <a:pt x="1501" y="1135"/>
                    <a:pt x="3036" y="2069"/>
                    <a:pt x="4570" y="3036"/>
                  </a:cubicBezTo>
                  <a:cubicBezTo>
                    <a:pt x="5304" y="3503"/>
                    <a:pt x="6071" y="3970"/>
                    <a:pt x="6839" y="4437"/>
                  </a:cubicBezTo>
                  <a:lnTo>
                    <a:pt x="8039" y="5071"/>
                  </a:lnTo>
                  <a:cubicBezTo>
                    <a:pt x="8440" y="5338"/>
                    <a:pt x="8873" y="5571"/>
                    <a:pt x="9307" y="5771"/>
                  </a:cubicBezTo>
                  <a:cubicBezTo>
                    <a:pt x="9317" y="5781"/>
                    <a:pt x="9327" y="5785"/>
                    <a:pt x="9335" y="5785"/>
                  </a:cubicBezTo>
                  <a:cubicBezTo>
                    <a:pt x="9354" y="5785"/>
                    <a:pt x="9364" y="5762"/>
                    <a:pt x="9340" y="5738"/>
                  </a:cubicBezTo>
                  <a:cubicBezTo>
                    <a:pt x="9007" y="5471"/>
                    <a:pt x="8640" y="5204"/>
                    <a:pt x="8273" y="4971"/>
                  </a:cubicBezTo>
                  <a:lnTo>
                    <a:pt x="7105" y="4204"/>
                  </a:lnTo>
                  <a:cubicBezTo>
                    <a:pt x="6372" y="3670"/>
                    <a:pt x="5604" y="3236"/>
                    <a:pt x="4837" y="2769"/>
                  </a:cubicBezTo>
                  <a:cubicBezTo>
                    <a:pt x="3269" y="1802"/>
                    <a:pt x="1702" y="8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3861250" y="1843425"/>
              <a:ext cx="95100" cy="31725"/>
            </a:xfrm>
            <a:custGeom>
              <a:avLst/>
              <a:gdLst/>
              <a:ahLst/>
              <a:cxnLst/>
              <a:rect l="l" t="t" r="r" b="b"/>
              <a:pathLst>
                <a:path w="3804" h="1269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535" y="201"/>
                    <a:pt x="1002" y="401"/>
                    <a:pt x="1502" y="568"/>
                  </a:cubicBezTo>
                  <a:lnTo>
                    <a:pt x="1802" y="668"/>
                  </a:lnTo>
                  <a:lnTo>
                    <a:pt x="1535" y="668"/>
                  </a:lnTo>
                  <a:lnTo>
                    <a:pt x="701" y="634"/>
                  </a:lnTo>
                  <a:cubicBezTo>
                    <a:pt x="668" y="634"/>
                    <a:pt x="668" y="668"/>
                    <a:pt x="701" y="668"/>
                  </a:cubicBezTo>
                  <a:cubicBezTo>
                    <a:pt x="968" y="734"/>
                    <a:pt x="1269" y="801"/>
                    <a:pt x="1535" y="801"/>
                  </a:cubicBezTo>
                  <a:lnTo>
                    <a:pt x="2236" y="801"/>
                  </a:lnTo>
                  <a:cubicBezTo>
                    <a:pt x="2436" y="835"/>
                    <a:pt x="3570" y="1268"/>
                    <a:pt x="3804" y="1268"/>
                  </a:cubicBezTo>
                  <a:cubicBezTo>
                    <a:pt x="3804" y="1268"/>
                    <a:pt x="3804" y="1268"/>
                    <a:pt x="3804" y="1201"/>
                  </a:cubicBezTo>
                  <a:cubicBezTo>
                    <a:pt x="2636" y="534"/>
                    <a:pt x="1369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3638600" y="1487150"/>
              <a:ext cx="165975" cy="244950"/>
            </a:xfrm>
            <a:custGeom>
              <a:avLst/>
              <a:gdLst/>
              <a:ahLst/>
              <a:cxnLst/>
              <a:rect l="l" t="t" r="r" b="b"/>
              <a:pathLst>
                <a:path w="6639" h="9798" extrusionOk="0">
                  <a:moveTo>
                    <a:pt x="5752" y="1"/>
                  </a:moveTo>
                  <a:cubicBezTo>
                    <a:pt x="5595" y="1"/>
                    <a:pt x="5138" y="275"/>
                    <a:pt x="5138" y="275"/>
                  </a:cubicBezTo>
                  <a:lnTo>
                    <a:pt x="3937" y="642"/>
                  </a:lnTo>
                  <a:lnTo>
                    <a:pt x="1" y="1876"/>
                  </a:lnTo>
                  <a:cubicBezTo>
                    <a:pt x="401" y="3044"/>
                    <a:pt x="668" y="4244"/>
                    <a:pt x="801" y="5445"/>
                  </a:cubicBezTo>
                  <a:cubicBezTo>
                    <a:pt x="801" y="5579"/>
                    <a:pt x="801" y="5712"/>
                    <a:pt x="801" y="5846"/>
                  </a:cubicBezTo>
                  <a:lnTo>
                    <a:pt x="801" y="5912"/>
                  </a:lnTo>
                  <a:cubicBezTo>
                    <a:pt x="701" y="6646"/>
                    <a:pt x="501" y="9548"/>
                    <a:pt x="1835" y="9782"/>
                  </a:cubicBezTo>
                  <a:cubicBezTo>
                    <a:pt x="1898" y="9792"/>
                    <a:pt x="1962" y="9797"/>
                    <a:pt x="2029" y="9797"/>
                  </a:cubicBezTo>
                  <a:cubicBezTo>
                    <a:pt x="3458" y="9797"/>
                    <a:pt x="5808" y="7468"/>
                    <a:pt x="6605" y="5779"/>
                  </a:cubicBezTo>
                  <a:cubicBezTo>
                    <a:pt x="6639" y="5645"/>
                    <a:pt x="6372" y="4411"/>
                    <a:pt x="6138" y="2910"/>
                  </a:cubicBezTo>
                  <a:cubicBezTo>
                    <a:pt x="5972" y="2010"/>
                    <a:pt x="5838" y="1009"/>
                    <a:pt x="5805" y="41"/>
                  </a:cubicBezTo>
                  <a:cubicBezTo>
                    <a:pt x="5805" y="13"/>
                    <a:pt x="5785" y="1"/>
                    <a:pt x="5752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3638600" y="1499025"/>
              <a:ext cx="137625" cy="135725"/>
            </a:xfrm>
            <a:custGeom>
              <a:avLst/>
              <a:gdLst/>
              <a:ahLst/>
              <a:cxnLst/>
              <a:rect l="l" t="t" r="r" b="b"/>
              <a:pathLst>
                <a:path w="5505" h="5429" extrusionOk="0">
                  <a:moveTo>
                    <a:pt x="5505" y="0"/>
                  </a:moveTo>
                  <a:lnTo>
                    <a:pt x="3970" y="167"/>
                  </a:lnTo>
                  <a:lnTo>
                    <a:pt x="1" y="1434"/>
                  </a:lnTo>
                  <a:cubicBezTo>
                    <a:pt x="401" y="2569"/>
                    <a:pt x="668" y="3769"/>
                    <a:pt x="801" y="5004"/>
                  </a:cubicBezTo>
                  <a:cubicBezTo>
                    <a:pt x="801" y="5104"/>
                    <a:pt x="801" y="5237"/>
                    <a:pt x="801" y="5371"/>
                  </a:cubicBezTo>
                  <a:lnTo>
                    <a:pt x="801" y="5404"/>
                  </a:lnTo>
                  <a:cubicBezTo>
                    <a:pt x="901" y="5421"/>
                    <a:pt x="1001" y="5429"/>
                    <a:pt x="1101" y="5429"/>
                  </a:cubicBezTo>
                  <a:cubicBezTo>
                    <a:pt x="1201" y="5429"/>
                    <a:pt x="1302" y="5421"/>
                    <a:pt x="1402" y="5404"/>
                  </a:cubicBezTo>
                  <a:cubicBezTo>
                    <a:pt x="5338" y="5070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3553550" y="1264675"/>
              <a:ext cx="68400" cy="167675"/>
            </a:xfrm>
            <a:custGeom>
              <a:avLst/>
              <a:gdLst/>
              <a:ahLst/>
              <a:cxnLst/>
              <a:rect l="l" t="t" r="r" b="b"/>
              <a:pathLst>
                <a:path w="2736" h="6707" extrusionOk="0">
                  <a:moveTo>
                    <a:pt x="2735" y="1"/>
                  </a:moveTo>
                  <a:cubicBezTo>
                    <a:pt x="2735" y="1"/>
                    <a:pt x="801" y="735"/>
                    <a:pt x="400" y="2636"/>
                  </a:cubicBezTo>
                  <a:cubicBezTo>
                    <a:pt x="0" y="4571"/>
                    <a:pt x="400" y="6605"/>
                    <a:pt x="567" y="6706"/>
                  </a:cubicBezTo>
                  <a:cubicBezTo>
                    <a:pt x="568" y="6706"/>
                    <a:pt x="570" y="6707"/>
                    <a:pt x="571" y="6707"/>
                  </a:cubicBezTo>
                  <a:cubicBezTo>
                    <a:pt x="763" y="6707"/>
                    <a:pt x="2735" y="1"/>
                    <a:pt x="2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535200" y="1246575"/>
              <a:ext cx="292725" cy="358225"/>
            </a:xfrm>
            <a:custGeom>
              <a:avLst/>
              <a:gdLst/>
              <a:ahLst/>
              <a:cxnLst/>
              <a:rect l="l" t="t" r="r" b="b"/>
              <a:pathLst>
                <a:path w="11709" h="14329" extrusionOk="0">
                  <a:moveTo>
                    <a:pt x="6079" y="1"/>
                  </a:moveTo>
                  <a:cubicBezTo>
                    <a:pt x="5184" y="1"/>
                    <a:pt x="4306" y="230"/>
                    <a:pt x="3570" y="725"/>
                  </a:cubicBezTo>
                  <a:cubicBezTo>
                    <a:pt x="1868" y="1892"/>
                    <a:pt x="0" y="9664"/>
                    <a:pt x="1501" y="12233"/>
                  </a:cubicBezTo>
                  <a:cubicBezTo>
                    <a:pt x="2349" y="13676"/>
                    <a:pt x="3772" y="14329"/>
                    <a:pt x="5249" y="14329"/>
                  </a:cubicBezTo>
                  <a:cubicBezTo>
                    <a:pt x="6503" y="14329"/>
                    <a:pt x="7796" y="13858"/>
                    <a:pt x="8807" y="13000"/>
                  </a:cubicBezTo>
                  <a:cubicBezTo>
                    <a:pt x="10374" y="11699"/>
                    <a:pt x="11709" y="5695"/>
                    <a:pt x="11142" y="3593"/>
                  </a:cubicBezTo>
                  <a:cubicBezTo>
                    <a:pt x="10550" y="1369"/>
                    <a:pt x="8263" y="1"/>
                    <a:pt x="607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759525" y="15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3672800" y="1428975"/>
              <a:ext cx="10850" cy="28375"/>
            </a:xfrm>
            <a:custGeom>
              <a:avLst/>
              <a:gdLst/>
              <a:ahLst/>
              <a:cxnLst/>
              <a:rect l="l" t="t" r="r" b="b"/>
              <a:pathLst>
                <a:path w="434" h="11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67"/>
                    <a:pt x="0" y="1001"/>
                    <a:pt x="434" y="1134"/>
                  </a:cubicBezTo>
                  <a:cubicBezTo>
                    <a:pt x="100" y="901"/>
                    <a:pt x="134" y="434"/>
                    <a:pt x="234" y="33"/>
                  </a:cubicBezTo>
                  <a:cubicBezTo>
                    <a:pt x="234" y="0"/>
                    <a:pt x="20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3669850" y="1419725"/>
              <a:ext cx="35100" cy="33500"/>
            </a:xfrm>
            <a:custGeom>
              <a:avLst/>
              <a:gdLst/>
              <a:ahLst/>
              <a:cxnLst/>
              <a:rect l="l" t="t" r="r" b="b"/>
              <a:pathLst>
                <a:path w="1404" h="1340" extrusionOk="0">
                  <a:moveTo>
                    <a:pt x="744" y="1"/>
                  </a:moveTo>
                  <a:cubicBezTo>
                    <a:pt x="207" y="1"/>
                    <a:pt x="1" y="1240"/>
                    <a:pt x="619" y="1337"/>
                  </a:cubicBezTo>
                  <a:cubicBezTo>
                    <a:pt x="634" y="1339"/>
                    <a:pt x="648" y="1340"/>
                    <a:pt x="663" y="1340"/>
                  </a:cubicBezTo>
                  <a:cubicBezTo>
                    <a:pt x="1229" y="1340"/>
                    <a:pt x="1403" y="101"/>
                    <a:pt x="785" y="3"/>
                  </a:cubicBezTo>
                  <a:cubicBezTo>
                    <a:pt x="771" y="2"/>
                    <a:pt x="757" y="1"/>
                    <a:pt x="7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3603575" y="1417300"/>
              <a:ext cx="15875" cy="25025"/>
            </a:xfrm>
            <a:custGeom>
              <a:avLst/>
              <a:gdLst/>
              <a:ahLst/>
              <a:cxnLst/>
              <a:rect l="l" t="t" r="r" b="b"/>
              <a:pathLst>
                <a:path w="635" h="1001" extrusionOk="0">
                  <a:moveTo>
                    <a:pt x="634" y="0"/>
                  </a:moveTo>
                  <a:lnTo>
                    <a:pt x="634" y="0"/>
                  </a:lnTo>
                  <a:cubicBezTo>
                    <a:pt x="634" y="0"/>
                    <a:pt x="601" y="0"/>
                    <a:pt x="568" y="33"/>
                  </a:cubicBezTo>
                  <a:cubicBezTo>
                    <a:pt x="534" y="434"/>
                    <a:pt x="401" y="901"/>
                    <a:pt x="1" y="967"/>
                  </a:cubicBezTo>
                  <a:lnTo>
                    <a:pt x="1" y="1001"/>
                  </a:lnTo>
                  <a:cubicBezTo>
                    <a:pt x="434" y="1001"/>
                    <a:pt x="634" y="40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589450" y="1405250"/>
              <a:ext cx="35150" cy="33150"/>
            </a:xfrm>
            <a:custGeom>
              <a:avLst/>
              <a:gdLst/>
              <a:ahLst/>
              <a:cxnLst/>
              <a:rect l="l" t="t" r="r" b="b"/>
              <a:pathLst>
                <a:path w="1406" h="1326" extrusionOk="0">
                  <a:moveTo>
                    <a:pt x="758" y="1"/>
                  </a:moveTo>
                  <a:cubicBezTo>
                    <a:pt x="204" y="1"/>
                    <a:pt x="0" y="1190"/>
                    <a:pt x="566" y="1316"/>
                  </a:cubicBezTo>
                  <a:cubicBezTo>
                    <a:pt x="594" y="1322"/>
                    <a:pt x="622" y="1325"/>
                    <a:pt x="649" y="1325"/>
                  </a:cubicBezTo>
                  <a:cubicBezTo>
                    <a:pt x="1190" y="1325"/>
                    <a:pt x="1406" y="110"/>
                    <a:pt x="866" y="15"/>
                  </a:cubicBezTo>
                  <a:cubicBezTo>
                    <a:pt x="829" y="5"/>
                    <a:pt x="793" y="1"/>
                    <a:pt x="7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3680300" y="1380975"/>
              <a:ext cx="36300" cy="26925"/>
            </a:xfrm>
            <a:custGeom>
              <a:avLst/>
              <a:gdLst/>
              <a:ahLst/>
              <a:cxnLst/>
              <a:rect l="l" t="t" r="r" b="b"/>
              <a:pathLst>
                <a:path w="1452" h="1077" extrusionOk="0">
                  <a:moveTo>
                    <a:pt x="455" y="1"/>
                  </a:moveTo>
                  <a:cubicBezTo>
                    <a:pt x="345" y="1"/>
                    <a:pt x="236" y="27"/>
                    <a:pt x="134" y="85"/>
                  </a:cubicBezTo>
                  <a:cubicBezTo>
                    <a:pt x="34" y="152"/>
                    <a:pt x="0" y="286"/>
                    <a:pt x="34" y="419"/>
                  </a:cubicBezTo>
                  <a:cubicBezTo>
                    <a:pt x="134" y="619"/>
                    <a:pt x="301" y="686"/>
                    <a:pt x="501" y="786"/>
                  </a:cubicBezTo>
                  <a:cubicBezTo>
                    <a:pt x="634" y="853"/>
                    <a:pt x="801" y="953"/>
                    <a:pt x="968" y="1053"/>
                  </a:cubicBezTo>
                  <a:cubicBezTo>
                    <a:pt x="1006" y="1069"/>
                    <a:pt x="1044" y="1076"/>
                    <a:pt x="1082" y="1076"/>
                  </a:cubicBezTo>
                  <a:cubicBezTo>
                    <a:pt x="1278" y="1076"/>
                    <a:pt x="1452" y="876"/>
                    <a:pt x="1368" y="653"/>
                  </a:cubicBezTo>
                  <a:cubicBezTo>
                    <a:pt x="1268" y="419"/>
                    <a:pt x="1101" y="219"/>
                    <a:pt x="868" y="119"/>
                  </a:cubicBezTo>
                  <a:cubicBezTo>
                    <a:pt x="737" y="44"/>
                    <a:pt x="59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591075" y="1366250"/>
              <a:ext cx="40050" cy="20200"/>
            </a:xfrm>
            <a:custGeom>
              <a:avLst/>
              <a:gdLst/>
              <a:ahLst/>
              <a:cxnLst/>
              <a:rect l="l" t="t" r="r" b="b"/>
              <a:pathLst>
                <a:path w="1602" h="808" extrusionOk="0">
                  <a:moveTo>
                    <a:pt x="969" y="1"/>
                  </a:moveTo>
                  <a:cubicBezTo>
                    <a:pt x="936" y="1"/>
                    <a:pt x="902" y="3"/>
                    <a:pt x="868" y="7"/>
                  </a:cubicBezTo>
                  <a:cubicBezTo>
                    <a:pt x="601" y="7"/>
                    <a:pt x="367" y="141"/>
                    <a:pt x="200" y="308"/>
                  </a:cubicBezTo>
                  <a:cubicBezTo>
                    <a:pt x="0" y="508"/>
                    <a:pt x="134" y="808"/>
                    <a:pt x="401" y="808"/>
                  </a:cubicBezTo>
                  <a:cubicBezTo>
                    <a:pt x="601" y="808"/>
                    <a:pt x="767" y="775"/>
                    <a:pt x="968" y="775"/>
                  </a:cubicBezTo>
                  <a:cubicBezTo>
                    <a:pt x="1134" y="775"/>
                    <a:pt x="1335" y="708"/>
                    <a:pt x="1501" y="608"/>
                  </a:cubicBezTo>
                  <a:cubicBezTo>
                    <a:pt x="1601" y="508"/>
                    <a:pt x="1601" y="374"/>
                    <a:pt x="1535" y="241"/>
                  </a:cubicBezTo>
                  <a:cubicBezTo>
                    <a:pt x="1389" y="96"/>
                    <a:pt x="1194" y="1"/>
                    <a:pt x="9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650275" y="1521525"/>
              <a:ext cx="21700" cy="7525"/>
            </a:xfrm>
            <a:custGeom>
              <a:avLst/>
              <a:gdLst/>
              <a:ahLst/>
              <a:cxnLst/>
              <a:rect l="l" t="t" r="r" b="b"/>
              <a:pathLst>
                <a:path w="868" h="301" extrusionOk="0">
                  <a:moveTo>
                    <a:pt x="1" y="1"/>
                  </a:moveTo>
                  <a:cubicBezTo>
                    <a:pt x="101" y="201"/>
                    <a:pt x="301" y="301"/>
                    <a:pt x="501" y="301"/>
                  </a:cubicBezTo>
                  <a:cubicBezTo>
                    <a:pt x="668" y="301"/>
                    <a:pt x="835" y="168"/>
                    <a:pt x="868" y="1"/>
                  </a:cubicBezTo>
                  <a:lnTo>
                    <a:pt x="835" y="1"/>
                  </a:lnTo>
                  <a:cubicBezTo>
                    <a:pt x="745" y="60"/>
                    <a:pt x="630" y="173"/>
                    <a:pt x="511" y="173"/>
                  </a:cubicBezTo>
                  <a:cubicBezTo>
                    <a:pt x="496" y="173"/>
                    <a:pt x="482" y="171"/>
                    <a:pt x="468" y="168"/>
                  </a:cubicBezTo>
                  <a:cubicBezTo>
                    <a:pt x="301" y="168"/>
                    <a:pt x="167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606650" y="1371075"/>
              <a:ext cx="60325" cy="129625"/>
            </a:xfrm>
            <a:custGeom>
              <a:avLst/>
              <a:gdLst/>
              <a:ahLst/>
              <a:cxnLst/>
              <a:rect l="l" t="t" r="r" b="b"/>
              <a:pathLst>
                <a:path w="2413" h="5185" extrusionOk="0">
                  <a:moveTo>
                    <a:pt x="1274" y="1"/>
                  </a:moveTo>
                  <a:cubicBezTo>
                    <a:pt x="1265" y="1"/>
                    <a:pt x="1255" y="5"/>
                    <a:pt x="1245" y="14"/>
                  </a:cubicBezTo>
                  <a:cubicBezTo>
                    <a:pt x="712" y="1349"/>
                    <a:pt x="278" y="2716"/>
                    <a:pt x="11" y="4151"/>
                  </a:cubicBezTo>
                  <a:cubicBezTo>
                    <a:pt x="1" y="4203"/>
                    <a:pt x="56" y="4223"/>
                    <a:pt x="141" y="4223"/>
                  </a:cubicBezTo>
                  <a:cubicBezTo>
                    <a:pt x="327" y="4223"/>
                    <a:pt x="653" y="4130"/>
                    <a:pt x="745" y="4084"/>
                  </a:cubicBezTo>
                  <a:lnTo>
                    <a:pt x="745" y="4084"/>
                  </a:lnTo>
                  <a:cubicBezTo>
                    <a:pt x="745" y="4084"/>
                    <a:pt x="645" y="4584"/>
                    <a:pt x="578" y="4885"/>
                  </a:cubicBezTo>
                  <a:lnTo>
                    <a:pt x="578" y="4918"/>
                  </a:lnTo>
                  <a:cubicBezTo>
                    <a:pt x="578" y="4951"/>
                    <a:pt x="578" y="4951"/>
                    <a:pt x="578" y="4951"/>
                  </a:cubicBezTo>
                  <a:cubicBezTo>
                    <a:pt x="578" y="5018"/>
                    <a:pt x="611" y="5051"/>
                    <a:pt x="645" y="5085"/>
                  </a:cubicBezTo>
                  <a:lnTo>
                    <a:pt x="745" y="5085"/>
                  </a:lnTo>
                  <a:cubicBezTo>
                    <a:pt x="778" y="5118"/>
                    <a:pt x="812" y="5118"/>
                    <a:pt x="845" y="5118"/>
                  </a:cubicBezTo>
                  <a:cubicBezTo>
                    <a:pt x="1012" y="5151"/>
                    <a:pt x="1179" y="5185"/>
                    <a:pt x="1345" y="5185"/>
                  </a:cubicBezTo>
                  <a:cubicBezTo>
                    <a:pt x="1746" y="5185"/>
                    <a:pt x="2113" y="5018"/>
                    <a:pt x="2379" y="4718"/>
                  </a:cubicBezTo>
                  <a:cubicBezTo>
                    <a:pt x="2413" y="4684"/>
                    <a:pt x="2379" y="4651"/>
                    <a:pt x="2313" y="4651"/>
                  </a:cubicBezTo>
                  <a:cubicBezTo>
                    <a:pt x="1985" y="4838"/>
                    <a:pt x="1625" y="4943"/>
                    <a:pt x="1266" y="4943"/>
                  </a:cubicBezTo>
                  <a:cubicBezTo>
                    <a:pt x="1113" y="4943"/>
                    <a:pt x="961" y="4924"/>
                    <a:pt x="812" y="4885"/>
                  </a:cubicBezTo>
                  <a:cubicBezTo>
                    <a:pt x="812" y="4718"/>
                    <a:pt x="1078" y="3817"/>
                    <a:pt x="1045" y="3817"/>
                  </a:cubicBezTo>
                  <a:cubicBezTo>
                    <a:pt x="812" y="3817"/>
                    <a:pt x="578" y="3851"/>
                    <a:pt x="345" y="3917"/>
                  </a:cubicBezTo>
                  <a:cubicBezTo>
                    <a:pt x="611" y="2616"/>
                    <a:pt x="1078" y="1349"/>
                    <a:pt x="1312" y="48"/>
                  </a:cubicBezTo>
                  <a:cubicBezTo>
                    <a:pt x="1312" y="24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632775" y="1489000"/>
              <a:ext cx="35050" cy="25275"/>
            </a:xfrm>
            <a:custGeom>
              <a:avLst/>
              <a:gdLst/>
              <a:ahLst/>
              <a:cxnLst/>
              <a:rect l="l" t="t" r="r" b="b"/>
              <a:pathLst>
                <a:path w="1402" h="1011" extrusionOk="0">
                  <a:moveTo>
                    <a:pt x="1334" y="1"/>
                  </a:moveTo>
                  <a:cubicBezTo>
                    <a:pt x="1016" y="187"/>
                    <a:pt x="655" y="288"/>
                    <a:pt x="286" y="288"/>
                  </a:cubicBezTo>
                  <a:cubicBezTo>
                    <a:pt x="191" y="288"/>
                    <a:pt x="95" y="281"/>
                    <a:pt x="0" y="268"/>
                  </a:cubicBezTo>
                  <a:lnTo>
                    <a:pt x="0" y="268"/>
                  </a:lnTo>
                  <a:cubicBezTo>
                    <a:pt x="134" y="535"/>
                    <a:pt x="334" y="735"/>
                    <a:pt x="567" y="901"/>
                  </a:cubicBezTo>
                  <a:cubicBezTo>
                    <a:pt x="676" y="956"/>
                    <a:pt x="807" y="1010"/>
                    <a:pt x="943" y="1010"/>
                  </a:cubicBezTo>
                  <a:cubicBezTo>
                    <a:pt x="973" y="1010"/>
                    <a:pt x="1004" y="1008"/>
                    <a:pt x="1034" y="1002"/>
                  </a:cubicBezTo>
                  <a:cubicBezTo>
                    <a:pt x="1368" y="968"/>
                    <a:pt x="1401" y="668"/>
                    <a:pt x="1401" y="401"/>
                  </a:cubicBezTo>
                  <a:cubicBezTo>
                    <a:pt x="1401" y="268"/>
                    <a:pt x="1368" y="134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646950" y="1498925"/>
              <a:ext cx="20875" cy="15350"/>
            </a:xfrm>
            <a:custGeom>
              <a:avLst/>
              <a:gdLst/>
              <a:ahLst/>
              <a:cxnLst/>
              <a:rect l="l" t="t" r="r" b="b"/>
              <a:pathLst>
                <a:path w="835" h="614" extrusionOk="0">
                  <a:moveTo>
                    <a:pt x="755" y="0"/>
                  </a:moveTo>
                  <a:cubicBezTo>
                    <a:pt x="420" y="0"/>
                    <a:pt x="124" y="195"/>
                    <a:pt x="0" y="504"/>
                  </a:cubicBezTo>
                  <a:cubicBezTo>
                    <a:pt x="109" y="559"/>
                    <a:pt x="240" y="613"/>
                    <a:pt x="376" y="613"/>
                  </a:cubicBezTo>
                  <a:cubicBezTo>
                    <a:pt x="406" y="613"/>
                    <a:pt x="437" y="611"/>
                    <a:pt x="467" y="605"/>
                  </a:cubicBezTo>
                  <a:cubicBezTo>
                    <a:pt x="801" y="571"/>
                    <a:pt x="834" y="271"/>
                    <a:pt x="834" y="4"/>
                  </a:cubicBezTo>
                  <a:cubicBezTo>
                    <a:pt x="807" y="2"/>
                    <a:pt x="781" y="0"/>
                    <a:pt x="755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550300" y="1218475"/>
              <a:ext cx="293475" cy="239700"/>
            </a:xfrm>
            <a:custGeom>
              <a:avLst/>
              <a:gdLst/>
              <a:ahLst/>
              <a:cxnLst/>
              <a:rect l="l" t="t" r="r" b="b"/>
              <a:pathLst>
                <a:path w="11739" h="9588" extrusionOk="0">
                  <a:moveTo>
                    <a:pt x="5783" y="0"/>
                  </a:moveTo>
                  <a:cubicBezTo>
                    <a:pt x="2266" y="0"/>
                    <a:pt x="0" y="3461"/>
                    <a:pt x="97" y="3783"/>
                  </a:cubicBezTo>
                  <a:cubicBezTo>
                    <a:pt x="186" y="4117"/>
                    <a:pt x="842" y="4228"/>
                    <a:pt x="1677" y="4228"/>
                  </a:cubicBezTo>
                  <a:cubicBezTo>
                    <a:pt x="3347" y="4228"/>
                    <a:pt x="5734" y="3784"/>
                    <a:pt x="5734" y="3783"/>
                  </a:cubicBezTo>
                  <a:lnTo>
                    <a:pt x="5734" y="3783"/>
                  </a:lnTo>
                  <a:cubicBezTo>
                    <a:pt x="5734" y="3784"/>
                    <a:pt x="3599" y="4617"/>
                    <a:pt x="3766" y="4651"/>
                  </a:cubicBezTo>
                  <a:cubicBezTo>
                    <a:pt x="4352" y="4748"/>
                    <a:pt x="4938" y="4810"/>
                    <a:pt x="5537" y="4810"/>
                  </a:cubicBezTo>
                  <a:cubicBezTo>
                    <a:pt x="5757" y="4810"/>
                    <a:pt x="5978" y="4802"/>
                    <a:pt x="6201" y="4784"/>
                  </a:cubicBezTo>
                  <a:cubicBezTo>
                    <a:pt x="6968" y="4684"/>
                    <a:pt x="7769" y="4451"/>
                    <a:pt x="8469" y="4117"/>
                  </a:cubicBezTo>
                  <a:lnTo>
                    <a:pt x="8469" y="4117"/>
                  </a:lnTo>
                  <a:cubicBezTo>
                    <a:pt x="8469" y="4117"/>
                    <a:pt x="8336" y="9588"/>
                    <a:pt x="9570" y="9588"/>
                  </a:cubicBezTo>
                  <a:cubicBezTo>
                    <a:pt x="10871" y="9588"/>
                    <a:pt x="11605" y="6519"/>
                    <a:pt x="11672" y="5385"/>
                  </a:cubicBezTo>
                  <a:cubicBezTo>
                    <a:pt x="11738" y="4517"/>
                    <a:pt x="10438" y="3050"/>
                    <a:pt x="10438" y="3050"/>
                  </a:cubicBezTo>
                  <a:cubicBezTo>
                    <a:pt x="10438" y="3050"/>
                    <a:pt x="8903" y="214"/>
                    <a:pt x="6168" y="14"/>
                  </a:cubicBezTo>
                  <a:cubicBezTo>
                    <a:pt x="6038" y="5"/>
                    <a:pt x="5910" y="0"/>
                    <a:pt x="57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765350" y="1422400"/>
              <a:ext cx="90925" cy="94875"/>
            </a:xfrm>
            <a:custGeom>
              <a:avLst/>
              <a:gdLst/>
              <a:ahLst/>
              <a:cxnLst/>
              <a:rect l="l" t="t" r="r" b="b"/>
              <a:pathLst>
                <a:path w="3637" h="3795" extrusionOk="0">
                  <a:moveTo>
                    <a:pt x="2454" y="0"/>
                  </a:moveTo>
                  <a:cubicBezTo>
                    <a:pt x="1592" y="0"/>
                    <a:pt x="468" y="1431"/>
                    <a:pt x="468" y="1431"/>
                  </a:cubicBezTo>
                  <a:lnTo>
                    <a:pt x="1" y="3065"/>
                  </a:lnTo>
                  <a:cubicBezTo>
                    <a:pt x="159" y="3513"/>
                    <a:pt x="587" y="3794"/>
                    <a:pt x="1040" y="3794"/>
                  </a:cubicBezTo>
                  <a:cubicBezTo>
                    <a:pt x="1160" y="3794"/>
                    <a:pt x="1283" y="3774"/>
                    <a:pt x="1402" y="3732"/>
                  </a:cubicBezTo>
                  <a:cubicBezTo>
                    <a:pt x="2469" y="3399"/>
                    <a:pt x="3637" y="630"/>
                    <a:pt x="2803" y="96"/>
                  </a:cubicBezTo>
                  <a:cubicBezTo>
                    <a:pt x="2694" y="30"/>
                    <a:pt x="2577" y="0"/>
                    <a:pt x="2454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779025" y="1444800"/>
              <a:ext cx="47225" cy="57650"/>
            </a:xfrm>
            <a:custGeom>
              <a:avLst/>
              <a:gdLst/>
              <a:ahLst/>
              <a:cxnLst/>
              <a:rect l="l" t="t" r="r" b="b"/>
              <a:pathLst>
                <a:path w="1889" h="2306" extrusionOk="0">
                  <a:moveTo>
                    <a:pt x="1889" y="1"/>
                  </a:moveTo>
                  <a:lnTo>
                    <a:pt x="1889" y="1"/>
                  </a:lnTo>
                  <a:cubicBezTo>
                    <a:pt x="888" y="34"/>
                    <a:pt x="88" y="1268"/>
                    <a:pt x="21" y="2236"/>
                  </a:cubicBezTo>
                  <a:cubicBezTo>
                    <a:pt x="0" y="2277"/>
                    <a:pt x="43" y="2306"/>
                    <a:pt x="87" y="2306"/>
                  </a:cubicBezTo>
                  <a:cubicBezTo>
                    <a:pt x="114" y="2306"/>
                    <a:pt x="142" y="2295"/>
                    <a:pt x="154" y="2269"/>
                  </a:cubicBezTo>
                  <a:cubicBezTo>
                    <a:pt x="254" y="2069"/>
                    <a:pt x="388" y="1902"/>
                    <a:pt x="521" y="1702"/>
                  </a:cubicBezTo>
                  <a:cubicBezTo>
                    <a:pt x="660" y="1564"/>
                    <a:pt x="829" y="1489"/>
                    <a:pt x="1009" y="1489"/>
                  </a:cubicBezTo>
                  <a:cubicBezTo>
                    <a:pt x="1090" y="1489"/>
                    <a:pt x="1173" y="1504"/>
                    <a:pt x="1255" y="1535"/>
                  </a:cubicBezTo>
                  <a:cubicBezTo>
                    <a:pt x="1289" y="1535"/>
                    <a:pt x="1289" y="1502"/>
                    <a:pt x="1289" y="1502"/>
                  </a:cubicBezTo>
                  <a:cubicBezTo>
                    <a:pt x="1174" y="1388"/>
                    <a:pt x="1030" y="1335"/>
                    <a:pt x="886" y="1335"/>
                  </a:cubicBezTo>
                  <a:cubicBezTo>
                    <a:pt x="694" y="1335"/>
                    <a:pt x="503" y="1430"/>
                    <a:pt x="388" y="1602"/>
                  </a:cubicBezTo>
                  <a:cubicBezTo>
                    <a:pt x="655" y="902"/>
                    <a:pt x="1188" y="301"/>
                    <a:pt x="1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639425" y="1607425"/>
              <a:ext cx="191850" cy="202950"/>
            </a:xfrm>
            <a:custGeom>
              <a:avLst/>
              <a:gdLst/>
              <a:ahLst/>
              <a:cxnLst/>
              <a:rect l="l" t="t" r="r" b="b"/>
              <a:pathLst>
                <a:path w="7674" h="8118" extrusionOk="0">
                  <a:moveTo>
                    <a:pt x="6439" y="1"/>
                  </a:moveTo>
                  <a:lnTo>
                    <a:pt x="2169" y="4437"/>
                  </a:lnTo>
                  <a:lnTo>
                    <a:pt x="735" y="968"/>
                  </a:lnTo>
                  <a:lnTo>
                    <a:pt x="101" y="2002"/>
                  </a:lnTo>
                  <a:lnTo>
                    <a:pt x="1" y="7239"/>
                  </a:lnTo>
                  <a:lnTo>
                    <a:pt x="2036" y="5138"/>
                  </a:lnTo>
                  <a:lnTo>
                    <a:pt x="3503" y="8106"/>
                  </a:lnTo>
                  <a:cubicBezTo>
                    <a:pt x="3503" y="8114"/>
                    <a:pt x="3506" y="8118"/>
                    <a:pt x="3510" y="8118"/>
                  </a:cubicBezTo>
                  <a:cubicBezTo>
                    <a:pt x="3694" y="8118"/>
                    <a:pt x="7673" y="1402"/>
                    <a:pt x="7673" y="1402"/>
                  </a:cubicBezTo>
                  <a:lnTo>
                    <a:pt x="643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3635275" y="1650450"/>
              <a:ext cx="191825" cy="167150"/>
            </a:xfrm>
            <a:custGeom>
              <a:avLst/>
              <a:gdLst/>
              <a:ahLst/>
              <a:cxnLst/>
              <a:rect l="l" t="t" r="r" b="b"/>
              <a:pathLst>
                <a:path w="7673" h="6686" extrusionOk="0">
                  <a:moveTo>
                    <a:pt x="7619" y="0"/>
                  </a:moveTo>
                  <a:cubicBezTo>
                    <a:pt x="7611" y="0"/>
                    <a:pt x="7606" y="4"/>
                    <a:pt x="7606" y="14"/>
                  </a:cubicBezTo>
                  <a:cubicBezTo>
                    <a:pt x="6838" y="1082"/>
                    <a:pt x="4303" y="5151"/>
                    <a:pt x="3669" y="6285"/>
                  </a:cubicBezTo>
                  <a:cubicBezTo>
                    <a:pt x="3569" y="6085"/>
                    <a:pt x="2502" y="3917"/>
                    <a:pt x="2202" y="3417"/>
                  </a:cubicBezTo>
                  <a:cubicBezTo>
                    <a:pt x="2201" y="3416"/>
                    <a:pt x="2201" y="3416"/>
                    <a:pt x="2200" y="3416"/>
                  </a:cubicBezTo>
                  <a:cubicBezTo>
                    <a:pt x="2135" y="3416"/>
                    <a:pt x="366" y="5185"/>
                    <a:pt x="267" y="5251"/>
                  </a:cubicBezTo>
                  <a:cubicBezTo>
                    <a:pt x="267" y="4451"/>
                    <a:pt x="467" y="1182"/>
                    <a:pt x="267" y="348"/>
                  </a:cubicBezTo>
                  <a:cubicBezTo>
                    <a:pt x="267" y="319"/>
                    <a:pt x="255" y="309"/>
                    <a:pt x="241" y="309"/>
                  </a:cubicBezTo>
                  <a:cubicBezTo>
                    <a:pt x="223" y="309"/>
                    <a:pt x="200" y="328"/>
                    <a:pt x="200" y="348"/>
                  </a:cubicBezTo>
                  <a:cubicBezTo>
                    <a:pt x="134" y="1182"/>
                    <a:pt x="100" y="2082"/>
                    <a:pt x="67" y="2916"/>
                  </a:cubicBezTo>
                  <a:cubicBezTo>
                    <a:pt x="0" y="3884"/>
                    <a:pt x="0" y="4818"/>
                    <a:pt x="34" y="5785"/>
                  </a:cubicBezTo>
                  <a:cubicBezTo>
                    <a:pt x="34" y="5789"/>
                    <a:pt x="35" y="5791"/>
                    <a:pt x="39" y="5791"/>
                  </a:cubicBezTo>
                  <a:cubicBezTo>
                    <a:pt x="150" y="5791"/>
                    <a:pt x="1878" y="3904"/>
                    <a:pt x="2168" y="3517"/>
                  </a:cubicBezTo>
                  <a:cubicBezTo>
                    <a:pt x="2635" y="4617"/>
                    <a:pt x="3136" y="5651"/>
                    <a:pt x="3703" y="6686"/>
                  </a:cubicBezTo>
                  <a:cubicBezTo>
                    <a:pt x="3703" y="6686"/>
                    <a:pt x="3703" y="6686"/>
                    <a:pt x="3704" y="6686"/>
                  </a:cubicBezTo>
                  <a:cubicBezTo>
                    <a:pt x="3789" y="6686"/>
                    <a:pt x="7074" y="1211"/>
                    <a:pt x="7672" y="47"/>
                  </a:cubicBezTo>
                  <a:cubicBezTo>
                    <a:pt x="7672" y="24"/>
                    <a:pt x="7639" y="0"/>
                    <a:pt x="7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3496000" y="2370475"/>
              <a:ext cx="482025" cy="28375"/>
            </a:xfrm>
            <a:custGeom>
              <a:avLst/>
              <a:gdLst/>
              <a:ahLst/>
              <a:cxnLst/>
              <a:rect l="l" t="t" r="r" b="b"/>
              <a:pathLst>
                <a:path w="19281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9281" y="1135"/>
                  </a:lnTo>
                  <a:lnTo>
                    <a:pt x="1928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3496000" y="2370475"/>
              <a:ext cx="292725" cy="28375"/>
            </a:xfrm>
            <a:custGeom>
              <a:avLst/>
              <a:gdLst/>
              <a:ahLst/>
              <a:cxnLst/>
              <a:rect l="l" t="t" r="r" b="b"/>
              <a:pathLst>
                <a:path w="11709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1709" y="1135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040675" y="1982700"/>
              <a:ext cx="698025" cy="416975"/>
            </a:xfrm>
            <a:custGeom>
              <a:avLst/>
              <a:gdLst/>
              <a:ahLst/>
              <a:cxnLst/>
              <a:rect l="l" t="t" r="r" b="b"/>
              <a:pathLst>
                <a:path w="27921" h="16679" extrusionOk="0">
                  <a:moveTo>
                    <a:pt x="1" y="0"/>
                  </a:moveTo>
                  <a:lnTo>
                    <a:pt x="3503" y="16679"/>
                  </a:lnTo>
                  <a:lnTo>
                    <a:pt x="27920" y="16679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3349225" y="2153650"/>
              <a:ext cx="80075" cy="75075"/>
            </a:xfrm>
            <a:custGeom>
              <a:avLst/>
              <a:gdLst/>
              <a:ahLst/>
              <a:cxnLst/>
              <a:rect l="l" t="t" r="r" b="b"/>
              <a:pathLst>
                <a:path w="3203" h="3003" extrusionOk="0">
                  <a:moveTo>
                    <a:pt x="1468" y="1"/>
                  </a:moveTo>
                  <a:cubicBezTo>
                    <a:pt x="634" y="1"/>
                    <a:pt x="1" y="701"/>
                    <a:pt x="134" y="1502"/>
                  </a:cubicBezTo>
                  <a:cubicBezTo>
                    <a:pt x="234" y="2336"/>
                    <a:pt x="935" y="2969"/>
                    <a:pt x="1769" y="3003"/>
                  </a:cubicBezTo>
                  <a:cubicBezTo>
                    <a:pt x="2569" y="3003"/>
                    <a:pt x="3203" y="2302"/>
                    <a:pt x="3103" y="1502"/>
                  </a:cubicBezTo>
                  <a:cubicBezTo>
                    <a:pt x="3003" y="668"/>
                    <a:pt x="2302" y="34"/>
                    <a:pt x="1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250825" y="2232025"/>
              <a:ext cx="391150" cy="281075"/>
            </a:xfrm>
            <a:custGeom>
              <a:avLst/>
              <a:gdLst/>
              <a:ahLst/>
              <a:cxnLst/>
              <a:rect l="l" t="t" r="r" b="b"/>
              <a:pathLst>
                <a:path w="15646" h="11243" extrusionOk="0">
                  <a:moveTo>
                    <a:pt x="6370" y="1"/>
                  </a:moveTo>
                  <a:cubicBezTo>
                    <a:pt x="6359" y="1"/>
                    <a:pt x="6349" y="1"/>
                    <a:pt x="6338" y="1"/>
                  </a:cubicBezTo>
                  <a:cubicBezTo>
                    <a:pt x="4737" y="34"/>
                    <a:pt x="5271" y="2269"/>
                    <a:pt x="5271" y="2269"/>
                  </a:cubicBezTo>
                  <a:cubicBezTo>
                    <a:pt x="5271" y="2269"/>
                    <a:pt x="4432" y="898"/>
                    <a:pt x="3393" y="898"/>
                  </a:cubicBezTo>
                  <a:cubicBezTo>
                    <a:pt x="3298" y="898"/>
                    <a:pt x="3201" y="910"/>
                    <a:pt x="3103" y="935"/>
                  </a:cubicBezTo>
                  <a:cubicBezTo>
                    <a:pt x="1168" y="1402"/>
                    <a:pt x="3370" y="5138"/>
                    <a:pt x="2903" y="6673"/>
                  </a:cubicBezTo>
                  <a:lnTo>
                    <a:pt x="367" y="6673"/>
                  </a:lnTo>
                  <a:lnTo>
                    <a:pt x="1" y="7673"/>
                  </a:lnTo>
                  <a:cubicBezTo>
                    <a:pt x="1502" y="8507"/>
                    <a:pt x="3336" y="10442"/>
                    <a:pt x="4570" y="10675"/>
                  </a:cubicBezTo>
                  <a:cubicBezTo>
                    <a:pt x="4671" y="10697"/>
                    <a:pt x="4772" y="10707"/>
                    <a:pt x="4871" y="10707"/>
                  </a:cubicBezTo>
                  <a:cubicBezTo>
                    <a:pt x="5398" y="10707"/>
                    <a:pt x="5891" y="10419"/>
                    <a:pt x="6172" y="9942"/>
                  </a:cubicBezTo>
                  <a:cubicBezTo>
                    <a:pt x="6172" y="9942"/>
                    <a:pt x="6705" y="11242"/>
                    <a:pt x="7906" y="11242"/>
                  </a:cubicBezTo>
                  <a:cubicBezTo>
                    <a:pt x="8507" y="11242"/>
                    <a:pt x="9040" y="10308"/>
                    <a:pt x="9040" y="10308"/>
                  </a:cubicBezTo>
                  <a:cubicBezTo>
                    <a:pt x="9307" y="10876"/>
                    <a:pt x="9908" y="11242"/>
                    <a:pt x="10575" y="11242"/>
                  </a:cubicBezTo>
                  <a:cubicBezTo>
                    <a:pt x="11409" y="11209"/>
                    <a:pt x="11809" y="10242"/>
                    <a:pt x="11809" y="10242"/>
                  </a:cubicBezTo>
                  <a:cubicBezTo>
                    <a:pt x="11809" y="10242"/>
                    <a:pt x="12439" y="10759"/>
                    <a:pt x="13126" y="10759"/>
                  </a:cubicBezTo>
                  <a:cubicBezTo>
                    <a:pt x="13276" y="10759"/>
                    <a:pt x="13428" y="10735"/>
                    <a:pt x="13577" y="10675"/>
                  </a:cubicBezTo>
                  <a:cubicBezTo>
                    <a:pt x="15245" y="10042"/>
                    <a:pt x="15645" y="2903"/>
                    <a:pt x="13077" y="1669"/>
                  </a:cubicBezTo>
                  <a:cubicBezTo>
                    <a:pt x="12902" y="1582"/>
                    <a:pt x="12753" y="1545"/>
                    <a:pt x="12626" y="1545"/>
                  </a:cubicBezTo>
                  <a:cubicBezTo>
                    <a:pt x="11876" y="1545"/>
                    <a:pt x="11876" y="2836"/>
                    <a:pt x="11876" y="2836"/>
                  </a:cubicBezTo>
                  <a:cubicBezTo>
                    <a:pt x="11876" y="2836"/>
                    <a:pt x="11275" y="335"/>
                    <a:pt x="9808" y="201"/>
                  </a:cubicBezTo>
                  <a:cubicBezTo>
                    <a:pt x="9776" y="199"/>
                    <a:pt x="9744" y="198"/>
                    <a:pt x="9714" y="198"/>
                  </a:cubicBezTo>
                  <a:cubicBezTo>
                    <a:pt x="8313" y="198"/>
                    <a:pt x="8473" y="2403"/>
                    <a:pt x="8473" y="2403"/>
                  </a:cubicBezTo>
                  <a:cubicBezTo>
                    <a:pt x="8473" y="2403"/>
                    <a:pt x="7881" y="1"/>
                    <a:pt x="637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3167425" y="2398825"/>
              <a:ext cx="155975" cy="66550"/>
            </a:xfrm>
            <a:custGeom>
              <a:avLst/>
              <a:gdLst/>
              <a:ahLst/>
              <a:cxnLst/>
              <a:rect l="l" t="t" r="r" b="b"/>
              <a:pathLst>
                <a:path w="6239" h="2662" extrusionOk="0">
                  <a:moveTo>
                    <a:pt x="3603" y="1"/>
                  </a:moveTo>
                  <a:cubicBezTo>
                    <a:pt x="568" y="367"/>
                    <a:pt x="1" y="2402"/>
                    <a:pt x="1735" y="2636"/>
                  </a:cubicBezTo>
                  <a:cubicBezTo>
                    <a:pt x="1870" y="2653"/>
                    <a:pt x="1999" y="2661"/>
                    <a:pt x="2123" y="2661"/>
                  </a:cubicBezTo>
                  <a:cubicBezTo>
                    <a:pt x="3076" y="2661"/>
                    <a:pt x="3724" y="2199"/>
                    <a:pt x="4557" y="2199"/>
                  </a:cubicBezTo>
                  <a:cubicBezTo>
                    <a:pt x="4844" y="2199"/>
                    <a:pt x="5153" y="2254"/>
                    <a:pt x="5505" y="2402"/>
                  </a:cubicBezTo>
                  <a:lnTo>
                    <a:pt x="623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3543900" y="2299250"/>
              <a:ext cx="23850" cy="185500"/>
            </a:xfrm>
            <a:custGeom>
              <a:avLst/>
              <a:gdLst/>
              <a:ahLst/>
              <a:cxnLst/>
              <a:rect l="l" t="t" r="r" b="b"/>
              <a:pathLst>
                <a:path w="954" h="7420" extrusionOk="0">
                  <a:moveTo>
                    <a:pt x="71" y="1"/>
                  </a:moveTo>
                  <a:cubicBezTo>
                    <a:pt x="33" y="1"/>
                    <a:pt x="1" y="26"/>
                    <a:pt x="19" y="81"/>
                  </a:cubicBezTo>
                  <a:cubicBezTo>
                    <a:pt x="420" y="2516"/>
                    <a:pt x="486" y="4984"/>
                    <a:pt x="186" y="7419"/>
                  </a:cubicBezTo>
                  <a:lnTo>
                    <a:pt x="219" y="7419"/>
                  </a:lnTo>
                  <a:cubicBezTo>
                    <a:pt x="953" y="5018"/>
                    <a:pt x="920" y="2449"/>
                    <a:pt x="153" y="47"/>
                  </a:cubicBezTo>
                  <a:cubicBezTo>
                    <a:pt x="138" y="17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460600" y="2287175"/>
              <a:ext cx="37100" cy="203200"/>
            </a:xfrm>
            <a:custGeom>
              <a:avLst/>
              <a:gdLst/>
              <a:ahLst/>
              <a:cxnLst/>
              <a:rect l="l" t="t" r="r" b="b"/>
              <a:pathLst>
                <a:path w="1484" h="8128" extrusionOk="0">
                  <a:moveTo>
                    <a:pt x="48" y="0"/>
                  </a:moveTo>
                  <a:cubicBezTo>
                    <a:pt x="19" y="0"/>
                    <a:pt x="0" y="18"/>
                    <a:pt x="16" y="63"/>
                  </a:cubicBezTo>
                  <a:cubicBezTo>
                    <a:pt x="716" y="1831"/>
                    <a:pt x="983" y="5834"/>
                    <a:pt x="649" y="8102"/>
                  </a:cubicBezTo>
                  <a:cubicBezTo>
                    <a:pt x="649" y="8119"/>
                    <a:pt x="658" y="8127"/>
                    <a:pt x="670" y="8127"/>
                  </a:cubicBezTo>
                  <a:cubicBezTo>
                    <a:pt x="683" y="8127"/>
                    <a:pt x="699" y="8119"/>
                    <a:pt x="716" y="8102"/>
                  </a:cubicBezTo>
                  <a:cubicBezTo>
                    <a:pt x="1483" y="5434"/>
                    <a:pt x="1283" y="2599"/>
                    <a:pt x="149" y="63"/>
                  </a:cubicBezTo>
                  <a:cubicBezTo>
                    <a:pt x="131" y="27"/>
                    <a:pt x="82" y="0"/>
                    <a:pt x="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3377825" y="2283400"/>
              <a:ext cx="40650" cy="195300"/>
            </a:xfrm>
            <a:custGeom>
              <a:avLst/>
              <a:gdLst/>
              <a:ahLst/>
              <a:cxnLst/>
              <a:rect l="l" t="t" r="r" b="b"/>
              <a:pathLst>
                <a:path w="1626" h="7812" extrusionOk="0">
                  <a:moveTo>
                    <a:pt x="83" y="0"/>
                  </a:moveTo>
                  <a:cubicBezTo>
                    <a:pt x="44" y="0"/>
                    <a:pt x="1" y="24"/>
                    <a:pt x="24" y="48"/>
                  </a:cubicBezTo>
                  <a:cubicBezTo>
                    <a:pt x="1125" y="2549"/>
                    <a:pt x="1292" y="5118"/>
                    <a:pt x="1092" y="7786"/>
                  </a:cubicBezTo>
                  <a:cubicBezTo>
                    <a:pt x="1092" y="7803"/>
                    <a:pt x="1108" y="7811"/>
                    <a:pt x="1125" y="7811"/>
                  </a:cubicBezTo>
                  <a:cubicBezTo>
                    <a:pt x="1142" y="7811"/>
                    <a:pt x="1158" y="7803"/>
                    <a:pt x="1158" y="7786"/>
                  </a:cubicBezTo>
                  <a:cubicBezTo>
                    <a:pt x="1625" y="6519"/>
                    <a:pt x="1559" y="4784"/>
                    <a:pt x="1392" y="3450"/>
                  </a:cubicBezTo>
                  <a:cubicBezTo>
                    <a:pt x="1292" y="2216"/>
                    <a:pt x="825" y="1015"/>
                    <a:pt x="124" y="14"/>
                  </a:cubicBezTo>
                  <a:cubicBezTo>
                    <a:pt x="114" y="4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3091"/>
            <a:ext cx="4824536" cy="30992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2"/>
          <p:cNvSpPr txBox="1">
            <a:spLocks noGrp="1"/>
          </p:cNvSpPr>
          <p:nvPr>
            <p:ph type="title"/>
          </p:nvPr>
        </p:nvSpPr>
        <p:spPr>
          <a:xfrm>
            <a:off x="447018" y="265900"/>
            <a:ext cx="5301233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istening &amp; pronounciation page 51</a:t>
            </a:r>
            <a:endParaRPr dirty="0"/>
          </a:p>
        </p:txBody>
      </p:sp>
      <p:sp>
        <p:nvSpPr>
          <p:cNvPr id="1228" name="Google Shape;1228;p42"/>
          <p:cNvSpPr txBox="1">
            <a:spLocks noGrp="1"/>
          </p:cNvSpPr>
          <p:nvPr>
            <p:ph type="body" idx="1"/>
          </p:nvPr>
        </p:nvSpPr>
        <p:spPr>
          <a:xfrm>
            <a:off x="685800" y="1268825"/>
            <a:ext cx="3958208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229" name="Google Shape;1229;p42"/>
          <p:cNvSpPr txBox="1"/>
          <p:nvPr/>
        </p:nvSpPr>
        <p:spPr>
          <a:xfrm>
            <a:off x="5347600" y="4218125"/>
            <a:ext cx="3110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36" name="Google Shape;1236;p42"/>
          <p:cNvSpPr/>
          <p:nvPr/>
        </p:nvSpPr>
        <p:spPr>
          <a:xfrm>
            <a:off x="5105884" y="1185819"/>
            <a:ext cx="39285" cy="39265"/>
          </a:xfrm>
          <a:custGeom>
            <a:avLst/>
            <a:gdLst/>
            <a:ahLst/>
            <a:cxnLst/>
            <a:rect l="l" t="t" r="r" b="b"/>
            <a:pathLst>
              <a:path w="2036" h="2035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1"/>
                  <a:pt x="468" y="2035"/>
                  <a:pt x="1035" y="2035"/>
                </a:cubicBezTo>
                <a:cubicBezTo>
                  <a:pt x="1602" y="2035"/>
                  <a:pt x="2035" y="1601"/>
                  <a:pt x="2035" y="1034"/>
                </a:cubicBezTo>
                <a:cubicBezTo>
                  <a:pt x="2035" y="467"/>
                  <a:pt x="1602" y="0"/>
                  <a:pt x="103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2"/>
          <p:cNvSpPr/>
          <p:nvPr/>
        </p:nvSpPr>
        <p:spPr>
          <a:xfrm>
            <a:off x="5093014" y="1228289"/>
            <a:ext cx="68246" cy="39921"/>
          </a:xfrm>
          <a:custGeom>
            <a:avLst/>
            <a:gdLst/>
            <a:ahLst/>
            <a:cxnLst/>
            <a:rect l="l" t="t" r="r" b="b"/>
            <a:pathLst>
              <a:path w="3537" h="2069" extrusionOk="0">
                <a:moveTo>
                  <a:pt x="1768" y="1"/>
                </a:moveTo>
                <a:cubicBezTo>
                  <a:pt x="768" y="1"/>
                  <a:pt x="0" y="801"/>
                  <a:pt x="0" y="1802"/>
                </a:cubicBezTo>
                <a:lnTo>
                  <a:pt x="0" y="2069"/>
                </a:lnTo>
                <a:lnTo>
                  <a:pt x="3536" y="2069"/>
                </a:lnTo>
                <a:lnTo>
                  <a:pt x="3536" y="1802"/>
                </a:lnTo>
                <a:cubicBezTo>
                  <a:pt x="3536" y="801"/>
                  <a:pt x="2736" y="1"/>
                  <a:pt x="1768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2"/>
          <p:cNvSpPr/>
          <p:nvPr/>
        </p:nvSpPr>
        <p:spPr>
          <a:xfrm>
            <a:off x="6468476" y="3075564"/>
            <a:ext cx="47003" cy="47003"/>
          </a:xfrm>
          <a:custGeom>
            <a:avLst/>
            <a:gdLst/>
            <a:ahLst/>
            <a:cxnLst/>
            <a:rect l="l" t="t" r="r" b="b"/>
            <a:pathLst>
              <a:path w="2436" h="2436" extrusionOk="0">
                <a:moveTo>
                  <a:pt x="1235" y="1"/>
                </a:moveTo>
                <a:cubicBezTo>
                  <a:pt x="568" y="1"/>
                  <a:pt x="1" y="535"/>
                  <a:pt x="1" y="1202"/>
                </a:cubicBezTo>
                <a:cubicBezTo>
                  <a:pt x="1" y="1902"/>
                  <a:pt x="568" y="2436"/>
                  <a:pt x="1235" y="2436"/>
                </a:cubicBezTo>
                <a:cubicBezTo>
                  <a:pt x="1902" y="2436"/>
                  <a:pt x="2436" y="1902"/>
                  <a:pt x="2436" y="1202"/>
                </a:cubicBezTo>
                <a:cubicBezTo>
                  <a:pt x="2436" y="535"/>
                  <a:pt x="1902" y="1"/>
                  <a:pt x="1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2"/>
          <p:cNvSpPr/>
          <p:nvPr/>
        </p:nvSpPr>
        <p:spPr>
          <a:xfrm>
            <a:off x="5343392" y="3137117"/>
            <a:ext cx="64387" cy="71334"/>
          </a:xfrm>
          <a:custGeom>
            <a:avLst/>
            <a:gdLst/>
            <a:ahLst/>
            <a:cxnLst/>
            <a:rect l="l" t="t" r="r" b="b"/>
            <a:pathLst>
              <a:path w="3337" h="3697" extrusionOk="0">
                <a:moveTo>
                  <a:pt x="361" y="0"/>
                </a:moveTo>
                <a:cubicBezTo>
                  <a:pt x="175" y="0"/>
                  <a:pt x="0" y="151"/>
                  <a:pt x="0" y="380"/>
                </a:cubicBezTo>
                <a:lnTo>
                  <a:pt x="0" y="3349"/>
                </a:lnTo>
                <a:cubicBezTo>
                  <a:pt x="0" y="3551"/>
                  <a:pt x="173" y="3696"/>
                  <a:pt x="358" y="3696"/>
                </a:cubicBezTo>
                <a:cubicBezTo>
                  <a:pt x="417" y="3696"/>
                  <a:pt x="478" y="3681"/>
                  <a:pt x="534" y="3649"/>
                </a:cubicBezTo>
                <a:lnTo>
                  <a:pt x="3103" y="2148"/>
                </a:lnTo>
                <a:cubicBezTo>
                  <a:pt x="3336" y="2015"/>
                  <a:pt x="3336" y="1681"/>
                  <a:pt x="3103" y="1548"/>
                </a:cubicBezTo>
                <a:lnTo>
                  <a:pt x="534" y="47"/>
                </a:lnTo>
                <a:cubicBezTo>
                  <a:pt x="479" y="15"/>
                  <a:pt x="419" y="0"/>
                  <a:pt x="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2"/>
          <p:cNvSpPr/>
          <p:nvPr/>
        </p:nvSpPr>
        <p:spPr>
          <a:xfrm>
            <a:off x="5421906" y="3132216"/>
            <a:ext cx="14182" cy="81116"/>
          </a:xfrm>
          <a:custGeom>
            <a:avLst/>
            <a:gdLst/>
            <a:ahLst/>
            <a:cxnLst/>
            <a:rect l="l" t="t" r="r" b="b"/>
            <a:pathLst>
              <a:path w="735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35" y="4037"/>
                  <a:pt x="735" y="3836"/>
                </a:cubicBezTo>
                <a:lnTo>
                  <a:pt x="735" y="367"/>
                </a:lnTo>
                <a:cubicBezTo>
                  <a:pt x="735" y="167"/>
                  <a:pt x="568" y="0"/>
                  <a:pt x="3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2"/>
          <p:cNvSpPr/>
          <p:nvPr/>
        </p:nvSpPr>
        <p:spPr>
          <a:xfrm>
            <a:off x="5190205" y="3132216"/>
            <a:ext cx="13526" cy="81116"/>
          </a:xfrm>
          <a:custGeom>
            <a:avLst/>
            <a:gdLst/>
            <a:ahLst/>
            <a:cxnLst/>
            <a:rect l="l" t="t" r="r" b="b"/>
            <a:pathLst>
              <a:path w="701" h="4204" extrusionOk="0">
                <a:moveTo>
                  <a:pt x="367" y="0"/>
                </a:moveTo>
                <a:cubicBezTo>
                  <a:pt x="167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67" y="4203"/>
                  <a:pt x="367" y="4203"/>
                </a:cubicBezTo>
                <a:cubicBezTo>
                  <a:pt x="534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7" y="0"/>
                  <a:pt x="3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2"/>
          <p:cNvSpPr/>
          <p:nvPr/>
        </p:nvSpPr>
        <p:spPr>
          <a:xfrm>
            <a:off x="5154798" y="3132216"/>
            <a:ext cx="13545" cy="81116"/>
          </a:xfrm>
          <a:custGeom>
            <a:avLst/>
            <a:gdLst/>
            <a:ahLst/>
            <a:cxnLst/>
            <a:rect l="l" t="t" r="r" b="b"/>
            <a:pathLst>
              <a:path w="702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8" y="0"/>
                  <a:pt x="3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2"/>
          <p:cNvSpPr/>
          <p:nvPr/>
        </p:nvSpPr>
        <p:spPr>
          <a:xfrm>
            <a:off x="7833653" y="3132216"/>
            <a:ext cx="40558" cy="81116"/>
          </a:xfrm>
          <a:custGeom>
            <a:avLst/>
            <a:gdLst/>
            <a:ahLst/>
            <a:cxnLst/>
            <a:rect l="l" t="t" r="r" b="b"/>
            <a:pathLst>
              <a:path w="2102" h="4204" extrusionOk="0">
                <a:moveTo>
                  <a:pt x="334" y="0"/>
                </a:moveTo>
                <a:cubicBezTo>
                  <a:pt x="134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34" y="4203"/>
                  <a:pt x="334" y="4203"/>
                </a:cubicBezTo>
                <a:lnTo>
                  <a:pt x="1735" y="4203"/>
                </a:lnTo>
                <a:cubicBezTo>
                  <a:pt x="1935" y="4203"/>
                  <a:pt x="2102" y="4037"/>
                  <a:pt x="2102" y="3836"/>
                </a:cubicBezTo>
                <a:cubicBezTo>
                  <a:pt x="2102" y="3636"/>
                  <a:pt x="1935" y="3503"/>
                  <a:pt x="1735" y="3503"/>
                </a:cubicBezTo>
                <a:lnTo>
                  <a:pt x="701" y="3503"/>
                </a:lnTo>
                <a:lnTo>
                  <a:pt x="701" y="734"/>
                </a:lnTo>
                <a:lnTo>
                  <a:pt x="1735" y="734"/>
                </a:lnTo>
                <a:cubicBezTo>
                  <a:pt x="1935" y="734"/>
                  <a:pt x="2102" y="567"/>
                  <a:pt x="2102" y="367"/>
                </a:cubicBezTo>
                <a:cubicBezTo>
                  <a:pt x="2102" y="167"/>
                  <a:pt x="1935" y="0"/>
                  <a:pt x="17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2"/>
          <p:cNvSpPr/>
          <p:nvPr/>
        </p:nvSpPr>
        <p:spPr>
          <a:xfrm>
            <a:off x="7885134" y="3132216"/>
            <a:ext cx="41214" cy="81116"/>
          </a:xfrm>
          <a:custGeom>
            <a:avLst/>
            <a:gdLst/>
            <a:ahLst/>
            <a:cxnLst/>
            <a:rect l="l" t="t" r="r" b="b"/>
            <a:pathLst>
              <a:path w="2136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cubicBezTo>
                  <a:pt x="1" y="567"/>
                  <a:pt x="168" y="734"/>
                  <a:pt x="368" y="734"/>
                </a:cubicBezTo>
                <a:lnTo>
                  <a:pt x="1402" y="734"/>
                </a:lnTo>
                <a:lnTo>
                  <a:pt x="1402" y="3503"/>
                </a:lnTo>
                <a:lnTo>
                  <a:pt x="368" y="3503"/>
                </a:lnTo>
                <a:cubicBezTo>
                  <a:pt x="168" y="3503"/>
                  <a:pt x="1" y="3636"/>
                  <a:pt x="1" y="3836"/>
                </a:cubicBezTo>
                <a:cubicBezTo>
                  <a:pt x="1" y="4037"/>
                  <a:pt x="168" y="4203"/>
                  <a:pt x="368" y="4203"/>
                </a:cubicBezTo>
                <a:lnTo>
                  <a:pt x="1769" y="4203"/>
                </a:lnTo>
                <a:cubicBezTo>
                  <a:pt x="1969" y="4203"/>
                  <a:pt x="2136" y="4037"/>
                  <a:pt x="2136" y="3836"/>
                </a:cubicBezTo>
                <a:lnTo>
                  <a:pt x="2136" y="367"/>
                </a:lnTo>
                <a:cubicBezTo>
                  <a:pt x="2136" y="167"/>
                  <a:pt x="1969" y="0"/>
                  <a:pt x="17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42"/>
          <p:cNvGrpSpPr/>
          <p:nvPr/>
        </p:nvGrpSpPr>
        <p:grpSpPr>
          <a:xfrm>
            <a:off x="5051181" y="3354908"/>
            <a:ext cx="1018263" cy="142919"/>
            <a:chOff x="5051181" y="3454533"/>
            <a:chExt cx="1018263" cy="142919"/>
          </a:xfrm>
        </p:grpSpPr>
        <p:sp>
          <p:nvSpPr>
            <p:cNvPr id="1251" name="Google Shape;1251;p42"/>
            <p:cNvSpPr/>
            <p:nvPr/>
          </p:nvSpPr>
          <p:spPr>
            <a:xfrm>
              <a:off x="5089791" y="34545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5051181" y="34912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278386" y="34912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5379436" y="34912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5510742" y="34855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5748251" y="35163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748251" y="35285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5748251" y="35414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5748251" y="35536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5800368" y="35163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5987033" y="35189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6020511" y="35189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6053332" y="35189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5748251" y="34912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5748251" y="35041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42"/>
          <p:cNvSpPr/>
          <p:nvPr/>
        </p:nvSpPr>
        <p:spPr>
          <a:xfrm>
            <a:off x="0" y="11728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225"/>
            <a:ext cx="8863220" cy="3292731"/>
          </a:xfrm>
          <a:prstGeom prst="rect">
            <a:avLst/>
          </a:prstGeom>
        </p:spPr>
      </p:pic>
      <p:pic>
        <p:nvPicPr>
          <p:cNvPr id="3" name="prono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4162" y="2571750"/>
            <a:ext cx="609600" cy="609600"/>
          </a:xfrm>
          <a:prstGeom prst="rect">
            <a:avLst/>
          </a:prstGeom>
        </p:spPr>
      </p:pic>
      <p:pic>
        <p:nvPicPr>
          <p:cNvPr id="4" name="SG Bk 4 F-SA_'15_2-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4562" y="381554"/>
            <a:ext cx="609600" cy="6096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98273" y="2168454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98273" y="2335576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98273" y="2497219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98273" y="2691081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endParaRPr lang="ar-SA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7" grpId="0"/>
      <p:bldP spid="5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A3B3B8-A013-4B81-BB47-5FDE9ECB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98" y="195486"/>
            <a:ext cx="5157788" cy="28575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FAD03DA-06EA-47F1-B53F-3F840B96631C}"/>
              </a:ext>
            </a:extLst>
          </p:cNvPr>
          <p:cNvSpPr/>
          <p:nvPr/>
        </p:nvSpPr>
        <p:spPr>
          <a:xfrm>
            <a:off x="6855317" y="232579"/>
            <a:ext cx="723596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112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587743-55AE-4AC8-A48E-6FFF2268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83" y="553434"/>
            <a:ext cx="1188132" cy="731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C7EAB2-1643-441E-8BEB-8196FA449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00" y="482212"/>
            <a:ext cx="1137356" cy="7315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F80C136-A453-4DE7-A778-EFDD58932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98" y="1284950"/>
            <a:ext cx="2428875" cy="57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4B5A08-D8B9-43C8-9276-E862350E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127" y="1258707"/>
            <a:ext cx="2014538" cy="5072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25298D-CBE1-46FF-8FAF-362DDB23F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683" y="1999521"/>
            <a:ext cx="810089" cy="7936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415870-0FEA-43C8-B8EB-3D304EA57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971" y="1991199"/>
            <a:ext cx="1163390" cy="7936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29121E0-B781-4211-A731-87797FA6A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1771" y="3111810"/>
            <a:ext cx="1585913" cy="5143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6FAFECF-AD8E-4B86-B11E-D2998CE14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491" y="3063554"/>
            <a:ext cx="1514475" cy="48577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92123AE-F3ED-41E5-BF0C-E30C519C5D3F}"/>
              </a:ext>
            </a:extLst>
          </p:cNvPr>
          <p:cNvSpPr/>
          <p:nvPr/>
        </p:nvSpPr>
        <p:spPr>
          <a:xfrm>
            <a:off x="5187971" y="1218366"/>
            <a:ext cx="1802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Can I have a cookie?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80918E1-3BDD-44DE-8712-B7BE2A4BB233}"/>
              </a:ext>
            </a:extLst>
          </p:cNvPr>
          <p:cNvSpPr/>
          <p:nvPr/>
        </p:nvSpPr>
        <p:spPr>
          <a:xfrm>
            <a:off x="5272299" y="1492415"/>
            <a:ext cx="7024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050" b="1" dirty="0">
                <a:solidFill>
                  <a:srgbClr val="C00000"/>
                </a:solidFill>
                <a:latin typeface="MyriadPro-Light"/>
              </a:rPr>
              <a:t>Not now.</a:t>
            </a:r>
            <a:endParaRPr lang="ar-SA" sz="1050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F0E3E53-55FC-41A7-B550-85BCC550A43D}"/>
              </a:ext>
            </a:extLst>
          </p:cNvPr>
          <p:cNvSpPr/>
          <p:nvPr/>
        </p:nvSpPr>
        <p:spPr>
          <a:xfrm>
            <a:off x="1741049" y="3048943"/>
            <a:ext cx="27863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</a:rPr>
              <a:t>Would you get me a napkin?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12F8CDA-6EFC-43F1-B63F-307EB60E1434}"/>
              </a:ext>
            </a:extLst>
          </p:cNvPr>
          <p:cNvSpPr/>
          <p:nvPr/>
        </p:nvSpPr>
        <p:spPr>
          <a:xfrm>
            <a:off x="1722727" y="3306442"/>
            <a:ext cx="9525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Certainly.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506F432-3A9A-4E95-B344-C2A28E4611E9}"/>
              </a:ext>
            </a:extLst>
          </p:cNvPr>
          <p:cNvSpPr/>
          <p:nvPr/>
        </p:nvSpPr>
        <p:spPr>
          <a:xfrm>
            <a:off x="5371258" y="2976330"/>
            <a:ext cx="21547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Will you give me a soda?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E74998A-44DC-4118-8F90-572A1FC707D3}"/>
              </a:ext>
            </a:extLst>
          </p:cNvPr>
          <p:cNvSpPr/>
          <p:nvPr/>
        </p:nvSpPr>
        <p:spPr>
          <a:xfrm>
            <a:off x="5342554" y="3230486"/>
            <a:ext cx="998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Of course.</a:t>
            </a:r>
            <a:endParaRPr lang="ar-SA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9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19782EF-D34E-4068-BDEE-B3B23191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481"/>
            <a:ext cx="3459679" cy="387278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53A8169-FB4A-4B11-95E4-81F0CE68EAF2}"/>
              </a:ext>
            </a:extLst>
          </p:cNvPr>
          <p:cNvSpPr/>
          <p:nvPr/>
        </p:nvSpPr>
        <p:spPr>
          <a:xfrm>
            <a:off x="6855317" y="190376"/>
            <a:ext cx="723596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112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C0A0375-B9DE-4C5F-9A8F-715D0E54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570961"/>
            <a:ext cx="5765006" cy="10144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98F5D4-9F56-435C-B871-83F697F0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00" y="1761660"/>
            <a:ext cx="5386388" cy="10001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61636A-865E-4BD3-B38E-F0DAA2734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107" y="3987041"/>
            <a:ext cx="5336381" cy="9929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ACC6D9-4072-47F0-A187-A2B22BB6D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67" y="2888638"/>
            <a:ext cx="5643563" cy="97155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B74A6B9-333D-4139-9EE5-0FD5ECFCC47F}"/>
              </a:ext>
            </a:extLst>
          </p:cNvPr>
          <p:cNvSpPr/>
          <p:nvPr/>
        </p:nvSpPr>
        <p:spPr>
          <a:xfrm>
            <a:off x="2164935" y="2255328"/>
            <a:ext cx="23086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get that for you.</a:t>
            </a:r>
            <a:endParaRPr lang="ar-SA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07BBE7B-D45C-4861-BDFA-A547388DE3E9}"/>
              </a:ext>
            </a:extLst>
          </p:cNvPr>
          <p:cNvSpPr/>
          <p:nvPr/>
        </p:nvSpPr>
        <p:spPr>
          <a:xfrm>
            <a:off x="2153153" y="2484786"/>
            <a:ext cx="10647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Thank you.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ED600D6-0084-4990-B84D-5413325C9E73}"/>
              </a:ext>
            </a:extLst>
          </p:cNvPr>
          <p:cNvSpPr/>
          <p:nvPr/>
        </p:nvSpPr>
        <p:spPr>
          <a:xfrm>
            <a:off x="2100220" y="3346412"/>
            <a:ext cx="2138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I’ll give you a ride home.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80792BA-72DA-4596-B551-8763B5723D8C}"/>
              </a:ext>
            </a:extLst>
          </p:cNvPr>
          <p:cNvSpPr/>
          <p:nvPr/>
        </p:nvSpPr>
        <p:spPr>
          <a:xfrm>
            <a:off x="1925707" y="3595516"/>
            <a:ext cx="20537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That’s all right, thanks..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B60B640-A0C0-445C-83BE-5BDC66D468BA}"/>
              </a:ext>
            </a:extLst>
          </p:cNvPr>
          <p:cNvSpPr/>
          <p:nvPr/>
        </p:nvSpPr>
        <p:spPr>
          <a:xfrm>
            <a:off x="2087385" y="4434040"/>
            <a:ext cx="19495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Let me pay for dinner.</a:t>
            </a:r>
            <a:endParaRPr lang="ar-SA" sz="15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7FF095D-1A0D-4E7E-A07C-4C6AF9E0CF89}"/>
              </a:ext>
            </a:extLst>
          </p:cNvPr>
          <p:cNvSpPr/>
          <p:nvPr/>
        </p:nvSpPr>
        <p:spPr>
          <a:xfrm>
            <a:off x="2274046" y="4671015"/>
            <a:ext cx="15359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You’re very kind.</a:t>
            </a:r>
            <a:endParaRPr lang="ar-SA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6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B6B0CA-6A7B-4D95-90ED-DB1E336D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4" y="195486"/>
            <a:ext cx="4922044" cy="3143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4421BA2-AE16-4B4A-98AA-A151EDBB0FB1}"/>
              </a:ext>
            </a:extLst>
          </p:cNvPr>
          <p:cNvSpPr/>
          <p:nvPr/>
        </p:nvSpPr>
        <p:spPr>
          <a:xfrm>
            <a:off x="6855317" y="190376"/>
            <a:ext cx="723596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113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B0EA3CC-5042-47BD-8F1E-23D711AC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75" y="627535"/>
            <a:ext cx="4908803" cy="10828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1EC1BFB-DA47-496C-A9F5-3F0E5F6B8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213" y="1710686"/>
            <a:ext cx="4945465" cy="341586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20A580D-63CB-4765-B36F-E99BF018EC8E}"/>
              </a:ext>
            </a:extLst>
          </p:cNvPr>
          <p:cNvSpPr/>
          <p:nvPr/>
        </p:nvSpPr>
        <p:spPr>
          <a:xfrm>
            <a:off x="1457474" y="2487692"/>
            <a:ext cx="50587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Mona wants Noura to go to the mall with her this afternoon.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0A38823-C550-41B0-A91D-38515CE9A8EE}"/>
              </a:ext>
            </a:extLst>
          </p:cNvPr>
          <p:cNvSpPr/>
          <p:nvPr/>
        </p:nvSpPr>
        <p:spPr>
          <a:xfrm>
            <a:off x="1547664" y="3644901"/>
            <a:ext cx="58866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>
                <a:solidFill>
                  <a:srgbClr val="C00000"/>
                </a:solidFill>
                <a:latin typeface="MyriadPro-Light"/>
              </a:rPr>
              <a:t>Dad wants Hanan to help her sister with her homework.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325F1A6-1C6C-4540-BFF2-1482DC496579}"/>
              </a:ext>
            </a:extLst>
          </p:cNvPr>
          <p:cNvSpPr/>
          <p:nvPr/>
        </p:nvSpPr>
        <p:spPr>
          <a:xfrm>
            <a:off x="1673498" y="4705640"/>
            <a:ext cx="48427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Dad wants Ali to help him paint the house this weekend.</a:t>
            </a:r>
            <a:endParaRPr lang="ar-SA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4421BA2-AE16-4B4A-98AA-A151EDBB0FB1}"/>
              </a:ext>
            </a:extLst>
          </p:cNvPr>
          <p:cNvSpPr/>
          <p:nvPr/>
        </p:nvSpPr>
        <p:spPr>
          <a:xfrm>
            <a:off x="6855317" y="190376"/>
            <a:ext cx="723596" cy="230832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Page 113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133877-7C05-41BC-9A68-D47C2717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1" y="146709"/>
            <a:ext cx="3531718" cy="4268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F848AC9-4FD3-4259-BC11-91106A559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28" y="742615"/>
            <a:ext cx="3410585" cy="80302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FF46A93-37F7-4BE5-93FA-B899E09AC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29" y="1653648"/>
            <a:ext cx="5621444" cy="315508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DE0CA56-837F-4964-BE9F-87AAC1379BF2}"/>
              </a:ext>
            </a:extLst>
          </p:cNvPr>
          <p:cNvSpPr/>
          <p:nvPr/>
        </p:nvSpPr>
        <p:spPr>
          <a:xfrm>
            <a:off x="1528714" y="2027772"/>
            <a:ext cx="35044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Ask your brother to drive you to the mall.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157ADF7-256A-4720-B0B6-49D7393709DD}"/>
              </a:ext>
            </a:extLst>
          </p:cNvPr>
          <p:cNvSpPr/>
          <p:nvPr/>
        </p:nvSpPr>
        <p:spPr>
          <a:xfrm>
            <a:off x="1544407" y="2595704"/>
            <a:ext cx="4593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Ask your father to stop by the store on his way home.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B4F0936-F7E6-4AF9-B25D-02105F7DD559}"/>
              </a:ext>
            </a:extLst>
          </p:cNvPr>
          <p:cNvSpPr/>
          <p:nvPr/>
        </p:nvSpPr>
        <p:spPr>
          <a:xfrm>
            <a:off x="1504907" y="3243776"/>
            <a:ext cx="31983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Tell the children to lower their voices.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92EBD2D-1917-4E1A-89D8-5401840E8BDC}"/>
              </a:ext>
            </a:extLst>
          </p:cNvPr>
          <p:cNvSpPr/>
          <p:nvPr/>
        </p:nvSpPr>
        <p:spPr>
          <a:xfrm>
            <a:off x="1358719" y="3783836"/>
            <a:ext cx="515749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Ask your English teacher about the summer course in London.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E5ED68-5A79-4330-9315-4AE3932FDA03}"/>
              </a:ext>
            </a:extLst>
          </p:cNvPr>
          <p:cNvSpPr/>
          <p:nvPr/>
        </p:nvSpPr>
        <p:spPr>
          <a:xfrm>
            <a:off x="1504907" y="4504944"/>
            <a:ext cx="27606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500" b="1" dirty="0">
                <a:solidFill>
                  <a:srgbClr val="C00000"/>
                </a:solidFill>
                <a:latin typeface="MyriadPro-Light"/>
              </a:rPr>
              <a:t>Tell me about the new museum.</a:t>
            </a:r>
            <a:endParaRPr lang="ar-SA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3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3494"/>
            <a:ext cx="3913924" cy="279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" y="1206466"/>
            <a:ext cx="5045782" cy="3813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عنوان 6">
            <a:extLst>
              <a:ext uri="{FF2B5EF4-FFF2-40B4-BE49-F238E27FC236}">
                <a16:creationId xmlns:a16="http://schemas.microsoft.com/office/drawing/2014/main" id="{A54E4342-F087-4447-9CA4-A17FCDBF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A75901B-465A-44C8-8A5E-010F7A9BE5CF}"/>
              </a:ext>
            </a:extLst>
          </p:cNvPr>
          <p:cNvSpPr/>
          <p:nvPr/>
        </p:nvSpPr>
        <p:spPr>
          <a:xfrm>
            <a:off x="678600" y="527275"/>
            <a:ext cx="2813280" cy="64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0"/>
          <p:cNvSpPr txBox="1">
            <a:spLocks noGrp="1"/>
          </p:cNvSpPr>
          <p:nvPr>
            <p:ph type="title"/>
          </p:nvPr>
        </p:nvSpPr>
        <p:spPr>
          <a:xfrm>
            <a:off x="4835105" y="527275"/>
            <a:ext cx="4201391" cy="25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 </a:t>
            </a:r>
            <a:r>
              <a:rPr lang="en-US" dirty="0"/>
              <a:t>S</a:t>
            </a:r>
            <a:r>
              <a:rPr lang="en" dirty="0"/>
              <a:t>ee you next class!</a:t>
            </a:r>
            <a:endParaRPr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685790" y="1659849"/>
            <a:ext cx="5214416" cy="2956371"/>
            <a:chOff x="757875" y="1179775"/>
            <a:chExt cx="6084500" cy="3449675"/>
          </a:xfrm>
        </p:grpSpPr>
        <p:sp>
          <p:nvSpPr>
            <p:cNvPr id="971" name="Google Shape;971;p40"/>
            <p:cNvSpPr/>
            <p:nvPr/>
          </p:nvSpPr>
          <p:spPr>
            <a:xfrm>
              <a:off x="757875" y="4235150"/>
              <a:ext cx="6084500" cy="9900"/>
            </a:xfrm>
            <a:custGeom>
              <a:avLst/>
              <a:gdLst/>
              <a:ahLst/>
              <a:cxnLst/>
              <a:rect l="l" t="t" r="r" b="b"/>
              <a:pathLst>
                <a:path w="243380" h="396" extrusionOk="0">
                  <a:moveTo>
                    <a:pt x="121705" y="1"/>
                  </a:moveTo>
                  <a:lnTo>
                    <a:pt x="60853" y="92"/>
                  </a:lnTo>
                  <a:lnTo>
                    <a:pt x="30427" y="122"/>
                  </a:lnTo>
                  <a:lnTo>
                    <a:pt x="1" y="213"/>
                  </a:lnTo>
                  <a:lnTo>
                    <a:pt x="30427" y="305"/>
                  </a:lnTo>
                  <a:lnTo>
                    <a:pt x="60853" y="335"/>
                  </a:lnTo>
                  <a:lnTo>
                    <a:pt x="121705" y="396"/>
                  </a:lnTo>
                  <a:lnTo>
                    <a:pt x="182527" y="335"/>
                  </a:lnTo>
                  <a:lnTo>
                    <a:pt x="212953" y="305"/>
                  </a:lnTo>
                  <a:lnTo>
                    <a:pt x="243379" y="213"/>
                  </a:lnTo>
                  <a:lnTo>
                    <a:pt x="212953" y="122"/>
                  </a:lnTo>
                  <a:lnTo>
                    <a:pt x="182527" y="92"/>
                  </a:lnTo>
                  <a:lnTo>
                    <a:pt x="1217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665825" y="2551750"/>
              <a:ext cx="1809475" cy="950025"/>
            </a:xfrm>
            <a:custGeom>
              <a:avLst/>
              <a:gdLst/>
              <a:ahLst/>
              <a:cxnLst/>
              <a:rect l="l" t="t" r="r" b="b"/>
              <a:pathLst>
                <a:path w="72379" h="38001" extrusionOk="0">
                  <a:moveTo>
                    <a:pt x="3247" y="1"/>
                  </a:moveTo>
                  <a:cubicBezTo>
                    <a:pt x="0" y="1"/>
                    <a:pt x="852" y="5990"/>
                    <a:pt x="4657" y="11743"/>
                  </a:cubicBezTo>
                  <a:cubicBezTo>
                    <a:pt x="10614" y="20771"/>
                    <a:pt x="22742" y="35938"/>
                    <a:pt x="31952" y="37640"/>
                  </a:cubicBezTo>
                  <a:cubicBezTo>
                    <a:pt x="33279" y="37890"/>
                    <a:pt x="35025" y="38001"/>
                    <a:pt x="37044" y="38001"/>
                  </a:cubicBezTo>
                  <a:cubicBezTo>
                    <a:pt x="49040" y="38001"/>
                    <a:pt x="70686" y="34090"/>
                    <a:pt x="71467" y="32139"/>
                  </a:cubicBezTo>
                  <a:cubicBezTo>
                    <a:pt x="72378" y="29889"/>
                    <a:pt x="65235" y="19220"/>
                    <a:pt x="62986" y="17944"/>
                  </a:cubicBezTo>
                  <a:cubicBezTo>
                    <a:pt x="62608" y="17729"/>
                    <a:pt x="61684" y="17642"/>
                    <a:pt x="60380" y="17642"/>
                  </a:cubicBezTo>
                  <a:cubicBezTo>
                    <a:pt x="54606" y="17642"/>
                    <a:pt x="41398" y="19358"/>
                    <a:pt x="35328" y="19358"/>
                  </a:cubicBezTo>
                  <a:cubicBezTo>
                    <a:pt x="34612" y="19358"/>
                    <a:pt x="33996" y="19335"/>
                    <a:pt x="33502" y="19281"/>
                  </a:cubicBezTo>
                  <a:cubicBezTo>
                    <a:pt x="27879" y="18673"/>
                    <a:pt x="12347" y="5694"/>
                    <a:pt x="8061" y="2351"/>
                  </a:cubicBezTo>
                  <a:cubicBezTo>
                    <a:pt x="5947" y="701"/>
                    <a:pt x="4357" y="1"/>
                    <a:pt x="324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2643275" y="2544450"/>
              <a:ext cx="702825" cy="759100"/>
            </a:xfrm>
            <a:custGeom>
              <a:avLst/>
              <a:gdLst/>
              <a:ahLst/>
              <a:cxnLst/>
              <a:rect l="l" t="t" r="r" b="b"/>
              <a:pathLst>
                <a:path w="28113" h="30364" extrusionOk="0">
                  <a:moveTo>
                    <a:pt x="3341" y="0"/>
                  </a:moveTo>
                  <a:cubicBezTo>
                    <a:pt x="569" y="0"/>
                    <a:pt x="0" y="2938"/>
                    <a:pt x="3674" y="10211"/>
                  </a:cubicBezTo>
                  <a:cubicBezTo>
                    <a:pt x="7504" y="17719"/>
                    <a:pt x="12580" y="24528"/>
                    <a:pt x="18690" y="30364"/>
                  </a:cubicBezTo>
                  <a:lnTo>
                    <a:pt x="28112" y="15774"/>
                  </a:lnTo>
                  <a:cubicBezTo>
                    <a:pt x="28112" y="15774"/>
                    <a:pt x="16592" y="7050"/>
                    <a:pt x="10574" y="3068"/>
                  </a:cubicBezTo>
                  <a:cubicBezTo>
                    <a:pt x="7638" y="1135"/>
                    <a:pt x="5064" y="0"/>
                    <a:pt x="334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3056025" y="2926000"/>
              <a:ext cx="193125" cy="270725"/>
            </a:xfrm>
            <a:custGeom>
              <a:avLst/>
              <a:gdLst/>
              <a:ahLst/>
              <a:cxnLst/>
              <a:rect l="l" t="t" r="r" b="b"/>
              <a:pathLst>
                <a:path w="7725" h="10829" extrusionOk="0">
                  <a:moveTo>
                    <a:pt x="7671" y="0"/>
                  </a:moveTo>
                  <a:cubicBezTo>
                    <a:pt x="7656" y="0"/>
                    <a:pt x="7638" y="8"/>
                    <a:pt x="7621" y="26"/>
                  </a:cubicBezTo>
                  <a:cubicBezTo>
                    <a:pt x="7104" y="664"/>
                    <a:pt x="6618" y="1333"/>
                    <a:pt x="6131" y="2001"/>
                  </a:cubicBezTo>
                  <a:lnTo>
                    <a:pt x="4611" y="4159"/>
                  </a:lnTo>
                  <a:cubicBezTo>
                    <a:pt x="3639" y="5557"/>
                    <a:pt x="2666" y="6956"/>
                    <a:pt x="1693" y="8354"/>
                  </a:cubicBezTo>
                  <a:cubicBezTo>
                    <a:pt x="1146" y="9175"/>
                    <a:pt x="599" y="9995"/>
                    <a:pt x="22" y="10786"/>
                  </a:cubicBezTo>
                  <a:cubicBezTo>
                    <a:pt x="0" y="10807"/>
                    <a:pt x="24" y="10829"/>
                    <a:pt x="51" y="10829"/>
                  </a:cubicBezTo>
                  <a:cubicBezTo>
                    <a:pt x="62" y="10829"/>
                    <a:pt x="74" y="10825"/>
                    <a:pt x="82" y="10816"/>
                  </a:cubicBezTo>
                  <a:cubicBezTo>
                    <a:pt x="599" y="10117"/>
                    <a:pt x="1146" y="9479"/>
                    <a:pt x="1663" y="8779"/>
                  </a:cubicBezTo>
                  <a:cubicBezTo>
                    <a:pt x="2180" y="8111"/>
                    <a:pt x="2696" y="7442"/>
                    <a:pt x="3213" y="6743"/>
                  </a:cubicBezTo>
                  <a:cubicBezTo>
                    <a:pt x="4216" y="5375"/>
                    <a:pt x="7256" y="937"/>
                    <a:pt x="7681" y="86"/>
                  </a:cubicBezTo>
                  <a:cubicBezTo>
                    <a:pt x="7724" y="43"/>
                    <a:pt x="7707" y="0"/>
                    <a:pt x="76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678125" y="2658375"/>
              <a:ext cx="549425" cy="645175"/>
            </a:xfrm>
            <a:custGeom>
              <a:avLst/>
              <a:gdLst/>
              <a:ahLst/>
              <a:cxnLst/>
              <a:rect l="l" t="t" r="r" b="b"/>
              <a:pathLst>
                <a:path w="21977" h="25807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1946"/>
                    <a:pt x="1308" y="3861"/>
                    <a:pt x="2280" y="5654"/>
                  </a:cubicBezTo>
                  <a:cubicBezTo>
                    <a:pt x="6110" y="13162"/>
                    <a:pt x="11186" y="19971"/>
                    <a:pt x="17296" y="25807"/>
                  </a:cubicBezTo>
                  <a:lnTo>
                    <a:pt x="21977" y="18603"/>
                  </a:lnTo>
                  <a:cubicBezTo>
                    <a:pt x="16323" y="13861"/>
                    <a:pt x="5289" y="4591"/>
                    <a:pt x="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2212325" y="3552775"/>
              <a:ext cx="894400" cy="683925"/>
            </a:xfrm>
            <a:custGeom>
              <a:avLst/>
              <a:gdLst/>
              <a:ahLst/>
              <a:cxnLst/>
              <a:rect l="l" t="t" r="r" b="b"/>
              <a:pathLst>
                <a:path w="35776" h="27357" extrusionOk="0">
                  <a:moveTo>
                    <a:pt x="0" y="0"/>
                  </a:moveTo>
                  <a:cubicBezTo>
                    <a:pt x="0" y="0"/>
                    <a:pt x="2796" y="12280"/>
                    <a:pt x="6231" y="27356"/>
                  </a:cubicBezTo>
                  <a:lnTo>
                    <a:pt x="35776" y="27356"/>
                  </a:lnTo>
                  <a:cubicBezTo>
                    <a:pt x="31277" y="12280"/>
                    <a:pt x="27539" y="0"/>
                    <a:pt x="275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327375" y="3720850"/>
              <a:ext cx="138000" cy="515850"/>
            </a:xfrm>
            <a:custGeom>
              <a:avLst/>
              <a:gdLst/>
              <a:ahLst/>
              <a:cxnLst/>
              <a:rect l="l" t="t" r="r" b="b"/>
              <a:pathLst>
                <a:path w="5520" h="20634" extrusionOk="0">
                  <a:moveTo>
                    <a:pt x="90" y="1"/>
                  </a:moveTo>
                  <a:cubicBezTo>
                    <a:pt x="44" y="1"/>
                    <a:pt x="1" y="33"/>
                    <a:pt x="18" y="86"/>
                  </a:cubicBezTo>
                  <a:cubicBezTo>
                    <a:pt x="1568" y="6955"/>
                    <a:pt x="3240" y="13794"/>
                    <a:pt x="4973" y="20633"/>
                  </a:cubicBezTo>
                  <a:lnTo>
                    <a:pt x="5520" y="20633"/>
                  </a:lnTo>
                  <a:cubicBezTo>
                    <a:pt x="3818" y="13764"/>
                    <a:pt x="2085" y="6895"/>
                    <a:pt x="170" y="56"/>
                  </a:cubicBezTo>
                  <a:cubicBezTo>
                    <a:pt x="157" y="17"/>
                    <a:pt x="123" y="1"/>
                    <a:pt x="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784500" y="3552775"/>
              <a:ext cx="1029675" cy="683925"/>
            </a:xfrm>
            <a:custGeom>
              <a:avLst/>
              <a:gdLst/>
              <a:ahLst/>
              <a:cxnLst/>
              <a:rect l="l" t="t" r="r" b="b"/>
              <a:pathLst>
                <a:path w="41187" h="27357" extrusionOk="0">
                  <a:moveTo>
                    <a:pt x="6262" y="0"/>
                  </a:moveTo>
                  <a:cubicBezTo>
                    <a:pt x="0" y="8906"/>
                    <a:pt x="2553" y="26536"/>
                    <a:pt x="2553" y="26536"/>
                  </a:cubicBezTo>
                  <a:lnTo>
                    <a:pt x="2462" y="27356"/>
                  </a:lnTo>
                  <a:lnTo>
                    <a:pt x="34378" y="27356"/>
                  </a:lnTo>
                  <a:cubicBezTo>
                    <a:pt x="35898" y="26657"/>
                    <a:pt x="36718" y="26323"/>
                    <a:pt x="36718" y="26262"/>
                  </a:cubicBezTo>
                  <a:cubicBezTo>
                    <a:pt x="36749" y="26232"/>
                    <a:pt x="36749" y="26141"/>
                    <a:pt x="36779" y="26019"/>
                  </a:cubicBezTo>
                  <a:cubicBezTo>
                    <a:pt x="37387" y="23283"/>
                    <a:pt x="41186" y="0"/>
                    <a:pt x="4118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634050" y="4189900"/>
              <a:ext cx="111150" cy="47550"/>
            </a:xfrm>
            <a:custGeom>
              <a:avLst/>
              <a:gdLst/>
              <a:ahLst/>
              <a:cxnLst/>
              <a:rect l="l" t="t" r="r" b="b"/>
              <a:pathLst>
                <a:path w="4446" h="1902" extrusionOk="0">
                  <a:moveTo>
                    <a:pt x="4181" y="1"/>
                  </a:moveTo>
                  <a:cubicBezTo>
                    <a:pt x="4157" y="1"/>
                    <a:pt x="4131" y="6"/>
                    <a:pt x="4104" y="17"/>
                  </a:cubicBezTo>
                  <a:cubicBezTo>
                    <a:pt x="3679" y="169"/>
                    <a:pt x="3223" y="352"/>
                    <a:pt x="2797" y="564"/>
                  </a:cubicBezTo>
                  <a:cubicBezTo>
                    <a:pt x="1855" y="960"/>
                    <a:pt x="913" y="1416"/>
                    <a:pt x="1" y="1902"/>
                  </a:cubicBezTo>
                  <a:lnTo>
                    <a:pt x="1429" y="1902"/>
                  </a:lnTo>
                  <a:cubicBezTo>
                    <a:pt x="2402" y="1385"/>
                    <a:pt x="3344" y="899"/>
                    <a:pt x="4286" y="382"/>
                  </a:cubicBezTo>
                  <a:cubicBezTo>
                    <a:pt x="4446" y="249"/>
                    <a:pt x="4350" y="1"/>
                    <a:pt x="4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2582600" y="3824425"/>
              <a:ext cx="127475" cy="389550"/>
            </a:xfrm>
            <a:custGeom>
              <a:avLst/>
              <a:gdLst/>
              <a:ahLst/>
              <a:cxnLst/>
              <a:rect l="l" t="t" r="r" b="b"/>
              <a:pathLst>
                <a:path w="5099" h="15582" extrusionOk="0">
                  <a:moveTo>
                    <a:pt x="5034" y="1"/>
                  </a:moveTo>
                  <a:cubicBezTo>
                    <a:pt x="4999" y="1"/>
                    <a:pt x="4961" y="16"/>
                    <a:pt x="4946" y="46"/>
                  </a:cubicBezTo>
                  <a:cubicBezTo>
                    <a:pt x="4460" y="3086"/>
                    <a:pt x="4156" y="6186"/>
                    <a:pt x="3822" y="9256"/>
                  </a:cubicBezTo>
                  <a:cubicBezTo>
                    <a:pt x="3730" y="9986"/>
                    <a:pt x="3639" y="10715"/>
                    <a:pt x="3578" y="11445"/>
                  </a:cubicBezTo>
                  <a:cubicBezTo>
                    <a:pt x="3548" y="12144"/>
                    <a:pt x="3366" y="12782"/>
                    <a:pt x="3031" y="13390"/>
                  </a:cubicBezTo>
                  <a:cubicBezTo>
                    <a:pt x="2363" y="14424"/>
                    <a:pt x="1177" y="14910"/>
                    <a:pt x="113" y="15366"/>
                  </a:cubicBezTo>
                  <a:cubicBezTo>
                    <a:pt x="1" y="15422"/>
                    <a:pt x="44" y="15582"/>
                    <a:pt x="148" y="15582"/>
                  </a:cubicBezTo>
                  <a:cubicBezTo>
                    <a:pt x="156" y="15582"/>
                    <a:pt x="165" y="15581"/>
                    <a:pt x="174" y="15579"/>
                  </a:cubicBezTo>
                  <a:cubicBezTo>
                    <a:pt x="1268" y="15244"/>
                    <a:pt x="2484" y="14788"/>
                    <a:pt x="3274" y="13937"/>
                  </a:cubicBezTo>
                  <a:cubicBezTo>
                    <a:pt x="4247" y="12904"/>
                    <a:pt x="4217" y="11323"/>
                    <a:pt x="4369" y="9986"/>
                  </a:cubicBezTo>
                  <a:cubicBezTo>
                    <a:pt x="4825" y="6703"/>
                    <a:pt x="5068" y="3360"/>
                    <a:pt x="5098" y="46"/>
                  </a:cubicBezTo>
                  <a:cubicBezTo>
                    <a:pt x="5098" y="16"/>
                    <a:pt x="5068" y="1"/>
                    <a:pt x="50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589975" y="3847225"/>
              <a:ext cx="26625" cy="331900"/>
            </a:xfrm>
            <a:custGeom>
              <a:avLst/>
              <a:gdLst/>
              <a:ahLst/>
              <a:cxnLst/>
              <a:rect l="l" t="t" r="r" b="b"/>
              <a:pathLst>
                <a:path w="1065" h="13276" extrusionOk="0">
                  <a:moveTo>
                    <a:pt x="1019" y="1"/>
                  </a:moveTo>
                  <a:cubicBezTo>
                    <a:pt x="996" y="1"/>
                    <a:pt x="973" y="16"/>
                    <a:pt x="973" y="46"/>
                  </a:cubicBezTo>
                  <a:cubicBezTo>
                    <a:pt x="852" y="2265"/>
                    <a:pt x="609" y="4454"/>
                    <a:pt x="426" y="6642"/>
                  </a:cubicBezTo>
                  <a:cubicBezTo>
                    <a:pt x="335" y="7706"/>
                    <a:pt x="244" y="8800"/>
                    <a:pt x="183" y="9895"/>
                  </a:cubicBezTo>
                  <a:cubicBezTo>
                    <a:pt x="122" y="10958"/>
                    <a:pt x="1" y="12113"/>
                    <a:pt x="31" y="13208"/>
                  </a:cubicBezTo>
                  <a:cubicBezTo>
                    <a:pt x="31" y="13253"/>
                    <a:pt x="61" y="13276"/>
                    <a:pt x="92" y="13276"/>
                  </a:cubicBezTo>
                  <a:cubicBezTo>
                    <a:pt x="122" y="13276"/>
                    <a:pt x="153" y="13253"/>
                    <a:pt x="153" y="13208"/>
                  </a:cubicBezTo>
                  <a:cubicBezTo>
                    <a:pt x="335" y="12174"/>
                    <a:pt x="365" y="11080"/>
                    <a:pt x="457" y="10016"/>
                  </a:cubicBezTo>
                  <a:cubicBezTo>
                    <a:pt x="548" y="8983"/>
                    <a:pt x="609" y="7797"/>
                    <a:pt x="669" y="6703"/>
                  </a:cubicBezTo>
                  <a:cubicBezTo>
                    <a:pt x="821" y="4484"/>
                    <a:pt x="882" y="2265"/>
                    <a:pt x="1065" y="46"/>
                  </a:cubicBezTo>
                  <a:cubicBezTo>
                    <a:pt x="1065" y="16"/>
                    <a:pt x="1042" y="1"/>
                    <a:pt x="1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102900" y="3965025"/>
              <a:ext cx="34975" cy="272425"/>
            </a:xfrm>
            <a:custGeom>
              <a:avLst/>
              <a:gdLst/>
              <a:ahLst/>
              <a:cxnLst/>
              <a:rect l="l" t="t" r="r" b="b"/>
              <a:pathLst>
                <a:path w="1399" h="10897" extrusionOk="0">
                  <a:moveTo>
                    <a:pt x="1353" y="0"/>
                  </a:moveTo>
                  <a:cubicBezTo>
                    <a:pt x="1330" y="0"/>
                    <a:pt x="1307" y="15"/>
                    <a:pt x="1307" y="46"/>
                  </a:cubicBezTo>
                  <a:cubicBezTo>
                    <a:pt x="882" y="3663"/>
                    <a:pt x="456" y="7280"/>
                    <a:pt x="0" y="10897"/>
                  </a:cubicBezTo>
                  <a:lnTo>
                    <a:pt x="365" y="10897"/>
                  </a:lnTo>
                  <a:cubicBezTo>
                    <a:pt x="730" y="7280"/>
                    <a:pt x="1064" y="3663"/>
                    <a:pt x="1398" y="46"/>
                  </a:cubicBezTo>
                  <a:cubicBezTo>
                    <a:pt x="1398" y="15"/>
                    <a:pt x="1375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812600" y="2471850"/>
              <a:ext cx="1225750" cy="1397075"/>
            </a:xfrm>
            <a:custGeom>
              <a:avLst/>
              <a:gdLst/>
              <a:ahLst/>
              <a:cxnLst/>
              <a:rect l="l" t="t" r="r" b="b"/>
              <a:pathLst>
                <a:path w="49030" h="55883" extrusionOk="0">
                  <a:moveTo>
                    <a:pt x="31308" y="0"/>
                  </a:moveTo>
                  <a:cubicBezTo>
                    <a:pt x="29693" y="0"/>
                    <a:pt x="28218" y="354"/>
                    <a:pt x="27266" y="1170"/>
                  </a:cubicBezTo>
                  <a:cubicBezTo>
                    <a:pt x="10062" y="16064"/>
                    <a:pt x="1" y="55882"/>
                    <a:pt x="1" y="55882"/>
                  </a:cubicBezTo>
                  <a:lnTo>
                    <a:pt x="48908" y="54757"/>
                  </a:lnTo>
                  <a:cubicBezTo>
                    <a:pt x="49029" y="54605"/>
                    <a:pt x="44379" y="18100"/>
                    <a:pt x="43284" y="12842"/>
                  </a:cubicBezTo>
                  <a:cubicBezTo>
                    <a:pt x="42221" y="7553"/>
                    <a:pt x="38330" y="1960"/>
                    <a:pt x="37205" y="1413"/>
                  </a:cubicBezTo>
                  <a:cubicBezTo>
                    <a:pt x="35509" y="540"/>
                    <a:pt x="33302" y="0"/>
                    <a:pt x="3130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93175" y="2782425"/>
              <a:ext cx="83625" cy="589325"/>
            </a:xfrm>
            <a:custGeom>
              <a:avLst/>
              <a:gdLst/>
              <a:ahLst/>
              <a:cxnLst/>
              <a:rect l="l" t="t" r="r" b="b"/>
              <a:pathLst>
                <a:path w="3345" h="23573" extrusionOk="0">
                  <a:moveTo>
                    <a:pt x="31" y="1"/>
                  </a:moveTo>
                  <a:cubicBezTo>
                    <a:pt x="16" y="1"/>
                    <a:pt x="1" y="9"/>
                    <a:pt x="1" y="24"/>
                  </a:cubicBezTo>
                  <a:cubicBezTo>
                    <a:pt x="122" y="784"/>
                    <a:pt x="213" y="1574"/>
                    <a:pt x="335" y="2334"/>
                  </a:cubicBezTo>
                  <a:cubicBezTo>
                    <a:pt x="426" y="3094"/>
                    <a:pt x="548" y="3884"/>
                    <a:pt x="639" y="4644"/>
                  </a:cubicBezTo>
                  <a:cubicBezTo>
                    <a:pt x="852" y="6164"/>
                    <a:pt x="1064" y="7683"/>
                    <a:pt x="1308" y="9203"/>
                  </a:cubicBezTo>
                  <a:cubicBezTo>
                    <a:pt x="1733" y="12243"/>
                    <a:pt x="2128" y="15282"/>
                    <a:pt x="2554" y="18322"/>
                  </a:cubicBezTo>
                  <a:cubicBezTo>
                    <a:pt x="2797" y="20054"/>
                    <a:pt x="3101" y="21787"/>
                    <a:pt x="3283" y="23550"/>
                  </a:cubicBezTo>
                  <a:cubicBezTo>
                    <a:pt x="3283" y="23565"/>
                    <a:pt x="3299" y="23573"/>
                    <a:pt x="3314" y="23573"/>
                  </a:cubicBezTo>
                  <a:cubicBezTo>
                    <a:pt x="3329" y="23573"/>
                    <a:pt x="3344" y="23565"/>
                    <a:pt x="3344" y="23550"/>
                  </a:cubicBezTo>
                  <a:cubicBezTo>
                    <a:pt x="3223" y="21969"/>
                    <a:pt x="3131" y="20419"/>
                    <a:pt x="2979" y="18869"/>
                  </a:cubicBezTo>
                  <a:cubicBezTo>
                    <a:pt x="2827" y="17349"/>
                    <a:pt x="2645" y="15829"/>
                    <a:pt x="2463" y="14310"/>
                  </a:cubicBezTo>
                  <a:cubicBezTo>
                    <a:pt x="2098" y="11574"/>
                    <a:pt x="1733" y="8838"/>
                    <a:pt x="1247" y="6103"/>
                  </a:cubicBezTo>
                  <a:cubicBezTo>
                    <a:pt x="1277" y="4796"/>
                    <a:pt x="1216" y="3458"/>
                    <a:pt x="1095" y="2121"/>
                  </a:cubicBezTo>
                  <a:lnTo>
                    <a:pt x="1034" y="2121"/>
                  </a:lnTo>
                  <a:cubicBezTo>
                    <a:pt x="1095" y="3276"/>
                    <a:pt x="1125" y="4370"/>
                    <a:pt x="1156" y="5525"/>
                  </a:cubicBezTo>
                  <a:cubicBezTo>
                    <a:pt x="1125" y="5404"/>
                    <a:pt x="1095" y="5282"/>
                    <a:pt x="1064" y="5161"/>
                  </a:cubicBezTo>
                  <a:cubicBezTo>
                    <a:pt x="912" y="4310"/>
                    <a:pt x="760" y="3458"/>
                    <a:pt x="578" y="2577"/>
                  </a:cubicBezTo>
                  <a:cubicBezTo>
                    <a:pt x="426" y="1726"/>
                    <a:pt x="213" y="875"/>
                    <a:pt x="61" y="24"/>
                  </a:cubicBezTo>
                  <a:cubicBezTo>
                    <a:pt x="61" y="9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504875" y="2238925"/>
              <a:ext cx="329825" cy="467725"/>
            </a:xfrm>
            <a:custGeom>
              <a:avLst/>
              <a:gdLst/>
              <a:ahLst/>
              <a:cxnLst/>
              <a:rect l="l" t="t" r="r" b="b"/>
              <a:pathLst>
                <a:path w="13193" h="18709" extrusionOk="0">
                  <a:moveTo>
                    <a:pt x="2250" y="1"/>
                  </a:moveTo>
                  <a:cubicBezTo>
                    <a:pt x="2037" y="1794"/>
                    <a:pt x="1642" y="3739"/>
                    <a:pt x="1277" y="5472"/>
                  </a:cubicBezTo>
                  <a:cubicBezTo>
                    <a:pt x="639" y="8329"/>
                    <a:pt x="0" y="10669"/>
                    <a:pt x="92" y="10913"/>
                  </a:cubicBezTo>
                  <a:cubicBezTo>
                    <a:pt x="1445" y="14297"/>
                    <a:pt x="5279" y="18708"/>
                    <a:pt x="8004" y="18708"/>
                  </a:cubicBezTo>
                  <a:cubicBezTo>
                    <a:pt x="8093" y="18708"/>
                    <a:pt x="8181" y="18703"/>
                    <a:pt x="8268" y="18694"/>
                  </a:cubicBezTo>
                  <a:cubicBezTo>
                    <a:pt x="10912" y="18390"/>
                    <a:pt x="11308" y="13192"/>
                    <a:pt x="11277" y="11794"/>
                  </a:cubicBezTo>
                  <a:lnTo>
                    <a:pt x="11277" y="11672"/>
                  </a:lnTo>
                  <a:cubicBezTo>
                    <a:pt x="11247" y="11399"/>
                    <a:pt x="11247" y="11156"/>
                    <a:pt x="11277" y="10913"/>
                  </a:cubicBezTo>
                  <a:cubicBezTo>
                    <a:pt x="11642" y="7751"/>
                    <a:pt x="13192" y="4134"/>
                    <a:pt x="13192" y="4134"/>
                  </a:cubicBezTo>
                  <a:lnTo>
                    <a:pt x="2250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572500" y="2243475"/>
              <a:ext cx="262200" cy="289550"/>
            </a:xfrm>
            <a:custGeom>
              <a:avLst/>
              <a:gdLst/>
              <a:ahLst/>
              <a:cxnLst/>
              <a:rect l="l" t="t" r="r" b="b"/>
              <a:pathLst>
                <a:path w="10488" h="11582" extrusionOk="0">
                  <a:moveTo>
                    <a:pt x="1" y="1"/>
                  </a:moveTo>
                  <a:cubicBezTo>
                    <a:pt x="1" y="2433"/>
                    <a:pt x="609" y="10579"/>
                    <a:pt x="7387" y="11521"/>
                  </a:cubicBezTo>
                  <a:cubicBezTo>
                    <a:pt x="7782" y="11551"/>
                    <a:pt x="8177" y="11582"/>
                    <a:pt x="8572" y="11582"/>
                  </a:cubicBezTo>
                  <a:lnTo>
                    <a:pt x="8572" y="11460"/>
                  </a:lnTo>
                  <a:cubicBezTo>
                    <a:pt x="8542" y="11217"/>
                    <a:pt x="8542" y="10943"/>
                    <a:pt x="8572" y="10700"/>
                  </a:cubicBezTo>
                  <a:cubicBezTo>
                    <a:pt x="8937" y="7569"/>
                    <a:pt x="10487" y="3952"/>
                    <a:pt x="10487" y="3952"/>
                  </a:cubicBezTo>
                  <a:lnTo>
                    <a:pt x="3040" y="11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500325" y="1744850"/>
              <a:ext cx="553975" cy="692075"/>
            </a:xfrm>
            <a:custGeom>
              <a:avLst/>
              <a:gdLst/>
              <a:ahLst/>
              <a:cxnLst/>
              <a:rect l="l" t="t" r="r" b="b"/>
              <a:pathLst>
                <a:path w="22159" h="27683" extrusionOk="0">
                  <a:moveTo>
                    <a:pt x="10844" y="1"/>
                  </a:moveTo>
                  <a:cubicBezTo>
                    <a:pt x="6803" y="1"/>
                    <a:pt x="2586" y="2378"/>
                    <a:pt x="1307" y="6420"/>
                  </a:cubicBezTo>
                  <a:cubicBezTo>
                    <a:pt x="0" y="10432"/>
                    <a:pt x="1976" y="22104"/>
                    <a:pt x="4803" y="24748"/>
                  </a:cubicBezTo>
                  <a:cubicBezTo>
                    <a:pt x="6841" y="26622"/>
                    <a:pt x="9522" y="27682"/>
                    <a:pt x="12110" y="27682"/>
                  </a:cubicBezTo>
                  <a:cubicBezTo>
                    <a:pt x="14771" y="27682"/>
                    <a:pt x="17333" y="26561"/>
                    <a:pt x="18997" y="24049"/>
                  </a:cubicBezTo>
                  <a:cubicBezTo>
                    <a:pt x="22158" y="19247"/>
                    <a:pt x="19301" y="4079"/>
                    <a:pt x="16140" y="1678"/>
                  </a:cubicBezTo>
                  <a:cubicBezTo>
                    <a:pt x="14635" y="535"/>
                    <a:pt x="12759" y="1"/>
                    <a:pt x="10844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820225" y="2214600"/>
              <a:ext cx="69175" cy="49625"/>
            </a:xfrm>
            <a:custGeom>
              <a:avLst/>
              <a:gdLst/>
              <a:ahLst/>
              <a:cxnLst/>
              <a:rect l="l" t="t" r="r" b="b"/>
              <a:pathLst>
                <a:path w="2767" h="1985" extrusionOk="0">
                  <a:moveTo>
                    <a:pt x="274" y="1"/>
                  </a:moveTo>
                  <a:cubicBezTo>
                    <a:pt x="153" y="244"/>
                    <a:pt x="92" y="518"/>
                    <a:pt x="61" y="791"/>
                  </a:cubicBezTo>
                  <a:cubicBezTo>
                    <a:pt x="1" y="1308"/>
                    <a:pt x="92" y="1885"/>
                    <a:pt x="760" y="1977"/>
                  </a:cubicBezTo>
                  <a:cubicBezTo>
                    <a:pt x="811" y="1982"/>
                    <a:pt x="862" y="1984"/>
                    <a:pt x="912" y="1984"/>
                  </a:cubicBezTo>
                  <a:cubicBezTo>
                    <a:pt x="1164" y="1984"/>
                    <a:pt x="1409" y="1921"/>
                    <a:pt x="1612" y="1794"/>
                  </a:cubicBezTo>
                  <a:cubicBezTo>
                    <a:pt x="2098" y="1521"/>
                    <a:pt x="2493" y="1125"/>
                    <a:pt x="2767" y="670"/>
                  </a:cubicBezTo>
                  <a:lnTo>
                    <a:pt x="2767" y="670"/>
                  </a:lnTo>
                  <a:cubicBezTo>
                    <a:pt x="2712" y="671"/>
                    <a:pt x="2657" y="672"/>
                    <a:pt x="2602" y="672"/>
                  </a:cubicBezTo>
                  <a:cubicBezTo>
                    <a:pt x="1776" y="672"/>
                    <a:pt x="958" y="457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853675" y="2251850"/>
              <a:ext cx="15975" cy="3825"/>
            </a:xfrm>
            <a:custGeom>
              <a:avLst/>
              <a:gdLst/>
              <a:ahLst/>
              <a:cxnLst/>
              <a:rect l="l" t="t" r="r" b="b"/>
              <a:pathLst>
                <a:path w="639" h="153" extrusionOk="0">
                  <a:moveTo>
                    <a:pt x="0" y="0"/>
                  </a:moveTo>
                  <a:lnTo>
                    <a:pt x="0" y="0"/>
                  </a:lnTo>
                  <a:cubicBezTo>
                    <a:pt x="182" y="61"/>
                    <a:pt x="365" y="122"/>
                    <a:pt x="547" y="152"/>
                  </a:cubicBezTo>
                  <a:lnTo>
                    <a:pt x="638" y="91"/>
                  </a:lnTo>
                  <a:cubicBezTo>
                    <a:pt x="426" y="61"/>
                    <a:pt x="213" y="31"/>
                    <a:pt x="0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821750" y="2231325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0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1" y="153"/>
                    <a:pt x="61" y="183"/>
                    <a:pt x="92" y="213"/>
                  </a:cubicBezTo>
                  <a:cubicBezTo>
                    <a:pt x="183" y="274"/>
                    <a:pt x="274" y="335"/>
                    <a:pt x="365" y="396"/>
                  </a:cubicBezTo>
                  <a:cubicBezTo>
                    <a:pt x="456" y="456"/>
                    <a:pt x="548" y="487"/>
                    <a:pt x="639" y="548"/>
                  </a:cubicBezTo>
                  <a:cubicBezTo>
                    <a:pt x="426" y="365"/>
                    <a:pt x="213" y="183"/>
                    <a:pt x="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739675" y="2009625"/>
              <a:ext cx="76775" cy="38600"/>
            </a:xfrm>
            <a:custGeom>
              <a:avLst/>
              <a:gdLst/>
              <a:ahLst/>
              <a:cxnLst/>
              <a:rect l="l" t="t" r="r" b="b"/>
              <a:pathLst>
                <a:path w="3071" h="1544" extrusionOk="0">
                  <a:moveTo>
                    <a:pt x="1889" y="0"/>
                  </a:moveTo>
                  <a:cubicBezTo>
                    <a:pt x="1807" y="0"/>
                    <a:pt x="1725" y="8"/>
                    <a:pt x="1642" y="23"/>
                  </a:cubicBezTo>
                  <a:cubicBezTo>
                    <a:pt x="1156" y="23"/>
                    <a:pt x="700" y="236"/>
                    <a:pt x="335" y="571"/>
                  </a:cubicBezTo>
                  <a:cubicBezTo>
                    <a:pt x="1" y="935"/>
                    <a:pt x="244" y="1543"/>
                    <a:pt x="761" y="1543"/>
                  </a:cubicBezTo>
                  <a:cubicBezTo>
                    <a:pt x="1095" y="1543"/>
                    <a:pt x="1429" y="1482"/>
                    <a:pt x="1794" y="1452"/>
                  </a:cubicBezTo>
                  <a:cubicBezTo>
                    <a:pt x="1834" y="1455"/>
                    <a:pt x="1874" y="1457"/>
                    <a:pt x="1914" y="1457"/>
                  </a:cubicBezTo>
                  <a:cubicBezTo>
                    <a:pt x="2263" y="1457"/>
                    <a:pt x="2585" y="1339"/>
                    <a:pt x="2858" y="1148"/>
                  </a:cubicBezTo>
                  <a:cubicBezTo>
                    <a:pt x="3040" y="966"/>
                    <a:pt x="3071" y="692"/>
                    <a:pt x="2949" y="510"/>
                  </a:cubicBezTo>
                  <a:cubicBezTo>
                    <a:pt x="2671" y="182"/>
                    <a:pt x="2289" y="0"/>
                    <a:pt x="18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907625" y="1982200"/>
              <a:ext cx="76000" cy="40175"/>
            </a:xfrm>
            <a:custGeom>
              <a:avLst/>
              <a:gdLst/>
              <a:ahLst/>
              <a:cxnLst/>
              <a:rect l="l" t="t" r="r" b="b"/>
              <a:pathLst>
                <a:path w="3040" h="1607" extrusionOk="0">
                  <a:moveTo>
                    <a:pt x="1153" y="0"/>
                  </a:moveTo>
                  <a:cubicBezTo>
                    <a:pt x="763" y="0"/>
                    <a:pt x="393" y="156"/>
                    <a:pt x="122" y="452"/>
                  </a:cubicBezTo>
                  <a:cubicBezTo>
                    <a:pt x="0" y="665"/>
                    <a:pt x="0" y="938"/>
                    <a:pt x="182" y="1120"/>
                  </a:cubicBezTo>
                  <a:cubicBezTo>
                    <a:pt x="486" y="1333"/>
                    <a:pt x="851" y="1455"/>
                    <a:pt x="1216" y="1455"/>
                  </a:cubicBezTo>
                  <a:cubicBezTo>
                    <a:pt x="1581" y="1516"/>
                    <a:pt x="1915" y="1607"/>
                    <a:pt x="2280" y="1607"/>
                  </a:cubicBezTo>
                  <a:cubicBezTo>
                    <a:pt x="2766" y="1607"/>
                    <a:pt x="3040" y="1029"/>
                    <a:pt x="2736" y="634"/>
                  </a:cubicBezTo>
                  <a:cubicBezTo>
                    <a:pt x="2371" y="269"/>
                    <a:pt x="1915" y="57"/>
                    <a:pt x="1429" y="26"/>
                  </a:cubicBezTo>
                  <a:cubicBezTo>
                    <a:pt x="1336" y="9"/>
                    <a:pt x="1244" y="0"/>
                    <a:pt x="1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804275" y="2269200"/>
              <a:ext cx="39300" cy="23675"/>
            </a:xfrm>
            <a:custGeom>
              <a:avLst/>
              <a:gdLst/>
              <a:ahLst/>
              <a:cxnLst/>
              <a:rect l="l" t="t" r="r" b="b"/>
              <a:pathLst>
                <a:path w="1572" h="947" extrusionOk="0">
                  <a:moveTo>
                    <a:pt x="74" y="1"/>
                  </a:moveTo>
                  <a:cubicBezTo>
                    <a:pt x="51" y="1"/>
                    <a:pt x="31" y="18"/>
                    <a:pt x="31" y="36"/>
                  </a:cubicBezTo>
                  <a:cubicBezTo>
                    <a:pt x="0" y="400"/>
                    <a:pt x="183" y="704"/>
                    <a:pt x="487" y="887"/>
                  </a:cubicBezTo>
                  <a:cubicBezTo>
                    <a:pt x="605" y="926"/>
                    <a:pt x="730" y="947"/>
                    <a:pt x="854" y="947"/>
                  </a:cubicBezTo>
                  <a:cubicBezTo>
                    <a:pt x="1112" y="947"/>
                    <a:pt x="1366" y="859"/>
                    <a:pt x="1550" y="674"/>
                  </a:cubicBezTo>
                  <a:cubicBezTo>
                    <a:pt x="1572" y="653"/>
                    <a:pt x="1563" y="631"/>
                    <a:pt x="1556" y="631"/>
                  </a:cubicBezTo>
                  <a:cubicBezTo>
                    <a:pt x="1553" y="631"/>
                    <a:pt x="1550" y="635"/>
                    <a:pt x="1550" y="644"/>
                  </a:cubicBezTo>
                  <a:cubicBezTo>
                    <a:pt x="1398" y="659"/>
                    <a:pt x="1247" y="666"/>
                    <a:pt x="1098" y="666"/>
                  </a:cubicBezTo>
                  <a:cubicBezTo>
                    <a:pt x="950" y="666"/>
                    <a:pt x="806" y="659"/>
                    <a:pt x="669" y="644"/>
                  </a:cubicBezTo>
                  <a:cubicBezTo>
                    <a:pt x="395" y="552"/>
                    <a:pt x="243" y="248"/>
                    <a:pt x="122" y="36"/>
                  </a:cubicBezTo>
                  <a:cubicBezTo>
                    <a:pt x="109" y="10"/>
                    <a:pt x="91" y="1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2825225" y="1990075"/>
              <a:ext cx="114800" cy="249925"/>
            </a:xfrm>
            <a:custGeom>
              <a:avLst/>
              <a:gdLst/>
              <a:ahLst/>
              <a:cxnLst/>
              <a:rect l="l" t="t" r="r" b="b"/>
              <a:pathLst>
                <a:path w="4592" h="9997" extrusionOk="0">
                  <a:moveTo>
                    <a:pt x="2473" y="0"/>
                  </a:moveTo>
                  <a:cubicBezTo>
                    <a:pt x="2422" y="0"/>
                    <a:pt x="2364" y="47"/>
                    <a:pt x="2384" y="106"/>
                  </a:cubicBezTo>
                  <a:cubicBezTo>
                    <a:pt x="2749" y="2629"/>
                    <a:pt x="3539" y="5091"/>
                    <a:pt x="3965" y="7614"/>
                  </a:cubicBezTo>
                  <a:cubicBezTo>
                    <a:pt x="3539" y="7492"/>
                    <a:pt x="3083" y="7401"/>
                    <a:pt x="2658" y="7401"/>
                  </a:cubicBezTo>
                  <a:cubicBezTo>
                    <a:pt x="2567" y="7432"/>
                    <a:pt x="3023" y="9164"/>
                    <a:pt x="3023" y="9438"/>
                  </a:cubicBezTo>
                  <a:cubicBezTo>
                    <a:pt x="3023" y="9438"/>
                    <a:pt x="3023" y="9468"/>
                    <a:pt x="3023" y="9468"/>
                  </a:cubicBezTo>
                  <a:cubicBezTo>
                    <a:pt x="2730" y="9548"/>
                    <a:pt x="2452" y="9586"/>
                    <a:pt x="2180" y="9586"/>
                  </a:cubicBezTo>
                  <a:cubicBezTo>
                    <a:pt x="1520" y="9586"/>
                    <a:pt x="888" y="9360"/>
                    <a:pt x="135" y="8951"/>
                  </a:cubicBezTo>
                  <a:cubicBezTo>
                    <a:pt x="108" y="8934"/>
                    <a:pt x="84" y="8926"/>
                    <a:pt x="65" y="8926"/>
                  </a:cubicBezTo>
                  <a:cubicBezTo>
                    <a:pt x="19" y="8926"/>
                    <a:pt x="1" y="8969"/>
                    <a:pt x="44" y="9012"/>
                  </a:cubicBezTo>
                  <a:cubicBezTo>
                    <a:pt x="530" y="9590"/>
                    <a:pt x="1229" y="9955"/>
                    <a:pt x="1989" y="9985"/>
                  </a:cubicBezTo>
                  <a:cubicBezTo>
                    <a:pt x="2073" y="9993"/>
                    <a:pt x="2154" y="9996"/>
                    <a:pt x="2235" y="9996"/>
                  </a:cubicBezTo>
                  <a:cubicBezTo>
                    <a:pt x="2477" y="9996"/>
                    <a:pt x="2711" y="9962"/>
                    <a:pt x="2962" y="9894"/>
                  </a:cubicBezTo>
                  <a:cubicBezTo>
                    <a:pt x="3023" y="9894"/>
                    <a:pt x="3083" y="9894"/>
                    <a:pt x="3144" y="9863"/>
                  </a:cubicBezTo>
                  <a:lnTo>
                    <a:pt x="3327" y="9803"/>
                  </a:lnTo>
                  <a:cubicBezTo>
                    <a:pt x="3387" y="9772"/>
                    <a:pt x="3448" y="9711"/>
                    <a:pt x="3448" y="9620"/>
                  </a:cubicBezTo>
                  <a:cubicBezTo>
                    <a:pt x="3448" y="9590"/>
                    <a:pt x="3448" y="9559"/>
                    <a:pt x="3448" y="9529"/>
                  </a:cubicBezTo>
                  <a:lnTo>
                    <a:pt x="3448" y="9468"/>
                  </a:lnTo>
                  <a:cubicBezTo>
                    <a:pt x="3387" y="8860"/>
                    <a:pt x="3205" y="7948"/>
                    <a:pt x="3205" y="7948"/>
                  </a:cubicBezTo>
                  <a:lnTo>
                    <a:pt x="3205" y="7948"/>
                  </a:lnTo>
                  <a:cubicBezTo>
                    <a:pt x="3374" y="8012"/>
                    <a:pt x="4002" y="8208"/>
                    <a:pt x="4346" y="8208"/>
                  </a:cubicBezTo>
                  <a:cubicBezTo>
                    <a:pt x="4495" y="8208"/>
                    <a:pt x="4591" y="8171"/>
                    <a:pt x="4573" y="8070"/>
                  </a:cubicBezTo>
                  <a:cubicBezTo>
                    <a:pt x="4086" y="5486"/>
                    <a:pt x="3570" y="2568"/>
                    <a:pt x="2536" y="46"/>
                  </a:cubicBezTo>
                  <a:cubicBezTo>
                    <a:pt x="2526" y="14"/>
                    <a:pt x="2500" y="0"/>
                    <a:pt x="24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803500" y="2109525"/>
              <a:ext cx="31950" cy="29125"/>
            </a:xfrm>
            <a:custGeom>
              <a:avLst/>
              <a:gdLst/>
              <a:ahLst/>
              <a:cxnLst/>
              <a:rect l="l" t="t" r="r" b="b"/>
              <a:pathLst>
                <a:path w="1278" h="1165" extrusionOk="0">
                  <a:moveTo>
                    <a:pt x="964" y="1"/>
                  </a:moveTo>
                  <a:cubicBezTo>
                    <a:pt x="941" y="1"/>
                    <a:pt x="882" y="40"/>
                    <a:pt x="882" y="40"/>
                  </a:cubicBezTo>
                  <a:cubicBezTo>
                    <a:pt x="1034" y="526"/>
                    <a:pt x="1004" y="1043"/>
                    <a:pt x="31" y="1134"/>
                  </a:cubicBezTo>
                  <a:cubicBezTo>
                    <a:pt x="1" y="1134"/>
                    <a:pt x="1" y="1164"/>
                    <a:pt x="31" y="1164"/>
                  </a:cubicBezTo>
                  <a:cubicBezTo>
                    <a:pt x="1278" y="1164"/>
                    <a:pt x="1278" y="465"/>
                    <a:pt x="974" y="9"/>
                  </a:cubicBezTo>
                  <a:cubicBezTo>
                    <a:pt x="974" y="3"/>
                    <a:pt x="970" y="1"/>
                    <a:pt x="9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768550" y="2095975"/>
              <a:ext cx="71925" cy="33000"/>
            </a:xfrm>
            <a:custGeom>
              <a:avLst/>
              <a:gdLst/>
              <a:ahLst/>
              <a:cxnLst/>
              <a:rect l="l" t="t" r="r" b="b"/>
              <a:pathLst>
                <a:path w="2877" h="1320" extrusionOk="0">
                  <a:moveTo>
                    <a:pt x="1088" y="1"/>
                  </a:moveTo>
                  <a:cubicBezTo>
                    <a:pt x="537" y="1"/>
                    <a:pt x="90" y="184"/>
                    <a:pt x="61" y="551"/>
                  </a:cubicBezTo>
                  <a:cubicBezTo>
                    <a:pt x="1" y="946"/>
                    <a:pt x="396" y="1281"/>
                    <a:pt x="1186" y="1311"/>
                  </a:cubicBezTo>
                  <a:cubicBezTo>
                    <a:pt x="1263" y="1317"/>
                    <a:pt x="1337" y="1319"/>
                    <a:pt x="1407" y="1319"/>
                  </a:cubicBezTo>
                  <a:cubicBezTo>
                    <a:pt x="2877" y="1319"/>
                    <a:pt x="2725" y="149"/>
                    <a:pt x="1217" y="4"/>
                  </a:cubicBezTo>
                  <a:cubicBezTo>
                    <a:pt x="1173" y="2"/>
                    <a:pt x="1130" y="1"/>
                    <a:pt x="10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745100" y="2092250"/>
              <a:ext cx="86550" cy="27650"/>
            </a:xfrm>
            <a:custGeom>
              <a:avLst/>
              <a:gdLst/>
              <a:ahLst/>
              <a:cxnLst/>
              <a:rect l="l" t="t" r="r" b="b"/>
              <a:pathLst>
                <a:path w="3462" h="1106" extrusionOk="0">
                  <a:moveTo>
                    <a:pt x="1887" y="0"/>
                  </a:moveTo>
                  <a:cubicBezTo>
                    <a:pt x="869" y="0"/>
                    <a:pt x="0" y="525"/>
                    <a:pt x="27" y="579"/>
                  </a:cubicBezTo>
                  <a:cubicBezTo>
                    <a:pt x="55" y="635"/>
                    <a:pt x="2960" y="1106"/>
                    <a:pt x="3405" y="1106"/>
                  </a:cubicBezTo>
                  <a:cubicBezTo>
                    <a:pt x="3442" y="1106"/>
                    <a:pt x="3462" y="1102"/>
                    <a:pt x="3462" y="1095"/>
                  </a:cubicBezTo>
                  <a:cubicBezTo>
                    <a:pt x="3310" y="548"/>
                    <a:pt x="2854" y="123"/>
                    <a:pt x="2307" y="32"/>
                  </a:cubicBezTo>
                  <a:cubicBezTo>
                    <a:pt x="2165" y="10"/>
                    <a:pt x="2024" y="0"/>
                    <a:pt x="18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933875" y="2096825"/>
              <a:ext cx="29225" cy="24825"/>
            </a:xfrm>
            <a:custGeom>
              <a:avLst/>
              <a:gdLst/>
              <a:ahLst/>
              <a:cxnLst/>
              <a:rect l="l" t="t" r="r" b="b"/>
              <a:pathLst>
                <a:path w="1169" h="993" extrusionOk="0">
                  <a:moveTo>
                    <a:pt x="105" y="1"/>
                  </a:moveTo>
                  <a:cubicBezTo>
                    <a:pt x="1" y="418"/>
                    <a:pt x="120" y="993"/>
                    <a:pt x="772" y="993"/>
                  </a:cubicBezTo>
                  <a:cubicBezTo>
                    <a:pt x="880" y="993"/>
                    <a:pt x="1001" y="977"/>
                    <a:pt x="1139" y="943"/>
                  </a:cubicBezTo>
                  <a:cubicBezTo>
                    <a:pt x="1169" y="912"/>
                    <a:pt x="1169" y="912"/>
                    <a:pt x="1139" y="912"/>
                  </a:cubicBezTo>
                  <a:cubicBezTo>
                    <a:pt x="1077" y="920"/>
                    <a:pt x="1019" y="923"/>
                    <a:pt x="964" y="923"/>
                  </a:cubicBezTo>
                  <a:cubicBezTo>
                    <a:pt x="321" y="923"/>
                    <a:pt x="166" y="449"/>
                    <a:pt x="1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929625" y="2074450"/>
              <a:ext cx="57050" cy="38150"/>
            </a:xfrm>
            <a:custGeom>
              <a:avLst/>
              <a:gdLst/>
              <a:ahLst/>
              <a:cxnLst/>
              <a:rect l="l" t="t" r="r" b="b"/>
              <a:pathLst>
                <a:path w="2282" h="1526" extrusionOk="0">
                  <a:moveTo>
                    <a:pt x="1609" y="0"/>
                  </a:moveTo>
                  <a:cubicBezTo>
                    <a:pt x="1448" y="0"/>
                    <a:pt x="1248" y="40"/>
                    <a:pt x="1005" y="136"/>
                  </a:cubicBezTo>
                  <a:cubicBezTo>
                    <a:pt x="0" y="470"/>
                    <a:pt x="65" y="1525"/>
                    <a:pt x="866" y="1525"/>
                  </a:cubicBezTo>
                  <a:cubicBezTo>
                    <a:pt x="1011" y="1525"/>
                    <a:pt x="1179" y="1491"/>
                    <a:pt x="1369" y="1412"/>
                  </a:cubicBezTo>
                  <a:cubicBezTo>
                    <a:pt x="2099" y="1139"/>
                    <a:pt x="2281" y="561"/>
                    <a:pt x="2160" y="318"/>
                  </a:cubicBezTo>
                  <a:cubicBezTo>
                    <a:pt x="2080" y="140"/>
                    <a:pt x="1911" y="0"/>
                    <a:pt x="1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934200" y="2069950"/>
              <a:ext cx="64625" cy="36900"/>
            </a:xfrm>
            <a:custGeom>
              <a:avLst/>
              <a:gdLst/>
              <a:ahLst/>
              <a:cxnLst/>
              <a:rect l="l" t="t" r="r" b="b"/>
              <a:pathLst>
                <a:path w="2585" h="1476" extrusionOk="0">
                  <a:moveTo>
                    <a:pt x="1604" y="0"/>
                  </a:moveTo>
                  <a:cubicBezTo>
                    <a:pt x="1285" y="0"/>
                    <a:pt x="966" y="76"/>
                    <a:pt x="670" y="224"/>
                  </a:cubicBezTo>
                  <a:cubicBezTo>
                    <a:pt x="244" y="468"/>
                    <a:pt x="1" y="984"/>
                    <a:pt x="62" y="1471"/>
                  </a:cubicBezTo>
                  <a:cubicBezTo>
                    <a:pt x="63" y="1474"/>
                    <a:pt x="67" y="1475"/>
                    <a:pt x="74" y="1475"/>
                  </a:cubicBezTo>
                  <a:cubicBezTo>
                    <a:pt x="265" y="1475"/>
                    <a:pt x="2585" y="314"/>
                    <a:pt x="2585" y="255"/>
                  </a:cubicBezTo>
                  <a:cubicBezTo>
                    <a:pt x="2273" y="84"/>
                    <a:pt x="1938" y="0"/>
                    <a:pt x="16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73825" y="1646950"/>
              <a:ext cx="585800" cy="485625"/>
            </a:xfrm>
            <a:custGeom>
              <a:avLst/>
              <a:gdLst/>
              <a:ahLst/>
              <a:cxnLst/>
              <a:rect l="l" t="t" r="r" b="b"/>
              <a:pathLst>
                <a:path w="23432" h="19425" extrusionOk="0">
                  <a:moveTo>
                    <a:pt x="20020" y="0"/>
                  </a:moveTo>
                  <a:cubicBezTo>
                    <a:pt x="19311" y="0"/>
                    <a:pt x="18518" y="463"/>
                    <a:pt x="17990" y="1308"/>
                  </a:cubicBezTo>
                  <a:cubicBezTo>
                    <a:pt x="18446" y="1795"/>
                    <a:pt x="18690" y="2463"/>
                    <a:pt x="18690" y="3132"/>
                  </a:cubicBezTo>
                  <a:cubicBezTo>
                    <a:pt x="18735" y="4022"/>
                    <a:pt x="18354" y="4485"/>
                    <a:pt x="17988" y="4485"/>
                  </a:cubicBezTo>
                  <a:cubicBezTo>
                    <a:pt x="17616" y="4485"/>
                    <a:pt x="17260" y="4006"/>
                    <a:pt x="17383" y="3011"/>
                  </a:cubicBezTo>
                  <a:cubicBezTo>
                    <a:pt x="17474" y="2403"/>
                    <a:pt x="17656" y="1795"/>
                    <a:pt x="17990" y="1308"/>
                  </a:cubicBezTo>
                  <a:cubicBezTo>
                    <a:pt x="17664" y="900"/>
                    <a:pt x="17188" y="694"/>
                    <a:pt x="16709" y="694"/>
                  </a:cubicBezTo>
                  <a:cubicBezTo>
                    <a:pt x="16297" y="694"/>
                    <a:pt x="15882" y="847"/>
                    <a:pt x="15559" y="1156"/>
                  </a:cubicBezTo>
                  <a:cubicBezTo>
                    <a:pt x="14860" y="1795"/>
                    <a:pt x="14313" y="2555"/>
                    <a:pt x="13978" y="3436"/>
                  </a:cubicBezTo>
                  <a:cubicBezTo>
                    <a:pt x="13978" y="3436"/>
                    <a:pt x="10830" y="2612"/>
                    <a:pt x="8300" y="2612"/>
                  </a:cubicBezTo>
                  <a:cubicBezTo>
                    <a:pt x="7193" y="2612"/>
                    <a:pt x="6205" y="2770"/>
                    <a:pt x="5650" y="3223"/>
                  </a:cubicBezTo>
                  <a:cubicBezTo>
                    <a:pt x="4008" y="4591"/>
                    <a:pt x="3887" y="5989"/>
                    <a:pt x="3887" y="5989"/>
                  </a:cubicBezTo>
                  <a:cubicBezTo>
                    <a:pt x="3887" y="5989"/>
                    <a:pt x="1607" y="6536"/>
                    <a:pt x="786" y="8391"/>
                  </a:cubicBezTo>
                  <a:cubicBezTo>
                    <a:pt x="0" y="10236"/>
                    <a:pt x="1170" y="19425"/>
                    <a:pt x="3877" y="19425"/>
                  </a:cubicBezTo>
                  <a:cubicBezTo>
                    <a:pt x="3890" y="19425"/>
                    <a:pt x="3904" y="19425"/>
                    <a:pt x="3917" y="19424"/>
                  </a:cubicBezTo>
                  <a:cubicBezTo>
                    <a:pt x="5711" y="19394"/>
                    <a:pt x="6258" y="12555"/>
                    <a:pt x="6258" y="12555"/>
                  </a:cubicBezTo>
                  <a:cubicBezTo>
                    <a:pt x="6327" y="12558"/>
                    <a:pt x="6396" y="12560"/>
                    <a:pt x="6464" y="12560"/>
                  </a:cubicBezTo>
                  <a:cubicBezTo>
                    <a:pt x="8298" y="12560"/>
                    <a:pt x="9959" y="11395"/>
                    <a:pt x="10574" y="9637"/>
                  </a:cubicBezTo>
                  <a:cubicBezTo>
                    <a:pt x="10574" y="9637"/>
                    <a:pt x="13606" y="11756"/>
                    <a:pt x="16770" y="11756"/>
                  </a:cubicBezTo>
                  <a:cubicBezTo>
                    <a:pt x="17926" y="11756"/>
                    <a:pt x="19099" y="11473"/>
                    <a:pt x="20149" y="10701"/>
                  </a:cubicBezTo>
                  <a:cubicBezTo>
                    <a:pt x="23431" y="8299"/>
                    <a:pt x="22367" y="1369"/>
                    <a:pt x="20878" y="275"/>
                  </a:cubicBezTo>
                  <a:cubicBezTo>
                    <a:pt x="20628" y="89"/>
                    <a:pt x="20332" y="0"/>
                    <a:pt x="200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464600" y="2072525"/>
              <a:ext cx="168725" cy="186975"/>
            </a:xfrm>
            <a:custGeom>
              <a:avLst/>
              <a:gdLst/>
              <a:ahLst/>
              <a:cxnLst/>
              <a:rect l="l" t="t" r="r" b="b"/>
              <a:pathLst>
                <a:path w="6749" h="7479" extrusionOk="0">
                  <a:moveTo>
                    <a:pt x="2301" y="1"/>
                  </a:moveTo>
                  <a:cubicBezTo>
                    <a:pt x="2093" y="1"/>
                    <a:pt x="1892" y="47"/>
                    <a:pt x="1703" y="152"/>
                  </a:cubicBezTo>
                  <a:cubicBezTo>
                    <a:pt x="0" y="1125"/>
                    <a:pt x="2007" y="6565"/>
                    <a:pt x="4043" y="7295"/>
                  </a:cubicBezTo>
                  <a:cubicBezTo>
                    <a:pt x="4308" y="7419"/>
                    <a:pt x="4587" y="7478"/>
                    <a:pt x="4862" y="7478"/>
                  </a:cubicBezTo>
                  <a:cubicBezTo>
                    <a:pt x="5662" y="7478"/>
                    <a:pt x="6432" y="6984"/>
                    <a:pt x="6748" y="6170"/>
                  </a:cubicBezTo>
                  <a:lnTo>
                    <a:pt x="6080" y="2979"/>
                  </a:lnTo>
                  <a:cubicBezTo>
                    <a:pt x="6080" y="2979"/>
                    <a:pt x="3966" y="1"/>
                    <a:pt x="230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521600" y="2115075"/>
              <a:ext cx="85325" cy="116375"/>
            </a:xfrm>
            <a:custGeom>
              <a:avLst/>
              <a:gdLst/>
              <a:ahLst/>
              <a:cxnLst/>
              <a:rect l="l" t="t" r="r" b="b"/>
              <a:pathLst>
                <a:path w="3413" h="4655" extrusionOk="0">
                  <a:moveTo>
                    <a:pt x="30" y="0"/>
                  </a:moveTo>
                  <a:cubicBezTo>
                    <a:pt x="0" y="0"/>
                    <a:pt x="0" y="61"/>
                    <a:pt x="30" y="61"/>
                  </a:cubicBezTo>
                  <a:cubicBezTo>
                    <a:pt x="1459" y="608"/>
                    <a:pt x="2189" y="1915"/>
                    <a:pt x="2736" y="3283"/>
                  </a:cubicBezTo>
                  <a:cubicBezTo>
                    <a:pt x="2465" y="2954"/>
                    <a:pt x="2133" y="2711"/>
                    <a:pt x="1747" y="2711"/>
                  </a:cubicBezTo>
                  <a:cubicBezTo>
                    <a:pt x="1526" y="2711"/>
                    <a:pt x="1288" y="2791"/>
                    <a:pt x="1034" y="2979"/>
                  </a:cubicBezTo>
                  <a:cubicBezTo>
                    <a:pt x="1009" y="3003"/>
                    <a:pt x="1024" y="3048"/>
                    <a:pt x="1047" y="3048"/>
                  </a:cubicBezTo>
                  <a:cubicBezTo>
                    <a:pt x="1052" y="3048"/>
                    <a:pt x="1058" y="3045"/>
                    <a:pt x="1064" y="3040"/>
                  </a:cubicBezTo>
                  <a:cubicBezTo>
                    <a:pt x="1187" y="3003"/>
                    <a:pt x="1311" y="2986"/>
                    <a:pt x="1434" y="2986"/>
                  </a:cubicBezTo>
                  <a:cubicBezTo>
                    <a:pt x="1829" y="2986"/>
                    <a:pt x="2207" y="3164"/>
                    <a:pt x="2462" y="3465"/>
                  </a:cubicBezTo>
                  <a:cubicBezTo>
                    <a:pt x="2736" y="3830"/>
                    <a:pt x="2948" y="4195"/>
                    <a:pt x="3131" y="4590"/>
                  </a:cubicBezTo>
                  <a:cubicBezTo>
                    <a:pt x="3153" y="4634"/>
                    <a:pt x="3200" y="4654"/>
                    <a:pt x="3247" y="4654"/>
                  </a:cubicBezTo>
                  <a:cubicBezTo>
                    <a:pt x="3329" y="4654"/>
                    <a:pt x="3412" y="4595"/>
                    <a:pt x="3374" y="4499"/>
                  </a:cubicBezTo>
                  <a:lnTo>
                    <a:pt x="3374" y="4468"/>
                  </a:lnTo>
                  <a:cubicBezTo>
                    <a:pt x="3374" y="2675"/>
                    <a:pt x="1976" y="182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1517175" y="2526100"/>
              <a:ext cx="1009025" cy="1632025"/>
            </a:xfrm>
            <a:custGeom>
              <a:avLst/>
              <a:gdLst/>
              <a:ahLst/>
              <a:cxnLst/>
              <a:rect l="l" t="t" r="r" b="b"/>
              <a:pathLst>
                <a:path w="40361" h="65281" extrusionOk="0">
                  <a:moveTo>
                    <a:pt x="38525" y="1"/>
                  </a:moveTo>
                  <a:cubicBezTo>
                    <a:pt x="37918" y="1"/>
                    <a:pt x="37136" y="484"/>
                    <a:pt x="36286" y="1371"/>
                  </a:cubicBezTo>
                  <a:cubicBezTo>
                    <a:pt x="23064" y="15140"/>
                    <a:pt x="3793" y="49973"/>
                    <a:pt x="1423" y="54989"/>
                  </a:cubicBezTo>
                  <a:cubicBezTo>
                    <a:pt x="0" y="57967"/>
                    <a:pt x="13645" y="65281"/>
                    <a:pt x="17385" y="65281"/>
                  </a:cubicBezTo>
                  <a:cubicBezTo>
                    <a:pt x="17881" y="65281"/>
                    <a:pt x="18203" y="65152"/>
                    <a:pt x="18292" y="64867"/>
                  </a:cubicBezTo>
                  <a:cubicBezTo>
                    <a:pt x="19265" y="61706"/>
                    <a:pt x="34706" y="22709"/>
                    <a:pt x="38809" y="7997"/>
                  </a:cubicBezTo>
                  <a:cubicBezTo>
                    <a:pt x="40360" y="2381"/>
                    <a:pt x="39874" y="1"/>
                    <a:pt x="3852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1007125" y="3850650"/>
              <a:ext cx="988650" cy="516050"/>
            </a:xfrm>
            <a:custGeom>
              <a:avLst/>
              <a:gdLst/>
              <a:ahLst/>
              <a:cxnLst/>
              <a:rect l="l" t="t" r="r" b="b"/>
              <a:pathLst>
                <a:path w="39546" h="20642" extrusionOk="0">
                  <a:moveTo>
                    <a:pt x="22828" y="1"/>
                  </a:moveTo>
                  <a:cubicBezTo>
                    <a:pt x="22159" y="1277"/>
                    <a:pt x="21217" y="2402"/>
                    <a:pt x="20122" y="3344"/>
                  </a:cubicBezTo>
                  <a:cubicBezTo>
                    <a:pt x="18420" y="4681"/>
                    <a:pt x="2128" y="8086"/>
                    <a:pt x="2493" y="11156"/>
                  </a:cubicBezTo>
                  <a:cubicBezTo>
                    <a:pt x="2508" y="11298"/>
                    <a:pt x="2554" y="11415"/>
                    <a:pt x="2627" y="11511"/>
                  </a:cubicBezTo>
                  <a:lnTo>
                    <a:pt x="2627" y="11511"/>
                  </a:lnTo>
                  <a:cubicBezTo>
                    <a:pt x="1307" y="12086"/>
                    <a:pt x="368" y="12787"/>
                    <a:pt x="396" y="13618"/>
                  </a:cubicBezTo>
                  <a:cubicBezTo>
                    <a:pt x="415" y="14402"/>
                    <a:pt x="1118" y="14541"/>
                    <a:pt x="1614" y="14541"/>
                  </a:cubicBezTo>
                  <a:cubicBezTo>
                    <a:pt x="1887" y="14541"/>
                    <a:pt x="2098" y="14499"/>
                    <a:pt x="2098" y="14499"/>
                  </a:cubicBezTo>
                  <a:lnTo>
                    <a:pt x="2098" y="14499"/>
                  </a:lnTo>
                  <a:cubicBezTo>
                    <a:pt x="2098" y="14499"/>
                    <a:pt x="0" y="15320"/>
                    <a:pt x="456" y="16840"/>
                  </a:cubicBezTo>
                  <a:cubicBezTo>
                    <a:pt x="653" y="17444"/>
                    <a:pt x="1331" y="17606"/>
                    <a:pt x="2002" y="17606"/>
                  </a:cubicBezTo>
                  <a:cubicBezTo>
                    <a:pt x="2784" y="17606"/>
                    <a:pt x="3557" y="17387"/>
                    <a:pt x="3557" y="17387"/>
                  </a:cubicBezTo>
                  <a:lnTo>
                    <a:pt x="3557" y="17387"/>
                  </a:lnTo>
                  <a:cubicBezTo>
                    <a:pt x="3557" y="17387"/>
                    <a:pt x="1824" y="18420"/>
                    <a:pt x="2219" y="19454"/>
                  </a:cubicBezTo>
                  <a:cubicBezTo>
                    <a:pt x="2576" y="20345"/>
                    <a:pt x="3763" y="20641"/>
                    <a:pt x="5243" y="20641"/>
                  </a:cubicBezTo>
                  <a:cubicBezTo>
                    <a:pt x="7549" y="20641"/>
                    <a:pt x="10565" y="19920"/>
                    <a:pt x="12250" y="19606"/>
                  </a:cubicBezTo>
                  <a:cubicBezTo>
                    <a:pt x="13268" y="19413"/>
                    <a:pt x="15417" y="18859"/>
                    <a:pt x="17716" y="18239"/>
                  </a:cubicBezTo>
                  <a:lnTo>
                    <a:pt x="17716" y="18239"/>
                  </a:lnTo>
                  <a:cubicBezTo>
                    <a:pt x="17960" y="19245"/>
                    <a:pt x="19037" y="19970"/>
                    <a:pt x="22250" y="19970"/>
                  </a:cubicBezTo>
                  <a:cubicBezTo>
                    <a:pt x="23488" y="19970"/>
                    <a:pt x="25117" y="19992"/>
                    <a:pt x="26809" y="19992"/>
                  </a:cubicBezTo>
                  <a:cubicBezTo>
                    <a:pt x="30436" y="19992"/>
                    <a:pt x="34356" y="19893"/>
                    <a:pt x="35351" y="19271"/>
                  </a:cubicBezTo>
                  <a:cubicBezTo>
                    <a:pt x="36810" y="18390"/>
                    <a:pt x="38907" y="11216"/>
                    <a:pt x="39545" y="9514"/>
                  </a:cubicBezTo>
                  <a:lnTo>
                    <a:pt x="22828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445575" y="4219875"/>
              <a:ext cx="209750" cy="86725"/>
            </a:xfrm>
            <a:custGeom>
              <a:avLst/>
              <a:gdLst/>
              <a:ahLst/>
              <a:cxnLst/>
              <a:rect l="l" t="t" r="r" b="b"/>
              <a:pathLst>
                <a:path w="8390" h="3469" extrusionOk="0">
                  <a:moveTo>
                    <a:pt x="8045" y="1"/>
                  </a:moveTo>
                  <a:cubicBezTo>
                    <a:pt x="6549" y="1"/>
                    <a:pt x="5055" y="184"/>
                    <a:pt x="3587" y="551"/>
                  </a:cubicBezTo>
                  <a:cubicBezTo>
                    <a:pt x="2797" y="733"/>
                    <a:pt x="2007" y="1037"/>
                    <a:pt x="1308" y="1432"/>
                  </a:cubicBezTo>
                  <a:cubicBezTo>
                    <a:pt x="913" y="1645"/>
                    <a:pt x="609" y="1919"/>
                    <a:pt x="335" y="2253"/>
                  </a:cubicBezTo>
                  <a:cubicBezTo>
                    <a:pt x="62" y="2587"/>
                    <a:pt x="1" y="3043"/>
                    <a:pt x="153" y="3469"/>
                  </a:cubicBezTo>
                  <a:cubicBezTo>
                    <a:pt x="92" y="3074"/>
                    <a:pt x="244" y="2679"/>
                    <a:pt x="518" y="2435"/>
                  </a:cubicBezTo>
                  <a:cubicBezTo>
                    <a:pt x="821" y="2162"/>
                    <a:pt x="1125" y="1949"/>
                    <a:pt x="1490" y="1797"/>
                  </a:cubicBezTo>
                  <a:cubicBezTo>
                    <a:pt x="2189" y="1493"/>
                    <a:pt x="2949" y="1250"/>
                    <a:pt x="3709" y="1098"/>
                  </a:cubicBezTo>
                  <a:cubicBezTo>
                    <a:pt x="5229" y="703"/>
                    <a:pt x="6809" y="429"/>
                    <a:pt x="8390" y="4"/>
                  </a:cubicBezTo>
                  <a:cubicBezTo>
                    <a:pt x="8275" y="2"/>
                    <a:pt x="8160" y="1"/>
                    <a:pt x="80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096025" y="4185750"/>
              <a:ext cx="330575" cy="98825"/>
            </a:xfrm>
            <a:custGeom>
              <a:avLst/>
              <a:gdLst/>
              <a:ahLst/>
              <a:cxnLst/>
              <a:rect l="l" t="t" r="r" b="b"/>
              <a:pathLst>
                <a:path w="13223" h="3953" extrusionOk="0">
                  <a:moveTo>
                    <a:pt x="13223" y="1"/>
                  </a:moveTo>
                  <a:cubicBezTo>
                    <a:pt x="12068" y="153"/>
                    <a:pt x="10913" y="335"/>
                    <a:pt x="9788" y="609"/>
                  </a:cubicBezTo>
                  <a:cubicBezTo>
                    <a:pt x="8664" y="882"/>
                    <a:pt x="7569" y="1217"/>
                    <a:pt x="6445" y="1551"/>
                  </a:cubicBezTo>
                  <a:cubicBezTo>
                    <a:pt x="5350" y="1885"/>
                    <a:pt x="4256" y="2250"/>
                    <a:pt x="3192" y="2645"/>
                  </a:cubicBezTo>
                  <a:cubicBezTo>
                    <a:pt x="2098" y="3071"/>
                    <a:pt x="1034" y="3466"/>
                    <a:pt x="1" y="3952"/>
                  </a:cubicBezTo>
                  <a:cubicBezTo>
                    <a:pt x="1125" y="3679"/>
                    <a:pt x="2220" y="3375"/>
                    <a:pt x="3314" y="3041"/>
                  </a:cubicBezTo>
                  <a:cubicBezTo>
                    <a:pt x="4439" y="2737"/>
                    <a:pt x="5533" y="2402"/>
                    <a:pt x="6627" y="2068"/>
                  </a:cubicBezTo>
                  <a:lnTo>
                    <a:pt x="9910" y="1034"/>
                  </a:lnTo>
                  <a:cubicBezTo>
                    <a:pt x="11004" y="700"/>
                    <a:pt x="12098" y="335"/>
                    <a:pt x="132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1059550" y="4118125"/>
              <a:ext cx="300950" cy="95025"/>
            </a:xfrm>
            <a:custGeom>
              <a:avLst/>
              <a:gdLst/>
              <a:ahLst/>
              <a:cxnLst/>
              <a:rect l="l" t="t" r="r" b="b"/>
              <a:pathLst>
                <a:path w="12038" h="3801" extrusionOk="0">
                  <a:moveTo>
                    <a:pt x="12037" y="1"/>
                  </a:moveTo>
                  <a:cubicBezTo>
                    <a:pt x="10974" y="62"/>
                    <a:pt x="9910" y="214"/>
                    <a:pt x="8876" y="426"/>
                  </a:cubicBezTo>
                  <a:cubicBezTo>
                    <a:pt x="7843" y="639"/>
                    <a:pt x="6809" y="913"/>
                    <a:pt x="5806" y="1217"/>
                  </a:cubicBezTo>
                  <a:cubicBezTo>
                    <a:pt x="4803" y="1551"/>
                    <a:pt x="3800" y="1916"/>
                    <a:pt x="2828" y="2341"/>
                  </a:cubicBezTo>
                  <a:cubicBezTo>
                    <a:pt x="1855" y="2767"/>
                    <a:pt x="913" y="3253"/>
                    <a:pt x="1" y="3800"/>
                  </a:cubicBezTo>
                  <a:cubicBezTo>
                    <a:pt x="1004" y="3466"/>
                    <a:pt x="1976" y="3071"/>
                    <a:pt x="2980" y="2736"/>
                  </a:cubicBezTo>
                  <a:cubicBezTo>
                    <a:pt x="3983" y="2402"/>
                    <a:pt x="4955" y="2068"/>
                    <a:pt x="5958" y="1764"/>
                  </a:cubicBezTo>
                  <a:cubicBezTo>
                    <a:pt x="6961" y="1460"/>
                    <a:pt x="7964" y="1156"/>
                    <a:pt x="8998" y="852"/>
                  </a:cubicBezTo>
                  <a:cubicBezTo>
                    <a:pt x="10001" y="548"/>
                    <a:pt x="11004" y="274"/>
                    <a:pt x="12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1079325" y="4052775"/>
              <a:ext cx="240900" cy="82100"/>
            </a:xfrm>
            <a:custGeom>
              <a:avLst/>
              <a:gdLst/>
              <a:ahLst/>
              <a:cxnLst/>
              <a:rect l="l" t="t" r="r" b="b"/>
              <a:pathLst>
                <a:path w="9636" h="3284" extrusionOk="0">
                  <a:moveTo>
                    <a:pt x="9635" y="1"/>
                  </a:moveTo>
                  <a:lnTo>
                    <a:pt x="9635" y="1"/>
                  </a:lnTo>
                  <a:cubicBezTo>
                    <a:pt x="7933" y="122"/>
                    <a:pt x="6231" y="487"/>
                    <a:pt x="4620" y="1065"/>
                  </a:cubicBezTo>
                  <a:cubicBezTo>
                    <a:pt x="3009" y="1581"/>
                    <a:pt x="1429" y="2341"/>
                    <a:pt x="0" y="3283"/>
                  </a:cubicBezTo>
                  <a:cubicBezTo>
                    <a:pt x="1641" y="2706"/>
                    <a:pt x="3192" y="2098"/>
                    <a:pt x="4803" y="1581"/>
                  </a:cubicBezTo>
                  <a:cubicBezTo>
                    <a:pt x="6414" y="1034"/>
                    <a:pt x="8025" y="517"/>
                    <a:pt x="9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1959275" y="2521775"/>
              <a:ext cx="572300" cy="730100"/>
            </a:xfrm>
            <a:custGeom>
              <a:avLst/>
              <a:gdLst/>
              <a:ahLst/>
              <a:cxnLst/>
              <a:rect l="l" t="t" r="r" b="b"/>
              <a:pathLst>
                <a:path w="22892" h="29204" extrusionOk="0">
                  <a:moveTo>
                    <a:pt x="21061" y="1"/>
                  </a:moveTo>
                  <a:cubicBezTo>
                    <a:pt x="19971" y="1"/>
                    <a:pt x="18039" y="1476"/>
                    <a:pt x="14864" y="5252"/>
                  </a:cubicBezTo>
                  <a:cubicBezTo>
                    <a:pt x="9545" y="11605"/>
                    <a:pt x="4590" y="18231"/>
                    <a:pt x="0" y="25100"/>
                  </a:cubicBezTo>
                  <a:lnTo>
                    <a:pt x="14742" y="29204"/>
                  </a:lnTo>
                  <a:cubicBezTo>
                    <a:pt x="14742" y="29204"/>
                    <a:pt x="19757" y="15587"/>
                    <a:pt x="21338" y="8565"/>
                  </a:cubicBezTo>
                  <a:cubicBezTo>
                    <a:pt x="22348" y="4164"/>
                    <a:pt x="22892" y="1"/>
                    <a:pt x="2106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310400" y="2834100"/>
              <a:ext cx="161825" cy="420825"/>
            </a:xfrm>
            <a:custGeom>
              <a:avLst/>
              <a:gdLst/>
              <a:ahLst/>
              <a:cxnLst/>
              <a:rect l="l" t="t" r="r" b="b"/>
              <a:pathLst>
                <a:path w="6473" h="16833" extrusionOk="0">
                  <a:moveTo>
                    <a:pt x="6442" y="1"/>
                  </a:moveTo>
                  <a:cubicBezTo>
                    <a:pt x="6427" y="1"/>
                    <a:pt x="6412" y="8"/>
                    <a:pt x="6412" y="24"/>
                  </a:cubicBezTo>
                  <a:cubicBezTo>
                    <a:pt x="5560" y="2182"/>
                    <a:pt x="4801" y="4370"/>
                    <a:pt x="4102" y="6559"/>
                  </a:cubicBezTo>
                  <a:cubicBezTo>
                    <a:pt x="3372" y="8717"/>
                    <a:pt x="2612" y="10844"/>
                    <a:pt x="1883" y="12972"/>
                  </a:cubicBezTo>
                  <a:cubicBezTo>
                    <a:pt x="1487" y="14188"/>
                    <a:pt x="728" y="16650"/>
                    <a:pt x="697" y="16650"/>
                  </a:cubicBezTo>
                  <a:cubicBezTo>
                    <a:pt x="667" y="16650"/>
                    <a:pt x="120" y="16559"/>
                    <a:pt x="59" y="16559"/>
                  </a:cubicBezTo>
                  <a:cubicBezTo>
                    <a:pt x="47" y="16553"/>
                    <a:pt x="38" y="16551"/>
                    <a:pt x="31" y="16551"/>
                  </a:cubicBezTo>
                  <a:cubicBezTo>
                    <a:pt x="0" y="16551"/>
                    <a:pt x="10" y="16595"/>
                    <a:pt x="59" y="16620"/>
                  </a:cubicBezTo>
                  <a:lnTo>
                    <a:pt x="819" y="16832"/>
                  </a:lnTo>
                  <a:cubicBezTo>
                    <a:pt x="1335" y="15799"/>
                    <a:pt x="1761" y="14705"/>
                    <a:pt x="2126" y="13610"/>
                  </a:cubicBezTo>
                  <a:cubicBezTo>
                    <a:pt x="2551" y="12547"/>
                    <a:pt x="2916" y="11452"/>
                    <a:pt x="3311" y="10358"/>
                  </a:cubicBezTo>
                  <a:cubicBezTo>
                    <a:pt x="3858" y="8717"/>
                    <a:pt x="4436" y="7106"/>
                    <a:pt x="4953" y="5434"/>
                  </a:cubicBezTo>
                  <a:cubicBezTo>
                    <a:pt x="5226" y="4978"/>
                    <a:pt x="5439" y="4461"/>
                    <a:pt x="5682" y="3975"/>
                  </a:cubicBezTo>
                  <a:cubicBezTo>
                    <a:pt x="5956" y="3428"/>
                    <a:pt x="6199" y="2850"/>
                    <a:pt x="6442" y="2303"/>
                  </a:cubicBezTo>
                  <a:cubicBezTo>
                    <a:pt x="6442" y="2259"/>
                    <a:pt x="6426" y="2231"/>
                    <a:pt x="6417" y="2231"/>
                  </a:cubicBezTo>
                  <a:cubicBezTo>
                    <a:pt x="6414" y="2231"/>
                    <a:pt x="6412" y="2234"/>
                    <a:pt x="6412" y="2243"/>
                  </a:cubicBezTo>
                  <a:cubicBezTo>
                    <a:pt x="6108" y="2790"/>
                    <a:pt x="5804" y="3367"/>
                    <a:pt x="5560" y="3914"/>
                  </a:cubicBezTo>
                  <a:cubicBezTo>
                    <a:pt x="5439" y="4218"/>
                    <a:pt x="5287" y="4492"/>
                    <a:pt x="5165" y="4765"/>
                  </a:cubicBezTo>
                  <a:cubicBezTo>
                    <a:pt x="5257" y="4461"/>
                    <a:pt x="5348" y="4127"/>
                    <a:pt x="5439" y="3793"/>
                  </a:cubicBezTo>
                  <a:cubicBezTo>
                    <a:pt x="5834" y="2546"/>
                    <a:pt x="6168" y="1300"/>
                    <a:pt x="6472" y="24"/>
                  </a:cubicBezTo>
                  <a:cubicBezTo>
                    <a:pt x="6472" y="8"/>
                    <a:pt x="6457" y="1"/>
                    <a:pt x="64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013975" y="3090750"/>
              <a:ext cx="319950" cy="88950"/>
            </a:xfrm>
            <a:custGeom>
              <a:avLst/>
              <a:gdLst/>
              <a:ahLst/>
              <a:cxnLst/>
              <a:rect l="l" t="t" r="r" b="b"/>
              <a:pathLst>
                <a:path w="12798" h="3558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852" y="305"/>
                    <a:pt x="1673" y="609"/>
                    <a:pt x="2493" y="852"/>
                  </a:cubicBezTo>
                  <a:cubicBezTo>
                    <a:pt x="3314" y="1126"/>
                    <a:pt x="4135" y="1369"/>
                    <a:pt x="4955" y="1612"/>
                  </a:cubicBezTo>
                  <a:cubicBezTo>
                    <a:pt x="6597" y="2098"/>
                    <a:pt x="11794" y="3436"/>
                    <a:pt x="12737" y="3557"/>
                  </a:cubicBezTo>
                  <a:cubicBezTo>
                    <a:pt x="12767" y="3557"/>
                    <a:pt x="12797" y="3496"/>
                    <a:pt x="12767" y="3436"/>
                  </a:cubicBezTo>
                  <a:cubicBezTo>
                    <a:pt x="12007" y="3162"/>
                    <a:pt x="11156" y="2949"/>
                    <a:pt x="10366" y="2737"/>
                  </a:cubicBezTo>
                  <a:lnTo>
                    <a:pt x="7843" y="2037"/>
                  </a:lnTo>
                  <a:cubicBezTo>
                    <a:pt x="6201" y="1612"/>
                    <a:pt x="4530" y="1156"/>
                    <a:pt x="2888" y="730"/>
                  </a:cubicBezTo>
                  <a:cubicBezTo>
                    <a:pt x="1946" y="487"/>
                    <a:pt x="973" y="275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472950" y="2546875"/>
              <a:ext cx="331350" cy="217500"/>
            </a:xfrm>
            <a:custGeom>
              <a:avLst/>
              <a:gdLst/>
              <a:ahLst/>
              <a:cxnLst/>
              <a:rect l="l" t="t" r="r" b="b"/>
              <a:pathLst>
                <a:path w="13254" h="8700" extrusionOk="0">
                  <a:moveTo>
                    <a:pt x="31" y="0"/>
                  </a:moveTo>
                  <a:cubicBezTo>
                    <a:pt x="16" y="0"/>
                    <a:pt x="1" y="8"/>
                    <a:pt x="1" y="23"/>
                  </a:cubicBezTo>
                  <a:cubicBezTo>
                    <a:pt x="517" y="1330"/>
                    <a:pt x="1156" y="2576"/>
                    <a:pt x="1976" y="3701"/>
                  </a:cubicBezTo>
                  <a:cubicBezTo>
                    <a:pt x="2797" y="4856"/>
                    <a:pt x="3770" y="5889"/>
                    <a:pt x="4864" y="6801"/>
                  </a:cubicBezTo>
                  <a:cubicBezTo>
                    <a:pt x="6019" y="7744"/>
                    <a:pt x="7296" y="8595"/>
                    <a:pt x="8816" y="8686"/>
                  </a:cubicBezTo>
                  <a:cubicBezTo>
                    <a:pt x="8924" y="8695"/>
                    <a:pt x="9033" y="8700"/>
                    <a:pt x="9141" y="8700"/>
                  </a:cubicBezTo>
                  <a:cubicBezTo>
                    <a:pt x="10418" y="8700"/>
                    <a:pt x="11610" y="8044"/>
                    <a:pt x="12311" y="6923"/>
                  </a:cubicBezTo>
                  <a:cubicBezTo>
                    <a:pt x="13253" y="5494"/>
                    <a:pt x="13223" y="3671"/>
                    <a:pt x="13223" y="1999"/>
                  </a:cubicBezTo>
                  <a:cubicBezTo>
                    <a:pt x="13208" y="1953"/>
                    <a:pt x="13177" y="1930"/>
                    <a:pt x="13147" y="1930"/>
                  </a:cubicBezTo>
                  <a:cubicBezTo>
                    <a:pt x="13117" y="1930"/>
                    <a:pt x="13086" y="1953"/>
                    <a:pt x="13071" y="1999"/>
                  </a:cubicBezTo>
                  <a:cubicBezTo>
                    <a:pt x="12980" y="3427"/>
                    <a:pt x="12858" y="4978"/>
                    <a:pt x="12159" y="6254"/>
                  </a:cubicBezTo>
                  <a:cubicBezTo>
                    <a:pt x="11521" y="7409"/>
                    <a:pt x="10487" y="8260"/>
                    <a:pt x="9119" y="8260"/>
                  </a:cubicBezTo>
                  <a:cubicBezTo>
                    <a:pt x="7691" y="8260"/>
                    <a:pt x="6384" y="7440"/>
                    <a:pt x="5259" y="6619"/>
                  </a:cubicBezTo>
                  <a:cubicBezTo>
                    <a:pt x="4195" y="5829"/>
                    <a:pt x="3253" y="4886"/>
                    <a:pt x="2402" y="3853"/>
                  </a:cubicBezTo>
                  <a:cubicBezTo>
                    <a:pt x="1429" y="2698"/>
                    <a:pt x="639" y="1391"/>
                    <a:pt x="62" y="23"/>
                  </a:cubicBezTo>
                  <a:cubicBezTo>
                    <a:pt x="62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4203225" y="2874325"/>
              <a:ext cx="721925" cy="540175"/>
            </a:xfrm>
            <a:custGeom>
              <a:avLst/>
              <a:gdLst/>
              <a:ahLst/>
              <a:cxnLst/>
              <a:rect l="l" t="t" r="r" b="b"/>
              <a:pathLst>
                <a:path w="28877" h="21607" extrusionOk="0">
                  <a:moveTo>
                    <a:pt x="21974" y="1"/>
                  </a:moveTo>
                  <a:cubicBezTo>
                    <a:pt x="19897" y="1"/>
                    <a:pt x="16339" y="2769"/>
                    <a:pt x="13892" y="3400"/>
                  </a:cubicBezTo>
                  <a:cubicBezTo>
                    <a:pt x="13223" y="3582"/>
                    <a:pt x="1" y="6044"/>
                    <a:pt x="1" y="6044"/>
                  </a:cubicBezTo>
                  <a:lnTo>
                    <a:pt x="3101" y="21606"/>
                  </a:lnTo>
                  <a:cubicBezTo>
                    <a:pt x="5198" y="21546"/>
                    <a:pt x="16323" y="20695"/>
                    <a:pt x="18937" y="19813"/>
                  </a:cubicBezTo>
                  <a:cubicBezTo>
                    <a:pt x="21551" y="18901"/>
                    <a:pt x="28877" y="15740"/>
                    <a:pt x="28390" y="13673"/>
                  </a:cubicBezTo>
                  <a:cubicBezTo>
                    <a:pt x="28105" y="12462"/>
                    <a:pt x="27225" y="12211"/>
                    <a:pt x="26545" y="12211"/>
                  </a:cubicBezTo>
                  <a:cubicBezTo>
                    <a:pt x="26065" y="12211"/>
                    <a:pt x="25685" y="12336"/>
                    <a:pt x="25685" y="12336"/>
                  </a:cubicBezTo>
                  <a:cubicBezTo>
                    <a:pt x="25685" y="12336"/>
                    <a:pt x="28573" y="10542"/>
                    <a:pt x="27874" y="8476"/>
                  </a:cubicBezTo>
                  <a:cubicBezTo>
                    <a:pt x="27577" y="7572"/>
                    <a:pt x="26742" y="7321"/>
                    <a:pt x="25904" y="7321"/>
                  </a:cubicBezTo>
                  <a:cubicBezTo>
                    <a:pt x="24854" y="7321"/>
                    <a:pt x="23801" y="7716"/>
                    <a:pt x="23801" y="7716"/>
                  </a:cubicBezTo>
                  <a:cubicBezTo>
                    <a:pt x="23801" y="7716"/>
                    <a:pt x="26597" y="5649"/>
                    <a:pt x="25776" y="3643"/>
                  </a:cubicBezTo>
                  <a:cubicBezTo>
                    <a:pt x="25491" y="2956"/>
                    <a:pt x="24916" y="2732"/>
                    <a:pt x="24286" y="2732"/>
                  </a:cubicBezTo>
                  <a:cubicBezTo>
                    <a:pt x="23105" y="2732"/>
                    <a:pt x="21734" y="3521"/>
                    <a:pt x="21734" y="3521"/>
                  </a:cubicBezTo>
                  <a:cubicBezTo>
                    <a:pt x="21734" y="3521"/>
                    <a:pt x="24409" y="1758"/>
                    <a:pt x="23041" y="390"/>
                  </a:cubicBezTo>
                  <a:cubicBezTo>
                    <a:pt x="22762" y="117"/>
                    <a:pt x="22399" y="1"/>
                    <a:pt x="21974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4511775" y="2957300"/>
              <a:ext cx="248150" cy="106225"/>
            </a:xfrm>
            <a:custGeom>
              <a:avLst/>
              <a:gdLst/>
              <a:ahLst/>
              <a:cxnLst/>
              <a:rect l="l" t="t" r="r" b="b"/>
              <a:pathLst>
                <a:path w="9926" h="4249" extrusionOk="0">
                  <a:moveTo>
                    <a:pt x="9802" y="0"/>
                  </a:moveTo>
                  <a:cubicBezTo>
                    <a:pt x="9765" y="0"/>
                    <a:pt x="9717" y="15"/>
                    <a:pt x="9665" y="50"/>
                  </a:cubicBezTo>
                  <a:cubicBezTo>
                    <a:pt x="6322" y="2877"/>
                    <a:pt x="4346" y="3546"/>
                    <a:pt x="91" y="4123"/>
                  </a:cubicBezTo>
                  <a:cubicBezTo>
                    <a:pt x="8" y="4123"/>
                    <a:pt x="0" y="4249"/>
                    <a:pt x="68" y="4249"/>
                  </a:cubicBezTo>
                  <a:cubicBezTo>
                    <a:pt x="75" y="4249"/>
                    <a:pt x="82" y="4247"/>
                    <a:pt x="91" y="4245"/>
                  </a:cubicBezTo>
                  <a:cubicBezTo>
                    <a:pt x="4316" y="4062"/>
                    <a:pt x="6899" y="3606"/>
                    <a:pt x="9817" y="202"/>
                  </a:cubicBezTo>
                  <a:cubicBezTo>
                    <a:pt x="9926" y="94"/>
                    <a:pt x="9895" y="0"/>
                    <a:pt x="98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4545175" y="3060975"/>
              <a:ext cx="265200" cy="111125"/>
            </a:xfrm>
            <a:custGeom>
              <a:avLst/>
              <a:gdLst/>
              <a:ahLst/>
              <a:cxnLst/>
              <a:rect l="l" t="t" r="r" b="b"/>
              <a:pathLst>
                <a:path w="10608" h="4445" extrusionOk="0">
                  <a:moveTo>
                    <a:pt x="10467" y="1"/>
                  </a:moveTo>
                  <a:cubicBezTo>
                    <a:pt x="10438" y="1"/>
                    <a:pt x="10404" y="11"/>
                    <a:pt x="10366" y="37"/>
                  </a:cubicBezTo>
                  <a:cubicBezTo>
                    <a:pt x="6627" y="2651"/>
                    <a:pt x="4499" y="3380"/>
                    <a:pt x="62" y="4323"/>
                  </a:cubicBezTo>
                  <a:cubicBezTo>
                    <a:pt x="1" y="4323"/>
                    <a:pt x="31" y="4444"/>
                    <a:pt x="92" y="4444"/>
                  </a:cubicBezTo>
                  <a:cubicBezTo>
                    <a:pt x="4530" y="3897"/>
                    <a:pt x="7083" y="3350"/>
                    <a:pt x="10487" y="250"/>
                  </a:cubicBezTo>
                  <a:cubicBezTo>
                    <a:pt x="10607" y="154"/>
                    <a:pt x="10576" y="1"/>
                    <a:pt x="10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4574050" y="3182300"/>
              <a:ext cx="271100" cy="94725"/>
            </a:xfrm>
            <a:custGeom>
              <a:avLst/>
              <a:gdLst/>
              <a:ahLst/>
              <a:cxnLst/>
              <a:rect l="l" t="t" r="r" b="b"/>
              <a:pathLst>
                <a:path w="10844" h="3789" extrusionOk="0">
                  <a:moveTo>
                    <a:pt x="10785" y="1"/>
                  </a:moveTo>
                  <a:cubicBezTo>
                    <a:pt x="10753" y="1"/>
                    <a:pt x="10694" y="24"/>
                    <a:pt x="10609" y="78"/>
                  </a:cubicBezTo>
                  <a:cubicBezTo>
                    <a:pt x="6810" y="2357"/>
                    <a:pt x="4530" y="3269"/>
                    <a:pt x="92" y="3603"/>
                  </a:cubicBezTo>
                  <a:cubicBezTo>
                    <a:pt x="1" y="3634"/>
                    <a:pt x="1" y="3755"/>
                    <a:pt x="92" y="3786"/>
                  </a:cubicBezTo>
                  <a:cubicBezTo>
                    <a:pt x="212" y="3787"/>
                    <a:pt x="330" y="3788"/>
                    <a:pt x="447" y="3788"/>
                  </a:cubicBezTo>
                  <a:cubicBezTo>
                    <a:pt x="4801" y="3788"/>
                    <a:pt x="7592" y="2685"/>
                    <a:pt x="10670" y="199"/>
                  </a:cubicBezTo>
                  <a:cubicBezTo>
                    <a:pt x="10808" y="81"/>
                    <a:pt x="10844" y="1"/>
                    <a:pt x="107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4134850" y="2813075"/>
              <a:ext cx="462800" cy="407500"/>
            </a:xfrm>
            <a:custGeom>
              <a:avLst/>
              <a:gdLst/>
              <a:ahLst/>
              <a:cxnLst/>
              <a:rect l="l" t="t" r="r" b="b"/>
              <a:pathLst>
                <a:path w="18512" h="16300" extrusionOk="0">
                  <a:moveTo>
                    <a:pt x="15776" y="1"/>
                  </a:moveTo>
                  <a:cubicBezTo>
                    <a:pt x="12791" y="1"/>
                    <a:pt x="6962" y="2040"/>
                    <a:pt x="5471" y="3205"/>
                  </a:cubicBezTo>
                  <a:cubicBezTo>
                    <a:pt x="3496" y="4755"/>
                    <a:pt x="0" y="8980"/>
                    <a:pt x="0" y="8980"/>
                  </a:cubicBezTo>
                  <a:cubicBezTo>
                    <a:pt x="0" y="8980"/>
                    <a:pt x="5119" y="16299"/>
                    <a:pt x="8543" y="16299"/>
                  </a:cubicBezTo>
                  <a:cubicBezTo>
                    <a:pt x="9041" y="16299"/>
                    <a:pt x="9504" y="16144"/>
                    <a:pt x="9909" y="15789"/>
                  </a:cubicBezTo>
                  <a:cubicBezTo>
                    <a:pt x="13070" y="12992"/>
                    <a:pt x="10791" y="7065"/>
                    <a:pt x="10791" y="7065"/>
                  </a:cubicBezTo>
                  <a:cubicBezTo>
                    <a:pt x="13465" y="6032"/>
                    <a:pt x="18511" y="3235"/>
                    <a:pt x="17508" y="652"/>
                  </a:cubicBezTo>
                  <a:cubicBezTo>
                    <a:pt x="17331" y="190"/>
                    <a:pt x="16685" y="1"/>
                    <a:pt x="1577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4385950" y="2849300"/>
              <a:ext cx="188900" cy="361300"/>
            </a:xfrm>
            <a:custGeom>
              <a:avLst/>
              <a:gdLst/>
              <a:ahLst/>
              <a:cxnLst/>
              <a:rect l="l" t="t" r="r" b="b"/>
              <a:pathLst>
                <a:path w="7556" h="14452" extrusionOk="0">
                  <a:moveTo>
                    <a:pt x="7540" y="1"/>
                  </a:moveTo>
                  <a:cubicBezTo>
                    <a:pt x="7532" y="1"/>
                    <a:pt x="7525" y="8"/>
                    <a:pt x="7525" y="24"/>
                  </a:cubicBezTo>
                  <a:cubicBezTo>
                    <a:pt x="6735" y="3002"/>
                    <a:pt x="3148" y="4157"/>
                    <a:pt x="686" y="5343"/>
                  </a:cubicBezTo>
                  <a:cubicBezTo>
                    <a:pt x="503" y="5434"/>
                    <a:pt x="473" y="5647"/>
                    <a:pt x="595" y="5768"/>
                  </a:cubicBezTo>
                  <a:cubicBezTo>
                    <a:pt x="1385" y="8291"/>
                    <a:pt x="1780" y="12121"/>
                    <a:pt x="48" y="14340"/>
                  </a:cubicBezTo>
                  <a:cubicBezTo>
                    <a:pt x="1" y="14387"/>
                    <a:pt x="44" y="14451"/>
                    <a:pt x="94" y="14451"/>
                  </a:cubicBezTo>
                  <a:cubicBezTo>
                    <a:pt x="109" y="14451"/>
                    <a:pt x="125" y="14445"/>
                    <a:pt x="139" y="14431"/>
                  </a:cubicBezTo>
                  <a:cubicBezTo>
                    <a:pt x="2327" y="12303"/>
                    <a:pt x="2236" y="8534"/>
                    <a:pt x="1203" y="5799"/>
                  </a:cubicBezTo>
                  <a:cubicBezTo>
                    <a:pt x="3786" y="4583"/>
                    <a:pt x="7312" y="3276"/>
                    <a:pt x="7555" y="24"/>
                  </a:cubicBezTo>
                  <a:cubicBezTo>
                    <a:pt x="7555" y="8"/>
                    <a:pt x="7548" y="1"/>
                    <a:pt x="75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4724525" y="3749575"/>
              <a:ext cx="841975" cy="487125"/>
            </a:xfrm>
            <a:custGeom>
              <a:avLst/>
              <a:gdLst/>
              <a:ahLst/>
              <a:cxnLst/>
              <a:rect l="l" t="t" r="r" b="b"/>
              <a:pathLst>
                <a:path w="33679" h="19485" extrusionOk="0">
                  <a:moveTo>
                    <a:pt x="0" y="1"/>
                  </a:moveTo>
                  <a:lnTo>
                    <a:pt x="0" y="62"/>
                  </a:lnTo>
                  <a:lnTo>
                    <a:pt x="1976" y="13405"/>
                  </a:lnTo>
                  <a:lnTo>
                    <a:pt x="2158" y="14621"/>
                  </a:lnTo>
                  <a:lnTo>
                    <a:pt x="2888" y="19484"/>
                  </a:lnTo>
                  <a:lnTo>
                    <a:pt x="33679" y="19484"/>
                  </a:lnTo>
                  <a:lnTo>
                    <a:pt x="28876" y="639"/>
                  </a:lnTo>
                  <a:lnTo>
                    <a:pt x="28815" y="457"/>
                  </a:lnTo>
                  <a:lnTo>
                    <a:pt x="28755" y="214"/>
                  </a:lnTo>
                  <a:lnTo>
                    <a:pt x="28755" y="92"/>
                  </a:lnTo>
                  <a:lnTo>
                    <a:pt x="28755" y="62"/>
                  </a:lnTo>
                  <a:lnTo>
                    <a:pt x="28755" y="31"/>
                  </a:lnTo>
                  <a:lnTo>
                    <a:pt x="2875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4831675" y="3813550"/>
              <a:ext cx="118550" cy="423150"/>
            </a:xfrm>
            <a:custGeom>
              <a:avLst/>
              <a:gdLst/>
              <a:ahLst/>
              <a:cxnLst/>
              <a:rect l="l" t="t" r="r" b="b"/>
              <a:pathLst>
                <a:path w="4742" h="16926" extrusionOk="0">
                  <a:moveTo>
                    <a:pt x="87" y="1"/>
                  </a:moveTo>
                  <a:cubicBezTo>
                    <a:pt x="41" y="1"/>
                    <a:pt x="0" y="33"/>
                    <a:pt x="0" y="86"/>
                  </a:cubicBezTo>
                  <a:cubicBezTo>
                    <a:pt x="456" y="1940"/>
                    <a:pt x="882" y="3795"/>
                    <a:pt x="1337" y="5649"/>
                  </a:cubicBezTo>
                  <a:cubicBezTo>
                    <a:pt x="1429" y="5983"/>
                    <a:pt x="1520" y="6348"/>
                    <a:pt x="1581" y="6682"/>
                  </a:cubicBezTo>
                  <a:lnTo>
                    <a:pt x="1793" y="7533"/>
                  </a:lnTo>
                  <a:cubicBezTo>
                    <a:pt x="2553" y="10664"/>
                    <a:pt x="3344" y="13795"/>
                    <a:pt x="4164" y="16925"/>
                  </a:cubicBezTo>
                  <a:lnTo>
                    <a:pt x="4742" y="16925"/>
                  </a:lnTo>
                  <a:cubicBezTo>
                    <a:pt x="3799" y="13308"/>
                    <a:pt x="2827" y="9722"/>
                    <a:pt x="1854" y="6105"/>
                  </a:cubicBezTo>
                  <a:cubicBezTo>
                    <a:pt x="1763" y="5801"/>
                    <a:pt x="1672" y="5466"/>
                    <a:pt x="1581" y="5132"/>
                  </a:cubicBezTo>
                  <a:cubicBezTo>
                    <a:pt x="1125" y="3460"/>
                    <a:pt x="638" y="1758"/>
                    <a:pt x="182" y="56"/>
                  </a:cubicBezTo>
                  <a:cubicBezTo>
                    <a:pt x="157" y="18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4335450" y="3748075"/>
              <a:ext cx="1108700" cy="488625"/>
            </a:xfrm>
            <a:custGeom>
              <a:avLst/>
              <a:gdLst/>
              <a:ahLst/>
              <a:cxnLst/>
              <a:rect l="l" t="t" r="r" b="b"/>
              <a:pathLst>
                <a:path w="44348" h="19545" extrusionOk="0">
                  <a:moveTo>
                    <a:pt x="5502" y="0"/>
                  </a:moveTo>
                  <a:cubicBezTo>
                    <a:pt x="2007" y="5927"/>
                    <a:pt x="92" y="12675"/>
                    <a:pt x="1" y="19544"/>
                  </a:cubicBezTo>
                  <a:lnTo>
                    <a:pt x="40822" y="19544"/>
                  </a:lnTo>
                  <a:cubicBezTo>
                    <a:pt x="42463" y="13161"/>
                    <a:pt x="43618" y="6657"/>
                    <a:pt x="44348" y="122"/>
                  </a:cubicBezTo>
                  <a:lnTo>
                    <a:pt x="44348" y="31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5181975" y="3873250"/>
              <a:ext cx="35750" cy="363450"/>
            </a:xfrm>
            <a:custGeom>
              <a:avLst/>
              <a:gdLst/>
              <a:ahLst/>
              <a:cxnLst/>
              <a:rect l="l" t="t" r="r" b="b"/>
              <a:pathLst>
                <a:path w="1430" h="14538" extrusionOk="0">
                  <a:moveTo>
                    <a:pt x="867" y="1"/>
                  </a:moveTo>
                  <a:cubicBezTo>
                    <a:pt x="821" y="1"/>
                    <a:pt x="776" y="24"/>
                    <a:pt x="760" y="69"/>
                  </a:cubicBezTo>
                  <a:cubicBezTo>
                    <a:pt x="852" y="4902"/>
                    <a:pt x="578" y="9735"/>
                    <a:pt x="0" y="14537"/>
                  </a:cubicBezTo>
                  <a:lnTo>
                    <a:pt x="730" y="14537"/>
                  </a:lnTo>
                  <a:cubicBezTo>
                    <a:pt x="882" y="13474"/>
                    <a:pt x="1004" y="12410"/>
                    <a:pt x="1095" y="11346"/>
                  </a:cubicBezTo>
                  <a:cubicBezTo>
                    <a:pt x="1429" y="7607"/>
                    <a:pt x="1399" y="3808"/>
                    <a:pt x="973" y="69"/>
                  </a:cubicBezTo>
                  <a:cubicBezTo>
                    <a:pt x="958" y="24"/>
                    <a:pt x="912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5301275" y="3868475"/>
              <a:ext cx="41825" cy="368225"/>
            </a:xfrm>
            <a:custGeom>
              <a:avLst/>
              <a:gdLst/>
              <a:ahLst/>
              <a:cxnLst/>
              <a:rect l="l" t="t" r="r" b="b"/>
              <a:pathLst>
                <a:path w="1673" h="14729" extrusionOk="0">
                  <a:moveTo>
                    <a:pt x="1182" y="0"/>
                  </a:moveTo>
                  <a:cubicBezTo>
                    <a:pt x="1136" y="0"/>
                    <a:pt x="1095" y="25"/>
                    <a:pt x="1095" y="78"/>
                  </a:cubicBezTo>
                  <a:cubicBezTo>
                    <a:pt x="1095" y="3816"/>
                    <a:pt x="912" y="7555"/>
                    <a:pt x="548" y="11263"/>
                  </a:cubicBezTo>
                  <a:cubicBezTo>
                    <a:pt x="487" y="11841"/>
                    <a:pt x="335" y="13178"/>
                    <a:pt x="1" y="14728"/>
                  </a:cubicBezTo>
                  <a:lnTo>
                    <a:pt x="760" y="14728"/>
                  </a:lnTo>
                  <a:cubicBezTo>
                    <a:pt x="1642" y="9987"/>
                    <a:pt x="1672" y="4911"/>
                    <a:pt x="1308" y="108"/>
                  </a:cubicBezTo>
                  <a:cubicBezTo>
                    <a:pt x="1308" y="40"/>
                    <a:pt x="1240" y="0"/>
                    <a:pt x="11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4502625" y="3840475"/>
              <a:ext cx="406575" cy="334200"/>
            </a:xfrm>
            <a:custGeom>
              <a:avLst/>
              <a:gdLst/>
              <a:ahLst/>
              <a:cxnLst/>
              <a:rect l="l" t="t" r="r" b="b"/>
              <a:pathLst>
                <a:path w="16263" h="13368" extrusionOk="0">
                  <a:moveTo>
                    <a:pt x="16187" y="0"/>
                  </a:moveTo>
                  <a:cubicBezTo>
                    <a:pt x="16156" y="0"/>
                    <a:pt x="16124" y="15"/>
                    <a:pt x="16110" y="43"/>
                  </a:cubicBezTo>
                  <a:cubicBezTo>
                    <a:pt x="15715" y="1775"/>
                    <a:pt x="15077" y="3447"/>
                    <a:pt x="14256" y="5028"/>
                  </a:cubicBezTo>
                  <a:cubicBezTo>
                    <a:pt x="12888" y="7581"/>
                    <a:pt x="11156" y="10104"/>
                    <a:pt x="8542" y="11380"/>
                  </a:cubicBezTo>
                  <a:cubicBezTo>
                    <a:pt x="5928" y="12627"/>
                    <a:pt x="3010" y="12596"/>
                    <a:pt x="183" y="12900"/>
                  </a:cubicBezTo>
                  <a:cubicBezTo>
                    <a:pt x="1" y="12900"/>
                    <a:pt x="1" y="13174"/>
                    <a:pt x="183" y="13204"/>
                  </a:cubicBezTo>
                  <a:cubicBezTo>
                    <a:pt x="1083" y="13315"/>
                    <a:pt x="1991" y="13368"/>
                    <a:pt x="2898" y="13368"/>
                  </a:cubicBezTo>
                  <a:cubicBezTo>
                    <a:pt x="3738" y="13368"/>
                    <a:pt x="4578" y="13322"/>
                    <a:pt x="5411" y="13234"/>
                  </a:cubicBezTo>
                  <a:cubicBezTo>
                    <a:pt x="6901" y="13113"/>
                    <a:pt x="8329" y="12657"/>
                    <a:pt x="9636" y="11958"/>
                  </a:cubicBezTo>
                  <a:cubicBezTo>
                    <a:pt x="10943" y="11198"/>
                    <a:pt x="12037" y="10165"/>
                    <a:pt x="12888" y="8918"/>
                  </a:cubicBezTo>
                  <a:cubicBezTo>
                    <a:pt x="13770" y="7611"/>
                    <a:pt x="14530" y="6243"/>
                    <a:pt x="15107" y="4754"/>
                  </a:cubicBezTo>
                  <a:cubicBezTo>
                    <a:pt x="15776" y="3295"/>
                    <a:pt x="16171" y="1684"/>
                    <a:pt x="16262" y="73"/>
                  </a:cubicBezTo>
                  <a:cubicBezTo>
                    <a:pt x="16262" y="23"/>
                    <a:pt x="16226" y="0"/>
                    <a:pt x="161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4378775" y="3788050"/>
              <a:ext cx="145725" cy="448650"/>
            </a:xfrm>
            <a:custGeom>
              <a:avLst/>
              <a:gdLst/>
              <a:ahLst/>
              <a:cxnLst/>
              <a:rect l="l" t="t" r="r" b="b"/>
              <a:pathLst>
                <a:path w="5829" h="17946" extrusionOk="0">
                  <a:moveTo>
                    <a:pt x="5774" y="0"/>
                  </a:moveTo>
                  <a:cubicBezTo>
                    <a:pt x="5763" y="0"/>
                    <a:pt x="5753" y="4"/>
                    <a:pt x="5745" y="12"/>
                  </a:cubicBezTo>
                  <a:cubicBezTo>
                    <a:pt x="4195" y="2596"/>
                    <a:pt x="2888" y="5331"/>
                    <a:pt x="1794" y="8128"/>
                  </a:cubicBezTo>
                  <a:cubicBezTo>
                    <a:pt x="608" y="11289"/>
                    <a:pt x="0" y="14602"/>
                    <a:pt x="31" y="17945"/>
                  </a:cubicBezTo>
                  <a:lnTo>
                    <a:pt x="578" y="17945"/>
                  </a:lnTo>
                  <a:cubicBezTo>
                    <a:pt x="578" y="17155"/>
                    <a:pt x="608" y="16335"/>
                    <a:pt x="669" y="15514"/>
                  </a:cubicBezTo>
                  <a:cubicBezTo>
                    <a:pt x="1155" y="10073"/>
                    <a:pt x="3344" y="4906"/>
                    <a:pt x="5806" y="73"/>
                  </a:cubicBezTo>
                  <a:cubicBezTo>
                    <a:pt x="5828" y="28"/>
                    <a:pt x="5801" y="0"/>
                    <a:pt x="57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4302025" y="1965975"/>
              <a:ext cx="1150500" cy="1345175"/>
            </a:xfrm>
            <a:custGeom>
              <a:avLst/>
              <a:gdLst/>
              <a:ahLst/>
              <a:cxnLst/>
              <a:rect l="l" t="t" r="r" b="b"/>
              <a:pathLst>
                <a:path w="46020" h="53807" extrusionOk="0">
                  <a:moveTo>
                    <a:pt x="33179" y="1"/>
                  </a:moveTo>
                  <a:cubicBezTo>
                    <a:pt x="28470" y="1"/>
                    <a:pt x="22821" y="4230"/>
                    <a:pt x="21551" y="7575"/>
                  </a:cubicBezTo>
                  <a:cubicBezTo>
                    <a:pt x="20031" y="11526"/>
                    <a:pt x="20001" y="16329"/>
                    <a:pt x="18754" y="18882"/>
                  </a:cubicBezTo>
                  <a:cubicBezTo>
                    <a:pt x="16201" y="24232"/>
                    <a:pt x="9666" y="25022"/>
                    <a:pt x="4924" y="30554"/>
                  </a:cubicBezTo>
                  <a:cubicBezTo>
                    <a:pt x="0" y="36268"/>
                    <a:pt x="1520" y="46117"/>
                    <a:pt x="9514" y="51223"/>
                  </a:cubicBezTo>
                  <a:cubicBezTo>
                    <a:pt x="12227" y="52954"/>
                    <a:pt x="15384" y="53806"/>
                    <a:pt x="18679" y="53806"/>
                  </a:cubicBezTo>
                  <a:cubicBezTo>
                    <a:pt x="26089" y="53806"/>
                    <a:pt x="34201" y="49494"/>
                    <a:pt x="39545" y="41162"/>
                  </a:cubicBezTo>
                  <a:cubicBezTo>
                    <a:pt x="46019" y="31071"/>
                    <a:pt x="43679" y="11405"/>
                    <a:pt x="38360" y="2833"/>
                  </a:cubicBezTo>
                  <a:cubicBezTo>
                    <a:pt x="37105" y="804"/>
                    <a:pt x="35231" y="1"/>
                    <a:pt x="33179" y="1"/>
                  </a:cubicBezTo>
                  <a:close/>
                </a:path>
              </a:pathLst>
            </a:custGeom>
            <a:solidFill>
              <a:srgbClr val="D85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4385600" y="2080100"/>
              <a:ext cx="519050" cy="680125"/>
            </a:xfrm>
            <a:custGeom>
              <a:avLst/>
              <a:gdLst/>
              <a:ahLst/>
              <a:cxnLst/>
              <a:rect l="l" t="t" r="r" b="b"/>
              <a:pathLst>
                <a:path w="20762" h="27205" extrusionOk="0">
                  <a:moveTo>
                    <a:pt x="20761" y="1"/>
                  </a:moveTo>
                  <a:lnTo>
                    <a:pt x="20761" y="1"/>
                  </a:lnTo>
                  <a:cubicBezTo>
                    <a:pt x="19667" y="943"/>
                    <a:pt x="18512" y="2068"/>
                    <a:pt x="17813" y="3436"/>
                  </a:cubicBezTo>
                  <a:cubicBezTo>
                    <a:pt x="17114" y="4803"/>
                    <a:pt x="16627" y="6262"/>
                    <a:pt x="16293" y="7752"/>
                  </a:cubicBezTo>
                  <a:cubicBezTo>
                    <a:pt x="15898" y="9241"/>
                    <a:pt x="15624" y="10761"/>
                    <a:pt x="15138" y="12159"/>
                  </a:cubicBezTo>
                  <a:cubicBezTo>
                    <a:pt x="14925" y="12858"/>
                    <a:pt x="14591" y="13527"/>
                    <a:pt x="14226" y="14135"/>
                  </a:cubicBezTo>
                  <a:cubicBezTo>
                    <a:pt x="13800" y="14743"/>
                    <a:pt x="13344" y="15290"/>
                    <a:pt x="12828" y="15807"/>
                  </a:cubicBezTo>
                  <a:cubicBezTo>
                    <a:pt x="10852" y="17934"/>
                    <a:pt x="8360" y="19302"/>
                    <a:pt x="5958" y="20822"/>
                  </a:cubicBezTo>
                  <a:cubicBezTo>
                    <a:pt x="4712" y="21582"/>
                    <a:pt x="3557" y="22494"/>
                    <a:pt x="2524" y="23527"/>
                  </a:cubicBezTo>
                  <a:cubicBezTo>
                    <a:pt x="1490" y="24621"/>
                    <a:pt x="639" y="25837"/>
                    <a:pt x="1" y="27205"/>
                  </a:cubicBezTo>
                  <a:cubicBezTo>
                    <a:pt x="730" y="25898"/>
                    <a:pt x="1642" y="24743"/>
                    <a:pt x="2736" y="23740"/>
                  </a:cubicBezTo>
                  <a:cubicBezTo>
                    <a:pt x="3770" y="22767"/>
                    <a:pt x="4925" y="21916"/>
                    <a:pt x="6141" y="21217"/>
                  </a:cubicBezTo>
                  <a:cubicBezTo>
                    <a:pt x="7387" y="20518"/>
                    <a:pt x="8603" y="19788"/>
                    <a:pt x="9819" y="18998"/>
                  </a:cubicBezTo>
                  <a:cubicBezTo>
                    <a:pt x="11065" y="18208"/>
                    <a:pt x="12189" y="17266"/>
                    <a:pt x="13223" y="16232"/>
                  </a:cubicBezTo>
                  <a:cubicBezTo>
                    <a:pt x="13740" y="15685"/>
                    <a:pt x="14226" y="15077"/>
                    <a:pt x="14651" y="14469"/>
                  </a:cubicBezTo>
                  <a:cubicBezTo>
                    <a:pt x="15047" y="13800"/>
                    <a:pt x="15381" y="13071"/>
                    <a:pt x="15594" y="12341"/>
                  </a:cubicBezTo>
                  <a:cubicBezTo>
                    <a:pt x="16050" y="10852"/>
                    <a:pt x="16384" y="9363"/>
                    <a:pt x="16658" y="7843"/>
                  </a:cubicBezTo>
                  <a:cubicBezTo>
                    <a:pt x="16962" y="6354"/>
                    <a:pt x="17417" y="4925"/>
                    <a:pt x="18025" y="3557"/>
                  </a:cubicBezTo>
                  <a:cubicBezTo>
                    <a:pt x="18633" y="2189"/>
                    <a:pt x="19758" y="1065"/>
                    <a:pt x="20761" y="1"/>
                  </a:cubicBezTo>
                  <a:close/>
                </a:path>
              </a:pathLst>
            </a:custGeom>
            <a:solidFill>
              <a:srgbClr val="D85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5010575" y="2424700"/>
              <a:ext cx="1530800" cy="909650"/>
            </a:xfrm>
            <a:custGeom>
              <a:avLst/>
              <a:gdLst/>
              <a:ahLst/>
              <a:cxnLst/>
              <a:rect l="l" t="t" r="r" b="b"/>
              <a:pathLst>
                <a:path w="61232" h="36386" extrusionOk="0">
                  <a:moveTo>
                    <a:pt x="47317" y="1"/>
                  </a:moveTo>
                  <a:cubicBezTo>
                    <a:pt x="46561" y="1"/>
                    <a:pt x="46007" y="153"/>
                    <a:pt x="45763" y="503"/>
                  </a:cubicBezTo>
                  <a:cubicBezTo>
                    <a:pt x="42176" y="5670"/>
                    <a:pt x="32358" y="19226"/>
                    <a:pt x="31629" y="19257"/>
                  </a:cubicBezTo>
                  <a:cubicBezTo>
                    <a:pt x="31593" y="19258"/>
                    <a:pt x="31555" y="19259"/>
                    <a:pt x="31516" y="19259"/>
                  </a:cubicBezTo>
                  <a:cubicBezTo>
                    <a:pt x="28625" y="19259"/>
                    <a:pt x="18643" y="14831"/>
                    <a:pt x="9106" y="11202"/>
                  </a:cubicBezTo>
                  <a:cubicBezTo>
                    <a:pt x="7056" y="10425"/>
                    <a:pt x="5523" y="10094"/>
                    <a:pt x="4411" y="10094"/>
                  </a:cubicBezTo>
                  <a:cubicBezTo>
                    <a:pt x="1" y="10094"/>
                    <a:pt x="2211" y="15305"/>
                    <a:pt x="5002" y="18558"/>
                  </a:cubicBezTo>
                  <a:cubicBezTo>
                    <a:pt x="11112" y="25701"/>
                    <a:pt x="23118" y="34151"/>
                    <a:pt x="32085" y="36218"/>
                  </a:cubicBezTo>
                  <a:cubicBezTo>
                    <a:pt x="32584" y="36334"/>
                    <a:pt x="33109" y="36386"/>
                    <a:pt x="33649" y="36386"/>
                  </a:cubicBezTo>
                  <a:cubicBezTo>
                    <a:pt x="37774" y="36386"/>
                    <a:pt x="42755" y="33339"/>
                    <a:pt x="43696" y="32479"/>
                  </a:cubicBezTo>
                  <a:cubicBezTo>
                    <a:pt x="50322" y="26461"/>
                    <a:pt x="57921" y="14424"/>
                    <a:pt x="60566" y="6399"/>
                  </a:cubicBezTo>
                  <a:cubicBezTo>
                    <a:pt x="61232" y="4376"/>
                    <a:pt x="51367" y="1"/>
                    <a:pt x="47317" y="1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922875" y="1699200"/>
              <a:ext cx="557775" cy="522900"/>
            </a:xfrm>
            <a:custGeom>
              <a:avLst/>
              <a:gdLst/>
              <a:ahLst/>
              <a:cxnLst/>
              <a:rect l="l" t="t" r="r" b="b"/>
              <a:pathLst>
                <a:path w="22311" h="20916" extrusionOk="0">
                  <a:moveTo>
                    <a:pt x="19662" y="1"/>
                  </a:moveTo>
                  <a:cubicBezTo>
                    <a:pt x="19503" y="1"/>
                    <a:pt x="19328" y="52"/>
                    <a:pt x="19150" y="161"/>
                  </a:cubicBezTo>
                  <a:lnTo>
                    <a:pt x="821" y="8793"/>
                  </a:lnTo>
                  <a:cubicBezTo>
                    <a:pt x="274" y="9127"/>
                    <a:pt x="0" y="9735"/>
                    <a:pt x="61" y="10374"/>
                  </a:cubicBezTo>
                  <a:lnTo>
                    <a:pt x="2006" y="20343"/>
                  </a:lnTo>
                  <a:cubicBezTo>
                    <a:pt x="2088" y="20712"/>
                    <a:pt x="2350" y="20915"/>
                    <a:pt x="2670" y="20915"/>
                  </a:cubicBezTo>
                  <a:cubicBezTo>
                    <a:pt x="2825" y="20915"/>
                    <a:pt x="2993" y="20868"/>
                    <a:pt x="3161" y="20769"/>
                  </a:cubicBezTo>
                  <a:lnTo>
                    <a:pt x="21490" y="12106"/>
                  </a:lnTo>
                  <a:cubicBezTo>
                    <a:pt x="22037" y="11772"/>
                    <a:pt x="22311" y="11164"/>
                    <a:pt x="22250" y="10526"/>
                  </a:cubicBezTo>
                  <a:lnTo>
                    <a:pt x="20305" y="586"/>
                  </a:lnTo>
                  <a:cubicBezTo>
                    <a:pt x="20243" y="218"/>
                    <a:pt x="19989" y="1"/>
                    <a:pt x="1966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928200" y="1728850"/>
              <a:ext cx="558525" cy="522450"/>
            </a:xfrm>
            <a:custGeom>
              <a:avLst/>
              <a:gdLst/>
              <a:ahLst/>
              <a:cxnLst/>
              <a:rect l="l" t="t" r="r" b="b"/>
              <a:pathLst>
                <a:path w="22341" h="20898" extrusionOk="0">
                  <a:moveTo>
                    <a:pt x="19671" y="0"/>
                  </a:moveTo>
                  <a:cubicBezTo>
                    <a:pt x="19517" y="0"/>
                    <a:pt x="19348" y="51"/>
                    <a:pt x="19180" y="160"/>
                  </a:cubicBezTo>
                  <a:lnTo>
                    <a:pt x="821" y="8792"/>
                  </a:lnTo>
                  <a:cubicBezTo>
                    <a:pt x="304" y="9127"/>
                    <a:pt x="0" y="9735"/>
                    <a:pt x="61" y="10373"/>
                  </a:cubicBezTo>
                  <a:lnTo>
                    <a:pt x="2006" y="20312"/>
                  </a:lnTo>
                  <a:cubicBezTo>
                    <a:pt x="2068" y="20681"/>
                    <a:pt x="2322" y="20898"/>
                    <a:pt x="2649" y="20898"/>
                  </a:cubicBezTo>
                  <a:cubicBezTo>
                    <a:pt x="2807" y="20898"/>
                    <a:pt x="2983" y="20847"/>
                    <a:pt x="3161" y="20738"/>
                  </a:cubicBezTo>
                  <a:lnTo>
                    <a:pt x="21490" y="12136"/>
                  </a:lnTo>
                  <a:cubicBezTo>
                    <a:pt x="22037" y="11771"/>
                    <a:pt x="22341" y="11163"/>
                    <a:pt x="22250" y="10525"/>
                  </a:cubicBezTo>
                  <a:lnTo>
                    <a:pt x="20304" y="586"/>
                  </a:lnTo>
                  <a:cubicBezTo>
                    <a:pt x="20243" y="217"/>
                    <a:pt x="19988" y="0"/>
                    <a:pt x="196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955850" y="1969350"/>
              <a:ext cx="52150" cy="43550"/>
            </a:xfrm>
            <a:custGeom>
              <a:avLst/>
              <a:gdLst/>
              <a:ahLst/>
              <a:cxnLst/>
              <a:rect l="l" t="t" r="r" b="b"/>
              <a:pathLst>
                <a:path w="2086" h="1742" extrusionOk="0">
                  <a:moveTo>
                    <a:pt x="979" y="1"/>
                  </a:moveTo>
                  <a:cubicBezTo>
                    <a:pt x="466" y="1"/>
                    <a:pt x="1" y="475"/>
                    <a:pt x="140" y="1057"/>
                  </a:cubicBezTo>
                  <a:cubicBezTo>
                    <a:pt x="221" y="1458"/>
                    <a:pt x="583" y="1742"/>
                    <a:pt x="1001" y="1742"/>
                  </a:cubicBezTo>
                  <a:cubicBezTo>
                    <a:pt x="1058" y="1742"/>
                    <a:pt x="1115" y="1737"/>
                    <a:pt x="1174" y="1726"/>
                  </a:cubicBezTo>
                  <a:cubicBezTo>
                    <a:pt x="1903" y="1543"/>
                    <a:pt x="2086" y="571"/>
                    <a:pt x="1447" y="145"/>
                  </a:cubicBezTo>
                  <a:cubicBezTo>
                    <a:pt x="1297" y="45"/>
                    <a:pt x="1136" y="1"/>
                    <a:pt x="9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6384125" y="1849325"/>
              <a:ext cx="195375" cy="368350"/>
            </a:xfrm>
            <a:custGeom>
              <a:avLst/>
              <a:gdLst/>
              <a:ahLst/>
              <a:cxnLst/>
              <a:rect l="l" t="t" r="r" b="b"/>
              <a:pathLst>
                <a:path w="7815" h="14734" extrusionOk="0">
                  <a:moveTo>
                    <a:pt x="6102" y="1"/>
                  </a:moveTo>
                  <a:cubicBezTo>
                    <a:pt x="5571" y="1"/>
                    <a:pt x="4909" y="321"/>
                    <a:pt x="4165" y="1055"/>
                  </a:cubicBezTo>
                  <a:cubicBezTo>
                    <a:pt x="213" y="4916"/>
                    <a:pt x="0" y="11755"/>
                    <a:pt x="608" y="14156"/>
                  </a:cubicBezTo>
                  <a:lnTo>
                    <a:pt x="7539" y="14733"/>
                  </a:lnTo>
                  <a:cubicBezTo>
                    <a:pt x="6627" y="9627"/>
                    <a:pt x="5624" y="8472"/>
                    <a:pt x="7143" y="3730"/>
                  </a:cubicBezTo>
                  <a:cubicBezTo>
                    <a:pt x="7815" y="1590"/>
                    <a:pt x="7284" y="1"/>
                    <a:pt x="6102" y="1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6105250" y="1829150"/>
              <a:ext cx="487875" cy="755550"/>
            </a:xfrm>
            <a:custGeom>
              <a:avLst/>
              <a:gdLst/>
              <a:ahLst/>
              <a:cxnLst/>
              <a:rect l="l" t="t" r="r" b="b"/>
              <a:pathLst>
                <a:path w="19515" h="30222" extrusionOk="0">
                  <a:moveTo>
                    <a:pt x="3873" y="0"/>
                  </a:moveTo>
                  <a:cubicBezTo>
                    <a:pt x="2261" y="0"/>
                    <a:pt x="1298" y="804"/>
                    <a:pt x="3374" y="2957"/>
                  </a:cubicBezTo>
                  <a:cubicBezTo>
                    <a:pt x="5715" y="5358"/>
                    <a:pt x="7903" y="6209"/>
                    <a:pt x="9028" y="7850"/>
                  </a:cubicBezTo>
                  <a:cubicBezTo>
                    <a:pt x="9028" y="7850"/>
                    <a:pt x="3526" y="8549"/>
                    <a:pt x="2401" y="11042"/>
                  </a:cubicBezTo>
                  <a:cubicBezTo>
                    <a:pt x="1459" y="13230"/>
                    <a:pt x="639" y="15449"/>
                    <a:pt x="0" y="17759"/>
                  </a:cubicBezTo>
                  <a:cubicBezTo>
                    <a:pt x="395" y="17972"/>
                    <a:pt x="791" y="18154"/>
                    <a:pt x="1216" y="18337"/>
                  </a:cubicBezTo>
                  <a:cubicBezTo>
                    <a:pt x="1216" y="18337"/>
                    <a:pt x="426" y="20768"/>
                    <a:pt x="1976" y="24325"/>
                  </a:cubicBezTo>
                  <a:lnTo>
                    <a:pt x="16779" y="30221"/>
                  </a:lnTo>
                  <a:cubicBezTo>
                    <a:pt x="16779" y="30221"/>
                    <a:pt x="19514" y="23382"/>
                    <a:pt x="19058" y="17850"/>
                  </a:cubicBezTo>
                  <a:cubicBezTo>
                    <a:pt x="18754" y="14021"/>
                    <a:pt x="17143" y="5753"/>
                    <a:pt x="6870" y="707"/>
                  </a:cubicBezTo>
                  <a:cubicBezTo>
                    <a:pt x="5965" y="272"/>
                    <a:pt x="4809" y="0"/>
                    <a:pt x="3873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5992025" y="1977100"/>
              <a:ext cx="568425" cy="363550"/>
            </a:xfrm>
            <a:custGeom>
              <a:avLst/>
              <a:gdLst/>
              <a:ahLst/>
              <a:cxnLst/>
              <a:rect l="l" t="t" r="r" b="b"/>
              <a:pathLst>
                <a:path w="22737" h="14542" extrusionOk="0">
                  <a:moveTo>
                    <a:pt x="5303" y="1"/>
                  </a:moveTo>
                  <a:cubicBezTo>
                    <a:pt x="3791" y="1"/>
                    <a:pt x="2616" y="367"/>
                    <a:pt x="2189" y="1324"/>
                  </a:cubicBezTo>
                  <a:cubicBezTo>
                    <a:pt x="1307" y="3361"/>
                    <a:pt x="4164" y="4455"/>
                    <a:pt x="4164" y="4455"/>
                  </a:cubicBezTo>
                  <a:cubicBezTo>
                    <a:pt x="4164" y="4455"/>
                    <a:pt x="4036" y="4446"/>
                    <a:pt x="3826" y="4446"/>
                  </a:cubicBezTo>
                  <a:cubicBezTo>
                    <a:pt x="2961" y="4446"/>
                    <a:pt x="713" y="4603"/>
                    <a:pt x="395" y="6218"/>
                  </a:cubicBezTo>
                  <a:cubicBezTo>
                    <a:pt x="0" y="8042"/>
                    <a:pt x="2280" y="8771"/>
                    <a:pt x="2280" y="8771"/>
                  </a:cubicBezTo>
                  <a:cubicBezTo>
                    <a:pt x="2280" y="8771"/>
                    <a:pt x="213" y="8984"/>
                    <a:pt x="213" y="10808"/>
                  </a:cubicBezTo>
                  <a:cubicBezTo>
                    <a:pt x="213" y="13027"/>
                    <a:pt x="4529" y="12267"/>
                    <a:pt x="6444" y="14516"/>
                  </a:cubicBezTo>
                  <a:cubicBezTo>
                    <a:pt x="6459" y="14533"/>
                    <a:pt x="6493" y="14541"/>
                    <a:pt x="6545" y="14541"/>
                  </a:cubicBezTo>
                  <a:cubicBezTo>
                    <a:pt x="7964" y="14541"/>
                    <a:pt x="22736" y="8315"/>
                    <a:pt x="22736" y="8315"/>
                  </a:cubicBezTo>
                  <a:cubicBezTo>
                    <a:pt x="21308" y="6917"/>
                    <a:pt x="18177" y="3969"/>
                    <a:pt x="14833" y="2449"/>
                  </a:cubicBezTo>
                  <a:cubicBezTo>
                    <a:pt x="12355" y="1350"/>
                    <a:pt x="8208" y="1"/>
                    <a:pt x="5303" y="1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6094600" y="2085425"/>
              <a:ext cx="240150" cy="60050"/>
            </a:xfrm>
            <a:custGeom>
              <a:avLst/>
              <a:gdLst/>
              <a:ahLst/>
              <a:cxnLst/>
              <a:rect l="l" t="t" r="r" b="b"/>
              <a:pathLst>
                <a:path w="9606" h="2402" extrusionOk="0">
                  <a:moveTo>
                    <a:pt x="1301" y="0"/>
                  </a:moveTo>
                  <a:cubicBezTo>
                    <a:pt x="904" y="0"/>
                    <a:pt x="510" y="20"/>
                    <a:pt x="122" y="61"/>
                  </a:cubicBezTo>
                  <a:cubicBezTo>
                    <a:pt x="31" y="61"/>
                    <a:pt x="1" y="153"/>
                    <a:pt x="61" y="153"/>
                  </a:cubicBezTo>
                  <a:cubicBezTo>
                    <a:pt x="3314" y="517"/>
                    <a:pt x="6505" y="1277"/>
                    <a:pt x="9575" y="2402"/>
                  </a:cubicBezTo>
                  <a:lnTo>
                    <a:pt x="9606" y="2371"/>
                  </a:lnTo>
                  <a:cubicBezTo>
                    <a:pt x="8192" y="1393"/>
                    <a:pt x="4662" y="0"/>
                    <a:pt x="1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6046725" y="2192100"/>
              <a:ext cx="243200" cy="46850"/>
            </a:xfrm>
            <a:custGeom>
              <a:avLst/>
              <a:gdLst/>
              <a:ahLst/>
              <a:cxnLst/>
              <a:rect l="l" t="t" r="r" b="b"/>
              <a:pathLst>
                <a:path w="9728" h="1874" extrusionOk="0">
                  <a:moveTo>
                    <a:pt x="1772" y="1"/>
                  </a:moveTo>
                  <a:cubicBezTo>
                    <a:pt x="1206" y="1"/>
                    <a:pt x="641" y="35"/>
                    <a:pt x="92" y="111"/>
                  </a:cubicBezTo>
                  <a:cubicBezTo>
                    <a:pt x="31" y="111"/>
                    <a:pt x="1" y="171"/>
                    <a:pt x="62" y="202"/>
                  </a:cubicBezTo>
                  <a:cubicBezTo>
                    <a:pt x="3314" y="384"/>
                    <a:pt x="6536" y="931"/>
                    <a:pt x="9697" y="1874"/>
                  </a:cubicBezTo>
                  <a:cubicBezTo>
                    <a:pt x="9697" y="1874"/>
                    <a:pt x="9727" y="1843"/>
                    <a:pt x="9697" y="1843"/>
                  </a:cubicBezTo>
                  <a:cubicBezTo>
                    <a:pt x="8452" y="1143"/>
                    <a:pt x="5063" y="1"/>
                    <a:pt x="17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4989250" y="2496525"/>
              <a:ext cx="1472400" cy="859400"/>
            </a:xfrm>
            <a:custGeom>
              <a:avLst/>
              <a:gdLst/>
              <a:ahLst/>
              <a:cxnLst/>
              <a:rect l="l" t="t" r="r" b="b"/>
              <a:pathLst>
                <a:path w="58896" h="34376" extrusionOk="0">
                  <a:moveTo>
                    <a:pt x="44275" y="1"/>
                  </a:moveTo>
                  <a:cubicBezTo>
                    <a:pt x="44275" y="1"/>
                    <a:pt x="32847" y="15411"/>
                    <a:pt x="32360" y="15594"/>
                  </a:cubicBezTo>
                  <a:cubicBezTo>
                    <a:pt x="32352" y="15597"/>
                    <a:pt x="32340" y="15598"/>
                    <a:pt x="32324" y="15598"/>
                  </a:cubicBezTo>
                  <a:cubicBezTo>
                    <a:pt x="31362" y="15598"/>
                    <a:pt x="16383" y="10392"/>
                    <a:pt x="11630" y="8359"/>
                  </a:cubicBezTo>
                  <a:cubicBezTo>
                    <a:pt x="9477" y="7455"/>
                    <a:pt x="7329" y="6946"/>
                    <a:pt x="5621" y="6946"/>
                  </a:cubicBezTo>
                  <a:cubicBezTo>
                    <a:pt x="1588" y="6946"/>
                    <a:pt x="0" y="9779"/>
                    <a:pt x="6554" y="16931"/>
                  </a:cubicBezTo>
                  <a:cubicBezTo>
                    <a:pt x="17180" y="28561"/>
                    <a:pt x="29690" y="34375"/>
                    <a:pt x="36849" y="34375"/>
                  </a:cubicBezTo>
                  <a:cubicBezTo>
                    <a:pt x="37923" y="34375"/>
                    <a:pt x="38877" y="34245"/>
                    <a:pt x="39686" y="33983"/>
                  </a:cubicBezTo>
                  <a:cubicBezTo>
                    <a:pt x="45552" y="32098"/>
                    <a:pt x="58896" y="17083"/>
                    <a:pt x="58896" y="17083"/>
                  </a:cubicBezTo>
                  <a:lnTo>
                    <a:pt x="44275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6047700" y="2624650"/>
              <a:ext cx="290700" cy="358650"/>
            </a:xfrm>
            <a:custGeom>
              <a:avLst/>
              <a:gdLst/>
              <a:ahLst/>
              <a:cxnLst/>
              <a:rect l="l" t="t" r="r" b="b"/>
              <a:pathLst>
                <a:path w="11628" h="14346" extrusionOk="0">
                  <a:moveTo>
                    <a:pt x="55" y="1"/>
                  </a:moveTo>
                  <a:cubicBezTo>
                    <a:pt x="27" y="1"/>
                    <a:pt x="0" y="29"/>
                    <a:pt x="23" y="73"/>
                  </a:cubicBezTo>
                  <a:cubicBezTo>
                    <a:pt x="1816" y="2505"/>
                    <a:pt x="3700" y="4906"/>
                    <a:pt x="5615" y="7307"/>
                  </a:cubicBezTo>
                  <a:cubicBezTo>
                    <a:pt x="6527" y="8462"/>
                    <a:pt x="10387" y="13143"/>
                    <a:pt x="11451" y="14329"/>
                  </a:cubicBezTo>
                  <a:cubicBezTo>
                    <a:pt x="11457" y="14340"/>
                    <a:pt x="11467" y="14345"/>
                    <a:pt x="11480" y="14345"/>
                  </a:cubicBezTo>
                  <a:cubicBezTo>
                    <a:pt x="11533" y="14345"/>
                    <a:pt x="11628" y="14256"/>
                    <a:pt x="11603" y="14207"/>
                  </a:cubicBezTo>
                  <a:cubicBezTo>
                    <a:pt x="10570" y="12870"/>
                    <a:pt x="6953" y="8128"/>
                    <a:pt x="6011" y="7003"/>
                  </a:cubicBezTo>
                  <a:cubicBezTo>
                    <a:pt x="4065" y="4633"/>
                    <a:pt x="2120" y="2292"/>
                    <a:pt x="83" y="12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5037600" y="2722975"/>
              <a:ext cx="1056275" cy="632950"/>
            </a:xfrm>
            <a:custGeom>
              <a:avLst/>
              <a:gdLst/>
              <a:ahLst/>
              <a:cxnLst/>
              <a:rect l="l" t="t" r="r" b="b"/>
              <a:pathLst>
                <a:path w="42251" h="25318" extrusionOk="0">
                  <a:moveTo>
                    <a:pt x="213" y="0"/>
                  </a:moveTo>
                  <a:cubicBezTo>
                    <a:pt x="0" y="1611"/>
                    <a:pt x="1186" y="4165"/>
                    <a:pt x="4620" y="7873"/>
                  </a:cubicBezTo>
                  <a:cubicBezTo>
                    <a:pt x="15246" y="19503"/>
                    <a:pt x="27756" y="25317"/>
                    <a:pt x="34915" y="25317"/>
                  </a:cubicBezTo>
                  <a:cubicBezTo>
                    <a:pt x="35989" y="25317"/>
                    <a:pt x="36943" y="25187"/>
                    <a:pt x="37752" y="24925"/>
                  </a:cubicBezTo>
                  <a:cubicBezTo>
                    <a:pt x="38998" y="24499"/>
                    <a:pt x="40548" y="23527"/>
                    <a:pt x="42250" y="2222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4401575" y="2626700"/>
              <a:ext cx="1090450" cy="1214100"/>
            </a:xfrm>
            <a:custGeom>
              <a:avLst/>
              <a:gdLst/>
              <a:ahLst/>
              <a:cxnLst/>
              <a:rect l="l" t="t" r="r" b="b"/>
              <a:pathLst>
                <a:path w="43618" h="48564" extrusionOk="0">
                  <a:moveTo>
                    <a:pt x="23693" y="0"/>
                  </a:moveTo>
                  <a:cubicBezTo>
                    <a:pt x="21390" y="0"/>
                    <a:pt x="18806" y="939"/>
                    <a:pt x="15958" y="3335"/>
                  </a:cubicBezTo>
                  <a:cubicBezTo>
                    <a:pt x="3648" y="13608"/>
                    <a:pt x="0" y="48563"/>
                    <a:pt x="0" y="48563"/>
                  </a:cubicBezTo>
                  <a:lnTo>
                    <a:pt x="43618" y="48563"/>
                  </a:lnTo>
                  <a:lnTo>
                    <a:pt x="38724" y="32910"/>
                  </a:lnTo>
                  <a:cubicBezTo>
                    <a:pt x="38724" y="32910"/>
                    <a:pt x="42463" y="28138"/>
                    <a:pt x="42129" y="23274"/>
                  </a:cubicBezTo>
                  <a:cubicBezTo>
                    <a:pt x="41733" y="17773"/>
                    <a:pt x="32280" y="4763"/>
                    <a:pt x="31429" y="3851"/>
                  </a:cubicBezTo>
                  <a:cubicBezTo>
                    <a:pt x="29388" y="1705"/>
                    <a:pt x="26796" y="0"/>
                    <a:pt x="2369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5324825" y="2924350"/>
              <a:ext cx="132250" cy="280225"/>
            </a:xfrm>
            <a:custGeom>
              <a:avLst/>
              <a:gdLst/>
              <a:ahLst/>
              <a:cxnLst/>
              <a:rect l="l" t="t" r="r" b="b"/>
              <a:pathLst>
                <a:path w="5290" h="11209" extrusionOk="0">
                  <a:moveTo>
                    <a:pt x="1" y="0"/>
                  </a:moveTo>
                  <a:cubicBezTo>
                    <a:pt x="882" y="1368"/>
                    <a:pt x="1673" y="2797"/>
                    <a:pt x="2372" y="4256"/>
                  </a:cubicBezTo>
                  <a:cubicBezTo>
                    <a:pt x="3132" y="5684"/>
                    <a:pt x="3800" y="7143"/>
                    <a:pt x="4408" y="8633"/>
                  </a:cubicBezTo>
                  <a:cubicBezTo>
                    <a:pt x="4712" y="9453"/>
                    <a:pt x="4986" y="10304"/>
                    <a:pt x="5229" y="11186"/>
                  </a:cubicBezTo>
                  <a:cubicBezTo>
                    <a:pt x="5229" y="11201"/>
                    <a:pt x="5244" y="11209"/>
                    <a:pt x="5259" y="11209"/>
                  </a:cubicBezTo>
                  <a:cubicBezTo>
                    <a:pt x="5274" y="11209"/>
                    <a:pt x="5290" y="11201"/>
                    <a:pt x="5290" y="11186"/>
                  </a:cubicBezTo>
                  <a:cubicBezTo>
                    <a:pt x="5199" y="9575"/>
                    <a:pt x="4803" y="8025"/>
                    <a:pt x="4074" y="6596"/>
                  </a:cubicBezTo>
                  <a:cubicBezTo>
                    <a:pt x="3800" y="6019"/>
                    <a:pt x="3496" y="5411"/>
                    <a:pt x="3162" y="4864"/>
                  </a:cubicBezTo>
                  <a:cubicBezTo>
                    <a:pt x="3162" y="4712"/>
                    <a:pt x="3132" y="4590"/>
                    <a:pt x="3101" y="4468"/>
                  </a:cubicBezTo>
                  <a:cubicBezTo>
                    <a:pt x="3010" y="4195"/>
                    <a:pt x="2919" y="3921"/>
                    <a:pt x="2828" y="3648"/>
                  </a:cubicBezTo>
                  <a:cubicBezTo>
                    <a:pt x="2615" y="3101"/>
                    <a:pt x="2341" y="2584"/>
                    <a:pt x="2037" y="2098"/>
                  </a:cubicBezTo>
                  <a:cubicBezTo>
                    <a:pt x="2028" y="2089"/>
                    <a:pt x="2017" y="2085"/>
                    <a:pt x="2006" y="2085"/>
                  </a:cubicBezTo>
                  <a:cubicBezTo>
                    <a:pt x="1979" y="2085"/>
                    <a:pt x="1955" y="2107"/>
                    <a:pt x="1977" y="2128"/>
                  </a:cubicBezTo>
                  <a:cubicBezTo>
                    <a:pt x="2250" y="2645"/>
                    <a:pt x="2493" y="3161"/>
                    <a:pt x="2676" y="3709"/>
                  </a:cubicBezTo>
                  <a:cubicBezTo>
                    <a:pt x="2767" y="3952"/>
                    <a:pt x="2828" y="4165"/>
                    <a:pt x="2919" y="4377"/>
                  </a:cubicBezTo>
                  <a:cubicBezTo>
                    <a:pt x="2493" y="3678"/>
                    <a:pt x="2068" y="3009"/>
                    <a:pt x="1642" y="2310"/>
                  </a:cubicBezTo>
                  <a:cubicBezTo>
                    <a:pt x="1156" y="1490"/>
                    <a:pt x="609" y="73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4882575" y="2383300"/>
              <a:ext cx="235600" cy="445850"/>
            </a:xfrm>
            <a:custGeom>
              <a:avLst/>
              <a:gdLst/>
              <a:ahLst/>
              <a:cxnLst/>
              <a:rect l="l" t="t" r="r" b="b"/>
              <a:pathLst>
                <a:path w="9424" h="17834" extrusionOk="0">
                  <a:moveTo>
                    <a:pt x="153" y="1"/>
                  </a:moveTo>
                  <a:cubicBezTo>
                    <a:pt x="153" y="1"/>
                    <a:pt x="92" y="1794"/>
                    <a:pt x="31" y="4043"/>
                  </a:cubicBezTo>
                  <a:lnTo>
                    <a:pt x="31" y="4378"/>
                  </a:lnTo>
                  <a:lnTo>
                    <a:pt x="31" y="4742"/>
                  </a:lnTo>
                  <a:cubicBezTo>
                    <a:pt x="31" y="5077"/>
                    <a:pt x="1" y="5441"/>
                    <a:pt x="1" y="5776"/>
                  </a:cubicBezTo>
                  <a:lnTo>
                    <a:pt x="1" y="6566"/>
                  </a:lnTo>
                  <a:lnTo>
                    <a:pt x="1" y="7356"/>
                  </a:lnTo>
                  <a:cubicBezTo>
                    <a:pt x="1" y="9302"/>
                    <a:pt x="122" y="11217"/>
                    <a:pt x="396" y="13132"/>
                  </a:cubicBezTo>
                  <a:cubicBezTo>
                    <a:pt x="653" y="13817"/>
                    <a:pt x="4374" y="17833"/>
                    <a:pt x="7673" y="17833"/>
                  </a:cubicBezTo>
                  <a:cubicBezTo>
                    <a:pt x="7883" y="17833"/>
                    <a:pt x="8092" y="17817"/>
                    <a:pt x="8299" y="17782"/>
                  </a:cubicBezTo>
                  <a:cubicBezTo>
                    <a:pt x="9423" y="17569"/>
                    <a:pt x="8663" y="11429"/>
                    <a:pt x="8663" y="11429"/>
                  </a:cubicBezTo>
                  <a:lnTo>
                    <a:pt x="8724" y="10943"/>
                  </a:lnTo>
                  <a:lnTo>
                    <a:pt x="9362" y="4438"/>
                  </a:lnTo>
                  <a:lnTo>
                    <a:pt x="1308" y="51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4883325" y="2383300"/>
              <a:ext cx="233325" cy="274350"/>
            </a:xfrm>
            <a:custGeom>
              <a:avLst/>
              <a:gdLst/>
              <a:ahLst/>
              <a:cxnLst/>
              <a:rect l="l" t="t" r="r" b="b"/>
              <a:pathLst>
                <a:path w="9333" h="10974" extrusionOk="0">
                  <a:moveTo>
                    <a:pt x="123" y="1"/>
                  </a:moveTo>
                  <a:cubicBezTo>
                    <a:pt x="123" y="1"/>
                    <a:pt x="62" y="1794"/>
                    <a:pt x="1" y="4043"/>
                  </a:cubicBezTo>
                  <a:cubicBezTo>
                    <a:pt x="1733" y="7508"/>
                    <a:pt x="4895" y="10031"/>
                    <a:pt x="8664" y="10973"/>
                  </a:cubicBezTo>
                  <a:lnTo>
                    <a:pt x="9332" y="4438"/>
                  </a:lnTo>
                  <a:lnTo>
                    <a:pt x="1278" y="517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4721475" y="1910225"/>
              <a:ext cx="640625" cy="673150"/>
            </a:xfrm>
            <a:custGeom>
              <a:avLst/>
              <a:gdLst/>
              <a:ahLst/>
              <a:cxnLst/>
              <a:rect l="l" t="t" r="r" b="b"/>
              <a:pathLst>
                <a:path w="25625" h="26926" extrusionOk="0">
                  <a:moveTo>
                    <a:pt x="12296" y="1"/>
                  </a:moveTo>
                  <a:cubicBezTo>
                    <a:pt x="11363" y="1"/>
                    <a:pt x="10445" y="129"/>
                    <a:pt x="9575" y="352"/>
                  </a:cubicBezTo>
                  <a:cubicBezTo>
                    <a:pt x="4560" y="1629"/>
                    <a:pt x="1" y="6249"/>
                    <a:pt x="3435" y="17282"/>
                  </a:cubicBezTo>
                  <a:cubicBezTo>
                    <a:pt x="5973" y="25508"/>
                    <a:pt x="10842" y="26925"/>
                    <a:pt x="14076" y="26925"/>
                  </a:cubicBezTo>
                  <a:cubicBezTo>
                    <a:pt x="15179" y="26925"/>
                    <a:pt x="16093" y="26760"/>
                    <a:pt x="16657" y="26644"/>
                  </a:cubicBezTo>
                  <a:cubicBezTo>
                    <a:pt x="19089" y="26188"/>
                    <a:pt x="25624" y="23544"/>
                    <a:pt x="23375" y="12206"/>
                  </a:cubicBezTo>
                  <a:cubicBezTo>
                    <a:pt x="21493" y="2872"/>
                    <a:pt x="16712" y="1"/>
                    <a:pt x="12296" y="1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5207800" y="2140575"/>
              <a:ext cx="58550" cy="27700"/>
            </a:xfrm>
            <a:custGeom>
              <a:avLst/>
              <a:gdLst/>
              <a:ahLst/>
              <a:cxnLst/>
              <a:rect l="l" t="t" r="r" b="b"/>
              <a:pathLst>
                <a:path w="2342" h="1108" extrusionOk="0">
                  <a:moveTo>
                    <a:pt x="875" y="0"/>
                  </a:moveTo>
                  <a:cubicBezTo>
                    <a:pt x="566" y="0"/>
                    <a:pt x="274" y="149"/>
                    <a:pt x="92" y="409"/>
                  </a:cubicBezTo>
                  <a:cubicBezTo>
                    <a:pt x="1" y="591"/>
                    <a:pt x="31" y="773"/>
                    <a:pt x="183" y="895"/>
                  </a:cubicBezTo>
                  <a:cubicBezTo>
                    <a:pt x="386" y="1022"/>
                    <a:pt x="610" y="1085"/>
                    <a:pt x="837" y="1085"/>
                  </a:cubicBezTo>
                  <a:cubicBezTo>
                    <a:pt x="882" y="1085"/>
                    <a:pt x="928" y="1082"/>
                    <a:pt x="974" y="1077"/>
                  </a:cubicBezTo>
                  <a:cubicBezTo>
                    <a:pt x="1247" y="1108"/>
                    <a:pt x="1521" y="1108"/>
                    <a:pt x="1794" y="1108"/>
                  </a:cubicBezTo>
                  <a:cubicBezTo>
                    <a:pt x="2159" y="1077"/>
                    <a:pt x="2341" y="621"/>
                    <a:pt x="2068" y="378"/>
                  </a:cubicBezTo>
                  <a:cubicBezTo>
                    <a:pt x="1790" y="156"/>
                    <a:pt x="1461" y="10"/>
                    <a:pt x="1127" y="10"/>
                  </a:cubicBezTo>
                  <a:cubicBezTo>
                    <a:pt x="1096" y="10"/>
                    <a:pt x="1065" y="11"/>
                    <a:pt x="1034" y="13"/>
                  </a:cubicBezTo>
                  <a:cubicBezTo>
                    <a:pt x="981" y="5"/>
                    <a:pt x="928" y="0"/>
                    <a:pt x="8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5052525" y="2172650"/>
              <a:ext cx="54250" cy="35700"/>
            </a:xfrm>
            <a:custGeom>
              <a:avLst/>
              <a:gdLst/>
              <a:ahLst/>
              <a:cxnLst/>
              <a:rect l="l" t="t" r="r" b="b"/>
              <a:pathLst>
                <a:path w="2170" h="1428" extrusionOk="0">
                  <a:moveTo>
                    <a:pt x="1417" y="1"/>
                  </a:moveTo>
                  <a:cubicBezTo>
                    <a:pt x="1264" y="1"/>
                    <a:pt x="1115" y="33"/>
                    <a:pt x="984" y="98"/>
                  </a:cubicBezTo>
                  <a:cubicBezTo>
                    <a:pt x="619" y="220"/>
                    <a:pt x="315" y="463"/>
                    <a:pt x="133" y="797"/>
                  </a:cubicBezTo>
                  <a:cubicBezTo>
                    <a:pt x="0" y="1089"/>
                    <a:pt x="215" y="1428"/>
                    <a:pt x="515" y="1428"/>
                  </a:cubicBezTo>
                  <a:cubicBezTo>
                    <a:pt x="558" y="1428"/>
                    <a:pt x="603" y="1421"/>
                    <a:pt x="649" y="1405"/>
                  </a:cubicBezTo>
                  <a:cubicBezTo>
                    <a:pt x="923" y="1314"/>
                    <a:pt x="1136" y="1223"/>
                    <a:pt x="1409" y="1101"/>
                  </a:cubicBezTo>
                  <a:cubicBezTo>
                    <a:pt x="1683" y="1041"/>
                    <a:pt x="1926" y="889"/>
                    <a:pt x="2078" y="676"/>
                  </a:cubicBezTo>
                  <a:cubicBezTo>
                    <a:pt x="2169" y="493"/>
                    <a:pt x="2139" y="311"/>
                    <a:pt x="2017" y="159"/>
                  </a:cubicBezTo>
                  <a:cubicBezTo>
                    <a:pt x="1827" y="56"/>
                    <a:pt x="1618" y="1"/>
                    <a:pt x="14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5112075" y="2272200"/>
              <a:ext cx="20525" cy="54900"/>
            </a:xfrm>
            <a:custGeom>
              <a:avLst/>
              <a:gdLst/>
              <a:ahLst/>
              <a:cxnLst/>
              <a:rect l="l" t="t" r="r" b="b"/>
              <a:pathLst>
                <a:path w="821" h="2196" extrusionOk="0">
                  <a:moveTo>
                    <a:pt x="422" y="1"/>
                  </a:moveTo>
                  <a:cubicBezTo>
                    <a:pt x="410" y="1"/>
                    <a:pt x="365" y="72"/>
                    <a:pt x="365" y="98"/>
                  </a:cubicBezTo>
                  <a:cubicBezTo>
                    <a:pt x="547" y="858"/>
                    <a:pt x="638" y="1770"/>
                    <a:pt x="0" y="2165"/>
                  </a:cubicBezTo>
                  <a:lnTo>
                    <a:pt x="0" y="2195"/>
                  </a:lnTo>
                  <a:cubicBezTo>
                    <a:pt x="821" y="1922"/>
                    <a:pt x="730" y="706"/>
                    <a:pt x="426" y="7"/>
                  </a:cubicBezTo>
                  <a:cubicBezTo>
                    <a:pt x="426" y="3"/>
                    <a:pt x="424" y="1"/>
                    <a:pt x="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5071175" y="2256250"/>
              <a:ext cx="65900" cy="63425"/>
            </a:xfrm>
            <a:custGeom>
              <a:avLst/>
              <a:gdLst/>
              <a:ahLst/>
              <a:cxnLst/>
              <a:rect l="l" t="t" r="r" b="b"/>
              <a:pathLst>
                <a:path w="2636" h="2537" extrusionOk="0">
                  <a:moveTo>
                    <a:pt x="1299" y="0"/>
                  </a:moveTo>
                  <a:cubicBezTo>
                    <a:pt x="1270" y="0"/>
                    <a:pt x="1241" y="2"/>
                    <a:pt x="1211" y="7"/>
                  </a:cubicBezTo>
                  <a:cubicBezTo>
                    <a:pt x="1" y="154"/>
                    <a:pt x="338" y="2536"/>
                    <a:pt x="1415" y="2536"/>
                  </a:cubicBezTo>
                  <a:cubicBezTo>
                    <a:pt x="1448" y="2536"/>
                    <a:pt x="1481" y="2534"/>
                    <a:pt x="1514" y="2529"/>
                  </a:cubicBezTo>
                  <a:cubicBezTo>
                    <a:pt x="2636" y="2382"/>
                    <a:pt x="2267" y="0"/>
                    <a:pt x="12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5052025" y="2260550"/>
              <a:ext cx="41825" cy="28575"/>
            </a:xfrm>
            <a:custGeom>
              <a:avLst/>
              <a:gdLst/>
              <a:ahLst/>
              <a:cxnLst/>
              <a:rect l="l" t="t" r="r" b="b"/>
              <a:pathLst>
                <a:path w="1673" h="1143" extrusionOk="0">
                  <a:moveTo>
                    <a:pt x="1553" y="0"/>
                  </a:moveTo>
                  <a:cubicBezTo>
                    <a:pt x="1534" y="0"/>
                    <a:pt x="1513" y="5"/>
                    <a:pt x="1490" y="17"/>
                  </a:cubicBezTo>
                  <a:cubicBezTo>
                    <a:pt x="1308" y="199"/>
                    <a:pt x="1125" y="503"/>
                    <a:pt x="882" y="564"/>
                  </a:cubicBezTo>
                  <a:cubicBezTo>
                    <a:pt x="850" y="571"/>
                    <a:pt x="818" y="575"/>
                    <a:pt x="785" y="575"/>
                  </a:cubicBezTo>
                  <a:cubicBezTo>
                    <a:pt x="538" y="575"/>
                    <a:pt x="276" y="384"/>
                    <a:pt x="62" y="169"/>
                  </a:cubicBezTo>
                  <a:cubicBezTo>
                    <a:pt x="31" y="169"/>
                    <a:pt x="1" y="169"/>
                    <a:pt x="31" y="230"/>
                  </a:cubicBezTo>
                  <a:cubicBezTo>
                    <a:pt x="90" y="672"/>
                    <a:pt x="349" y="1143"/>
                    <a:pt x="837" y="1143"/>
                  </a:cubicBezTo>
                  <a:cubicBezTo>
                    <a:pt x="852" y="1143"/>
                    <a:pt x="867" y="1143"/>
                    <a:pt x="882" y="1142"/>
                  </a:cubicBezTo>
                  <a:cubicBezTo>
                    <a:pt x="1399" y="1142"/>
                    <a:pt x="1642" y="655"/>
                    <a:pt x="1673" y="139"/>
                  </a:cubicBezTo>
                  <a:cubicBezTo>
                    <a:pt x="1673" y="89"/>
                    <a:pt x="1633" y="0"/>
                    <a:pt x="1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5226825" y="2245550"/>
              <a:ext cx="29650" cy="48125"/>
            </a:xfrm>
            <a:custGeom>
              <a:avLst/>
              <a:gdLst/>
              <a:ahLst/>
              <a:cxnLst/>
              <a:rect l="l" t="t" r="r" b="b"/>
              <a:pathLst>
                <a:path w="1186" h="1925" extrusionOk="0">
                  <a:moveTo>
                    <a:pt x="36" y="1"/>
                  </a:moveTo>
                  <a:cubicBezTo>
                    <a:pt x="32" y="1"/>
                    <a:pt x="30" y="3"/>
                    <a:pt x="30" y="9"/>
                  </a:cubicBezTo>
                  <a:cubicBezTo>
                    <a:pt x="0" y="759"/>
                    <a:pt x="296" y="1925"/>
                    <a:pt x="1123" y="1925"/>
                  </a:cubicBezTo>
                  <a:cubicBezTo>
                    <a:pt x="1133" y="1925"/>
                    <a:pt x="1144" y="1924"/>
                    <a:pt x="1155" y="1924"/>
                  </a:cubicBezTo>
                  <a:cubicBezTo>
                    <a:pt x="1185" y="1924"/>
                    <a:pt x="1185" y="1894"/>
                    <a:pt x="1155" y="1894"/>
                  </a:cubicBezTo>
                  <a:cubicBezTo>
                    <a:pt x="425" y="1742"/>
                    <a:pt x="182" y="860"/>
                    <a:pt x="91" y="70"/>
                  </a:cubicBezTo>
                  <a:cubicBezTo>
                    <a:pt x="91" y="45"/>
                    <a:pt x="51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5216800" y="2222450"/>
              <a:ext cx="66275" cy="62625"/>
            </a:xfrm>
            <a:custGeom>
              <a:avLst/>
              <a:gdLst/>
              <a:ahLst/>
              <a:cxnLst/>
              <a:rect l="l" t="t" r="r" b="b"/>
              <a:pathLst>
                <a:path w="2651" h="2505" extrusionOk="0">
                  <a:moveTo>
                    <a:pt x="1192" y="0"/>
                  </a:moveTo>
                  <a:cubicBezTo>
                    <a:pt x="1133" y="0"/>
                    <a:pt x="1072" y="7"/>
                    <a:pt x="1009" y="21"/>
                  </a:cubicBezTo>
                  <a:cubicBezTo>
                    <a:pt x="0" y="252"/>
                    <a:pt x="385" y="2504"/>
                    <a:pt x="1386" y="2504"/>
                  </a:cubicBezTo>
                  <a:cubicBezTo>
                    <a:pt x="1441" y="2504"/>
                    <a:pt x="1497" y="2497"/>
                    <a:pt x="1556" y="2483"/>
                  </a:cubicBezTo>
                  <a:cubicBezTo>
                    <a:pt x="2651" y="2253"/>
                    <a:pt x="2271" y="0"/>
                    <a:pt x="1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5252025" y="2215025"/>
              <a:ext cx="38650" cy="31200"/>
            </a:xfrm>
            <a:custGeom>
              <a:avLst/>
              <a:gdLst/>
              <a:ahLst/>
              <a:cxnLst/>
              <a:rect l="l" t="t" r="r" b="b"/>
              <a:pathLst>
                <a:path w="1546" h="1248" extrusionOk="0">
                  <a:moveTo>
                    <a:pt x="1401" y="1"/>
                  </a:moveTo>
                  <a:cubicBezTo>
                    <a:pt x="1396" y="1"/>
                    <a:pt x="1393" y="4"/>
                    <a:pt x="1393" y="14"/>
                  </a:cubicBezTo>
                  <a:cubicBezTo>
                    <a:pt x="1271" y="318"/>
                    <a:pt x="1089" y="622"/>
                    <a:pt x="846" y="653"/>
                  </a:cubicBezTo>
                  <a:cubicBezTo>
                    <a:pt x="830" y="655"/>
                    <a:pt x="814" y="655"/>
                    <a:pt x="798" y="655"/>
                  </a:cubicBezTo>
                  <a:cubicBezTo>
                    <a:pt x="571" y="655"/>
                    <a:pt x="346" y="464"/>
                    <a:pt x="147" y="379"/>
                  </a:cubicBezTo>
                  <a:cubicBezTo>
                    <a:pt x="139" y="376"/>
                    <a:pt x="131" y="375"/>
                    <a:pt x="123" y="375"/>
                  </a:cubicBezTo>
                  <a:cubicBezTo>
                    <a:pt x="46" y="375"/>
                    <a:pt x="0" y="506"/>
                    <a:pt x="56" y="561"/>
                  </a:cubicBezTo>
                  <a:cubicBezTo>
                    <a:pt x="230" y="935"/>
                    <a:pt x="507" y="1248"/>
                    <a:pt x="835" y="1248"/>
                  </a:cubicBezTo>
                  <a:cubicBezTo>
                    <a:pt x="907" y="1248"/>
                    <a:pt x="982" y="1233"/>
                    <a:pt x="1059" y="1200"/>
                  </a:cubicBezTo>
                  <a:cubicBezTo>
                    <a:pt x="1484" y="1017"/>
                    <a:pt x="1545" y="501"/>
                    <a:pt x="1423" y="14"/>
                  </a:cubicBezTo>
                  <a:cubicBezTo>
                    <a:pt x="1423" y="14"/>
                    <a:pt x="1410" y="1"/>
                    <a:pt x="1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5139425" y="2428575"/>
              <a:ext cx="41600" cy="16375"/>
            </a:xfrm>
            <a:custGeom>
              <a:avLst/>
              <a:gdLst/>
              <a:ahLst/>
              <a:cxnLst/>
              <a:rect l="l" t="t" r="r" b="b"/>
              <a:pathLst>
                <a:path w="1664" h="655" extrusionOk="0">
                  <a:moveTo>
                    <a:pt x="59" y="1"/>
                  </a:moveTo>
                  <a:cubicBezTo>
                    <a:pt x="31" y="1"/>
                    <a:pt x="0" y="22"/>
                    <a:pt x="0" y="44"/>
                  </a:cubicBezTo>
                  <a:cubicBezTo>
                    <a:pt x="91" y="378"/>
                    <a:pt x="365" y="621"/>
                    <a:pt x="699" y="652"/>
                  </a:cubicBezTo>
                  <a:cubicBezTo>
                    <a:pt x="724" y="654"/>
                    <a:pt x="749" y="655"/>
                    <a:pt x="774" y="655"/>
                  </a:cubicBezTo>
                  <a:cubicBezTo>
                    <a:pt x="1140" y="655"/>
                    <a:pt x="1471" y="448"/>
                    <a:pt x="1642" y="135"/>
                  </a:cubicBezTo>
                  <a:cubicBezTo>
                    <a:pt x="1663" y="113"/>
                    <a:pt x="1654" y="92"/>
                    <a:pt x="1636" y="92"/>
                  </a:cubicBezTo>
                  <a:cubicBezTo>
                    <a:pt x="1629" y="92"/>
                    <a:pt x="1620" y="96"/>
                    <a:pt x="1611" y="105"/>
                  </a:cubicBezTo>
                  <a:cubicBezTo>
                    <a:pt x="1368" y="257"/>
                    <a:pt x="1064" y="348"/>
                    <a:pt x="791" y="378"/>
                  </a:cubicBezTo>
                  <a:cubicBezTo>
                    <a:pt x="517" y="378"/>
                    <a:pt x="274" y="165"/>
                    <a:pt x="91" y="13"/>
                  </a:cubicBezTo>
                  <a:cubicBezTo>
                    <a:pt x="83" y="4"/>
                    <a:pt x="71" y="1"/>
                    <a:pt x="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5144850" y="2150400"/>
              <a:ext cx="98850" cy="236800"/>
            </a:xfrm>
            <a:custGeom>
              <a:avLst/>
              <a:gdLst/>
              <a:ahLst/>
              <a:cxnLst/>
              <a:rect l="l" t="t" r="r" b="b"/>
              <a:pathLst>
                <a:path w="3954" h="9472" extrusionOk="0">
                  <a:moveTo>
                    <a:pt x="983" y="1"/>
                  </a:moveTo>
                  <a:cubicBezTo>
                    <a:pt x="933" y="1"/>
                    <a:pt x="888" y="47"/>
                    <a:pt x="908" y="107"/>
                  </a:cubicBezTo>
                  <a:cubicBezTo>
                    <a:pt x="1546" y="2478"/>
                    <a:pt x="2610" y="4727"/>
                    <a:pt x="3279" y="7098"/>
                  </a:cubicBezTo>
                  <a:cubicBezTo>
                    <a:pt x="3004" y="7039"/>
                    <a:pt x="2729" y="7005"/>
                    <a:pt x="2454" y="7005"/>
                  </a:cubicBezTo>
                  <a:cubicBezTo>
                    <a:pt x="2304" y="7005"/>
                    <a:pt x="2153" y="7015"/>
                    <a:pt x="2002" y="7037"/>
                  </a:cubicBezTo>
                  <a:cubicBezTo>
                    <a:pt x="1911" y="7037"/>
                    <a:pt x="2580" y="8861"/>
                    <a:pt x="2580" y="9013"/>
                  </a:cubicBezTo>
                  <a:cubicBezTo>
                    <a:pt x="2333" y="9058"/>
                    <a:pt x="2080" y="9082"/>
                    <a:pt x="1827" y="9082"/>
                  </a:cubicBezTo>
                  <a:cubicBezTo>
                    <a:pt x="1239" y="9082"/>
                    <a:pt x="649" y="8954"/>
                    <a:pt x="118" y="8678"/>
                  </a:cubicBezTo>
                  <a:cubicBezTo>
                    <a:pt x="105" y="8674"/>
                    <a:pt x="93" y="8672"/>
                    <a:pt x="83" y="8672"/>
                  </a:cubicBezTo>
                  <a:cubicBezTo>
                    <a:pt x="19" y="8672"/>
                    <a:pt x="0" y="8743"/>
                    <a:pt x="26" y="8770"/>
                  </a:cubicBezTo>
                  <a:cubicBezTo>
                    <a:pt x="672" y="9333"/>
                    <a:pt x="1517" y="9472"/>
                    <a:pt x="2152" y="9472"/>
                  </a:cubicBezTo>
                  <a:cubicBezTo>
                    <a:pt x="2682" y="9472"/>
                    <a:pt x="3066" y="9375"/>
                    <a:pt x="3066" y="9347"/>
                  </a:cubicBezTo>
                  <a:cubicBezTo>
                    <a:pt x="2975" y="8800"/>
                    <a:pt x="2580" y="7493"/>
                    <a:pt x="2580" y="7493"/>
                  </a:cubicBezTo>
                  <a:lnTo>
                    <a:pt x="2580" y="7493"/>
                  </a:lnTo>
                  <a:cubicBezTo>
                    <a:pt x="2727" y="7530"/>
                    <a:pt x="3219" y="7622"/>
                    <a:pt x="3564" y="7622"/>
                  </a:cubicBezTo>
                  <a:cubicBezTo>
                    <a:pt x="3790" y="7622"/>
                    <a:pt x="3953" y="7583"/>
                    <a:pt x="3917" y="7463"/>
                  </a:cubicBezTo>
                  <a:cubicBezTo>
                    <a:pt x="3157" y="5031"/>
                    <a:pt x="2306" y="2326"/>
                    <a:pt x="1060" y="46"/>
                  </a:cubicBezTo>
                  <a:cubicBezTo>
                    <a:pt x="1039" y="14"/>
                    <a:pt x="1010" y="1"/>
                    <a:pt x="9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5142450" y="2368875"/>
              <a:ext cx="67675" cy="48800"/>
            </a:xfrm>
            <a:custGeom>
              <a:avLst/>
              <a:gdLst/>
              <a:ahLst/>
              <a:cxnLst/>
              <a:rect l="l" t="t" r="r" b="b"/>
              <a:pathLst>
                <a:path w="2707" h="1952" extrusionOk="0">
                  <a:moveTo>
                    <a:pt x="122" y="0"/>
                  </a:moveTo>
                  <a:cubicBezTo>
                    <a:pt x="62" y="274"/>
                    <a:pt x="1" y="517"/>
                    <a:pt x="1" y="790"/>
                  </a:cubicBezTo>
                  <a:cubicBezTo>
                    <a:pt x="1" y="1307"/>
                    <a:pt x="92" y="1885"/>
                    <a:pt x="761" y="1945"/>
                  </a:cubicBezTo>
                  <a:cubicBezTo>
                    <a:pt x="796" y="1949"/>
                    <a:pt x="832" y="1951"/>
                    <a:pt x="868" y="1951"/>
                  </a:cubicBezTo>
                  <a:cubicBezTo>
                    <a:pt x="1112" y="1951"/>
                    <a:pt x="1374" y="1865"/>
                    <a:pt x="1612" y="1733"/>
                  </a:cubicBezTo>
                  <a:cubicBezTo>
                    <a:pt x="2068" y="1429"/>
                    <a:pt x="2433" y="1003"/>
                    <a:pt x="2706" y="517"/>
                  </a:cubicBezTo>
                  <a:lnTo>
                    <a:pt x="2706" y="517"/>
                  </a:lnTo>
                  <a:cubicBezTo>
                    <a:pt x="2522" y="541"/>
                    <a:pt x="2339" y="554"/>
                    <a:pt x="2158" y="554"/>
                  </a:cubicBezTo>
                  <a:cubicBezTo>
                    <a:pt x="1442" y="554"/>
                    <a:pt x="753" y="364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5142450" y="2388575"/>
              <a:ext cx="40300" cy="29100"/>
            </a:xfrm>
            <a:custGeom>
              <a:avLst/>
              <a:gdLst/>
              <a:ahLst/>
              <a:cxnLst/>
              <a:rect l="l" t="t" r="r" b="b"/>
              <a:pathLst>
                <a:path w="1612" h="1164" extrusionOk="0">
                  <a:moveTo>
                    <a:pt x="89" y="1"/>
                  </a:moveTo>
                  <a:cubicBezTo>
                    <a:pt x="59" y="1"/>
                    <a:pt x="30" y="1"/>
                    <a:pt x="1" y="2"/>
                  </a:cubicBezTo>
                  <a:cubicBezTo>
                    <a:pt x="1" y="519"/>
                    <a:pt x="92" y="1097"/>
                    <a:pt x="761" y="1157"/>
                  </a:cubicBezTo>
                  <a:cubicBezTo>
                    <a:pt x="796" y="1161"/>
                    <a:pt x="832" y="1163"/>
                    <a:pt x="868" y="1163"/>
                  </a:cubicBezTo>
                  <a:cubicBezTo>
                    <a:pt x="1112" y="1163"/>
                    <a:pt x="1374" y="1077"/>
                    <a:pt x="1612" y="945"/>
                  </a:cubicBezTo>
                  <a:cubicBezTo>
                    <a:pt x="1437" y="333"/>
                    <a:pt x="760" y="1"/>
                    <a:pt x="89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4711600" y="1901850"/>
              <a:ext cx="576775" cy="445775"/>
            </a:xfrm>
            <a:custGeom>
              <a:avLst/>
              <a:gdLst/>
              <a:ahLst/>
              <a:cxnLst/>
              <a:rect l="l" t="t" r="r" b="b"/>
              <a:pathLst>
                <a:path w="23071" h="17831" extrusionOk="0">
                  <a:moveTo>
                    <a:pt x="13471" y="1"/>
                  </a:moveTo>
                  <a:cubicBezTo>
                    <a:pt x="12657" y="1"/>
                    <a:pt x="11776" y="92"/>
                    <a:pt x="10821" y="292"/>
                  </a:cubicBezTo>
                  <a:cubicBezTo>
                    <a:pt x="10821" y="292"/>
                    <a:pt x="3982" y="1386"/>
                    <a:pt x="2007" y="7070"/>
                  </a:cubicBezTo>
                  <a:cubicBezTo>
                    <a:pt x="1" y="12754"/>
                    <a:pt x="4104" y="17830"/>
                    <a:pt x="4104" y="17830"/>
                  </a:cubicBezTo>
                  <a:cubicBezTo>
                    <a:pt x="6019" y="17800"/>
                    <a:pt x="6110" y="13787"/>
                    <a:pt x="6110" y="13787"/>
                  </a:cubicBezTo>
                  <a:cubicBezTo>
                    <a:pt x="6110" y="13787"/>
                    <a:pt x="9940" y="13453"/>
                    <a:pt x="10700" y="7800"/>
                  </a:cubicBezTo>
                  <a:lnTo>
                    <a:pt x="10700" y="7800"/>
                  </a:lnTo>
                  <a:cubicBezTo>
                    <a:pt x="10761" y="9471"/>
                    <a:pt x="10305" y="11113"/>
                    <a:pt x="9423" y="12541"/>
                  </a:cubicBezTo>
                  <a:cubicBezTo>
                    <a:pt x="9423" y="12541"/>
                    <a:pt x="16141" y="11204"/>
                    <a:pt x="18481" y="5246"/>
                  </a:cubicBezTo>
                  <a:lnTo>
                    <a:pt x="18481" y="5246"/>
                  </a:lnTo>
                  <a:cubicBezTo>
                    <a:pt x="18481" y="5247"/>
                    <a:pt x="17599" y="8256"/>
                    <a:pt x="16627" y="9380"/>
                  </a:cubicBezTo>
                  <a:cubicBezTo>
                    <a:pt x="16627" y="9380"/>
                    <a:pt x="19423" y="8316"/>
                    <a:pt x="20578" y="5885"/>
                  </a:cubicBezTo>
                  <a:cubicBezTo>
                    <a:pt x="20578" y="5885"/>
                    <a:pt x="22068" y="9046"/>
                    <a:pt x="23071" y="9866"/>
                  </a:cubicBezTo>
                  <a:cubicBezTo>
                    <a:pt x="23071" y="9866"/>
                    <a:pt x="21932" y="1"/>
                    <a:pt x="13471" y="1"/>
                  </a:cubicBezTo>
                  <a:close/>
                </a:path>
              </a:pathLst>
            </a:custGeom>
            <a:solidFill>
              <a:srgbClr val="D85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4707050" y="2294175"/>
              <a:ext cx="173275" cy="171600"/>
            </a:xfrm>
            <a:custGeom>
              <a:avLst/>
              <a:gdLst/>
              <a:ahLst/>
              <a:cxnLst/>
              <a:rect l="l" t="t" r="r" b="b"/>
              <a:pathLst>
                <a:path w="6931" h="6864" extrusionOk="0">
                  <a:moveTo>
                    <a:pt x="2248" y="1"/>
                  </a:moveTo>
                  <a:cubicBezTo>
                    <a:pt x="1986" y="1"/>
                    <a:pt x="1740" y="67"/>
                    <a:pt x="1520" y="222"/>
                  </a:cubicBezTo>
                  <a:cubicBezTo>
                    <a:pt x="0" y="1286"/>
                    <a:pt x="2462" y="6271"/>
                    <a:pt x="4468" y="6757"/>
                  </a:cubicBezTo>
                  <a:cubicBezTo>
                    <a:pt x="4673" y="6829"/>
                    <a:pt x="4881" y="6863"/>
                    <a:pt x="5086" y="6863"/>
                  </a:cubicBezTo>
                  <a:cubicBezTo>
                    <a:pt x="5915" y="6863"/>
                    <a:pt x="6687" y="6303"/>
                    <a:pt x="6930" y="5450"/>
                  </a:cubicBezTo>
                  <a:lnTo>
                    <a:pt x="5958" y="2441"/>
                  </a:lnTo>
                  <a:cubicBezTo>
                    <a:pt x="5958" y="2441"/>
                    <a:pt x="3831" y="1"/>
                    <a:pt x="2248" y="1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4763275" y="2334675"/>
              <a:ext cx="92300" cy="102775"/>
            </a:xfrm>
            <a:custGeom>
              <a:avLst/>
              <a:gdLst/>
              <a:ahLst/>
              <a:cxnLst/>
              <a:rect l="l" t="t" r="r" b="b"/>
              <a:pathLst>
                <a:path w="3692" h="4111" extrusionOk="0">
                  <a:moveTo>
                    <a:pt x="68" y="0"/>
                  </a:moveTo>
                  <a:cubicBezTo>
                    <a:pt x="56" y="0"/>
                    <a:pt x="43" y="0"/>
                    <a:pt x="31" y="0"/>
                  </a:cubicBezTo>
                  <a:cubicBezTo>
                    <a:pt x="0" y="0"/>
                    <a:pt x="0" y="31"/>
                    <a:pt x="31" y="61"/>
                  </a:cubicBezTo>
                  <a:cubicBezTo>
                    <a:pt x="1429" y="426"/>
                    <a:pt x="2250" y="1611"/>
                    <a:pt x="2918" y="2858"/>
                  </a:cubicBezTo>
                  <a:cubicBezTo>
                    <a:pt x="2654" y="2593"/>
                    <a:pt x="2349" y="2410"/>
                    <a:pt x="2020" y="2410"/>
                  </a:cubicBezTo>
                  <a:cubicBezTo>
                    <a:pt x="1782" y="2410"/>
                    <a:pt x="1532" y="2506"/>
                    <a:pt x="1277" y="2736"/>
                  </a:cubicBezTo>
                  <a:cubicBezTo>
                    <a:pt x="1247" y="2766"/>
                    <a:pt x="1277" y="2797"/>
                    <a:pt x="1307" y="2797"/>
                  </a:cubicBezTo>
                  <a:cubicBezTo>
                    <a:pt x="1459" y="2726"/>
                    <a:pt x="1622" y="2692"/>
                    <a:pt x="1784" y="2692"/>
                  </a:cubicBezTo>
                  <a:cubicBezTo>
                    <a:pt x="2108" y="2692"/>
                    <a:pt x="2432" y="2827"/>
                    <a:pt x="2675" y="3070"/>
                  </a:cubicBezTo>
                  <a:cubicBezTo>
                    <a:pt x="2949" y="3374"/>
                    <a:pt x="3222" y="3709"/>
                    <a:pt x="3435" y="4073"/>
                  </a:cubicBezTo>
                  <a:cubicBezTo>
                    <a:pt x="3452" y="4099"/>
                    <a:pt x="3482" y="4110"/>
                    <a:pt x="3514" y="4110"/>
                  </a:cubicBezTo>
                  <a:cubicBezTo>
                    <a:pt x="3595" y="4110"/>
                    <a:pt x="3691" y="4039"/>
                    <a:pt x="3648" y="3952"/>
                  </a:cubicBezTo>
                  <a:lnTo>
                    <a:pt x="3648" y="3921"/>
                  </a:lnTo>
                  <a:cubicBezTo>
                    <a:pt x="3467" y="2231"/>
                    <a:pt x="1906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5040925" y="2343025"/>
              <a:ext cx="11125" cy="7100"/>
            </a:xfrm>
            <a:custGeom>
              <a:avLst/>
              <a:gdLst/>
              <a:ahLst/>
              <a:cxnLst/>
              <a:rect l="l" t="t" r="r" b="b"/>
              <a:pathLst>
                <a:path w="445" h="284" extrusionOk="0">
                  <a:moveTo>
                    <a:pt x="232" y="1"/>
                  </a:moveTo>
                  <a:cubicBezTo>
                    <a:pt x="0" y="1"/>
                    <a:pt x="245" y="283"/>
                    <a:pt x="375" y="283"/>
                  </a:cubicBezTo>
                  <a:cubicBezTo>
                    <a:pt x="415" y="283"/>
                    <a:pt x="445" y="255"/>
                    <a:pt x="445" y="183"/>
                  </a:cubicBezTo>
                  <a:cubicBezTo>
                    <a:pt x="445" y="61"/>
                    <a:pt x="354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5020875" y="2327075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305" y="396"/>
                    <a:pt x="396" y="304"/>
                    <a:pt x="396" y="213"/>
                  </a:cubicBezTo>
                  <a:cubicBezTo>
                    <a:pt x="396" y="9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5007400" y="2359000"/>
              <a:ext cx="11225" cy="7725"/>
            </a:xfrm>
            <a:custGeom>
              <a:avLst/>
              <a:gdLst/>
              <a:ahLst/>
              <a:cxnLst/>
              <a:rect l="l" t="t" r="r" b="b"/>
              <a:pathLst>
                <a:path w="449" h="309" extrusionOk="0">
                  <a:moveTo>
                    <a:pt x="236" y="0"/>
                  </a:moveTo>
                  <a:cubicBezTo>
                    <a:pt x="1" y="0"/>
                    <a:pt x="256" y="309"/>
                    <a:pt x="384" y="309"/>
                  </a:cubicBezTo>
                  <a:cubicBezTo>
                    <a:pt x="422" y="309"/>
                    <a:pt x="448" y="282"/>
                    <a:pt x="448" y="213"/>
                  </a:cubicBezTo>
                  <a:cubicBezTo>
                    <a:pt x="418" y="91"/>
                    <a:pt x="357" y="0"/>
                    <a:pt x="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5069725" y="2373425"/>
              <a:ext cx="10450" cy="7750"/>
            </a:xfrm>
            <a:custGeom>
              <a:avLst/>
              <a:gdLst/>
              <a:ahLst/>
              <a:cxnLst/>
              <a:rect l="l" t="t" r="r" b="b"/>
              <a:pathLst>
                <a:path w="418" h="310" extrusionOk="0">
                  <a:moveTo>
                    <a:pt x="235" y="1"/>
                  </a:moveTo>
                  <a:cubicBezTo>
                    <a:pt x="0" y="1"/>
                    <a:pt x="237" y="309"/>
                    <a:pt x="357" y="309"/>
                  </a:cubicBezTo>
                  <a:cubicBezTo>
                    <a:pt x="392" y="309"/>
                    <a:pt x="417" y="282"/>
                    <a:pt x="417" y="213"/>
                  </a:cubicBezTo>
                  <a:cubicBezTo>
                    <a:pt x="417" y="92"/>
                    <a:pt x="32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5277475" y="2304275"/>
              <a:ext cx="10900" cy="7400"/>
            </a:xfrm>
            <a:custGeom>
              <a:avLst/>
              <a:gdLst/>
              <a:ahLst/>
              <a:cxnLst/>
              <a:rect l="l" t="t" r="r" b="b"/>
              <a:pathLst>
                <a:path w="436" h="296" extrusionOk="0">
                  <a:moveTo>
                    <a:pt x="253" y="1"/>
                  </a:moveTo>
                  <a:cubicBezTo>
                    <a:pt x="1" y="1"/>
                    <a:pt x="234" y="296"/>
                    <a:pt x="363" y="296"/>
                  </a:cubicBezTo>
                  <a:cubicBezTo>
                    <a:pt x="405" y="296"/>
                    <a:pt x="436" y="265"/>
                    <a:pt x="436" y="183"/>
                  </a:cubicBezTo>
                  <a:cubicBezTo>
                    <a:pt x="436" y="92"/>
                    <a:pt x="345" y="1"/>
                    <a:pt x="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5300850" y="2316300"/>
              <a:ext cx="11100" cy="9400"/>
            </a:xfrm>
            <a:custGeom>
              <a:avLst/>
              <a:gdLst/>
              <a:ahLst/>
              <a:cxnLst/>
              <a:rect l="l" t="t" r="r" b="b"/>
              <a:pathLst>
                <a:path w="444" h="376" extrusionOk="0">
                  <a:moveTo>
                    <a:pt x="190" y="1"/>
                  </a:moveTo>
                  <a:cubicBezTo>
                    <a:pt x="1" y="1"/>
                    <a:pt x="1" y="376"/>
                    <a:pt x="190" y="376"/>
                  </a:cubicBezTo>
                  <a:cubicBezTo>
                    <a:pt x="202" y="376"/>
                    <a:pt x="216" y="374"/>
                    <a:pt x="230" y="371"/>
                  </a:cubicBezTo>
                  <a:cubicBezTo>
                    <a:pt x="352" y="371"/>
                    <a:pt x="443" y="279"/>
                    <a:pt x="443" y="188"/>
                  </a:cubicBezTo>
                  <a:cubicBezTo>
                    <a:pt x="413" y="67"/>
                    <a:pt x="322" y="6"/>
                    <a:pt x="230" y="6"/>
                  </a:cubicBezTo>
                  <a:cubicBezTo>
                    <a:pt x="216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5250575" y="2308825"/>
              <a:ext cx="11200" cy="7750"/>
            </a:xfrm>
            <a:custGeom>
              <a:avLst/>
              <a:gdLst/>
              <a:ahLst/>
              <a:cxnLst/>
              <a:rect l="l" t="t" r="r" b="b"/>
              <a:pathLst>
                <a:path w="448" h="310" extrusionOk="0">
                  <a:moveTo>
                    <a:pt x="235" y="1"/>
                  </a:moveTo>
                  <a:cubicBezTo>
                    <a:pt x="0" y="1"/>
                    <a:pt x="256" y="309"/>
                    <a:pt x="384" y="309"/>
                  </a:cubicBezTo>
                  <a:cubicBezTo>
                    <a:pt x="421" y="309"/>
                    <a:pt x="448" y="283"/>
                    <a:pt x="448" y="214"/>
                  </a:cubicBezTo>
                  <a:cubicBezTo>
                    <a:pt x="448" y="92"/>
                    <a:pt x="357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5139500" y="2327675"/>
              <a:ext cx="10575" cy="7150"/>
            </a:xfrm>
            <a:custGeom>
              <a:avLst/>
              <a:gdLst/>
              <a:ahLst/>
              <a:cxnLst/>
              <a:rect l="l" t="t" r="r" b="b"/>
              <a:pathLst>
                <a:path w="423" h="286" extrusionOk="0">
                  <a:moveTo>
                    <a:pt x="276" y="1"/>
                  </a:moveTo>
                  <a:cubicBezTo>
                    <a:pt x="264" y="1"/>
                    <a:pt x="252" y="3"/>
                    <a:pt x="240" y="7"/>
                  </a:cubicBezTo>
                  <a:cubicBezTo>
                    <a:pt x="231" y="6"/>
                    <a:pt x="222" y="5"/>
                    <a:pt x="214" y="5"/>
                  </a:cubicBezTo>
                  <a:cubicBezTo>
                    <a:pt x="1" y="5"/>
                    <a:pt x="236" y="285"/>
                    <a:pt x="358" y="285"/>
                  </a:cubicBezTo>
                  <a:cubicBezTo>
                    <a:pt x="396" y="285"/>
                    <a:pt x="423" y="259"/>
                    <a:pt x="423" y="189"/>
                  </a:cubicBezTo>
                  <a:cubicBezTo>
                    <a:pt x="423" y="84"/>
                    <a:pt x="354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5295725" y="2277675"/>
              <a:ext cx="10900" cy="7400"/>
            </a:xfrm>
            <a:custGeom>
              <a:avLst/>
              <a:gdLst/>
              <a:ahLst/>
              <a:cxnLst/>
              <a:rect l="l" t="t" r="r" b="b"/>
              <a:pathLst>
                <a:path w="436" h="296" extrusionOk="0">
                  <a:moveTo>
                    <a:pt x="253" y="1"/>
                  </a:moveTo>
                  <a:cubicBezTo>
                    <a:pt x="0" y="1"/>
                    <a:pt x="234" y="296"/>
                    <a:pt x="363" y="296"/>
                  </a:cubicBezTo>
                  <a:cubicBezTo>
                    <a:pt x="404" y="296"/>
                    <a:pt x="435" y="265"/>
                    <a:pt x="435" y="183"/>
                  </a:cubicBezTo>
                  <a:cubicBezTo>
                    <a:pt x="435" y="92"/>
                    <a:pt x="344" y="1"/>
                    <a:pt x="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5100600" y="2350600"/>
              <a:ext cx="10725" cy="7025"/>
            </a:xfrm>
            <a:custGeom>
              <a:avLst/>
              <a:gdLst/>
              <a:ahLst/>
              <a:cxnLst/>
              <a:rect l="l" t="t" r="r" b="b"/>
              <a:pathLst>
                <a:path w="429" h="281" extrusionOk="0">
                  <a:moveTo>
                    <a:pt x="192" y="0"/>
                  </a:moveTo>
                  <a:cubicBezTo>
                    <a:pt x="0" y="0"/>
                    <a:pt x="240" y="280"/>
                    <a:pt x="364" y="280"/>
                  </a:cubicBezTo>
                  <a:cubicBezTo>
                    <a:pt x="402" y="280"/>
                    <a:pt x="429" y="254"/>
                    <a:pt x="429" y="184"/>
                  </a:cubicBezTo>
                  <a:cubicBezTo>
                    <a:pt x="429" y="62"/>
                    <a:pt x="337" y="2"/>
                    <a:pt x="216" y="2"/>
                  </a:cubicBezTo>
                  <a:cubicBezTo>
                    <a:pt x="207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4670575" y="1871875"/>
              <a:ext cx="390600" cy="430025"/>
            </a:xfrm>
            <a:custGeom>
              <a:avLst/>
              <a:gdLst/>
              <a:ahLst/>
              <a:cxnLst/>
              <a:rect l="l" t="t" r="r" b="b"/>
              <a:pathLst>
                <a:path w="15624" h="17201" extrusionOk="0">
                  <a:moveTo>
                    <a:pt x="10464" y="1"/>
                  </a:moveTo>
                  <a:cubicBezTo>
                    <a:pt x="8437" y="1"/>
                    <a:pt x="2626" y="1054"/>
                    <a:pt x="1307" y="2372"/>
                  </a:cubicBezTo>
                  <a:cubicBezTo>
                    <a:pt x="0" y="3740"/>
                    <a:pt x="183" y="9454"/>
                    <a:pt x="243" y="10275"/>
                  </a:cubicBezTo>
                  <a:cubicBezTo>
                    <a:pt x="274" y="11126"/>
                    <a:pt x="1155" y="16081"/>
                    <a:pt x="3101" y="17114"/>
                  </a:cubicBezTo>
                  <a:cubicBezTo>
                    <a:pt x="3209" y="17173"/>
                    <a:pt x="3309" y="17200"/>
                    <a:pt x="3401" y="17200"/>
                  </a:cubicBezTo>
                  <a:cubicBezTo>
                    <a:pt x="4950" y="17200"/>
                    <a:pt x="4493" y="9430"/>
                    <a:pt x="6930" y="6476"/>
                  </a:cubicBezTo>
                  <a:cubicBezTo>
                    <a:pt x="9514" y="3345"/>
                    <a:pt x="15624" y="974"/>
                    <a:pt x="15624" y="974"/>
                  </a:cubicBezTo>
                  <a:cubicBezTo>
                    <a:pt x="13982" y="397"/>
                    <a:pt x="12280" y="93"/>
                    <a:pt x="10547" y="1"/>
                  </a:cubicBezTo>
                  <a:cubicBezTo>
                    <a:pt x="10520" y="1"/>
                    <a:pt x="10492" y="1"/>
                    <a:pt x="104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4703250" y="1876450"/>
              <a:ext cx="357925" cy="426075"/>
            </a:xfrm>
            <a:custGeom>
              <a:avLst/>
              <a:gdLst/>
              <a:ahLst/>
              <a:cxnLst/>
              <a:rect l="l" t="t" r="r" b="b"/>
              <a:pathLst>
                <a:path w="14317" h="17043" extrusionOk="0">
                  <a:moveTo>
                    <a:pt x="11003" y="1"/>
                  </a:moveTo>
                  <a:cubicBezTo>
                    <a:pt x="7447" y="761"/>
                    <a:pt x="4256" y="2341"/>
                    <a:pt x="2553" y="5077"/>
                  </a:cubicBezTo>
                  <a:cubicBezTo>
                    <a:pt x="760" y="7964"/>
                    <a:pt x="122" y="11916"/>
                    <a:pt x="0" y="14439"/>
                  </a:cubicBezTo>
                  <a:cubicBezTo>
                    <a:pt x="456" y="15746"/>
                    <a:pt x="942" y="16506"/>
                    <a:pt x="1794" y="16962"/>
                  </a:cubicBezTo>
                  <a:cubicBezTo>
                    <a:pt x="1900" y="17017"/>
                    <a:pt x="1999" y="17043"/>
                    <a:pt x="2091" y="17043"/>
                  </a:cubicBezTo>
                  <a:cubicBezTo>
                    <a:pt x="3672" y="17043"/>
                    <a:pt x="3182" y="9253"/>
                    <a:pt x="5623" y="6323"/>
                  </a:cubicBezTo>
                  <a:cubicBezTo>
                    <a:pt x="8207" y="3192"/>
                    <a:pt x="14317" y="791"/>
                    <a:pt x="14317" y="791"/>
                  </a:cubicBezTo>
                  <a:cubicBezTo>
                    <a:pt x="13222" y="426"/>
                    <a:pt x="12128" y="183"/>
                    <a:pt x="11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4685000" y="1882200"/>
              <a:ext cx="531200" cy="545000"/>
            </a:xfrm>
            <a:custGeom>
              <a:avLst/>
              <a:gdLst/>
              <a:ahLst/>
              <a:cxnLst/>
              <a:rect l="l" t="t" r="r" b="b"/>
              <a:pathLst>
                <a:path w="21248" h="21800" extrusionOk="0">
                  <a:moveTo>
                    <a:pt x="14404" y="1"/>
                  </a:moveTo>
                  <a:cubicBezTo>
                    <a:pt x="14320" y="1"/>
                    <a:pt x="14240" y="5"/>
                    <a:pt x="14165" y="14"/>
                  </a:cubicBezTo>
                  <a:cubicBezTo>
                    <a:pt x="13132" y="136"/>
                    <a:pt x="6688" y="1443"/>
                    <a:pt x="4621" y="4452"/>
                  </a:cubicBezTo>
                  <a:cubicBezTo>
                    <a:pt x="2554" y="7431"/>
                    <a:pt x="1" y="15516"/>
                    <a:pt x="821" y="17431"/>
                  </a:cubicBezTo>
                  <a:cubicBezTo>
                    <a:pt x="1004" y="17887"/>
                    <a:pt x="1672" y="18130"/>
                    <a:pt x="1946" y="18798"/>
                  </a:cubicBezTo>
                  <a:cubicBezTo>
                    <a:pt x="2311" y="19650"/>
                    <a:pt x="2615" y="20653"/>
                    <a:pt x="2919" y="21260"/>
                  </a:cubicBezTo>
                  <a:cubicBezTo>
                    <a:pt x="3120" y="21596"/>
                    <a:pt x="3354" y="21799"/>
                    <a:pt x="3463" y="21799"/>
                  </a:cubicBezTo>
                  <a:cubicBezTo>
                    <a:pt x="3503" y="21799"/>
                    <a:pt x="3527" y="21773"/>
                    <a:pt x="3527" y="21716"/>
                  </a:cubicBezTo>
                  <a:cubicBezTo>
                    <a:pt x="3466" y="19437"/>
                    <a:pt x="5168" y="13114"/>
                    <a:pt x="7235" y="9376"/>
                  </a:cubicBezTo>
                  <a:cubicBezTo>
                    <a:pt x="9302" y="5668"/>
                    <a:pt x="16202" y="2902"/>
                    <a:pt x="17205" y="2871"/>
                  </a:cubicBezTo>
                  <a:cubicBezTo>
                    <a:pt x="17411" y="2861"/>
                    <a:pt x="17606" y="2856"/>
                    <a:pt x="17790" y="2856"/>
                  </a:cubicBezTo>
                  <a:cubicBezTo>
                    <a:pt x="19407" y="2856"/>
                    <a:pt x="20216" y="3211"/>
                    <a:pt x="20642" y="3211"/>
                  </a:cubicBezTo>
                  <a:cubicBezTo>
                    <a:pt x="20741" y="3211"/>
                    <a:pt x="20820" y="3192"/>
                    <a:pt x="20883" y="3145"/>
                  </a:cubicBezTo>
                  <a:cubicBezTo>
                    <a:pt x="21247" y="2902"/>
                    <a:pt x="18572" y="1321"/>
                    <a:pt x="17843" y="987"/>
                  </a:cubicBezTo>
                  <a:cubicBezTo>
                    <a:pt x="17167" y="677"/>
                    <a:pt x="15471" y="1"/>
                    <a:pt x="1440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4793900" y="2019000"/>
              <a:ext cx="83225" cy="60500"/>
            </a:xfrm>
            <a:custGeom>
              <a:avLst/>
              <a:gdLst/>
              <a:ahLst/>
              <a:cxnLst/>
              <a:rect l="l" t="t" r="r" b="b"/>
              <a:pathLst>
                <a:path w="3329" h="2420" extrusionOk="0">
                  <a:moveTo>
                    <a:pt x="51" y="1"/>
                  </a:moveTo>
                  <a:cubicBezTo>
                    <a:pt x="24" y="1"/>
                    <a:pt x="0" y="22"/>
                    <a:pt x="22" y="44"/>
                  </a:cubicBezTo>
                  <a:cubicBezTo>
                    <a:pt x="417" y="621"/>
                    <a:pt x="873" y="1107"/>
                    <a:pt x="1420" y="1533"/>
                  </a:cubicBezTo>
                  <a:cubicBezTo>
                    <a:pt x="1967" y="1928"/>
                    <a:pt x="2575" y="2232"/>
                    <a:pt x="3213" y="2414"/>
                  </a:cubicBezTo>
                  <a:cubicBezTo>
                    <a:pt x="3223" y="2418"/>
                    <a:pt x="3232" y="2419"/>
                    <a:pt x="3241" y="2419"/>
                  </a:cubicBezTo>
                  <a:cubicBezTo>
                    <a:pt x="3310" y="2419"/>
                    <a:pt x="3328" y="2320"/>
                    <a:pt x="3274" y="2293"/>
                  </a:cubicBezTo>
                  <a:cubicBezTo>
                    <a:pt x="2666" y="2019"/>
                    <a:pt x="2119" y="1685"/>
                    <a:pt x="1572" y="1320"/>
                  </a:cubicBezTo>
                  <a:cubicBezTo>
                    <a:pt x="1025" y="925"/>
                    <a:pt x="538" y="500"/>
                    <a:pt x="82" y="13"/>
                  </a:cubicBezTo>
                  <a:cubicBezTo>
                    <a:pt x="74" y="4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4712350" y="2276550"/>
              <a:ext cx="55375" cy="94075"/>
            </a:xfrm>
            <a:custGeom>
              <a:avLst/>
              <a:gdLst/>
              <a:ahLst/>
              <a:cxnLst/>
              <a:rect l="l" t="t" r="r" b="b"/>
              <a:pathLst>
                <a:path w="2215" h="3763" extrusionOk="0">
                  <a:moveTo>
                    <a:pt x="46" y="0"/>
                  </a:moveTo>
                  <a:cubicBezTo>
                    <a:pt x="24" y="0"/>
                    <a:pt x="1" y="15"/>
                    <a:pt x="1" y="46"/>
                  </a:cubicBezTo>
                  <a:cubicBezTo>
                    <a:pt x="92" y="745"/>
                    <a:pt x="578" y="1170"/>
                    <a:pt x="943" y="1717"/>
                  </a:cubicBezTo>
                  <a:cubicBezTo>
                    <a:pt x="1126" y="2082"/>
                    <a:pt x="1278" y="2477"/>
                    <a:pt x="1369" y="2872"/>
                  </a:cubicBezTo>
                  <a:cubicBezTo>
                    <a:pt x="1521" y="3237"/>
                    <a:pt x="1764" y="3541"/>
                    <a:pt x="2068" y="3754"/>
                  </a:cubicBezTo>
                  <a:cubicBezTo>
                    <a:pt x="2079" y="3760"/>
                    <a:pt x="2091" y="3762"/>
                    <a:pt x="2103" y="3762"/>
                  </a:cubicBezTo>
                  <a:cubicBezTo>
                    <a:pt x="2158" y="3762"/>
                    <a:pt x="2214" y="3712"/>
                    <a:pt x="2189" y="3663"/>
                  </a:cubicBezTo>
                  <a:cubicBezTo>
                    <a:pt x="2098" y="3511"/>
                    <a:pt x="1977" y="3389"/>
                    <a:pt x="1885" y="3237"/>
                  </a:cubicBezTo>
                  <a:cubicBezTo>
                    <a:pt x="1764" y="3055"/>
                    <a:pt x="1673" y="2872"/>
                    <a:pt x="1612" y="2690"/>
                  </a:cubicBezTo>
                  <a:cubicBezTo>
                    <a:pt x="1521" y="2325"/>
                    <a:pt x="1399" y="1961"/>
                    <a:pt x="1247" y="1626"/>
                  </a:cubicBezTo>
                  <a:cubicBezTo>
                    <a:pt x="1065" y="1353"/>
                    <a:pt x="852" y="1140"/>
                    <a:pt x="639" y="927"/>
                  </a:cubicBezTo>
                  <a:cubicBezTo>
                    <a:pt x="335" y="684"/>
                    <a:pt x="153" y="380"/>
                    <a:pt x="92" y="46"/>
                  </a:cubicBezTo>
                  <a:cubicBezTo>
                    <a:pt x="92" y="15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4718650" y="2221900"/>
              <a:ext cx="62125" cy="83925"/>
            </a:xfrm>
            <a:custGeom>
              <a:avLst/>
              <a:gdLst/>
              <a:ahLst/>
              <a:cxnLst/>
              <a:rect l="l" t="t" r="r" b="b"/>
              <a:pathLst>
                <a:path w="2485" h="3357" extrusionOk="0">
                  <a:moveTo>
                    <a:pt x="55" y="1"/>
                  </a:moveTo>
                  <a:cubicBezTo>
                    <a:pt x="27" y="1"/>
                    <a:pt x="0" y="29"/>
                    <a:pt x="22" y="74"/>
                  </a:cubicBezTo>
                  <a:cubicBezTo>
                    <a:pt x="205" y="408"/>
                    <a:pt x="326" y="803"/>
                    <a:pt x="509" y="1137"/>
                  </a:cubicBezTo>
                  <a:cubicBezTo>
                    <a:pt x="661" y="1441"/>
                    <a:pt x="843" y="1745"/>
                    <a:pt x="1026" y="2019"/>
                  </a:cubicBezTo>
                  <a:cubicBezTo>
                    <a:pt x="1208" y="2292"/>
                    <a:pt x="1421" y="2566"/>
                    <a:pt x="1633" y="2779"/>
                  </a:cubicBezTo>
                  <a:cubicBezTo>
                    <a:pt x="1877" y="3022"/>
                    <a:pt x="2150" y="3235"/>
                    <a:pt x="2454" y="3356"/>
                  </a:cubicBezTo>
                  <a:cubicBezTo>
                    <a:pt x="2454" y="3356"/>
                    <a:pt x="2485" y="3356"/>
                    <a:pt x="2454" y="3326"/>
                  </a:cubicBezTo>
                  <a:cubicBezTo>
                    <a:pt x="2211" y="3083"/>
                    <a:pt x="1968" y="2870"/>
                    <a:pt x="1755" y="2627"/>
                  </a:cubicBezTo>
                  <a:cubicBezTo>
                    <a:pt x="1542" y="2353"/>
                    <a:pt x="1360" y="2110"/>
                    <a:pt x="1178" y="1837"/>
                  </a:cubicBezTo>
                  <a:cubicBezTo>
                    <a:pt x="995" y="1563"/>
                    <a:pt x="843" y="1259"/>
                    <a:pt x="691" y="985"/>
                  </a:cubicBezTo>
                  <a:cubicBezTo>
                    <a:pt x="509" y="712"/>
                    <a:pt x="266" y="347"/>
                    <a:pt x="83" y="13"/>
                  </a:cubicBezTo>
                  <a:cubicBezTo>
                    <a:pt x="75" y="5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731575" y="2178575"/>
              <a:ext cx="64400" cy="71025"/>
            </a:xfrm>
            <a:custGeom>
              <a:avLst/>
              <a:gdLst/>
              <a:ahLst/>
              <a:cxnLst/>
              <a:rect l="l" t="t" r="r" b="b"/>
              <a:pathLst>
                <a:path w="2576" h="2841" extrusionOk="0">
                  <a:moveTo>
                    <a:pt x="52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265" y="621"/>
                    <a:pt x="600" y="1168"/>
                    <a:pt x="964" y="1685"/>
                  </a:cubicBezTo>
                  <a:cubicBezTo>
                    <a:pt x="1177" y="1928"/>
                    <a:pt x="1390" y="2141"/>
                    <a:pt x="1633" y="2354"/>
                  </a:cubicBezTo>
                  <a:cubicBezTo>
                    <a:pt x="1907" y="2536"/>
                    <a:pt x="2180" y="2688"/>
                    <a:pt x="2515" y="2840"/>
                  </a:cubicBezTo>
                  <a:cubicBezTo>
                    <a:pt x="2545" y="2840"/>
                    <a:pt x="2575" y="2779"/>
                    <a:pt x="2545" y="2749"/>
                  </a:cubicBezTo>
                  <a:cubicBezTo>
                    <a:pt x="2028" y="2415"/>
                    <a:pt x="1572" y="1989"/>
                    <a:pt x="1177" y="1503"/>
                  </a:cubicBezTo>
                  <a:cubicBezTo>
                    <a:pt x="782" y="1016"/>
                    <a:pt x="448" y="500"/>
                    <a:pt x="83" y="13"/>
                  </a:cubicBezTo>
                  <a:cubicBezTo>
                    <a:pt x="74" y="4"/>
                    <a:pt x="63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4750350" y="2122350"/>
              <a:ext cx="63850" cy="72525"/>
            </a:xfrm>
            <a:custGeom>
              <a:avLst/>
              <a:gdLst/>
              <a:ahLst/>
              <a:cxnLst/>
              <a:rect l="l" t="t" r="r" b="b"/>
              <a:pathLst>
                <a:path w="2554" h="2901" extrusionOk="0">
                  <a:moveTo>
                    <a:pt x="49" y="0"/>
                  </a:moveTo>
                  <a:cubicBezTo>
                    <a:pt x="31" y="0"/>
                    <a:pt x="1" y="22"/>
                    <a:pt x="1" y="43"/>
                  </a:cubicBezTo>
                  <a:cubicBezTo>
                    <a:pt x="61" y="347"/>
                    <a:pt x="183" y="651"/>
                    <a:pt x="335" y="894"/>
                  </a:cubicBezTo>
                  <a:cubicBezTo>
                    <a:pt x="517" y="1198"/>
                    <a:pt x="730" y="1472"/>
                    <a:pt x="943" y="1746"/>
                  </a:cubicBezTo>
                  <a:cubicBezTo>
                    <a:pt x="1186" y="1989"/>
                    <a:pt x="1399" y="2232"/>
                    <a:pt x="1672" y="2475"/>
                  </a:cubicBezTo>
                  <a:cubicBezTo>
                    <a:pt x="1885" y="2688"/>
                    <a:pt x="2159" y="2840"/>
                    <a:pt x="2463" y="2901"/>
                  </a:cubicBezTo>
                  <a:cubicBezTo>
                    <a:pt x="2493" y="2901"/>
                    <a:pt x="2554" y="2809"/>
                    <a:pt x="2493" y="2779"/>
                  </a:cubicBezTo>
                  <a:cubicBezTo>
                    <a:pt x="2220" y="2657"/>
                    <a:pt x="2007" y="2475"/>
                    <a:pt x="1824" y="2232"/>
                  </a:cubicBezTo>
                  <a:cubicBezTo>
                    <a:pt x="1612" y="2019"/>
                    <a:pt x="1368" y="1776"/>
                    <a:pt x="1156" y="1533"/>
                  </a:cubicBezTo>
                  <a:cubicBezTo>
                    <a:pt x="973" y="1259"/>
                    <a:pt x="761" y="1046"/>
                    <a:pt x="578" y="834"/>
                  </a:cubicBezTo>
                  <a:cubicBezTo>
                    <a:pt x="335" y="590"/>
                    <a:pt x="183" y="317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771875" y="2075650"/>
              <a:ext cx="67400" cy="63750"/>
            </a:xfrm>
            <a:custGeom>
              <a:avLst/>
              <a:gdLst/>
              <a:ahLst/>
              <a:cxnLst/>
              <a:rect l="l" t="t" r="r" b="b"/>
              <a:pathLst>
                <a:path w="2696" h="2550" extrusionOk="0">
                  <a:moveTo>
                    <a:pt x="49" y="1"/>
                  </a:moveTo>
                  <a:cubicBezTo>
                    <a:pt x="23" y="1"/>
                    <a:pt x="0" y="36"/>
                    <a:pt x="21" y="57"/>
                  </a:cubicBezTo>
                  <a:cubicBezTo>
                    <a:pt x="143" y="331"/>
                    <a:pt x="325" y="604"/>
                    <a:pt x="507" y="848"/>
                  </a:cubicBezTo>
                  <a:cubicBezTo>
                    <a:pt x="690" y="1091"/>
                    <a:pt x="903" y="1303"/>
                    <a:pt x="1146" y="1516"/>
                  </a:cubicBezTo>
                  <a:cubicBezTo>
                    <a:pt x="1359" y="1729"/>
                    <a:pt x="1571" y="1942"/>
                    <a:pt x="1815" y="2124"/>
                  </a:cubicBezTo>
                  <a:cubicBezTo>
                    <a:pt x="2058" y="2307"/>
                    <a:pt x="2331" y="2458"/>
                    <a:pt x="2605" y="2550"/>
                  </a:cubicBezTo>
                  <a:cubicBezTo>
                    <a:pt x="2666" y="2550"/>
                    <a:pt x="2696" y="2519"/>
                    <a:pt x="2666" y="2489"/>
                  </a:cubicBezTo>
                  <a:cubicBezTo>
                    <a:pt x="2453" y="2276"/>
                    <a:pt x="2240" y="2063"/>
                    <a:pt x="1997" y="1911"/>
                  </a:cubicBezTo>
                  <a:cubicBezTo>
                    <a:pt x="1754" y="1729"/>
                    <a:pt x="1541" y="1547"/>
                    <a:pt x="1328" y="1334"/>
                  </a:cubicBezTo>
                  <a:cubicBezTo>
                    <a:pt x="1115" y="1151"/>
                    <a:pt x="903" y="908"/>
                    <a:pt x="690" y="696"/>
                  </a:cubicBezTo>
                  <a:cubicBezTo>
                    <a:pt x="507" y="483"/>
                    <a:pt x="264" y="270"/>
                    <a:pt x="82" y="27"/>
                  </a:cubicBezTo>
                  <a:cubicBezTo>
                    <a:pt x="73" y="8"/>
                    <a:pt x="60" y="1"/>
                    <a:pt x="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4825575" y="1979800"/>
              <a:ext cx="91075" cy="61775"/>
            </a:xfrm>
            <a:custGeom>
              <a:avLst/>
              <a:gdLst/>
              <a:ahLst/>
              <a:cxnLst/>
              <a:rect l="l" t="t" r="r" b="b"/>
              <a:pathLst>
                <a:path w="3643" h="2471" extrusionOk="0">
                  <a:moveTo>
                    <a:pt x="62" y="1"/>
                  </a:moveTo>
                  <a:cubicBezTo>
                    <a:pt x="31" y="1"/>
                    <a:pt x="1" y="31"/>
                    <a:pt x="31" y="61"/>
                  </a:cubicBezTo>
                  <a:cubicBezTo>
                    <a:pt x="1186" y="882"/>
                    <a:pt x="2402" y="1642"/>
                    <a:pt x="3557" y="2463"/>
                  </a:cubicBezTo>
                  <a:cubicBezTo>
                    <a:pt x="3563" y="2468"/>
                    <a:pt x="3570" y="2471"/>
                    <a:pt x="3577" y="2471"/>
                  </a:cubicBezTo>
                  <a:cubicBezTo>
                    <a:pt x="3607" y="2471"/>
                    <a:pt x="3643" y="2426"/>
                    <a:pt x="3618" y="2402"/>
                  </a:cubicBezTo>
                  <a:cubicBezTo>
                    <a:pt x="3344" y="2159"/>
                    <a:pt x="3101" y="1885"/>
                    <a:pt x="2858" y="1672"/>
                  </a:cubicBezTo>
                  <a:cubicBezTo>
                    <a:pt x="2554" y="1429"/>
                    <a:pt x="2281" y="1216"/>
                    <a:pt x="1977" y="1004"/>
                  </a:cubicBezTo>
                  <a:cubicBezTo>
                    <a:pt x="1369" y="609"/>
                    <a:pt x="730" y="274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4871325" y="1949200"/>
              <a:ext cx="89550" cy="59500"/>
            </a:xfrm>
            <a:custGeom>
              <a:avLst/>
              <a:gdLst/>
              <a:ahLst/>
              <a:cxnLst/>
              <a:rect l="l" t="t" r="r" b="b"/>
              <a:pathLst>
                <a:path w="3582" h="2380" extrusionOk="0">
                  <a:moveTo>
                    <a:pt x="38" y="1"/>
                  </a:moveTo>
                  <a:cubicBezTo>
                    <a:pt x="16" y="1"/>
                    <a:pt x="0" y="45"/>
                    <a:pt x="25" y="70"/>
                  </a:cubicBezTo>
                  <a:cubicBezTo>
                    <a:pt x="663" y="404"/>
                    <a:pt x="1302" y="738"/>
                    <a:pt x="1910" y="1103"/>
                  </a:cubicBezTo>
                  <a:cubicBezTo>
                    <a:pt x="2183" y="1255"/>
                    <a:pt x="2487" y="1468"/>
                    <a:pt x="2761" y="1681"/>
                  </a:cubicBezTo>
                  <a:cubicBezTo>
                    <a:pt x="3065" y="1893"/>
                    <a:pt x="3277" y="2167"/>
                    <a:pt x="3521" y="2380"/>
                  </a:cubicBezTo>
                  <a:cubicBezTo>
                    <a:pt x="3551" y="2380"/>
                    <a:pt x="3581" y="2380"/>
                    <a:pt x="3581" y="2349"/>
                  </a:cubicBezTo>
                  <a:cubicBezTo>
                    <a:pt x="3429" y="2045"/>
                    <a:pt x="3217" y="1772"/>
                    <a:pt x="2943" y="1529"/>
                  </a:cubicBezTo>
                  <a:cubicBezTo>
                    <a:pt x="2700" y="1285"/>
                    <a:pt x="2426" y="1073"/>
                    <a:pt x="2122" y="890"/>
                  </a:cubicBezTo>
                  <a:cubicBezTo>
                    <a:pt x="1454" y="526"/>
                    <a:pt x="785" y="222"/>
                    <a:pt x="55" y="9"/>
                  </a:cubicBezTo>
                  <a:cubicBezTo>
                    <a:pt x="50" y="3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4925125" y="1924325"/>
              <a:ext cx="82850" cy="56275"/>
            </a:xfrm>
            <a:custGeom>
              <a:avLst/>
              <a:gdLst/>
              <a:ahLst/>
              <a:cxnLst/>
              <a:rect l="l" t="t" r="r" b="b"/>
              <a:pathLst>
                <a:path w="3314" h="2251" extrusionOk="0">
                  <a:moveTo>
                    <a:pt x="61" y="1"/>
                  </a:moveTo>
                  <a:cubicBezTo>
                    <a:pt x="31" y="1"/>
                    <a:pt x="1" y="31"/>
                    <a:pt x="31" y="62"/>
                  </a:cubicBezTo>
                  <a:cubicBezTo>
                    <a:pt x="639" y="335"/>
                    <a:pt x="1186" y="669"/>
                    <a:pt x="1733" y="1034"/>
                  </a:cubicBezTo>
                  <a:cubicBezTo>
                    <a:pt x="1976" y="1217"/>
                    <a:pt x="2250" y="1399"/>
                    <a:pt x="2493" y="1612"/>
                  </a:cubicBezTo>
                  <a:cubicBezTo>
                    <a:pt x="2736" y="1824"/>
                    <a:pt x="2979" y="2037"/>
                    <a:pt x="3253" y="2250"/>
                  </a:cubicBezTo>
                  <a:cubicBezTo>
                    <a:pt x="3283" y="2250"/>
                    <a:pt x="3314" y="2250"/>
                    <a:pt x="3283" y="2189"/>
                  </a:cubicBezTo>
                  <a:cubicBezTo>
                    <a:pt x="3071" y="1946"/>
                    <a:pt x="2858" y="1672"/>
                    <a:pt x="2615" y="1460"/>
                  </a:cubicBezTo>
                  <a:cubicBezTo>
                    <a:pt x="2372" y="1217"/>
                    <a:pt x="2098" y="1004"/>
                    <a:pt x="1824" y="791"/>
                  </a:cubicBezTo>
                  <a:cubicBezTo>
                    <a:pt x="1277" y="426"/>
                    <a:pt x="700" y="153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4979850" y="1907625"/>
              <a:ext cx="68400" cy="55475"/>
            </a:xfrm>
            <a:custGeom>
              <a:avLst/>
              <a:gdLst/>
              <a:ahLst/>
              <a:cxnLst/>
              <a:rect l="l" t="t" r="r" b="b"/>
              <a:pathLst>
                <a:path w="2736" h="2219" extrusionOk="0">
                  <a:moveTo>
                    <a:pt x="31" y="0"/>
                  </a:moveTo>
                  <a:cubicBezTo>
                    <a:pt x="0" y="0"/>
                    <a:pt x="0" y="61"/>
                    <a:pt x="31" y="91"/>
                  </a:cubicBezTo>
                  <a:cubicBezTo>
                    <a:pt x="517" y="395"/>
                    <a:pt x="1003" y="730"/>
                    <a:pt x="1520" y="1064"/>
                  </a:cubicBezTo>
                  <a:cubicBezTo>
                    <a:pt x="1946" y="1398"/>
                    <a:pt x="2341" y="1793"/>
                    <a:pt x="2705" y="2219"/>
                  </a:cubicBezTo>
                  <a:cubicBezTo>
                    <a:pt x="2705" y="2219"/>
                    <a:pt x="2736" y="2219"/>
                    <a:pt x="2736" y="2189"/>
                  </a:cubicBezTo>
                  <a:cubicBezTo>
                    <a:pt x="2523" y="1641"/>
                    <a:pt x="2158" y="1185"/>
                    <a:pt x="1672" y="851"/>
                  </a:cubicBezTo>
                  <a:cubicBezTo>
                    <a:pt x="1398" y="699"/>
                    <a:pt x="1155" y="517"/>
                    <a:pt x="882" y="365"/>
                  </a:cubicBezTo>
                  <a:cubicBezTo>
                    <a:pt x="608" y="213"/>
                    <a:pt x="335" y="9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021625" y="1895450"/>
              <a:ext cx="69950" cy="55500"/>
            </a:xfrm>
            <a:custGeom>
              <a:avLst/>
              <a:gdLst/>
              <a:ahLst/>
              <a:cxnLst/>
              <a:rect l="l" t="t" r="r" b="b"/>
              <a:pathLst>
                <a:path w="2798" h="2220" extrusionOk="0">
                  <a:moveTo>
                    <a:pt x="62" y="1"/>
                  </a:moveTo>
                  <a:cubicBezTo>
                    <a:pt x="31" y="1"/>
                    <a:pt x="1" y="61"/>
                    <a:pt x="31" y="92"/>
                  </a:cubicBezTo>
                  <a:cubicBezTo>
                    <a:pt x="578" y="305"/>
                    <a:pt x="1065" y="609"/>
                    <a:pt x="1521" y="973"/>
                  </a:cubicBezTo>
                  <a:cubicBezTo>
                    <a:pt x="1977" y="1338"/>
                    <a:pt x="2372" y="1764"/>
                    <a:pt x="2737" y="2220"/>
                  </a:cubicBezTo>
                  <a:cubicBezTo>
                    <a:pt x="2737" y="2220"/>
                    <a:pt x="2797" y="2220"/>
                    <a:pt x="2797" y="2189"/>
                  </a:cubicBezTo>
                  <a:cubicBezTo>
                    <a:pt x="2524" y="1642"/>
                    <a:pt x="2159" y="1186"/>
                    <a:pt x="1673" y="791"/>
                  </a:cubicBezTo>
                  <a:cubicBezTo>
                    <a:pt x="1186" y="426"/>
                    <a:pt x="639" y="183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5065250" y="1891450"/>
              <a:ext cx="60525" cy="53425"/>
            </a:xfrm>
            <a:custGeom>
              <a:avLst/>
              <a:gdLst/>
              <a:ahLst/>
              <a:cxnLst/>
              <a:rect l="l" t="t" r="r" b="b"/>
              <a:pathLst>
                <a:path w="2421" h="2137" extrusionOk="0">
                  <a:moveTo>
                    <a:pt x="33" y="0"/>
                  </a:moveTo>
                  <a:cubicBezTo>
                    <a:pt x="11" y="0"/>
                    <a:pt x="0" y="45"/>
                    <a:pt x="49" y="70"/>
                  </a:cubicBezTo>
                  <a:cubicBezTo>
                    <a:pt x="505" y="313"/>
                    <a:pt x="931" y="617"/>
                    <a:pt x="1356" y="981"/>
                  </a:cubicBezTo>
                  <a:cubicBezTo>
                    <a:pt x="1539" y="1133"/>
                    <a:pt x="1721" y="1316"/>
                    <a:pt x="1903" y="1529"/>
                  </a:cubicBezTo>
                  <a:cubicBezTo>
                    <a:pt x="1964" y="1620"/>
                    <a:pt x="2055" y="1711"/>
                    <a:pt x="2116" y="1832"/>
                  </a:cubicBezTo>
                  <a:cubicBezTo>
                    <a:pt x="2177" y="1924"/>
                    <a:pt x="2268" y="2045"/>
                    <a:pt x="2359" y="2136"/>
                  </a:cubicBezTo>
                  <a:cubicBezTo>
                    <a:pt x="2359" y="2136"/>
                    <a:pt x="2420" y="2136"/>
                    <a:pt x="2420" y="2106"/>
                  </a:cubicBezTo>
                  <a:cubicBezTo>
                    <a:pt x="2390" y="1984"/>
                    <a:pt x="2329" y="1863"/>
                    <a:pt x="2268" y="1741"/>
                  </a:cubicBezTo>
                  <a:cubicBezTo>
                    <a:pt x="2177" y="1650"/>
                    <a:pt x="2116" y="1529"/>
                    <a:pt x="2025" y="1437"/>
                  </a:cubicBezTo>
                  <a:cubicBezTo>
                    <a:pt x="1843" y="1225"/>
                    <a:pt x="1660" y="1042"/>
                    <a:pt x="1448" y="860"/>
                  </a:cubicBezTo>
                  <a:cubicBezTo>
                    <a:pt x="1022" y="525"/>
                    <a:pt x="566" y="252"/>
                    <a:pt x="49" y="9"/>
                  </a:cubicBezTo>
                  <a:cubicBezTo>
                    <a:pt x="43" y="3"/>
                    <a:pt x="38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5115475" y="1903300"/>
              <a:ext cx="51100" cy="45675"/>
            </a:xfrm>
            <a:custGeom>
              <a:avLst/>
              <a:gdLst/>
              <a:ahLst/>
              <a:cxnLst/>
              <a:rect l="l" t="t" r="r" b="b"/>
              <a:pathLst>
                <a:path w="2044" h="1827" extrusionOk="0">
                  <a:moveTo>
                    <a:pt x="52" y="1"/>
                  </a:moveTo>
                  <a:cubicBezTo>
                    <a:pt x="24" y="1"/>
                    <a:pt x="0" y="59"/>
                    <a:pt x="46" y="82"/>
                  </a:cubicBezTo>
                  <a:cubicBezTo>
                    <a:pt x="229" y="203"/>
                    <a:pt x="411" y="325"/>
                    <a:pt x="563" y="507"/>
                  </a:cubicBezTo>
                  <a:lnTo>
                    <a:pt x="1049" y="933"/>
                  </a:lnTo>
                  <a:lnTo>
                    <a:pt x="1505" y="1358"/>
                  </a:lnTo>
                  <a:cubicBezTo>
                    <a:pt x="1657" y="1510"/>
                    <a:pt x="1809" y="1693"/>
                    <a:pt x="1992" y="1814"/>
                  </a:cubicBezTo>
                  <a:cubicBezTo>
                    <a:pt x="2001" y="1823"/>
                    <a:pt x="2010" y="1827"/>
                    <a:pt x="2017" y="1827"/>
                  </a:cubicBezTo>
                  <a:cubicBezTo>
                    <a:pt x="2035" y="1827"/>
                    <a:pt x="2044" y="1805"/>
                    <a:pt x="2022" y="1784"/>
                  </a:cubicBezTo>
                  <a:cubicBezTo>
                    <a:pt x="1901" y="1602"/>
                    <a:pt x="1779" y="1419"/>
                    <a:pt x="1627" y="1267"/>
                  </a:cubicBezTo>
                  <a:cubicBezTo>
                    <a:pt x="1475" y="1085"/>
                    <a:pt x="1323" y="933"/>
                    <a:pt x="1141" y="811"/>
                  </a:cubicBezTo>
                  <a:cubicBezTo>
                    <a:pt x="989" y="659"/>
                    <a:pt x="806" y="507"/>
                    <a:pt x="624" y="386"/>
                  </a:cubicBezTo>
                  <a:cubicBezTo>
                    <a:pt x="442" y="264"/>
                    <a:pt x="259" y="143"/>
                    <a:pt x="77" y="21"/>
                  </a:cubicBezTo>
                  <a:cubicBezTo>
                    <a:pt x="70" y="6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840875" y="1763175"/>
              <a:ext cx="1152350" cy="1214600"/>
            </a:xfrm>
            <a:custGeom>
              <a:avLst/>
              <a:gdLst/>
              <a:ahLst/>
              <a:cxnLst/>
              <a:rect l="l" t="t" r="r" b="b"/>
              <a:pathLst>
                <a:path w="46094" h="48584" extrusionOk="0">
                  <a:moveTo>
                    <a:pt x="14096" y="0"/>
                  </a:moveTo>
                  <a:cubicBezTo>
                    <a:pt x="8868" y="0"/>
                    <a:pt x="0" y="1723"/>
                    <a:pt x="330" y="3286"/>
                  </a:cubicBezTo>
                  <a:cubicBezTo>
                    <a:pt x="2428" y="13073"/>
                    <a:pt x="6896" y="28544"/>
                    <a:pt x="11303" y="32313"/>
                  </a:cubicBezTo>
                  <a:cubicBezTo>
                    <a:pt x="15224" y="35687"/>
                    <a:pt x="27261" y="44289"/>
                    <a:pt x="36501" y="48119"/>
                  </a:cubicBezTo>
                  <a:cubicBezTo>
                    <a:pt x="37265" y="48436"/>
                    <a:pt x="38018" y="48583"/>
                    <a:pt x="38730" y="48583"/>
                  </a:cubicBezTo>
                  <a:cubicBezTo>
                    <a:pt x="43207" y="48583"/>
                    <a:pt x="46093" y="42777"/>
                    <a:pt x="40088" y="36903"/>
                  </a:cubicBezTo>
                  <a:cubicBezTo>
                    <a:pt x="34495" y="31462"/>
                    <a:pt x="24921" y="24289"/>
                    <a:pt x="23765" y="22252"/>
                  </a:cubicBezTo>
                  <a:cubicBezTo>
                    <a:pt x="21942" y="19061"/>
                    <a:pt x="19723" y="5960"/>
                    <a:pt x="17778" y="854"/>
                  </a:cubicBezTo>
                  <a:cubicBezTo>
                    <a:pt x="17551" y="250"/>
                    <a:pt x="16088" y="0"/>
                    <a:pt x="14096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3817975" y="1179775"/>
              <a:ext cx="520550" cy="679225"/>
            </a:xfrm>
            <a:custGeom>
              <a:avLst/>
              <a:gdLst/>
              <a:ahLst/>
              <a:cxnLst/>
              <a:rect l="l" t="t" r="r" b="b"/>
              <a:pathLst>
                <a:path w="20822" h="27169" extrusionOk="0">
                  <a:moveTo>
                    <a:pt x="9896" y="0"/>
                  </a:moveTo>
                  <a:cubicBezTo>
                    <a:pt x="7953" y="0"/>
                    <a:pt x="6748" y="2822"/>
                    <a:pt x="6748" y="2822"/>
                  </a:cubicBezTo>
                  <a:cubicBezTo>
                    <a:pt x="6748" y="2822"/>
                    <a:pt x="7113" y="512"/>
                    <a:pt x="5015" y="360"/>
                  </a:cubicBezTo>
                  <a:cubicBezTo>
                    <a:pt x="4995" y="358"/>
                    <a:pt x="4974" y="358"/>
                    <a:pt x="4954" y="358"/>
                  </a:cubicBezTo>
                  <a:cubicBezTo>
                    <a:pt x="2850" y="358"/>
                    <a:pt x="908" y="7985"/>
                    <a:pt x="456" y="10694"/>
                  </a:cubicBezTo>
                  <a:cubicBezTo>
                    <a:pt x="0" y="13400"/>
                    <a:pt x="942" y="24524"/>
                    <a:pt x="1216" y="26622"/>
                  </a:cubicBezTo>
                  <a:lnTo>
                    <a:pt x="17052" y="27169"/>
                  </a:lnTo>
                  <a:cubicBezTo>
                    <a:pt x="17052" y="27169"/>
                    <a:pt x="17356" y="13734"/>
                    <a:pt x="17447" y="13065"/>
                  </a:cubicBezTo>
                  <a:cubicBezTo>
                    <a:pt x="17751" y="9995"/>
                    <a:pt x="20821" y="4889"/>
                    <a:pt x="18967" y="3521"/>
                  </a:cubicBezTo>
                  <a:cubicBezTo>
                    <a:pt x="18712" y="3339"/>
                    <a:pt x="18463" y="3263"/>
                    <a:pt x="18227" y="3263"/>
                  </a:cubicBezTo>
                  <a:cubicBezTo>
                    <a:pt x="16998" y="3263"/>
                    <a:pt x="16079" y="5314"/>
                    <a:pt x="16079" y="5314"/>
                  </a:cubicBezTo>
                  <a:cubicBezTo>
                    <a:pt x="16079" y="5314"/>
                    <a:pt x="17387" y="1849"/>
                    <a:pt x="15320" y="1332"/>
                  </a:cubicBezTo>
                  <a:cubicBezTo>
                    <a:pt x="15168" y="1297"/>
                    <a:pt x="15020" y="1281"/>
                    <a:pt x="14874" y="1281"/>
                  </a:cubicBezTo>
                  <a:cubicBezTo>
                    <a:pt x="12998" y="1281"/>
                    <a:pt x="11611" y="3977"/>
                    <a:pt x="11611" y="3977"/>
                  </a:cubicBezTo>
                  <a:cubicBezTo>
                    <a:pt x="11611" y="3977"/>
                    <a:pt x="12310" y="390"/>
                    <a:pt x="10213" y="25"/>
                  </a:cubicBezTo>
                  <a:cubicBezTo>
                    <a:pt x="10105" y="9"/>
                    <a:pt x="9999" y="0"/>
                    <a:pt x="9896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4145475" y="1300075"/>
              <a:ext cx="79025" cy="260025"/>
            </a:xfrm>
            <a:custGeom>
              <a:avLst/>
              <a:gdLst/>
              <a:ahLst/>
              <a:cxnLst/>
              <a:rect l="l" t="t" r="r" b="b"/>
              <a:pathLst>
                <a:path w="3161" h="10401" extrusionOk="0">
                  <a:moveTo>
                    <a:pt x="3060" y="0"/>
                  </a:moveTo>
                  <a:cubicBezTo>
                    <a:pt x="3022" y="0"/>
                    <a:pt x="2972" y="23"/>
                    <a:pt x="2919" y="77"/>
                  </a:cubicBezTo>
                  <a:cubicBezTo>
                    <a:pt x="31" y="3481"/>
                    <a:pt x="1" y="6095"/>
                    <a:pt x="487" y="10320"/>
                  </a:cubicBezTo>
                  <a:cubicBezTo>
                    <a:pt x="487" y="10377"/>
                    <a:pt x="513" y="10400"/>
                    <a:pt x="541" y="10400"/>
                  </a:cubicBezTo>
                  <a:cubicBezTo>
                    <a:pt x="574" y="10400"/>
                    <a:pt x="609" y="10369"/>
                    <a:pt x="609" y="10320"/>
                  </a:cubicBezTo>
                  <a:cubicBezTo>
                    <a:pt x="517" y="6004"/>
                    <a:pt x="852" y="3967"/>
                    <a:pt x="3101" y="198"/>
                  </a:cubicBezTo>
                  <a:cubicBezTo>
                    <a:pt x="3160" y="80"/>
                    <a:pt x="3130" y="0"/>
                    <a:pt x="30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4041375" y="1267325"/>
              <a:ext cx="72775" cy="276700"/>
            </a:xfrm>
            <a:custGeom>
              <a:avLst/>
              <a:gdLst/>
              <a:ahLst/>
              <a:cxnLst/>
              <a:rect l="l" t="t" r="r" b="b"/>
              <a:pathLst>
                <a:path w="2911" h="11068" extrusionOk="0">
                  <a:moveTo>
                    <a:pt x="2805" y="0"/>
                  </a:moveTo>
                  <a:cubicBezTo>
                    <a:pt x="2757" y="0"/>
                    <a:pt x="2696" y="34"/>
                    <a:pt x="2645" y="110"/>
                  </a:cubicBezTo>
                  <a:cubicBezTo>
                    <a:pt x="122" y="3940"/>
                    <a:pt x="0" y="6554"/>
                    <a:pt x="152" y="11022"/>
                  </a:cubicBezTo>
                  <a:cubicBezTo>
                    <a:pt x="152" y="11053"/>
                    <a:pt x="183" y="11068"/>
                    <a:pt x="213" y="11068"/>
                  </a:cubicBezTo>
                  <a:cubicBezTo>
                    <a:pt x="244" y="11068"/>
                    <a:pt x="274" y="11053"/>
                    <a:pt x="274" y="11022"/>
                  </a:cubicBezTo>
                  <a:cubicBezTo>
                    <a:pt x="487" y="6493"/>
                    <a:pt x="882" y="4274"/>
                    <a:pt x="2858" y="171"/>
                  </a:cubicBezTo>
                  <a:cubicBezTo>
                    <a:pt x="2911" y="65"/>
                    <a:pt x="2871" y="0"/>
                    <a:pt x="2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3917500" y="1251050"/>
              <a:ext cx="70400" cy="281300"/>
            </a:xfrm>
            <a:custGeom>
              <a:avLst/>
              <a:gdLst/>
              <a:ahLst/>
              <a:cxnLst/>
              <a:rect l="l" t="t" r="r" b="b"/>
              <a:pathLst>
                <a:path w="2816" h="11252" extrusionOk="0">
                  <a:moveTo>
                    <a:pt x="2781" y="1"/>
                  </a:moveTo>
                  <a:cubicBezTo>
                    <a:pt x="2753" y="1"/>
                    <a:pt x="2702" y="54"/>
                    <a:pt x="2645" y="153"/>
                  </a:cubicBezTo>
                  <a:cubicBezTo>
                    <a:pt x="609" y="3710"/>
                    <a:pt x="1" y="6719"/>
                    <a:pt x="791" y="11187"/>
                  </a:cubicBezTo>
                  <a:cubicBezTo>
                    <a:pt x="791" y="11229"/>
                    <a:pt x="831" y="11252"/>
                    <a:pt x="870" y="11252"/>
                  </a:cubicBezTo>
                  <a:cubicBezTo>
                    <a:pt x="915" y="11252"/>
                    <a:pt x="960" y="11222"/>
                    <a:pt x="943" y="11156"/>
                  </a:cubicBezTo>
                  <a:cubicBezTo>
                    <a:pt x="609" y="6749"/>
                    <a:pt x="1126" y="4317"/>
                    <a:pt x="2767" y="214"/>
                  </a:cubicBezTo>
                  <a:cubicBezTo>
                    <a:pt x="2815" y="69"/>
                    <a:pt x="2812" y="1"/>
                    <a:pt x="27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3979825" y="1462025"/>
              <a:ext cx="451400" cy="466125"/>
            </a:xfrm>
            <a:custGeom>
              <a:avLst/>
              <a:gdLst/>
              <a:ahLst/>
              <a:cxnLst/>
              <a:rect l="l" t="t" r="r" b="b"/>
              <a:pathLst>
                <a:path w="18056" h="18645" extrusionOk="0">
                  <a:moveTo>
                    <a:pt x="15590" y="0"/>
                  </a:moveTo>
                  <a:cubicBezTo>
                    <a:pt x="13093" y="0"/>
                    <a:pt x="11308" y="5045"/>
                    <a:pt x="10730" y="7702"/>
                  </a:cubicBezTo>
                  <a:cubicBezTo>
                    <a:pt x="10730" y="7702"/>
                    <a:pt x="9623" y="7470"/>
                    <a:pt x="8173" y="7470"/>
                  </a:cubicBezTo>
                  <a:cubicBezTo>
                    <a:pt x="6184" y="7470"/>
                    <a:pt x="3551" y="7907"/>
                    <a:pt x="2250" y="9982"/>
                  </a:cubicBezTo>
                  <a:cubicBezTo>
                    <a:pt x="0" y="13569"/>
                    <a:pt x="10548" y="18645"/>
                    <a:pt x="10548" y="18645"/>
                  </a:cubicBezTo>
                  <a:cubicBezTo>
                    <a:pt x="10548" y="18645"/>
                    <a:pt x="14195" y="14511"/>
                    <a:pt x="15381" y="12353"/>
                  </a:cubicBezTo>
                  <a:cubicBezTo>
                    <a:pt x="16566" y="10195"/>
                    <a:pt x="18055" y="468"/>
                    <a:pt x="15989" y="43"/>
                  </a:cubicBezTo>
                  <a:cubicBezTo>
                    <a:pt x="15854" y="14"/>
                    <a:pt x="15721" y="0"/>
                    <a:pt x="15590" y="0"/>
                  </a:cubicBezTo>
                  <a:close/>
                </a:path>
              </a:pathLst>
            </a:custGeom>
            <a:solidFill>
              <a:srgbClr val="FFC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031850" y="1463850"/>
              <a:ext cx="327950" cy="243675"/>
            </a:xfrm>
            <a:custGeom>
              <a:avLst/>
              <a:gdLst/>
              <a:ahLst/>
              <a:cxnLst/>
              <a:rect l="l" t="t" r="r" b="b"/>
              <a:pathLst>
                <a:path w="13118" h="9747" extrusionOk="0">
                  <a:moveTo>
                    <a:pt x="13087" y="0"/>
                  </a:moveTo>
                  <a:cubicBezTo>
                    <a:pt x="9926" y="760"/>
                    <a:pt x="9166" y="4468"/>
                    <a:pt x="8406" y="7204"/>
                  </a:cubicBezTo>
                  <a:cubicBezTo>
                    <a:pt x="7712" y="7056"/>
                    <a:pt x="6966" y="6977"/>
                    <a:pt x="6208" y="6977"/>
                  </a:cubicBezTo>
                  <a:cubicBezTo>
                    <a:pt x="3849" y="6977"/>
                    <a:pt x="1382" y="7749"/>
                    <a:pt x="47" y="9635"/>
                  </a:cubicBezTo>
                  <a:cubicBezTo>
                    <a:pt x="0" y="9682"/>
                    <a:pt x="61" y="9747"/>
                    <a:pt x="120" y="9747"/>
                  </a:cubicBezTo>
                  <a:cubicBezTo>
                    <a:pt x="137" y="9747"/>
                    <a:pt x="155" y="9741"/>
                    <a:pt x="169" y="9727"/>
                  </a:cubicBezTo>
                  <a:cubicBezTo>
                    <a:pt x="1619" y="8184"/>
                    <a:pt x="4168" y="7670"/>
                    <a:pt x="6468" y="7670"/>
                  </a:cubicBezTo>
                  <a:cubicBezTo>
                    <a:pt x="7205" y="7670"/>
                    <a:pt x="7916" y="7723"/>
                    <a:pt x="8558" y="7812"/>
                  </a:cubicBezTo>
                  <a:cubicBezTo>
                    <a:pt x="8596" y="7840"/>
                    <a:pt x="8642" y="7854"/>
                    <a:pt x="8689" y="7854"/>
                  </a:cubicBezTo>
                  <a:cubicBezTo>
                    <a:pt x="8794" y="7854"/>
                    <a:pt x="8902" y="7786"/>
                    <a:pt x="8923" y="7660"/>
                  </a:cubicBezTo>
                  <a:cubicBezTo>
                    <a:pt x="9713" y="5015"/>
                    <a:pt x="10290" y="1307"/>
                    <a:pt x="13117" y="61"/>
                  </a:cubicBezTo>
                  <a:cubicBezTo>
                    <a:pt x="13117" y="30"/>
                    <a:pt x="13117" y="30"/>
                    <a:pt x="130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3826325" y="1928125"/>
              <a:ext cx="1150500" cy="1058400"/>
            </a:xfrm>
            <a:custGeom>
              <a:avLst/>
              <a:gdLst/>
              <a:ahLst/>
              <a:cxnLst/>
              <a:rect l="l" t="t" r="r" b="b"/>
              <a:pathLst>
                <a:path w="46020" h="42336" extrusionOk="0">
                  <a:moveTo>
                    <a:pt x="20791" y="1"/>
                  </a:moveTo>
                  <a:lnTo>
                    <a:pt x="1" y="6353"/>
                  </a:lnTo>
                  <a:cubicBezTo>
                    <a:pt x="1" y="6353"/>
                    <a:pt x="7295" y="22615"/>
                    <a:pt x="10700" y="25959"/>
                  </a:cubicBezTo>
                  <a:cubicBezTo>
                    <a:pt x="14135" y="29302"/>
                    <a:pt x="26384" y="37600"/>
                    <a:pt x="35472" y="41460"/>
                  </a:cubicBezTo>
                  <a:cubicBezTo>
                    <a:pt x="36912" y="42069"/>
                    <a:pt x="38180" y="42335"/>
                    <a:pt x="39274" y="42335"/>
                  </a:cubicBezTo>
                  <a:cubicBezTo>
                    <a:pt x="45064" y="42335"/>
                    <a:pt x="46019" y="34887"/>
                    <a:pt x="42159" y="31308"/>
                  </a:cubicBezTo>
                  <a:cubicBezTo>
                    <a:pt x="37570" y="27083"/>
                    <a:pt x="25047" y="16566"/>
                    <a:pt x="24530" y="15107"/>
                  </a:cubicBezTo>
                  <a:cubicBezTo>
                    <a:pt x="24013" y="13648"/>
                    <a:pt x="20791" y="1"/>
                    <a:pt x="2079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3908400" y="2035200"/>
              <a:ext cx="438300" cy="143875"/>
            </a:xfrm>
            <a:custGeom>
              <a:avLst/>
              <a:gdLst/>
              <a:ahLst/>
              <a:cxnLst/>
              <a:rect l="l" t="t" r="r" b="b"/>
              <a:pathLst>
                <a:path w="17532" h="5755" extrusionOk="0">
                  <a:moveTo>
                    <a:pt x="17431" y="0"/>
                  </a:moveTo>
                  <a:cubicBezTo>
                    <a:pt x="17426" y="0"/>
                    <a:pt x="17422" y="1"/>
                    <a:pt x="17417" y="3"/>
                  </a:cubicBezTo>
                  <a:cubicBezTo>
                    <a:pt x="15806" y="490"/>
                    <a:pt x="10092" y="2162"/>
                    <a:pt x="8663" y="2648"/>
                  </a:cubicBezTo>
                  <a:cubicBezTo>
                    <a:pt x="5775" y="3621"/>
                    <a:pt x="2888" y="4593"/>
                    <a:pt x="31" y="5687"/>
                  </a:cubicBezTo>
                  <a:cubicBezTo>
                    <a:pt x="5" y="5687"/>
                    <a:pt x="1" y="5754"/>
                    <a:pt x="39" y="5754"/>
                  </a:cubicBezTo>
                  <a:cubicBezTo>
                    <a:pt x="45" y="5754"/>
                    <a:pt x="52" y="5753"/>
                    <a:pt x="61" y="5748"/>
                  </a:cubicBezTo>
                  <a:cubicBezTo>
                    <a:pt x="2979" y="4928"/>
                    <a:pt x="5897" y="4046"/>
                    <a:pt x="8815" y="3134"/>
                  </a:cubicBezTo>
                  <a:cubicBezTo>
                    <a:pt x="10244" y="2678"/>
                    <a:pt x="15988" y="763"/>
                    <a:pt x="17447" y="186"/>
                  </a:cubicBezTo>
                  <a:cubicBezTo>
                    <a:pt x="17532" y="158"/>
                    <a:pt x="17486" y="0"/>
                    <a:pt x="174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4598375" y="2906100"/>
              <a:ext cx="132725" cy="131925"/>
            </a:xfrm>
            <a:custGeom>
              <a:avLst/>
              <a:gdLst/>
              <a:ahLst/>
              <a:cxnLst/>
              <a:rect l="l" t="t" r="r" b="b"/>
              <a:pathLst>
                <a:path w="5309" h="5277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1216" y="457"/>
                    <a:pt x="2250" y="1156"/>
                    <a:pt x="3040" y="2129"/>
                  </a:cubicBezTo>
                  <a:cubicBezTo>
                    <a:pt x="3435" y="2584"/>
                    <a:pt x="3800" y="3071"/>
                    <a:pt x="4134" y="3587"/>
                  </a:cubicBezTo>
                  <a:cubicBezTo>
                    <a:pt x="4499" y="4104"/>
                    <a:pt x="4803" y="4621"/>
                    <a:pt x="5046" y="5198"/>
                  </a:cubicBezTo>
                  <a:cubicBezTo>
                    <a:pt x="5068" y="5253"/>
                    <a:pt x="5110" y="5277"/>
                    <a:pt x="5153" y="5277"/>
                  </a:cubicBezTo>
                  <a:cubicBezTo>
                    <a:pt x="5229" y="5277"/>
                    <a:pt x="5309" y="5204"/>
                    <a:pt x="5289" y="5107"/>
                  </a:cubicBezTo>
                  <a:cubicBezTo>
                    <a:pt x="5107" y="4469"/>
                    <a:pt x="4894" y="3861"/>
                    <a:pt x="4590" y="3284"/>
                  </a:cubicBezTo>
                  <a:cubicBezTo>
                    <a:pt x="4256" y="2706"/>
                    <a:pt x="3861" y="2189"/>
                    <a:pt x="3374" y="1733"/>
                  </a:cubicBezTo>
                  <a:cubicBezTo>
                    <a:pt x="2432" y="882"/>
                    <a:pt x="1277" y="274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4100425" y="3065075"/>
              <a:ext cx="1335400" cy="1237350"/>
            </a:xfrm>
            <a:custGeom>
              <a:avLst/>
              <a:gdLst/>
              <a:ahLst/>
              <a:cxnLst/>
              <a:rect l="l" t="t" r="r" b="b"/>
              <a:pathLst>
                <a:path w="53416" h="49494" extrusionOk="0">
                  <a:moveTo>
                    <a:pt x="2859" y="1"/>
                  </a:moveTo>
                  <a:cubicBezTo>
                    <a:pt x="980" y="1"/>
                    <a:pt x="1" y="2628"/>
                    <a:pt x="222" y="5709"/>
                  </a:cubicBezTo>
                  <a:cubicBezTo>
                    <a:pt x="708" y="11727"/>
                    <a:pt x="8885" y="45223"/>
                    <a:pt x="19827" y="49083"/>
                  </a:cubicBezTo>
                  <a:cubicBezTo>
                    <a:pt x="20626" y="49363"/>
                    <a:pt x="21473" y="49494"/>
                    <a:pt x="22360" y="49494"/>
                  </a:cubicBezTo>
                  <a:cubicBezTo>
                    <a:pt x="32744" y="49494"/>
                    <a:pt x="48435" y="31544"/>
                    <a:pt x="52412" y="24767"/>
                  </a:cubicBezTo>
                  <a:cubicBezTo>
                    <a:pt x="53415" y="23017"/>
                    <a:pt x="41059" y="16319"/>
                    <a:pt x="35681" y="16319"/>
                  </a:cubicBezTo>
                  <a:cubicBezTo>
                    <a:pt x="34707" y="16319"/>
                    <a:pt x="33962" y="16539"/>
                    <a:pt x="33566" y="17046"/>
                  </a:cubicBezTo>
                  <a:cubicBezTo>
                    <a:pt x="29747" y="21908"/>
                    <a:pt x="25789" y="28036"/>
                    <a:pt x="24526" y="28036"/>
                  </a:cubicBezTo>
                  <a:cubicBezTo>
                    <a:pt x="24463" y="28036"/>
                    <a:pt x="24406" y="28021"/>
                    <a:pt x="24356" y="27989"/>
                  </a:cubicBezTo>
                  <a:cubicBezTo>
                    <a:pt x="22259" y="26591"/>
                    <a:pt x="13444" y="10755"/>
                    <a:pt x="6392" y="2335"/>
                  </a:cubicBezTo>
                  <a:cubicBezTo>
                    <a:pt x="5007" y="683"/>
                    <a:pt x="3816" y="1"/>
                    <a:pt x="285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4925900" y="3027475"/>
              <a:ext cx="605075" cy="703475"/>
            </a:xfrm>
            <a:custGeom>
              <a:avLst/>
              <a:gdLst/>
              <a:ahLst/>
              <a:cxnLst/>
              <a:rect l="l" t="t" r="r" b="b"/>
              <a:pathLst>
                <a:path w="24203" h="28139" extrusionOk="0">
                  <a:moveTo>
                    <a:pt x="6371" y="0"/>
                  </a:moveTo>
                  <a:cubicBezTo>
                    <a:pt x="5617" y="0"/>
                    <a:pt x="5022" y="191"/>
                    <a:pt x="4651" y="617"/>
                  </a:cubicBezTo>
                  <a:cubicBezTo>
                    <a:pt x="1733" y="3991"/>
                    <a:pt x="0" y="18642"/>
                    <a:pt x="699" y="21073"/>
                  </a:cubicBezTo>
                  <a:cubicBezTo>
                    <a:pt x="1312" y="23230"/>
                    <a:pt x="13001" y="28138"/>
                    <a:pt x="17057" y="28138"/>
                  </a:cubicBezTo>
                  <a:cubicBezTo>
                    <a:pt x="17632" y="28138"/>
                    <a:pt x="18053" y="28040"/>
                    <a:pt x="18268" y="27821"/>
                  </a:cubicBezTo>
                  <a:cubicBezTo>
                    <a:pt x="20000" y="26058"/>
                    <a:pt x="23861" y="17274"/>
                    <a:pt x="24043" y="12927"/>
                  </a:cubicBezTo>
                  <a:cubicBezTo>
                    <a:pt x="24202" y="8975"/>
                    <a:pt x="11538" y="0"/>
                    <a:pt x="637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4972250" y="2668250"/>
              <a:ext cx="572975" cy="808825"/>
            </a:xfrm>
            <a:custGeom>
              <a:avLst/>
              <a:gdLst/>
              <a:ahLst/>
              <a:cxnLst/>
              <a:rect l="l" t="t" r="r" b="b"/>
              <a:pathLst>
                <a:path w="22919" h="32353" extrusionOk="0">
                  <a:moveTo>
                    <a:pt x="12154" y="1"/>
                  </a:moveTo>
                  <a:cubicBezTo>
                    <a:pt x="12145" y="1"/>
                    <a:pt x="12137" y="1"/>
                    <a:pt x="12128" y="1"/>
                  </a:cubicBezTo>
                  <a:cubicBezTo>
                    <a:pt x="8450" y="62"/>
                    <a:pt x="7295" y="14165"/>
                    <a:pt x="7295" y="14165"/>
                  </a:cubicBezTo>
                  <a:cubicBezTo>
                    <a:pt x="7295" y="14165"/>
                    <a:pt x="7536" y="335"/>
                    <a:pt x="3908" y="335"/>
                  </a:cubicBezTo>
                  <a:cubicBezTo>
                    <a:pt x="3892" y="335"/>
                    <a:pt x="3876" y="335"/>
                    <a:pt x="3860" y="335"/>
                  </a:cubicBezTo>
                  <a:cubicBezTo>
                    <a:pt x="0" y="457"/>
                    <a:pt x="304" y="20336"/>
                    <a:pt x="1216" y="21065"/>
                  </a:cubicBezTo>
                  <a:cubicBezTo>
                    <a:pt x="2905" y="22492"/>
                    <a:pt x="6129" y="24756"/>
                    <a:pt x="6503" y="24756"/>
                  </a:cubicBezTo>
                  <a:cubicBezTo>
                    <a:pt x="6519" y="24756"/>
                    <a:pt x="6530" y="24752"/>
                    <a:pt x="6535" y="24743"/>
                  </a:cubicBezTo>
                  <a:lnTo>
                    <a:pt x="6535" y="24743"/>
                  </a:lnTo>
                  <a:cubicBezTo>
                    <a:pt x="6475" y="24956"/>
                    <a:pt x="5016" y="28816"/>
                    <a:pt x="7174" y="30275"/>
                  </a:cubicBezTo>
                  <a:cubicBezTo>
                    <a:pt x="7576" y="30551"/>
                    <a:pt x="7954" y="30664"/>
                    <a:pt x="8305" y="30664"/>
                  </a:cubicBezTo>
                  <a:cubicBezTo>
                    <a:pt x="9887" y="30664"/>
                    <a:pt x="10898" y="28346"/>
                    <a:pt x="10973" y="28147"/>
                  </a:cubicBezTo>
                  <a:lnTo>
                    <a:pt x="10973" y="28147"/>
                  </a:lnTo>
                  <a:cubicBezTo>
                    <a:pt x="10973" y="28360"/>
                    <a:pt x="10791" y="31491"/>
                    <a:pt x="12675" y="32220"/>
                  </a:cubicBezTo>
                  <a:cubicBezTo>
                    <a:pt x="12908" y="32310"/>
                    <a:pt x="13127" y="32352"/>
                    <a:pt x="13334" y="32352"/>
                  </a:cubicBezTo>
                  <a:cubicBezTo>
                    <a:pt x="15993" y="32352"/>
                    <a:pt x="16665" y="25408"/>
                    <a:pt x="18724" y="23801"/>
                  </a:cubicBezTo>
                  <a:cubicBezTo>
                    <a:pt x="18724" y="23801"/>
                    <a:pt x="22068" y="27205"/>
                    <a:pt x="22189" y="27296"/>
                  </a:cubicBezTo>
                  <a:cubicBezTo>
                    <a:pt x="22189" y="27296"/>
                    <a:pt x="22919" y="19758"/>
                    <a:pt x="20426" y="16931"/>
                  </a:cubicBezTo>
                  <a:cubicBezTo>
                    <a:pt x="19959" y="16367"/>
                    <a:pt x="19280" y="16077"/>
                    <a:pt x="18588" y="16077"/>
                  </a:cubicBezTo>
                  <a:cubicBezTo>
                    <a:pt x="18200" y="16077"/>
                    <a:pt x="17808" y="16168"/>
                    <a:pt x="17447" y="16354"/>
                  </a:cubicBezTo>
                  <a:cubicBezTo>
                    <a:pt x="17447" y="16354"/>
                    <a:pt x="17964" y="13953"/>
                    <a:pt x="16323" y="12767"/>
                  </a:cubicBezTo>
                  <a:cubicBezTo>
                    <a:pt x="16093" y="12603"/>
                    <a:pt x="15798" y="12543"/>
                    <a:pt x="15491" y="12543"/>
                  </a:cubicBezTo>
                  <a:cubicBezTo>
                    <a:pt x="14662" y="12543"/>
                    <a:pt x="13739" y="12980"/>
                    <a:pt x="13739" y="12980"/>
                  </a:cubicBezTo>
                  <a:cubicBezTo>
                    <a:pt x="13739" y="12980"/>
                    <a:pt x="15796" y="1"/>
                    <a:pt x="1215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5131275" y="2989400"/>
              <a:ext cx="185775" cy="303900"/>
            </a:xfrm>
            <a:custGeom>
              <a:avLst/>
              <a:gdLst/>
              <a:ahLst/>
              <a:cxnLst/>
              <a:rect l="l" t="t" r="r" b="b"/>
              <a:pathLst>
                <a:path w="7431" h="12156" extrusionOk="0">
                  <a:moveTo>
                    <a:pt x="7364" y="0"/>
                  </a:moveTo>
                  <a:cubicBezTo>
                    <a:pt x="7350" y="0"/>
                    <a:pt x="7334" y="4"/>
                    <a:pt x="7317" y="12"/>
                  </a:cubicBezTo>
                  <a:cubicBezTo>
                    <a:pt x="3913" y="2657"/>
                    <a:pt x="843" y="7095"/>
                    <a:pt x="22" y="11927"/>
                  </a:cubicBezTo>
                  <a:cubicBezTo>
                    <a:pt x="1" y="12034"/>
                    <a:pt x="55" y="12156"/>
                    <a:pt x="109" y="12156"/>
                  </a:cubicBezTo>
                  <a:cubicBezTo>
                    <a:pt x="133" y="12156"/>
                    <a:pt x="156" y="12134"/>
                    <a:pt x="174" y="12079"/>
                  </a:cubicBezTo>
                  <a:cubicBezTo>
                    <a:pt x="965" y="8918"/>
                    <a:pt x="4642" y="2991"/>
                    <a:pt x="7408" y="73"/>
                  </a:cubicBezTo>
                  <a:cubicBezTo>
                    <a:pt x="7431" y="29"/>
                    <a:pt x="7404" y="0"/>
                    <a:pt x="73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244275" y="3078300"/>
              <a:ext cx="161475" cy="303900"/>
            </a:xfrm>
            <a:custGeom>
              <a:avLst/>
              <a:gdLst/>
              <a:ahLst/>
              <a:cxnLst/>
              <a:rect l="l" t="t" r="r" b="b"/>
              <a:pathLst>
                <a:path w="6459" h="12156" extrusionOk="0">
                  <a:moveTo>
                    <a:pt x="6387" y="1"/>
                  </a:moveTo>
                  <a:cubicBezTo>
                    <a:pt x="6374" y="1"/>
                    <a:pt x="6362" y="4"/>
                    <a:pt x="6354" y="13"/>
                  </a:cubicBezTo>
                  <a:cubicBezTo>
                    <a:pt x="4408" y="1350"/>
                    <a:pt x="2767" y="3842"/>
                    <a:pt x="1642" y="5879"/>
                  </a:cubicBezTo>
                  <a:cubicBezTo>
                    <a:pt x="548" y="7763"/>
                    <a:pt x="1" y="9891"/>
                    <a:pt x="1" y="12049"/>
                  </a:cubicBezTo>
                  <a:cubicBezTo>
                    <a:pt x="1" y="12109"/>
                    <a:pt x="65" y="12155"/>
                    <a:pt x="110" y="12155"/>
                  </a:cubicBezTo>
                  <a:cubicBezTo>
                    <a:pt x="134" y="12155"/>
                    <a:pt x="153" y="12142"/>
                    <a:pt x="153" y="12110"/>
                  </a:cubicBezTo>
                  <a:cubicBezTo>
                    <a:pt x="1126" y="7490"/>
                    <a:pt x="3466" y="3660"/>
                    <a:pt x="6414" y="73"/>
                  </a:cubicBezTo>
                  <a:cubicBezTo>
                    <a:pt x="6459" y="29"/>
                    <a:pt x="6422" y="1"/>
                    <a:pt x="6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5106750" y="3246550"/>
              <a:ext cx="333600" cy="238475"/>
            </a:xfrm>
            <a:custGeom>
              <a:avLst/>
              <a:gdLst/>
              <a:ahLst/>
              <a:cxnLst/>
              <a:rect l="l" t="t" r="r" b="b"/>
              <a:pathLst>
                <a:path w="13344" h="9539" extrusionOk="0">
                  <a:moveTo>
                    <a:pt x="1368" y="0"/>
                  </a:moveTo>
                  <a:cubicBezTo>
                    <a:pt x="1368" y="0"/>
                    <a:pt x="0" y="2736"/>
                    <a:pt x="152" y="4955"/>
                  </a:cubicBezTo>
                  <a:cubicBezTo>
                    <a:pt x="183" y="5958"/>
                    <a:pt x="639" y="6900"/>
                    <a:pt x="1429" y="7508"/>
                  </a:cubicBezTo>
                  <a:cubicBezTo>
                    <a:pt x="1854" y="7812"/>
                    <a:pt x="2371" y="7994"/>
                    <a:pt x="2888" y="8024"/>
                  </a:cubicBezTo>
                  <a:cubicBezTo>
                    <a:pt x="3435" y="8024"/>
                    <a:pt x="3952" y="7842"/>
                    <a:pt x="4347" y="7508"/>
                  </a:cubicBezTo>
                  <a:cubicBezTo>
                    <a:pt x="4712" y="7204"/>
                    <a:pt x="5046" y="6839"/>
                    <a:pt x="5289" y="6444"/>
                  </a:cubicBezTo>
                  <a:cubicBezTo>
                    <a:pt x="5320" y="6657"/>
                    <a:pt x="5350" y="6869"/>
                    <a:pt x="5411" y="7052"/>
                  </a:cubicBezTo>
                  <a:cubicBezTo>
                    <a:pt x="5532" y="7781"/>
                    <a:pt x="5897" y="8450"/>
                    <a:pt x="6383" y="8967"/>
                  </a:cubicBezTo>
                  <a:cubicBezTo>
                    <a:pt x="6793" y="9336"/>
                    <a:pt x="7314" y="9539"/>
                    <a:pt x="7833" y="9539"/>
                  </a:cubicBezTo>
                  <a:cubicBezTo>
                    <a:pt x="8084" y="9539"/>
                    <a:pt x="8334" y="9491"/>
                    <a:pt x="8572" y="9392"/>
                  </a:cubicBezTo>
                  <a:cubicBezTo>
                    <a:pt x="9210" y="9028"/>
                    <a:pt x="9727" y="8511"/>
                    <a:pt x="10061" y="7872"/>
                  </a:cubicBezTo>
                  <a:cubicBezTo>
                    <a:pt x="10730" y="6687"/>
                    <a:pt x="11247" y="5471"/>
                    <a:pt x="11672" y="4195"/>
                  </a:cubicBezTo>
                  <a:cubicBezTo>
                    <a:pt x="11885" y="3587"/>
                    <a:pt x="12098" y="2979"/>
                    <a:pt x="12341" y="2371"/>
                  </a:cubicBezTo>
                  <a:cubicBezTo>
                    <a:pt x="12554" y="1733"/>
                    <a:pt x="12888" y="1185"/>
                    <a:pt x="13344" y="699"/>
                  </a:cubicBezTo>
                  <a:lnTo>
                    <a:pt x="13344" y="699"/>
                  </a:lnTo>
                  <a:cubicBezTo>
                    <a:pt x="12827" y="1125"/>
                    <a:pt x="12463" y="1672"/>
                    <a:pt x="12189" y="2310"/>
                  </a:cubicBezTo>
                  <a:cubicBezTo>
                    <a:pt x="11885" y="2888"/>
                    <a:pt x="11611" y="3496"/>
                    <a:pt x="11368" y="4103"/>
                  </a:cubicBezTo>
                  <a:cubicBezTo>
                    <a:pt x="10882" y="5289"/>
                    <a:pt x="10274" y="6474"/>
                    <a:pt x="9605" y="7569"/>
                  </a:cubicBezTo>
                  <a:cubicBezTo>
                    <a:pt x="9301" y="8085"/>
                    <a:pt x="8876" y="8511"/>
                    <a:pt x="8329" y="8784"/>
                  </a:cubicBezTo>
                  <a:cubicBezTo>
                    <a:pt x="8171" y="8840"/>
                    <a:pt x="8011" y="8867"/>
                    <a:pt x="7853" y="8867"/>
                  </a:cubicBezTo>
                  <a:cubicBezTo>
                    <a:pt x="7493" y="8867"/>
                    <a:pt x="7144" y="8725"/>
                    <a:pt x="6870" y="8450"/>
                  </a:cubicBezTo>
                  <a:cubicBezTo>
                    <a:pt x="6475" y="8024"/>
                    <a:pt x="6201" y="7477"/>
                    <a:pt x="6110" y="6900"/>
                  </a:cubicBezTo>
                  <a:cubicBezTo>
                    <a:pt x="5988" y="6292"/>
                    <a:pt x="5927" y="5684"/>
                    <a:pt x="5988" y="5046"/>
                  </a:cubicBezTo>
                  <a:lnTo>
                    <a:pt x="6079" y="2827"/>
                  </a:lnTo>
                  <a:lnTo>
                    <a:pt x="5228" y="4894"/>
                  </a:lnTo>
                  <a:cubicBezTo>
                    <a:pt x="4955" y="5654"/>
                    <a:pt x="4499" y="6353"/>
                    <a:pt x="3861" y="6869"/>
                  </a:cubicBezTo>
                  <a:cubicBezTo>
                    <a:pt x="3583" y="7117"/>
                    <a:pt x="3226" y="7238"/>
                    <a:pt x="2867" y="7238"/>
                  </a:cubicBezTo>
                  <a:cubicBezTo>
                    <a:pt x="2519" y="7238"/>
                    <a:pt x="2169" y="7124"/>
                    <a:pt x="1885" y="6900"/>
                  </a:cubicBezTo>
                  <a:cubicBezTo>
                    <a:pt x="1277" y="6383"/>
                    <a:pt x="882" y="5654"/>
                    <a:pt x="851" y="4863"/>
                  </a:cubicBezTo>
                  <a:cubicBezTo>
                    <a:pt x="821" y="3435"/>
                    <a:pt x="1034" y="2037"/>
                    <a:pt x="1520" y="699"/>
                  </a:cubicBez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782175" y="3075750"/>
              <a:ext cx="491775" cy="420825"/>
            </a:xfrm>
            <a:custGeom>
              <a:avLst/>
              <a:gdLst/>
              <a:ahLst/>
              <a:cxnLst/>
              <a:rect l="l" t="t" r="r" b="b"/>
              <a:pathLst>
                <a:path w="19671" h="16833" extrusionOk="0">
                  <a:moveTo>
                    <a:pt x="7277" y="1"/>
                  </a:moveTo>
                  <a:cubicBezTo>
                    <a:pt x="0" y="1"/>
                    <a:pt x="6327" y="16589"/>
                    <a:pt x="6327" y="16589"/>
                  </a:cubicBezTo>
                  <a:cubicBezTo>
                    <a:pt x="6327" y="16589"/>
                    <a:pt x="6961" y="16832"/>
                    <a:pt x="7848" y="16832"/>
                  </a:cubicBezTo>
                  <a:cubicBezTo>
                    <a:pt x="8762" y="16832"/>
                    <a:pt x="9944" y="16574"/>
                    <a:pt x="10977" y="15525"/>
                  </a:cubicBezTo>
                  <a:cubicBezTo>
                    <a:pt x="14229" y="12243"/>
                    <a:pt x="11160" y="6650"/>
                    <a:pt x="11160" y="6650"/>
                  </a:cubicBezTo>
                  <a:lnTo>
                    <a:pt x="11160" y="6650"/>
                  </a:lnTo>
                  <a:cubicBezTo>
                    <a:pt x="12468" y="7127"/>
                    <a:pt x="14214" y="7573"/>
                    <a:pt x="15737" y="7573"/>
                  </a:cubicBezTo>
                  <a:cubicBezTo>
                    <a:pt x="17220" y="7573"/>
                    <a:pt x="18491" y="7150"/>
                    <a:pt x="18941" y="5920"/>
                  </a:cubicBezTo>
                  <a:cubicBezTo>
                    <a:pt x="19670" y="4005"/>
                    <a:pt x="10126" y="236"/>
                    <a:pt x="7755" y="23"/>
                  </a:cubicBezTo>
                  <a:cubicBezTo>
                    <a:pt x="7589" y="8"/>
                    <a:pt x="7430" y="1"/>
                    <a:pt x="727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959325" y="3076200"/>
              <a:ext cx="307775" cy="367925"/>
            </a:xfrm>
            <a:custGeom>
              <a:avLst/>
              <a:gdLst/>
              <a:ahLst/>
              <a:cxnLst/>
              <a:rect l="l" t="t" r="r" b="b"/>
              <a:pathLst>
                <a:path w="12311" h="14717" extrusionOk="0">
                  <a:moveTo>
                    <a:pt x="286" y="1"/>
                  </a:moveTo>
                  <a:cubicBezTo>
                    <a:pt x="191" y="1"/>
                    <a:pt x="96" y="2"/>
                    <a:pt x="1" y="5"/>
                  </a:cubicBezTo>
                  <a:cubicBezTo>
                    <a:pt x="1855" y="157"/>
                    <a:pt x="3587" y="917"/>
                    <a:pt x="5289" y="1647"/>
                  </a:cubicBezTo>
                  <a:cubicBezTo>
                    <a:pt x="6140" y="2042"/>
                    <a:pt x="6961" y="2467"/>
                    <a:pt x="7782" y="2893"/>
                  </a:cubicBezTo>
                  <a:cubicBezTo>
                    <a:pt x="8602" y="3349"/>
                    <a:pt x="9454" y="3774"/>
                    <a:pt x="10183" y="4291"/>
                  </a:cubicBezTo>
                  <a:cubicBezTo>
                    <a:pt x="10913" y="4778"/>
                    <a:pt x="11703" y="5446"/>
                    <a:pt x="11429" y="6024"/>
                  </a:cubicBezTo>
                  <a:cubicBezTo>
                    <a:pt x="11186" y="6692"/>
                    <a:pt x="10335" y="7088"/>
                    <a:pt x="9484" y="7179"/>
                  </a:cubicBezTo>
                  <a:cubicBezTo>
                    <a:pt x="9168" y="7212"/>
                    <a:pt x="8847" y="7229"/>
                    <a:pt x="8527" y="7229"/>
                  </a:cubicBezTo>
                  <a:cubicBezTo>
                    <a:pt x="7956" y="7229"/>
                    <a:pt x="7385" y="7174"/>
                    <a:pt x="6840" y="7057"/>
                  </a:cubicBezTo>
                  <a:cubicBezTo>
                    <a:pt x="5928" y="6875"/>
                    <a:pt x="5046" y="6632"/>
                    <a:pt x="4165" y="6358"/>
                  </a:cubicBezTo>
                  <a:lnTo>
                    <a:pt x="3344" y="6085"/>
                  </a:lnTo>
                  <a:lnTo>
                    <a:pt x="3770" y="6814"/>
                  </a:lnTo>
                  <a:cubicBezTo>
                    <a:pt x="4104" y="7422"/>
                    <a:pt x="4377" y="8030"/>
                    <a:pt x="4621" y="8668"/>
                  </a:cubicBezTo>
                  <a:cubicBezTo>
                    <a:pt x="4833" y="9337"/>
                    <a:pt x="5016" y="10006"/>
                    <a:pt x="5107" y="10674"/>
                  </a:cubicBezTo>
                  <a:cubicBezTo>
                    <a:pt x="5198" y="11343"/>
                    <a:pt x="5198" y="12042"/>
                    <a:pt x="5137" y="12741"/>
                  </a:cubicBezTo>
                  <a:cubicBezTo>
                    <a:pt x="5046" y="13440"/>
                    <a:pt x="4833" y="14109"/>
                    <a:pt x="4499" y="14717"/>
                  </a:cubicBezTo>
                  <a:cubicBezTo>
                    <a:pt x="4925" y="14139"/>
                    <a:pt x="5198" y="13471"/>
                    <a:pt x="5350" y="12772"/>
                  </a:cubicBezTo>
                  <a:cubicBezTo>
                    <a:pt x="5502" y="12072"/>
                    <a:pt x="5563" y="11343"/>
                    <a:pt x="5502" y="10644"/>
                  </a:cubicBezTo>
                  <a:cubicBezTo>
                    <a:pt x="5472" y="9914"/>
                    <a:pt x="5320" y="9215"/>
                    <a:pt x="5137" y="8516"/>
                  </a:cubicBezTo>
                  <a:cubicBezTo>
                    <a:pt x="5003" y="8075"/>
                    <a:pt x="4857" y="7646"/>
                    <a:pt x="4683" y="7221"/>
                  </a:cubicBezTo>
                  <a:lnTo>
                    <a:pt x="4683" y="7221"/>
                  </a:lnTo>
                  <a:cubicBezTo>
                    <a:pt x="5353" y="7442"/>
                    <a:pt x="6027" y="7631"/>
                    <a:pt x="6718" y="7787"/>
                  </a:cubicBezTo>
                  <a:cubicBezTo>
                    <a:pt x="7378" y="7936"/>
                    <a:pt x="8067" y="8010"/>
                    <a:pt x="8755" y="8010"/>
                  </a:cubicBezTo>
                  <a:cubicBezTo>
                    <a:pt x="9050" y="8010"/>
                    <a:pt x="9344" y="7996"/>
                    <a:pt x="9636" y="7969"/>
                  </a:cubicBezTo>
                  <a:cubicBezTo>
                    <a:pt x="10153" y="7908"/>
                    <a:pt x="10639" y="7756"/>
                    <a:pt x="11095" y="7513"/>
                  </a:cubicBezTo>
                  <a:cubicBezTo>
                    <a:pt x="11612" y="7240"/>
                    <a:pt x="12007" y="6814"/>
                    <a:pt x="12220" y="6267"/>
                  </a:cubicBezTo>
                  <a:cubicBezTo>
                    <a:pt x="12250" y="6115"/>
                    <a:pt x="12280" y="5963"/>
                    <a:pt x="12311" y="5811"/>
                  </a:cubicBezTo>
                  <a:cubicBezTo>
                    <a:pt x="12311" y="5659"/>
                    <a:pt x="12280" y="5507"/>
                    <a:pt x="12220" y="5355"/>
                  </a:cubicBezTo>
                  <a:cubicBezTo>
                    <a:pt x="12159" y="5051"/>
                    <a:pt x="12007" y="4808"/>
                    <a:pt x="11794" y="4595"/>
                  </a:cubicBezTo>
                  <a:cubicBezTo>
                    <a:pt x="11460" y="4230"/>
                    <a:pt x="11065" y="3896"/>
                    <a:pt x="10639" y="3653"/>
                  </a:cubicBezTo>
                  <a:cubicBezTo>
                    <a:pt x="8998" y="2680"/>
                    <a:pt x="7265" y="1860"/>
                    <a:pt x="5502" y="1191"/>
                  </a:cubicBezTo>
                  <a:cubicBezTo>
                    <a:pt x="4621" y="857"/>
                    <a:pt x="3709" y="553"/>
                    <a:pt x="2797" y="340"/>
                  </a:cubicBezTo>
                  <a:cubicBezTo>
                    <a:pt x="1977" y="121"/>
                    <a:pt x="1133" y="1"/>
                    <a:pt x="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083375" y="3052650"/>
              <a:ext cx="534025" cy="911250"/>
            </a:xfrm>
            <a:custGeom>
              <a:avLst/>
              <a:gdLst/>
              <a:ahLst/>
              <a:cxnLst/>
              <a:rect l="l" t="t" r="r" b="b"/>
              <a:pathLst>
                <a:path w="21361" h="36450" extrusionOk="0">
                  <a:moveTo>
                    <a:pt x="3093" y="0"/>
                  </a:moveTo>
                  <a:cubicBezTo>
                    <a:pt x="1146" y="0"/>
                    <a:pt x="1" y="2762"/>
                    <a:pt x="813" y="10765"/>
                  </a:cubicBezTo>
                  <a:cubicBezTo>
                    <a:pt x="2211" y="24565"/>
                    <a:pt x="7591" y="36449"/>
                    <a:pt x="7591" y="36449"/>
                  </a:cubicBezTo>
                  <a:lnTo>
                    <a:pt x="21360" y="22650"/>
                  </a:lnTo>
                  <a:cubicBezTo>
                    <a:pt x="21360" y="22650"/>
                    <a:pt x="15129" y="12163"/>
                    <a:pt x="10327" y="5993"/>
                  </a:cubicBezTo>
                  <a:cubicBezTo>
                    <a:pt x="7901" y="2877"/>
                    <a:pt x="5080" y="0"/>
                    <a:pt x="30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165225" y="3180425"/>
              <a:ext cx="389100" cy="718875"/>
            </a:xfrm>
            <a:custGeom>
              <a:avLst/>
              <a:gdLst/>
              <a:ahLst/>
              <a:cxnLst/>
              <a:rect l="l" t="t" r="r" b="b"/>
              <a:pathLst>
                <a:path w="15564" h="28755" extrusionOk="0">
                  <a:moveTo>
                    <a:pt x="2281" y="1"/>
                  </a:moveTo>
                  <a:cubicBezTo>
                    <a:pt x="1886" y="396"/>
                    <a:pt x="1521" y="852"/>
                    <a:pt x="1247" y="1338"/>
                  </a:cubicBezTo>
                  <a:cubicBezTo>
                    <a:pt x="943" y="1824"/>
                    <a:pt x="730" y="2341"/>
                    <a:pt x="579" y="2888"/>
                  </a:cubicBezTo>
                  <a:cubicBezTo>
                    <a:pt x="974" y="2493"/>
                    <a:pt x="1338" y="2068"/>
                    <a:pt x="1612" y="1581"/>
                  </a:cubicBezTo>
                  <a:cubicBezTo>
                    <a:pt x="1916" y="1095"/>
                    <a:pt x="2159" y="548"/>
                    <a:pt x="2281" y="1"/>
                  </a:cubicBezTo>
                  <a:close/>
                  <a:moveTo>
                    <a:pt x="8269" y="3800"/>
                  </a:moveTo>
                  <a:cubicBezTo>
                    <a:pt x="8269" y="4347"/>
                    <a:pt x="8329" y="4925"/>
                    <a:pt x="8481" y="5472"/>
                  </a:cubicBezTo>
                  <a:cubicBezTo>
                    <a:pt x="8603" y="6019"/>
                    <a:pt x="8816" y="6566"/>
                    <a:pt x="9120" y="7052"/>
                  </a:cubicBezTo>
                  <a:cubicBezTo>
                    <a:pt x="9120" y="6505"/>
                    <a:pt x="9059" y="5928"/>
                    <a:pt x="8907" y="5381"/>
                  </a:cubicBezTo>
                  <a:cubicBezTo>
                    <a:pt x="8785" y="4834"/>
                    <a:pt x="8573" y="4286"/>
                    <a:pt x="8269" y="3800"/>
                  </a:cubicBezTo>
                  <a:close/>
                  <a:moveTo>
                    <a:pt x="3952" y="10487"/>
                  </a:moveTo>
                  <a:lnTo>
                    <a:pt x="3952" y="10487"/>
                  </a:lnTo>
                  <a:cubicBezTo>
                    <a:pt x="4348" y="10882"/>
                    <a:pt x="4804" y="11247"/>
                    <a:pt x="5290" y="11521"/>
                  </a:cubicBezTo>
                  <a:cubicBezTo>
                    <a:pt x="5776" y="11825"/>
                    <a:pt x="6293" y="12037"/>
                    <a:pt x="6840" y="12189"/>
                  </a:cubicBezTo>
                  <a:cubicBezTo>
                    <a:pt x="6475" y="11794"/>
                    <a:pt x="6019" y="11429"/>
                    <a:pt x="5533" y="11156"/>
                  </a:cubicBezTo>
                  <a:cubicBezTo>
                    <a:pt x="5047" y="10852"/>
                    <a:pt x="4500" y="10609"/>
                    <a:pt x="3952" y="10487"/>
                  </a:cubicBezTo>
                  <a:close/>
                  <a:moveTo>
                    <a:pt x="15564" y="15837"/>
                  </a:moveTo>
                  <a:cubicBezTo>
                    <a:pt x="15016" y="15837"/>
                    <a:pt x="14439" y="15898"/>
                    <a:pt x="13892" y="16049"/>
                  </a:cubicBezTo>
                  <a:cubicBezTo>
                    <a:pt x="13345" y="16171"/>
                    <a:pt x="12798" y="16384"/>
                    <a:pt x="12311" y="16657"/>
                  </a:cubicBezTo>
                  <a:cubicBezTo>
                    <a:pt x="12408" y="16662"/>
                    <a:pt x="12503" y="16665"/>
                    <a:pt x="12598" y="16665"/>
                  </a:cubicBezTo>
                  <a:cubicBezTo>
                    <a:pt x="13071" y="16665"/>
                    <a:pt x="13527" y="16602"/>
                    <a:pt x="13983" y="16475"/>
                  </a:cubicBezTo>
                  <a:cubicBezTo>
                    <a:pt x="14561" y="16323"/>
                    <a:pt x="15077" y="16110"/>
                    <a:pt x="15564" y="15837"/>
                  </a:cubicBezTo>
                  <a:close/>
                  <a:moveTo>
                    <a:pt x="913" y="17600"/>
                  </a:moveTo>
                  <a:lnTo>
                    <a:pt x="913" y="17600"/>
                  </a:lnTo>
                  <a:cubicBezTo>
                    <a:pt x="548" y="17934"/>
                    <a:pt x="244" y="18329"/>
                    <a:pt x="1" y="18755"/>
                  </a:cubicBezTo>
                  <a:cubicBezTo>
                    <a:pt x="31" y="18937"/>
                    <a:pt x="92" y="19119"/>
                    <a:pt x="153" y="19332"/>
                  </a:cubicBezTo>
                  <a:lnTo>
                    <a:pt x="244" y="19180"/>
                  </a:lnTo>
                  <a:cubicBezTo>
                    <a:pt x="548" y="18694"/>
                    <a:pt x="761" y="18147"/>
                    <a:pt x="913" y="17600"/>
                  </a:cubicBezTo>
                  <a:close/>
                  <a:moveTo>
                    <a:pt x="7661" y="18481"/>
                  </a:moveTo>
                  <a:lnTo>
                    <a:pt x="7661" y="18481"/>
                  </a:lnTo>
                  <a:cubicBezTo>
                    <a:pt x="7630" y="19059"/>
                    <a:pt x="7691" y="19636"/>
                    <a:pt x="7843" y="20183"/>
                  </a:cubicBezTo>
                  <a:cubicBezTo>
                    <a:pt x="7995" y="20730"/>
                    <a:pt x="8177" y="21247"/>
                    <a:pt x="8481" y="21764"/>
                  </a:cubicBezTo>
                  <a:cubicBezTo>
                    <a:pt x="8481" y="20609"/>
                    <a:pt x="8208" y="19484"/>
                    <a:pt x="7661" y="18481"/>
                  </a:cubicBezTo>
                  <a:close/>
                  <a:moveTo>
                    <a:pt x="5959" y="27965"/>
                  </a:moveTo>
                  <a:cubicBezTo>
                    <a:pt x="5972" y="27968"/>
                    <a:pt x="5985" y="27972"/>
                    <a:pt x="5999" y="27975"/>
                  </a:cubicBezTo>
                  <a:lnTo>
                    <a:pt x="5999" y="27975"/>
                  </a:lnTo>
                  <a:cubicBezTo>
                    <a:pt x="5995" y="27972"/>
                    <a:pt x="5992" y="27968"/>
                    <a:pt x="5989" y="27965"/>
                  </a:cubicBezTo>
                  <a:close/>
                  <a:moveTo>
                    <a:pt x="5999" y="27975"/>
                  </a:moveTo>
                  <a:cubicBezTo>
                    <a:pt x="6270" y="28275"/>
                    <a:pt x="6570" y="28545"/>
                    <a:pt x="6901" y="28755"/>
                  </a:cubicBezTo>
                  <a:lnTo>
                    <a:pt x="7205" y="28451"/>
                  </a:lnTo>
                  <a:cubicBezTo>
                    <a:pt x="6821" y="28244"/>
                    <a:pt x="6438" y="28095"/>
                    <a:pt x="5999" y="2797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248300" y="3545925"/>
              <a:ext cx="304500" cy="297475"/>
            </a:xfrm>
            <a:custGeom>
              <a:avLst/>
              <a:gdLst/>
              <a:ahLst/>
              <a:cxnLst/>
              <a:rect l="l" t="t" r="r" b="b"/>
              <a:pathLst>
                <a:path w="12180" h="11899" extrusionOk="0">
                  <a:moveTo>
                    <a:pt x="12119" y="1"/>
                  </a:moveTo>
                  <a:cubicBezTo>
                    <a:pt x="10386" y="1369"/>
                    <a:pt x="8836" y="2949"/>
                    <a:pt x="7256" y="4469"/>
                  </a:cubicBezTo>
                  <a:cubicBezTo>
                    <a:pt x="5675" y="5989"/>
                    <a:pt x="4125" y="7539"/>
                    <a:pt x="2605" y="9120"/>
                  </a:cubicBezTo>
                  <a:cubicBezTo>
                    <a:pt x="1724" y="10001"/>
                    <a:pt x="873" y="10943"/>
                    <a:pt x="22" y="11855"/>
                  </a:cubicBezTo>
                  <a:cubicBezTo>
                    <a:pt x="0" y="11877"/>
                    <a:pt x="9" y="11898"/>
                    <a:pt x="27" y="11898"/>
                  </a:cubicBezTo>
                  <a:cubicBezTo>
                    <a:pt x="34" y="11898"/>
                    <a:pt x="43" y="11894"/>
                    <a:pt x="52" y="11886"/>
                  </a:cubicBezTo>
                  <a:cubicBezTo>
                    <a:pt x="842" y="11126"/>
                    <a:pt x="1693" y="10427"/>
                    <a:pt x="2484" y="9667"/>
                  </a:cubicBezTo>
                  <a:cubicBezTo>
                    <a:pt x="3274" y="8907"/>
                    <a:pt x="4064" y="8147"/>
                    <a:pt x="4854" y="7417"/>
                  </a:cubicBezTo>
                  <a:cubicBezTo>
                    <a:pt x="6435" y="5898"/>
                    <a:pt x="8016" y="4347"/>
                    <a:pt x="9566" y="2797"/>
                  </a:cubicBezTo>
                  <a:cubicBezTo>
                    <a:pt x="10478" y="1916"/>
                    <a:pt x="11359" y="1004"/>
                    <a:pt x="12149" y="62"/>
                  </a:cubicBezTo>
                  <a:cubicBezTo>
                    <a:pt x="12180" y="31"/>
                    <a:pt x="12149" y="1"/>
                    <a:pt x="12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082775" y="3052675"/>
              <a:ext cx="386450" cy="911225"/>
            </a:xfrm>
            <a:custGeom>
              <a:avLst/>
              <a:gdLst/>
              <a:ahLst/>
              <a:cxnLst/>
              <a:rect l="l" t="t" r="r" b="b"/>
              <a:pathLst>
                <a:path w="15458" h="36449" extrusionOk="0">
                  <a:moveTo>
                    <a:pt x="3095" y="0"/>
                  </a:moveTo>
                  <a:cubicBezTo>
                    <a:pt x="1160" y="0"/>
                    <a:pt x="0" y="2758"/>
                    <a:pt x="837" y="10764"/>
                  </a:cubicBezTo>
                  <a:cubicBezTo>
                    <a:pt x="2235" y="24564"/>
                    <a:pt x="7615" y="36448"/>
                    <a:pt x="7615" y="36448"/>
                  </a:cubicBezTo>
                  <a:lnTo>
                    <a:pt x="15457" y="28606"/>
                  </a:lnTo>
                  <a:lnTo>
                    <a:pt x="3633" y="65"/>
                  </a:lnTo>
                  <a:cubicBezTo>
                    <a:pt x="3448" y="22"/>
                    <a:pt x="3269" y="0"/>
                    <a:pt x="3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3344550" y="2980375"/>
              <a:ext cx="1119350" cy="1256325"/>
            </a:xfrm>
            <a:custGeom>
              <a:avLst/>
              <a:gdLst/>
              <a:ahLst/>
              <a:cxnLst/>
              <a:rect l="l" t="t" r="r" b="b"/>
              <a:pathLst>
                <a:path w="44774" h="50253" extrusionOk="0">
                  <a:moveTo>
                    <a:pt x="26070" y="1"/>
                  </a:moveTo>
                  <a:cubicBezTo>
                    <a:pt x="24211" y="1"/>
                    <a:pt x="22488" y="425"/>
                    <a:pt x="21460" y="1407"/>
                  </a:cubicBezTo>
                  <a:cubicBezTo>
                    <a:pt x="5046" y="17182"/>
                    <a:pt x="1" y="50252"/>
                    <a:pt x="1" y="50252"/>
                  </a:cubicBezTo>
                  <a:lnTo>
                    <a:pt x="44652" y="50161"/>
                  </a:lnTo>
                  <a:cubicBezTo>
                    <a:pt x="44774" y="49979"/>
                    <a:pt x="39424" y="17395"/>
                    <a:pt x="38086" y="12197"/>
                  </a:cubicBezTo>
                  <a:cubicBezTo>
                    <a:pt x="36719" y="7000"/>
                    <a:pt x="32554" y="1620"/>
                    <a:pt x="31399" y="1103"/>
                  </a:cubicBezTo>
                  <a:cubicBezTo>
                    <a:pt x="29848" y="410"/>
                    <a:pt x="27894" y="1"/>
                    <a:pt x="26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3428900" y="3051050"/>
              <a:ext cx="958250" cy="1155400"/>
            </a:xfrm>
            <a:custGeom>
              <a:avLst/>
              <a:gdLst/>
              <a:ahLst/>
              <a:cxnLst/>
              <a:rect l="l" t="t" r="r" b="b"/>
              <a:pathLst>
                <a:path w="38330" h="46216" extrusionOk="0">
                  <a:moveTo>
                    <a:pt x="24031" y="1"/>
                  </a:moveTo>
                  <a:cubicBezTo>
                    <a:pt x="23556" y="1"/>
                    <a:pt x="23096" y="64"/>
                    <a:pt x="22615" y="191"/>
                  </a:cubicBezTo>
                  <a:cubicBezTo>
                    <a:pt x="22068" y="343"/>
                    <a:pt x="21551" y="555"/>
                    <a:pt x="21065" y="829"/>
                  </a:cubicBezTo>
                  <a:cubicBezTo>
                    <a:pt x="21612" y="829"/>
                    <a:pt x="22189" y="768"/>
                    <a:pt x="22737" y="616"/>
                  </a:cubicBezTo>
                  <a:cubicBezTo>
                    <a:pt x="23284" y="495"/>
                    <a:pt x="23831" y="282"/>
                    <a:pt x="24317" y="8"/>
                  </a:cubicBezTo>
                  <a:cubicBezTo>
                    <a:pt x="24221" y="3"/>
                    <a:pt x="24125" y="1"/>
                    <a:pt x="24031" y="1"/>
                  </a:cubicBezTo>
                  <a:close/>
                  <a:moveTo>
                    <a:pt x="12767" y="4780"/>
                  </a:moveTo>
                  <a:lnTo>
                    <a:pt x="12524" y="5115"/>
                  </a:lnTo>
                  <a:lnTo>
                    <a:pt x="12888" y="5358"/>
                  </a:lnTo>
                  <a:cubicBezTo>
                    <a:pt x="13375" y="5662"/>
                    <a:pt x="13922" y="5905"/>
                    <a:pt x="14469" y="6057"/>
                  </a:cubicBezTo>
                  <a:cubicBezTo>
                    <a:pt x="14074" y="5632"/>
                    <a:pt x="13618" y="5267"/>
                    <a:pt x="13132" y="4993"/>
                  </a:cubicBezTo>
                  <a:cubicBezTo>
                    <a:pt x="13010" y="4932"/>
                    <a:pt x="12888" y="4841"/>
                    <a:pt x="12767" y="4780"/>
                  </a:cubicBezTo>
                  <a:close/>
                  <a:moveTo>
                    <a:pt x="31734" y="5176"/>
                  </a:moveTo>
                  <a:cubicBezTo>
                    <a:pt x="31339" y="5571"/>
                    <a:pt x="30974" y="6027"/>
                    <a:pt x="30700" y="6513"/>
                  </a:cubicBezTo>
                  <a:cubicBezTo>
                    <a:pt x="30396" y="6999"/>
                    <a:pt x="30183" y="7516"/>
                    <a:pt x="30032" y="8063"/>
                  </a:cubicBezTo>
                  <a:cubicBezTo>
                    <a:pt x="30427" y="7668"/>
                    <a:pt x="30791" y="7243"/>
                    <a:pt x="31065" y="6756"/>
                  </a:cubicBezTo>
                  <a:cubicBezTo>
                    <a:pt x="31369" y="6270"/>
                    <a:pt x="31612" y="5723"/>
                    <a:pt x="31764" y="5176"/>
                  </a:cubicBezTo>
                  <a:close/>
                  <a:moveTo>
                    <a:pt x="20639" y="6999"/>
                  </a:moveTo>
                  <a:lnTo>
                    <a:pt x="20639" y="6999"/>
                  </a:lnTo>
                  <a:cubicBezTo>
                    <a:pt x="20214" y="7395"/>
                    <a:pt x="19879" y="7820"/>
                    <a:pt x="19575" y="8337"/>
                  </a:cubicBezTo>
                  <a:cubicBezTo>
                    <a:pt x="19271" y="8823"/>
                    <a:pt x="19059" y="9340"/>
                    <a:pt x="18907" y="9887"/>
                  </a:cubicBezTo>
                  <a:cubicBezTo>
                    <a:pt x="19727" y="9097"/>
                    <a:pt x="20305" y="8094"/>
                    <a:pt x="20639" y="6999"/>
                  </a:cubicBezTo>
                  <a:close/>
                  <a:moveTo>
                    <a:pt x="25867" y="12410"/>
                  </a:moveTo>
                  <a:cubicBezTo>
                    <a:pt x="25867" y="12957"/>
                    <a:pt x="25928" y="13534"/>
                    <a:pt x="26080" y="14082"/>
                  </a:cubicBezTo>
                  <a:cubicBezTo>
                    <a:pt x="26202" y="14629"/>
                    <a:pt x="26414" y="15176"/>
                    <a:pt x="26688" y="15662"/>
                  </a:cubicBezTo>
                  <a:cubicBezTo>
                    <a:pt x="26718" y="15085"/>
                    <a:pt x="26658" y="14537"/>
                    <a:pt x="26506" y="13990"/>
                  </a:cubicBezTo>
                  <a:cubicBezTo>
                    <a:pt x="26354" y="13413"/>
                    <a:pt x="26171" y="12896"/>
                    <a:pt x="25867" y="12410"/>
                  </a:cubicBezTo>
                  <a:close/>
                  <a:moveTo>
                    <a:pt x="8694" y="14082"/>
                  </a:moveTo>
                  <a:cubicBezTo>
                    <a:pt x="9089" y="14477"/>
                    <a:pt x="9514" y="14841"/>
                    <a:pt x="10031" y="15145"/>
                  </a:cubicBezTo>
                  <a:cubicBezTo>
                    <a:pt x="10517" y="15419"/>
                    <a:pt x="11034" y="15662"/>
                    <a:pt x="11581" y="15814"/>
                  </a:cubicBezTo>
                  <a:cubicBezTo>
                    <a:pt x="11186" y="15389"/>
                    <a:pt x="10730" y="15024"/>
                    <a:pt x="10244" y="14750"/>
                  </a:cubicBezTo>
                  <a:cubicBezTo>
                    <a:pt x="9758" y="14446"/>
                    <a:pt x="9241" y="14234"/>
                    <a:pt x="8694" y="14082"/>
                  </a:cubicBezTo>
                  <a:close/>
                  <a:moveTo>
                    <a:pt x="33405" y="15662"/>
                  </a:moveTo>
                  <a:lnTo>
                    <a:pt x="33405" y="15662"/>
                  </a:lnTo>
                  <a:cubicBezTo>
                    <a:pt x="33801" y="16057"/>
                    <a:pt x="34257" y="16422"/>
                    <a:pt x="34743" y="16696"/>
                  </a:cubicBezTo>
                  <a:cubicBezTo>
                    <a:pt x="35229" y="17000"/>
                    <a:pt x="35746" y="17212"/>
                    <a:pt x="36293" y="17364"/>
                  </a:cubicBezTo>
                  <a:cubicBezTo>
                    <a:pt x="35898" y="16969"/>
                    <a:pt x="35472" y="16604"/>
                    <a:pt x="34986" y="16331"/>
                  </a:cubicBezTo>
                  <a:cubicBezTo>
                    <a:pt x="34500" y="16027"/>
                    <a:pt x="33953" y="15784"/>
                    <a:pt x="33405" y="15662"/>
                  </a:cubicBezTo>
                  <a:close/>
                  <a:moveTo>
                    <a:pt x="19849" y="17911"/>
                  </a:moveTo>
                  <a:cubicBezTo>
                    <a:pt x="18694" y="17911"/>
                    <a:pt x="17569" y="18185"/>
                    <a:pt x="16566" y="18762"/>
                  </a:cubicBezTo>
                  <a:cubicBezTo>
                    <a:pt x="17144" y="18762"/>
                    <a:pt x="17721" y="18702"/>
                    <a:pt x="18268" y="18550"/>
                  </a:cubicBezTo>
                  <a:cubicBezTo>
                    <a:pt x="18816" y="18428"/>
                    <a:pt x="19332" y="18215"/>
                    <a:pt x="19849" y="17911"/>
                  </a:cubicBezTo>
                  <a:close/>
                  <a:moveTo>
                    <a:pt x="30366" y="22775"/>
                  </a:moveTo>
                  <a:lnTo>
                    <a:pt x="30366" y="22775"/>
                  </a:lnTo>
                  <a:cubicBezTo>
                    <a:pt x="29545" y="23595"/>
                    <a:pt x="28968" y="24568"/>
                    <a:pt x="28633" y="25662"/>
                  </a:cubicBezTo>
                  <a:cubicBezTo>
                    <a:pt x="29059" y="25297"/>
                    <a:pt x="29424" y="24842"/>
                    <a:pt x="29697" y="24355"/>
                  </a:cubicBezTo>
                  <a:cubicBezTo>
                    <a:pt x="30001" y="23869"/>
                    <a:pt x="30214" y="23322"/>
                    <a:pt x="30366" y="22775"/>
                  </a:cubicBezTo>
                  <a:close/>
                  <a:moveTo>
                    <a:pt x="37114" y="23656"/>
                  </a:moveTo>
                  <a:lnTo>
                    <a:pt x="37114" y="23656"/>
                  </a:lnTo>
                  <a:cubicBezTo>
                    <a:pt x="37083" y="24234"/>
                    <a:pt x="37144" y="24811"/>
                    <a:pt x="37296" y="25358"/>
                  </a:cubicBezTo>
                  <a:cubicBezTo>
                    <a:pt x="37448" y="25905"/>
                    <a:pt x="37630" y="26453"/>
                    <a:pt x="37934" y="26939"/>
                  </a:cubicBezTo>
                  <a:lnTo>
                    <a:pt x="37934" y="26635"/>
                  </a:lnTo>
                  <a:cubicBezTo>
                    <a:pt x="37843" y="26057"/>
                    <a:pt x="37752" y="25480"/>
                    <a:pt x="37630" y="24933"/>
                  </a:cubicBezTo>
                  <a:cubicBezTo>
                    <a:pt x="37509" y="24477"/>
                    <a:pt x="37326" y="24051"/>
                    <a:pt x="37114" y="23656"/>
                  </a:cubicBezTo>
                  <a:close/>
                  <a:moveTo>
                    <a:pt x="9636" y="24112"/>
                  </a:moveTo>
                  <a:cubicBezTo>
                    <a:pt x="9636" y="24690"/>
                    <a:pt x="9697" y="25267"/>
                    <a:pt x="9849" y="25814"/>
                  </a:cubicBezTo>
                  <a:cubicBezTo>
                    <a:pt x="9970" y="26361"/>
                    <a:pt x="10183" y="26878"/>
                    <a:pt x="10457" y="27395"/>
                  </a:cubicBezTo>
                  <a:cubicBezTo>
                    <a:pt x="10487" y="26240"/>
                    <a:pt x="10183" y="25115"/>
                    <a:pt x="9636" y="24112"/>
                  </a:cubicBezTo>
                  <a:close/>
                  <a:moveTo>
                    <a:pt x="17752" y="26057"/>
                  </a:moveTo>
                  <a:lnTo>
                    <a:pt x="17752" y="26057"/>
                  </a:lnTo>
                  <a:cubicBezTo>
                    <a:pt x="18542" y="26878"/>
                    <a:pt x="19545" y="27486"/>
                    <a:pt x="20639" y="27790"/>
                  </a:cubicBezTo>
                  <a:cubicBezTo>
                    <a:pt x="19849" y="26969"/>
                    <a:pt x="18846" y="26392"/>
                    <a:pt x="17752" y="26057"/>
                  </a:cubicBezTo>
                  <a:close/>
                  <a:moveTo>
                    <a:pt x="3496" y="26908"/>
                  </a:moveTo>
                  <a:cubicBezTo>
                    <a:pt x="3101" y="27273"/>
                    <a:pt x="2736" y="27729"/>
                    <a:pt x="2463" y="28215"/>
                  </a:cubicBezTo>
                  <a:cubicBezTo>
                    <a:pt x="2159" y="28702"/>
                    <a:pt x="1915" y="29249"/>
                    <a:pt x="1764" y="29796"/>
                  </a:cubicBezTo>
                  <a:cubicBezTo>
                    <a:pt x="2189" y="29401"/>
                    <a:pt x="2554" y="28945"/>
                    <a:pt x="2827" y="28459"/>
                  </a:cubicBezTo>
                  <a:cubicBezTo>
                    <a:pt x="3131" y="27972"/>
                    <a:pt x="3344" y="27456"/>
                    <a:pt x="3496" y="26908"/>
                  </a:cubicBezTo>
                  <a:close/>
                  <a:moveTo>
                    <a:pt x="24651" y="31498"/>
                  </a:moveTo>
                  <a:lnTo>
                    <a:pt x="24651" y="31498"/>
                  </a:lnTo>
                  <a:cubicBezTo>
                    <a:pt x="24621" y="32076"/>
                    <a:pt x="24712" y="32653"/>
                    <a:pt x="24834" y="33200"/>
                  </a:cubicBezTo>
                  <a:cubicBezTo>
                    <a:pt x="24986" y="33747"/>
                    <a:pt x="25199" y="34295"/>
                    <a:pt x="25472" y="34781"/>
                  </a:cubicBezTo>
                  <a:cubicBezTo>
                    <a:pt x="25472" y="33626"/>
                    <a:pt x="25199" y="32501"/>
                    <a:pt x="24651" y="31498"/>
                  </a:cubicBezTo>
                  <a:close/>
                  <a:moveTo>
                    <a:pt x="35412" y="33140"/>
                  </a:moveTo>
                  <a:lnTo>
                    <a:pt x="35412" y="33140"/>
                  </a:lnTo>
                  <a:cubicBezTo>
                    <a:pt x="36232" y="33960"/>
                    <a:pt x="37235" y="34538"/>
                    <a:pt x="38330" y="34872"/>
                  </a:cubicBezTo>
                  <a:cubicBezTo>
                    <a:pt x="37934" y="34447"/>
                    <a:pt x="37478" y="34112"/>
                    <a:pt x="36992" y="33808"/>
                  </a:cubicBezTo>
                  <a:cubicBezTo>
                    <a:pt x="36506" y="33504"/>
                    <a:pt x="35959" y="33292"/>
                    <a:pt x="35412" y="33140"/>
                  </a:cubicBezTo>
                  <a:close/>
                  <a:moveTo>
                    <a:pt x="11916" y="35358"/>
                  </a:moveTo>
                  <a:cubicBezTo>
                    <a:pt x="11369" y="35358"/>
                    <a:pt x="10791" y="35419"/>
                    <a:pt x="10244" y="35571"/>
                  </a:cubicBezTo>
                  <a:cubicBezTo>
                    <a:pt x="9697" y="35693"/>
                    <a:pt x="9150" y="35906"/>
                    <a:pt x="8663" y="36179"/>
                  </a:cubicBezTo>
                  <a:cubicBezTo>
                    <a:pt x="8739" y="36183"/>
                    <a:pt x="8815" y="36185"/>
                    <a:pt x="8890" y="36185"/>
                  </a:cubicBezTo>
                  <a:cubicBezTo>
                    <a:pt x="9385" y="36185"/>
                    <a:pt x="9860" y="36102"/>
                    <a:pt x="10335" y="35997"/>
                  </a:cubicBezTo>
                  <a:cubicBezTo>
                    <a:pt x="10913" y="35845"/>
                    <a:pt x="11429" y="35632"/>
                    <a:pt x="11916" y="35358"/>
                  </a:cubicBezTo>
                  <a:close/>
                  <a:moveTo>
                    <a:pt x="1" y="38915"/>
                  </a:moveTo>
                  <a:lnTo>
                    <a:pt x="1" y="38915"/>
                  </a:lnTo>
                  <a:cubicBezTo>
                    <a:pt x="396" y="39310"/>
                    <a:pt x="821" y="39675"/>
                    <a:pt x="1338" y="39948"/>
                  </a:cubicBezTo>
                  <a:cubicBezTo>
                    <a:pt x="1824" y="40252"/>
                    <a:pt x="2341" y="40465"/>
                    <a:pt x="2888" y="40617"/>
                  </a:cubicBezTo>
                  <a:cubicBezTo>
                    <a:pt x="2493" y="40222"/>
                    <a:pt x="2037" y="39857"/>
                    <a:pt x="1551" y="39583"/>
                  </a:cubicBezTo>
                  <a:cubicBezTo>
                    <a:pt x="1064" y="39279"/>
                    <a:pt x="548" y="39036"/>
                    <a:pt x="1" y="38915"/>
                  </a:cubicBezTo>
                  <a:close/>
                  <a:moveTo>
                    <a:pt x="18907" y="39067"/>
                  </a:moveTo>
                  <a:lnTo>
                    <a:pt x="18907" y="39067"/>
                  </a:lnTo>
                  <a:cubicBezTo>
                    <a:pt x="18512" y="39462"/>
                    <a:pt x="18147" y="39918"/>
                    <a:pt x="17873" y="40404"/>
                  </a:cubicBezTo>
                  <a:cubicBezTo>
                    <a:pt x="17569" y="40890"/>
                    <a:pt x="17326" y="41407"/>
                    <a:pt x="17205" y="41954"/>
                  </a:cubicBezTo>
                  <a:cubicBezTo>
                    <a:pt x="17600" y="41559"/>
                    <a:pt x="17964" y="41103"/>
                    <a:pt x="18238" y="40617"/>
                  </a:cubicBezTo>
                  <a:cubicBezTo>
                    <a:pt x="18542" y="40131"/>
                    <a:pt x="18755" y="39614"/>
                    <a:pt x="18907" y="39067"/>
                  </a:cubicBezTo>
                  <a:close/>
                  <a:moveTo>
                    <a:pt x="32433" y="42410"/>
                  </a:moveTo>
                  <a:cubicBezTo>
                    <a:pt x="31886" y="42410"/>
                    <a:pt x="31308" y="42471"/>
                    <a:pt x="30761" y="42623"/>
                  </a:cubicBezTo>
                  <a:cubicBezTo>
                    <a:pt x="30214" y="42745"/>
                    <a:pt x="29667" y="42957"/>
                    <a:pt x="29180" y="43231"/>
                  </a:cubicBezTo>
                  <a:cubicBezTo>
                    <a:pt x="29277" y="43236"/>
                    <a:pt x="29372" y="43238"/>
                    <a:pt x="29467" y="43238"/>
                  </a:cubicBezTo>
                  <a:cubicBezTo>
                    <a:pt x="29940" y="43238"/>
                    <a:pt x="30396" y="43175"/>
                    <a:pt x="30852" y="43049"/>
                  </a:cubicBezTo>
                  <a:cubicBezTo>
                    <a:pt x="31430" y="42897"/>
                    <a:pt x="31946" y="42714"/>
                    <a:pt x="32433" y="42410"/>
                  </a:cubicBezTo>
                  <a:close/>
                  <a:moveTo>
                    <a:pt x="11146" y="45383"/>
                  </a:moveTo>
                  <a:cubicBezTo>
                    <a:pt x="10650" y="45383"/>
                    <a:pt x="10173" y="45469"/>
                    <a:pt x="9697" y="45602"/>
                  </a:cubicBezTo>
                  <a:cubicBezTo>
                    <a:pt x="9119" y="45723"/>
                    <a:pt x="8603" y="45936"/>
                    <a:pt x="8116" y="46210"/>
                  </a:cubicBezTo>
                  <a:cubicBezTo>
                    <a:pt x="8188" y="46214"/>
                    <a:pt x="8261" y="46216"/>
                    <a:pt x="8333" y="46216"/>
                  </a:cubicBezTo>
                  <a:cubicBezTo>
                    <a:pt x="8815" y="46216"/>
                    <a:pt x="9313" y="46133"/>
                    <a:pt x="9788" y="46027"/>
                  </a:cubicBezTo>
                  <a:cubicBezTo>
                    <a:pt x="10335" y="45875"/>
                    <a:pt x="10882" y="45663"/>
                    <a:pt x="11369" y="45389"/>
                  </a:cubicBezTo>
                  <a:cubicBezTo>
                    <a:pt x="11294" y="45385"/>
                    <a:pt x="11220" y="45383"/>
                    <a:pt x="11146" y="4538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306575" y="3338675"/>
              <a:ext cx="96525" cy="517350"/>
            </a:xfrm>
            <a:custGeom>
              <a:avLst/>
              <a:gdLst/>
              <a:ahLst/>
              <a:cxnLst/>
              <a:rect l="l" t="t" r="r" b="b"/>
              <a:pathLst>
                <a:path w="3861" h="20694" extrusionOk="0">
                  <a:moveTo>
                    <a:pt x="35" y="1"/>
                  </a:moveTo>
                  <a:cubicBezTo>
                    <a:pt x="16" y="1"/>
                    <a:pt x="1" y="8"/>
                    <a:pt x="1" y="23"/>
                  </a:cubicBezTo>
                  <a:cubicBezTo>
                    <a:pt x="213" y="2029"/>
                    <a:pt x="517" y="4036"/>
                    <a:pt x="943" y="6011"/>
                  </a:cubicBezTo>
                  <a:cubicBezTo>
                    <a:pt x="1156" y="7014"/>
                    <a:pt x="3405" y="19811"/>
                    <a:pt x="3648" y="20571"/>
                  </a:cubicBezTo>
                  <a:cubicBezTo>
                    <a:pt x="3662" y="20654"/>
                    <a:pt x="3708" y="20693"/>
                    <a:pt x="3754" y="20693"/>
                  </a:cubicBezTo>
                  <a:cubicBezTo>
                    <a:pt x="3807" y="20693"/>
                    <a:pt x="3861" y="20639"/>
                    <a:pt x="3861" y="20540"/>
                  </a:cubicBezTo>
                  <a:cubicBezTo>
                    <a:pt x="3800" y="19780"/>
                    <a:pt x="1764" y="7105"/>
                    <a:pt x="1612" y="6072"/>
                  </a:cubicBezTo>
                  <a:cubicBezTo>
                    <a:pt x="1520" y="5555"/>
                    <a:pt x="1399" y="5008"/>
                    <a:pt x="1277" y="4461"/>
                  </a:cubicBezTo>
                  <a:cubicBezTo>
                    <a:pt x="1308" y="4127"/>
                    <a:pt x="1308" y="3792"/>
                    <a:pt x="1308" y="3458"/>
                  </a:cubicBezTo>
                  <a:cubicBezTo>
                    <a:pt x="1338" y="2759"/>
                    <a:pt x="1277" y="2060"/>
                    <a:pt x="1156" y="1391"/>
                  </a:cubicBezTo>
                  <a:cubicBezTo>
                    <a:pt x="1156" y="1365"/>
                    <a:pt x="1145" y="1356"/>
                    <a:pt x="1132" y="1356"/>
                  </a:cubicBezTo>
                  <a:cubicBezTo>
                    <a:pt x="1115" y="1356"/>
                    <a:pt x="1095" y="1374"/>
                    <a:pt x="1095" y="1391"/>
                  </a:cubicBezTo>
                  <a:cubicBezTo>
                    <a:pt x="1064" y="2060"/>
                    <a:pt x="1095" y="2759"/>
                    <a:pt x="1095" y="3458"/>
                  </a:cubicBezTo>
                  <a:lnTo>
                    <a:pt x="1095" y="3610"/>
                  </a:lnTo>
                  <a:cubicBezTo>
                    <a:pt x="821" y="2394"/>
                    <a:pt x="457" y="1178"/>
                    <a:pt x="92" y="23"/>
                  </a:cubicBezTo>
                  <a:cubicBezTo>
                    <a:pt x="77" y="8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3294400" y="3113850"/>
              <a:ext cx="1338150" cy="1413125"/>
            </a:xfrm>
            <a:custGeom>
              <a:avLst/>
              <a:gdLst/>
              <a:ahLst/>
              <a:cxnLst/>
              <a:rect l="l" t="t" r="r" b="b"/>
              <a:pathLst>
                <a:path w="53526" h="56525" extrusionOk="0">
                  <a:moveTo>
                    <a:pt x="22066" y="0"/>
                  </a:moveTo>
                  <a:cubicBezTo>
                    <a:pt x="20111" y="0"/>
                    <a:pt x="17722" y="2720"/>
                    <a:pt x="16566" y="5278"/>
                  </a:cubicBezTo>
                  <a:cubicBezTo>
                    <a:pt x="12919" y="13272"/>
                    <a:pt x="1" y="44032"/>
                    <a:pt x="6688" y="49594"/>
                  </a:cubicBezTo>
                  <a:cubicBezTo>
                    <a:pt x="14955" y="56525"/>
                    <a:pt x="42646" y="56160"/>
                    <a:pt x="48208" y="56281"/>
                  </a:cubicBezTo>
                  <a:cubicBezTo>
                    <a:pt x="48210" y="56281"/>
                    <a:pt x="48212" y="56281"/>
                    <a:pt x="48215" y="56281"/>
                  </a:cubicBezTo>
                  <a:cubicBezTo>
                    <a:pt x="50645" y="56281"/>
                    <a:pt x="53526" y="39228"/>
                    <a:pt x="51612" y="37467"/>
                  </a:cubicBezTo>
                  <a:cubicBezTo>
                    <a:pt x="49728" y="35704"/>
                    <a:pt x="24378" y="36342"/>
                    <a:pt x="23162" y="34792"/>
                  </a:cubicBezTo>
                  <a:cubicBezTo>
                    <a:pt x="22676" y="34184"/>
                    <a:pt x="25746" y="15399"/>
                    <a:pt x="25016" y="5551"/>
                  </a:cubicBezTo>
                  <a:cubicBezTo>
                    <a:pt x="24707" y="1469"/>
                    <a:pt x="23504" y="0"/>
                    <a:pt x="22066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410675" y="4007975"/>
              <a:ext cx="855675" cy="621475"/>
            </a:xfrm>
            <a:custGeom>
              <a:avLst/>
              <a:gdLst/>
              <a:ahLst/>
              <a:cxnLst/>
              <a:rect l="l" t="t" r="r" b="b"/>
              <a:pathLst>
                <a:path w="34227" h="24859" extrusionOk="0">
                  <a:moveTo>
                    <a:pt x="10183" y="18024"/>
                  </a:moveTo>
                  <a:cubicBezTo>
                    <a:pt x="10393" y="19401"/>
                    <a:pt x="11369" y="19510"/>
                    <a:pt x="11399" y="19513"/>
                  </a:cubicBezTo>
                  <a:lnTo>
                    <a:pt x="11399" y="19513"/>
                  </a:lnTo>
                  <a:cubicBezTo>
                    <a:pt x="10764" y="19451"/>
                    <a:pt x="10063" y="19409"/>
                    <a:pt x="9370" y="19409"/>
                  </a:cubicBezTo>
                  <a:cubicBezTo>
                    <a:pt x="9175" y="19409"/>
                    <a:pt x="8980" y="19413"/>
                    <a:pt x="8788" y="19420"/>
                  </a:cubicBezTo>
                  <a:lnTo>
                    <a:pt x="8788" y="19420"/>
                  </a:lnTo>
                  <a:cubicBezTo>
                    <a:pt x="9875" y="18748"/>
                    <a:pt x="10183" y="18024"/>
                    <a:pt x="10183" y="18024"/>
                  </a:cubicBezTo>
                  <a:close/>
                  <a:moveTo>
                    <a:pt x="19510" y="1"/>
                  </a:moveTo>
                  <a:cubicBezTo>
                    <a:pt x="14686" y="1"/>
                    <a:pt x="8891" y="1128"/>
                    <a:pt x="7760" y="1128"/>
                  </a:cubicBezTo>
                  <a:cubicBezTo>
                    <a:pt x="7722" y="1128"/>
                    <a:pt x="7688" y="1127"/>
                    <a:pt x="7661" y="1124"/>
                  </a:cubicBezTo>
                  <a:cubicBezTo>
                    <a:pt x="6414" y="1002"/>
                    <a:pt x="1460" y="850"/>
                    <a:pt x="1460" y="850"/>
                  </a:cubicBezTo>
                  <a:lnTo>
                    <a:pt x="1" y="20152"/>
                  </a:lnTo>
                  <a:cubicBezTo>
                    <a:pt x="1512" y="20429"/>
                    <a:pt x="2806" y="20544"/>
                    <a:pt x="3914" y="20544"/>
                  </a:cubicBezTo>
                  <a:cubicBezTo>
                    <a:pt x="4498" y="20544"/>
                    <a:pt x="5030" y="20512"/>
                    <a:pt x="5514" y="20455"/>
                  </a:cubicBezTo>
                  <a:lnTo>
                    <a:pt x="5514" y="20455"/>
                  </a:lnTo>
                  <a:cubicBezTo>
                    <a:pt x="5301" y="20776"/>
                    <a:pt x="5264" y="21185"/>
                    <a:pt x="5472" y="21702"/>
                  </a:cubicBezTo>
                  <a:cubicBezTo>
                    <a:pt x="5985" y="23040"/>
                    <a:pt x="10257" y="24858"/>
                    <a:pt x="13719" y="24858"/>
                  </a:cubicBezTo>
                  <a:cubicBezTo>
                    <a:pt x="13953" y="24858"/>
                    <a:pt x="14183" y="24850"/>
                    <a:pt x="14408" y="24833"/>
                  </a:cubicBezTo>
                  <a:cubicBezTo>
                    <a:pt x="15898" y="24650"/>
                    <a:pt x="17266" y="23982"/>
                    <a:pt x="18299" y="22887"/>
                  </a:cubicBezTo>
                  <a:cubicBezTo>
                    <a:pt x="18299" y="22887"/>
                    <a:pt x="19075" y="23922"/>
                    <a:pt x="20790" y="23922"/>
                  </a:cubicBezTo>
                  <a:cubicBezTo>
                    <a:pt x="21112" y="23922"/>
                    <a:pt x="21467" y="23886"/>
                    <a:pt x="21855" y="23799"/>
                  </a:cubicBezTo>
                  <a:cubicBezTo>
                    <a:pt x="23041" y="23526"/>
                    <a:pt x="24013" y="22644"/>
                    <a:pt x="24348" y="21459"/>
                  </a:cubicBezTo>
                  <a:cubicBezTo>
                    <a:pt x="24920" y="21753"/>
                    <a:pt x="25536" y="21898"/>
                    <a:pt x="26154" y="21898"/>
                  </a:cubicBezTo>
                  <a:cubicBezTo>
                    <a:pt x="26684" y="21898"/>
                    <a:pt x="27216" y="21791"/>
                    <a:pt x="27722" y="21580"/>
                  </a:cubicBezTo>
                  <a:cubicBezTo>
                    <a:pt x="29241" y="20972"/>
                    <a:pt x="29728" y="19088"/>
                    <a:pt x="29728" y="19088"/>
                  </a:cubicBezTo>
                  <a:cubicBezTo>
                    <a:pt x="29728" y="19088"/>
                    <a:pt x="33193" y="18845"/>
                    <a:pt x="33588" y="15714"/>
                  </a:cubicBezTo>
                  <a:cubicBezTo>
                    <a:pt x="34226" y="10486"/>
                    <a:pt x="27934" y="2765"/>
                    <a:pt x="25168" y="1033"/>
                  </a:cubicBezTo>
                  <a:cubicBezTo>
                    <a:pt x="23924" y="261"/>
                    <a:pt x="21830" y="1"/>
                    <a:pt x="1951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753000" y="4189325"/>
              <a:ext cx="159225" cy="392300"/>
            </a:xfrm>
            <a:custGeom>
              <a:avLst/>
              <a:gdLst/>
              <a:ahLst/>
              <a:cxnLst/>
              <a:rect l="l" t="t" r="r" b="b"/>
              <a:pathLst>
                <a:path w="6369" h="15692" extrusionOk="0">
                  <a:moveTo>
                    <a:pt x="185" y="0"/>
                  </a:moveTo>
                  <a:cubicBezTo>
                    <a:pt x="97" y="0"/>
                    <a:pt x="0" y="129"/>
                    <a:pt x="47" y="223"/>
                  </a:cubicBezTo>
                  <a:cubicBezTo>
                    <a:pt x="1749" y="2198"/>
                    <a:pt x="2813" y="4569"/>
                    <a:pt x="3846" y="6940"/>
                  </a:cubicBezTo>
                  <a:cubicBezTo>
                    <a:pt x="5062" y="9706"/>
                    <a:pt x="5974" y="12685"/>
                    <a:pt x="4545" y="15572"/>
                  </a:cubicBezTo>
                  <a:cubicBezTo>
                    <a:pt x="4525" y="15632"/>
                    <a:pt x="4584" y="15692"/>
                    <a:pt x="4643" y="15692"/>
                  </a:cubicBezTo>
                  <a:cubicBezTo>
                    <a:pt x="4675" y="15692"/>
                    <a:pt x="4707" y="15675"/>
                    <a:pt x="4728" y="15633"/>
                  </a:cubicBezTo>
                  <a:cubicBezTo>
                    <a:pt x="6369" y="13141"/>
                    <a:pt x="5852" y="10253"/>
                    <a:pt x="4788" y="7609"/>
                  </a:cubicBezTo>
                  <a:cubicBezTo>
                    <a:pt x="3725" y="4934"/>
                    <a:pt x="2266" y="2077"/>
                    <a:pt x="259" y="40"/>
                  </a:cubicBezTo>
                  <a:cubicBezTo>
                    <a:pt x="238" y="12"/>
                    <a:pt x="212" y="0"/>
                    <a:pt x="1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4890750" y="4162150"/>
              <a:ext cx="190950" cy="382600"/>
            </a:xfrm>
            <a:custGeom>
              <a:avLst/>
              <a:gdLst/>
              <a:ahLst/>
              <a:cxnLst/>
              <a:rect l="l" t="t" r="r" b="b"/>
              <a:pathLst>
                <a:path w="7638" h="15304" extrusionOk="0">
                  <a:moveTo>
                    <a:pt x="133" y="1"/>
                  </a:moveTo>
                  <a:cubicBezTo>
                    <a:pt x="69" y="1"/>
                    <a:pt x="0" y="86"/>
                    <a:pt x="69" y="155"/>
                  </a:cubicBezTo>
                  <a:cubicBezTo>
                    <a:pt x="3078" y="4501"/>
                    <a:pt x="6421" y="9699"/>
                    <a:pt x="5114" y="15231"/>
                  </a:cubicBezTo>
                  <a:cubicBezTo>
                    <a:pt x="5114" y="15275"/>
                    <a:pt x="5147" y="15304"/>
                    <a:pt x="5188" y="15304"/>
                  </a:cubicBezTo>
                  <a:cubicBezTo>
                    <a:pt x="5203" y="15304"/>
                    <a:pt x="5220" y="15300"/>
                    <a:pt x="5236" y="15292"/>
                  </a:cubicBezTo>
                  <a:cubicBezTo>
                    <a:pt x="7637" y="10246"/>
                    <a:pt x="3534" y="3620"/>
                    <a:pt x="190" y="33"/>
                  </a:cubicBezTo>
                  <a:cubicBezTo>
                    <a:pt x="175" y="10"/>
                    <a:pt x="154" y="1"/>
                    <a:pt x="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5015375" y="4127200"/>
              <a:ext cx="162825" cy="357725"/>
            </a:xfrm>
            <a:custGeom>
              <a:avLst/>
              <a:gdLst/>
              <a:ahLst/>
              <a:cxnLst/>
              <a:rect l="l" t="t" r="r" b="b"/>
              <a:pathLst>
                <a:path w="6513" h="14309" extrusionOk="0">
                  <a:moveTo>
                    <a:pt x="146" y="1"/>
                  </a:moveTo>
                  <a:cubicBezTo>
                    <a:pt x="69" y="1"/>
                    <a:pt x="0" y="86"/>
                    <a:pt x="69" y="154"/>
                  </a:cubicBezTo>
                  <a:cubicBezTo>
                    <a:pt x="3564" y="4167"/>
                    <a:pt x="6117" y="8787"/>
                    <a:pt x="5570" y="14258"/>
                  </a:cubicBezTo>
                  <a:cubicBezTo>
                    <a:pt x="5570" y="14294"/>
                    <a:pt x="5601" y="14308"/>
                    <a:pt x="5634" y="14308"/>
                  </a:cubicBezTo>
                  <a:cubicBezTo>
                    <a:pt x="5656" y="14308"/>
                    <a:pt x="5679" y="14301"/>
                    <a:pt x="5692" y="14288"/>
                  </a:cubicBezTo>
                  <a:cubicBezTo>
                    <a:pt x="6512" y="11583"/>
                    <a:pt x="6026" y="8848"/>
                    <a:pt x="4780" y="6386"/>
                  </a:cubicBezTo>
                  <a:cubicBezTo>
                    <a:pt x="3625" y="4106"/>
                    <a:pt x="2166" y="1705"/>
                    <a:pt x="221" y="33"/>
                  </a:cubicBezTo>
                  <a:cubicBezTo>
                    <a:pt x="198" y="10"/>
                    <a:pt x="171" y="1"/>
                    <a:pt x="1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4545950" y="4403525"/>
              <a:ext cx="236350" cy="121475"/>
            </a:xfrm>
            <a:custGeom>
              <a:avLst/>
              <a:gdLst/>
              <a:ahLst/>
              <a:cxnLst/>
              <a:rect l="l" t="t" r="r" b="b"/>
              <a:pathLst>
                <a:path w="9454" h="4859" extrusionOk="0">
                  <a:moveTo>
                    <a:pt x="4833" y="2384"/>
                  </a:moveTo>
                  <a:cubicBezTo>
                    <a:pt x="4864" y="2658"/>
                    <a:pt x="4955" y="2931"/>
                    <a:pt x="5076" y="3175"/>
                  </a:cubicBezTo>
                  <a:cubicBezTo>
                    <a:pt x="4864" y="3175"/>
                    <a:pt x="4620" y="3144"/>
                    <a:pt x="4408" y="3144"/>
                  </a:cubicBezTo>
                  <a:cubicBezTo>
                    <a:pt x="4468" y="3083"/>
                    <a:pt x="4529" y="2992"/>
                    <a:pt x="4590" y="2931"/>
                  </a:cubicBezTo>
                  <a:cubicBezTo>
                    <a:pt x="4681" y="2779"/>
                    <a:pt x="4772" y="2597"/>
                    <a:pt x="4833" y="2384"/>
                  </a:cubicBezTo>
                  <a:close/>
                  <a:moveTo>
                    <a:pt x="5618" y="1"/>
                  </a:moveTo>
                  <a:cubicBezTo>
                    <a:pt x="5611" y="1"/>
                    <a:pt x="5602" y="5"/>
                    <a:pt x="5593" y="14"/>
                  </a:cubicBezTo>
                  <a:cubicBezTo>
                    <a:pt x="5046" y="530"/>
                    <a:pt x="4742" y="1260"/>
                    <a:pt x="4772" y="2020"/>
                  </a:cubicBezTo>
                  <a:cubicBezTo>
                    <a:pt x="4772" y="2050"/>
                    <a:pt x="4772" y="2080"/>
                    <a:pt x="4772" y="2111"/>
                  </a:cubicBezTo>
                  <a:cubicBezTo>
                    <a:pt x="4651" y="2354"/>
                    <a:pt x="4468" y="2597"/>
                    <a:pt x="4256" y="2810"/>
                  </a:cubicBezTo>
                  <a:cubicBezTo>
                    <a:pt x="4134" y="2931"/>
                    <a:pt x="4012" y="3023"/>
                    <a:pt x="3891" y="3144"/>
                  </a:cubicBezTo>
                  <a:cubicBezTo>
                    <a:pt x="2310" y="3205"/>
                    <a:pt x="821" y="3661"/>
                    <a:pt x="0" y="4816"/>
                  </a:cubicBezTo>
                  <a:cubicBezTo>
                    <a:pt x="0" y="4837"/>
                    <a:pt x="15" y="4859"/>
                    <a:pt x="35" y="4859"/>
                  </a:cubicBezTo>
                  <a:cubicBezTo>
                    <a:pt x="43" y="4859"/>
                    <a:pt x="52" y="4855"/>
                    <a:pt x="61" y="4846"/>
                  </a:cubicBezTo>
                  <a:cubicBezTo>
                    <a:pt x="922" y="3965"/>
                    <a:pt x="2212" y="3678"/>
                    <a:pt x="3605" y="3678"/>
                  </a:cubicBezTo>
                  <a:cubicBezTo>
                    <a:pt x="4276" y="3678"/>
                    <a:pt x="4971" y="3744"/>
                    <a:pt x="5654" y="3843"/>
                  </a:cubicBezTo>
                  <a:lnTo>
                    <a:pt x="5745" y="3843"/>
                  </a:lnTo>
                  <a:cubicBezTo>
                    <a:pt x="7022" y="4026"/>
                    <a:pt x="8268" y="4330"/>
                    <a:pt x="9210" y="4542"/>
                  </a:cubicBezTo>
                  <a:cubicBezTo>
                    <a:pt x="9362" y="4542"/>
                    <a:pt x="9453" y="4360"/>
                    <a:pt x="9301" y="4269"/>
                  </a:cubicBezTo>
                  <a:cubicBezTo>
                    <a:pt x="8146" y="3722"/>
                    <a:pt x="6900" y="3387"/>
                    <a:pt x="5654" y="3235"/>
                  </a:cubicBezTo>
                  <a:cubicBezTo>
                    <a:pt x="5411" y="2840"/>
                    <a:pt x="5259" y="2415"/>
                    <a:pt x="5168" y="1989"/>
                  </a:cubicBezTo>
                  <a:cubicBezTo>
                    <a:pt x="5137" y="1290"/>
                    <a:pt x="5289" y="621"/>
                    <a:pt x="5623" y="44"/>
                  </a:cubicBezTo>
                  <a:cubicBezTo>
                    <a:pt x="5645" y="22"/>
                    <a:pt x="5636" y="1"/>
                    <a:pt x="5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422075" y="3996225"/>
              <a:ext cx="666650" cy="74100"/>
            </a:xfrm>
            <a:custGeom>
              <a:avLst/>
              <a:gdLst/>
              <a:ahLst/>
              <a:cxnLst/>
              <a:rect l="l" t="t" r="r" b="b"/>
              <a:pathLst>
                <a:path w="26666" h="2964" extrusionOk="0">
                  <a:moveTo>
                    <a:pt x="20303" y="1"/>
                  </a:moveTo>
                  <a:cubicBezTo>
                    <a:pt x="19314" y="1"/>
                    <a:pt x="18320" y="108"/>
                    <a:pt x="17357" y="196"/>
                  </a:cubicBezTo>
                  <a:cubicBezTo>
                    <a:pt x="15472" y="409"/>
                    <a:pt x="13618" y="621"/>
                    <a:pt x="11764" y="865"/>
                  </a:cubicBezTo>
                  <a:cubicBezTo>
                    <a:pt x="10852" y="986"/>
                    <a:pt x="9940" y="1138"/>
                    <a:pt x="9028" y="1260"/>
                  </a:cubicBezTo>
                  <a:cubicBezTo>
                    <a:pt x="8321" y="1378"/>
                    <a:pt x="7614" y="1422"/>
                    <a:pt x="6907" y="1422"/>
                  </a:cubicBezTo>
                  <a:cubicBezTo>
                    <a:pt x="6703" y="1422"/>
                    <a:pt x="6498" y="1419"/>
                    <a:pt x="6293" y="1412"/>
                  </a:cubicBezTo>
                  <a:cubicBezTo>
                    <a:pt x="5308" y="1325"/>
                    <a:pt x="1509" y="1045"/>
                    <a:pt x="259" y="1045"/>
                  </a:cubicBezTo>
                  <a:cubicBezTo>
                    <a:pt x="197" y="1045"/>
                    <a:pt x="141" y="1045"/>
                    <a:pt x="92" y="1047"/>
                  </a:cubicBezTo>
                  <a:cubicBezTo>
                    <a:pt x="1" y="1077"/>
                    <a:pt x="1" y="1169"/>
                    <a:pt x="92" y="1199"/>
                  </a:cubicBezTo>
                  <a:cubicBezTo>
                    <a:pt x="1885" y="1320"/>
                    <a:pt x="3709" y="1564"/>
                    <a:pt x="5502" y="1807"/>
                  </a:cubicBezTo>
                  <a:cubicBezTo>
                    <a:pt x="5997" y="1875"/>
                    <a:pt x="6502" y="1915"/>
                    <a:pt x="7005" y="1915"/>
                  </a:cubicBezTo>
                  <a:cubicBezTo>
                    <a:pt x="7398" y="1915"/>
                    <a:pt x="7791" y="1891"/>
                    <a:pt x="8177" y="1837"/>
                  </a:cubicBezTo>
                  <a:cubicBezTo>
                    <a:pt x="9059" y="1746"/>
                    <a:pt x="9971" y="1594"/>
                    <a:pt x="10852" y="1503"/>
                  </a:cubicBezTo>
                  <a:cubicBezTo>
                    <a:pt x="12676" y="1260"/>
                    <a:pt x="14499" y="1047"/>
                    <a:pt x="16323" y="865"/>
                  </a:cubicBezTo>
                  <a:cubicBezTo>
                    <a:pt x="17600" y="728"/>
                    <a:pt x="18911" y="557"/>
                    <a:pt x="20204" y="557"/>
                  </a:cubicBezTo>
                  <a:cubicBezTo>
                    <a:pt x="20636" y="557"/>
                    <a:pt x="21065" y="576"/>
                    <a:pt x="21491" y="621"/>
                  </a:cubicBezTo>
                  <a:cubicBezTo>
                    <a:pt x="22402" y="713"/>
                    <a:pt x="23314" y="986"/>
                    <a:pt x="24105" y="1442"/>
                  </a:cubicBezTo>
                  <a:cubicBezTo>
                    <a:pt x="24500" y="1655"/>
                    <a:pt x="24895" y="1837"/>
                    <a:pt x="25260" y="2080"/>
                  </a:cubicBezTo>
                  <a:cubicBezTo>
                    <a:pt x="25594" y="2324"/>
                    <a:pt x="26050" y="2658"/>
                    <a:pt x="26445" y="2931"/>
                  </a:cubicBezTo>
                  <a:cubicBezTo>
                    <a:pt x="26475" y="2954"/>
                    <a:pt x="26506" y="2964"/>
                    <a:pt x="26533" y="2964"/>
                  </a:cubicBezTo>
                  <a:cubicBezTo>
                    <a:pt x="26614" y="2964"/>
                    <a:pt x="26665" y="2878"/>
                    <a:pt x="26597" y="2810"/>
                  </a:cubicBezTo>
                  <a:cubicBezTo>
                    <a:pt x="26293" y="2536"/>
                    <a:pt x="25989" y="2263"/>
                    <a:pt x="25655" y="1989"/>
                  </a:cubicBezTo>
                  <a:cubicBezTo>
                    <a:pt x="25320" y="1746"/>
                    <a:pt x="25047" y="1472"/>
                    <a:pt x="24682" y="1229"/>
                  </a:cubicBezTo>
                  <a:cubicBezTo>
                    <a:pt x="24013" y="773"/>
                    <a:pt x="23253" y="439"/>
                    <a:pt x="22463" y="226"/>
                  </a:cubicBezTo>
                  <a:cubicBezTo>
                    <a:pt x="21755" y="59"/>
                    <a:pt x="21030" y="1"/>
                    <a:pt x="20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428900" y="3089700"/>
              <a:ext cx="509925" cy="811125"/>
            </a:xfrm>
            <a:custGeom>
              <a:avLst/>
              <a:gdLst/>
              <a:ahLst/>
              <a:cxnLst/>
              <a:rect l="l" t="t" r="r" b="b"/>
              <a:pathLst>
                <a:path w="20397" h="32445" extrusionOk="0">
                  <a:moveTo>
                    <a:pt x="16770" y="0"/>
                  </a:moveTo>
                  <a:cubicBezTo>
                    <a:pt x="15181" y="0"/>
                    <a:pt x="12893" y="2090"/>
                    <a:pt x="9636" y="7672"/>
                  </a:cubicBezTo>
                  <a:cubicBezTo>
                    <a:pt x="2645" y="19678"/>
                    <a:pt x="1" y="32445"/>
                    <a:pt x="1" y="32445"/>
                  </a:cubicBezTo>
                  <a:lnTo>
                    <a:pt x="19241" y="29405"/>
                  </a:lnTo>
                  <a:cubicBezTo>
                    <a:pt x="19241" y="29405"/>
                    <a:pt x="20396" y="17247"/>
                    <a:pt x="20123" y="9466"/>
                  </a:cubicBezTo>
                  <a:cubicBezTo>
                    <a:pt x="19976" y="4766"/>
                    <a:pt x="19170" y="0"/>
                    <a:pt x="167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472975" y="3169025"/>
              <a:ext cx="455200" cy="626950"/>
            </a:xfrm>
            <a:custGeom>
              <a:avLst/>
              <a:gdLst/>
              <a:ahLst/>
              <a:cxnLst/>
              <a:rect l="l" t="t" r="r" b="b"/>
              <a:pathLst>
                <a:path w="18208" h="25078" extrusionOk="0">
                  <a:moveTo>
                    <a:pt x="10852" y="1"/>
                  </a:moveTo>
                  <a:cubicBezTo>
                    <a:pt x="10761" y="92"/>
                    <a:pt x="10700" y="183"/>
                    <a:pt x="10609" y="305"/>
                  </a:cubicBezTo>
                  <a:cubicBezTo>
                    <a:pt x="10791" y="426"/>
                    <a:pt x="10973" y="548"/>
                    <a:pt x="11156" y="639"/>
                  </a:cubicBezTo>
                  <a:cubicBezTo>
                    <a:pt x="11642" y="943"/>
                    <a:pt x="12159" y="1186"/>
                    <a:pt x="12706" y="1338"/>
                  </a:cubicBezTo>
                  <a:cubicBezTo>
                    <a:pt x="12311" y="913"/>
                    <a:pt x="11855" y="548"/>
                    <a:pt x="11369" y="274"/>
                  </a:cubicBezTo>
                  <a:cubicBezTo>
                    <a:pt x="11217" y="183"/>
                    <a:pt x="11034" y="92"/>
                    <a:pt x="10852" y="1"/>
                  </a:cubicBezTo>
                  <a:close/>
                  <a:moveTo>
                    <a:pt x="18147" y="3101"/>
                  </a:moveTo>
                  <a:cubicBezTo>
                    <a:pt x="18025" y="3283"/>
                    <a:pt x="17934" y="3435"/>
                    <a:pt x="17812" y="3618"/>
                  </a:cubicBezTo>
                  <a:cubicBezTo>
                    <a:pt x="17508" y="4104"/>
                    <a:pt x="17296" y="4621"/>
                    <a:pt x="17144" y="5168"/>
                  </a:cubicBezTo>
                  <a:cubicBezTo>
                    <a:pt x="17569" y="4773"/>
                    <a:pt x="17904" y="4317"/>
                    <a:pt x="18208" y="3831"/>
                  </a:cubicBezTo>
                  <a:lnTo>
                    <a:pt x="18208" y="3800"/>
                  </a:lnTo>
                  <a:cubicBezTo>
                    <a:pt x="18208" y="3557"/>
                    <a:pt x="18177" y="3344"/>
                    <a:pt x="18147" y="3101"/>
                  </a:cubicBezTo>
                  <a:close/>
                  <a:moveTo>
                    <a:pt x="6931" y="9363"/>
                  </a:moveTo>
                  <a:cubicBezTo>
                    <a:pt x="7326" y="9758"/>
                    <a:pt x="7751" y="10122"/>
                    <a:pt x="8268" y="10426"/>
                  </a:cubicBezTo>
                  <a:cubicBezTo>
                    <a:pt x="8754" y="10700"/>
                    <a:pt x="9271" y="10943"/>
                    <a:pt x="9818" y="11095"/>
                  </a:cubicBezTo>
                  <a:cubicBezTo>
                    <a:pt x="9423" y="10670"/>
                    <a:pt x="8967" y="10305"/>
                    <a:pt x="8481" y="10031"/>
                  </a:cubicBezTo>
                  <a:cubicBezTo>
                    <a:pt x="7995" y="9727"/>
                    <a:pt x="7478" y="9515"/>
                    <a:pt x="6931" y="9363"/>
                  </a:cubicBezTo>
                  <a:close/>
                  <a:moveTo>
                    <a:pt x="18086" y="13192"/>
                  </a:moveTo>
                  <a:cubicBezTo>
                    <a:pt x="16931" y="13192"/>
                    <a:pt x="15806" y="13466"/>
                    <a:pt x="14803" y="14043"/>
                  </a:cubicBezTo>
                  <a:cubicBezTo>
                    <a:pt x="15381" y="14043"/>
                    <a:pt x="15958" y="13983"/>
                    <a:pt x="16505" y="13831"/>
                  </a:cubicBezTo>
                  <a:cubicBezTo>
                    <a:pt x="17053" y="13709"/>
                    <a:pt x="17569" y="13496"/>
                    <a:pt x="18086" y="13192"/>
                  </a:cubicBezTo>
                  <a:close/>
                  <a:moveTo>
                    <a:pt x="15989" y="21338"/>
                  </a:moveTo>
                  <a:lnTo>
                    <a:pt x="15989" y="21338"/>
                  </a:lnTo>
                  <a:cubicBezTo>
                    <a:pt x="16384" y="21734"/>
                    <a:pt x="16809" y="22098"/>
                    <a:pt x="17326" y="22402"/>
                  </a:cubicBezTo>
                  <a:cubicBezTo>
                    <a:pt x="17478" y="22463"/>
                    <a:pt x="17630" y="22554"/>
                    <a:pt x="17782" y="22645"/>
                  </a:cubicBezTo>
                  <a:cubicBezTo>
                    <a:pt x="17782" y="22493"/>
                    <a:pt x="17812" y="22341"/>
                    <a:pt x="17812" y="22189"/>
                  </a:cubicBezTo>
                  <a:cubicBezTo>
                    <a:pt x="17721" y="22129"/>
                    <a:pt x="17660" y="22068"/>
                    <a:pt x="17539" y="22007"/>
                  </a:cubicBezTo>
                  <a:cubicBezTo>
                    <a:pt x="17053" y="21703"/>
                    <a:pt x="16536" y="21490"/>
                    <a:pt x="15989" y="21338"/>
                  </a:cubicBezTo>
                  <a:close/>
                  <a:moveTo>
                    <a:pt x="7873" y="19393"/>
                  </a:moveTo>
                  <a:cubicBezTo>
                    <a:pt x="7873" y="19971"/>
                    <a:pt x="7934" y="20548"/>
                    <a:pt x="8086" y="21095"/>
                  </a:cubicBezTo>
                  <a:cubicBezTo>
                    <a:pt x="8207" y="21642"/>
                    <a:pt x="8420" y="22159"/>
                    <a:pt x="8694" y="22676"/>
                  </a:cubicBezTo>
                  <a:cubicBezTo>
                    <a:pt x="8724" y="22098"/>
                    <a:pt x="8663" y="21521"/>
                    <a:pt x="8511" y="20974"/>
                  </a:cubicBezTo>
                  <a:cubicBezTo>
                    <a:pt x="8359" y="20427"/>
                    <a:pt x="8147" y="19879"/>
                    <a:pt x="7873" y="19393"/>
                  </a:cubicBezTo>
                  <a:close/>
                  <a:moveTo>
                    <a:pt x="1733" y="22189"/>
                  </a:moveTo>
                  <a:cubicBezTo>
                    <a:pt x="1338" y="22554"/>
                    <a:pt x="973" y="23010"/>
                    <a:pt x="700" y="23527"/>
                  </a:cubicBezTo>
                  <a:cubicBezTo>
                    <a:pt x="396" y="23983"/>
                    <a:pt x="152" y="24530"/>
                    <a:pt x="1" y="25077"/>
                  </a:cubicBezTo>
                  <a:cubicBezTo>
                    <a:pt x="426" y="24682"/>
                    <a:pt x="791" y="24226"/>
                    <a:pt x="1064" y="23740"/>
                  </a:cubicBezTo>
                  <a:cubicBezTo>
                    <a:pt x="1368" y="23253"/>
                    <a:pt x="1581" y="22737"/>
                    <a:pt x="1733" y="2218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884075" y="3395475"/>
              <a:ext cx="65375" cy="436975"/>
            </a:xfrm>
            <a:custGeom>
              <a:avLst/>
              <a:gdLst/>
              <a:ahLst/>
              <a:cxnLst/>
              <a:rect l="l" t="t" r="r" b="b"/>
              <a:pathLst>
                <a:path w="2615" h="17479" extrusionOk="0">
                  <a:moveTo>
                    <a:pt x="1976" y="1"/>
                  </a:moveTo>
                  <a:cubicBezTo>
                    <a:pt x="1824" y="2371"/>
                    <a:pt x="1672" y="4742"/>
                    <a:pt x="1551" y="7083"/>
                  </a:cubicBezTo>
                  <a:cubicBezTo>
                    <a:pt x="1429" y="9454"/>
                    <a:pt x="1247" y="11794"/>
                    <a:pt x="1125" y="14135"/>
                  </a:cubicBezTo>
                  <a:cubicBezTo>
                    <a:pt x="1095" y="14803"/>
                    <a:pt x="1034" y="15442"/>
                    <a:pt x="1004" y="16080"/>
                  </a:cubicBezTo>
                  <a:lnTo>
                    <a:pt x="1004" y="16597"/>
                  </a:lnTo>
                  <a:cubicBezTo>
                    <a:pt x="1034" y="16749"/>
                    <a:pt x="1034" y="16870"/>
                    <a:pt x="1004" y="17022"/>
                  </a:cubicBezTo>
                  <a:cubicBezTo>
                    <a:pt x="943" y="17204"/>
                    <a:pt x="700" y="17204"/>
                    <a:pt x="578" y="17235"/>
                  </a:cubicBezTo>
                  <a:cubicBezTo>
                    <a:pt x="426" y="17296"/>
                    <a:pt x="213" y="17356"/>
                    <a:pt x="61" y="17387"/>
                  </a:cubicBezTo>
                  <a:cubicBezTo>
                    <a:pt x="1" y="17387"/>
                    <a:pt x="31" y="17478"/>
                    <a:pt x="61" y="17478"/>
                  </a:cubicBezTo>
                  <a:cubicBezTo>
                    <a:pt x="335" y="17448"/>
                    <a:pt x="609" y="17417"/>
                    <a:pt x="852" y="17356"/>
                  </a:cubicBezTo>
                  <a:cubicBezTo>
                    <a:pt x="1034" y="17356"/>
                    <a:pt x="1216" y="17235"/>
                    <a:pt x="1277" y="17083"/>
                  </a:cubicBezTo>
                  <a:cubicBezTo>
                    <a:pt x="1338" y="16809"/>
                    <a:pt x="1399" y="16566"/>
                    <a:pt x="1399" y="16323"/>
                  </a:cubicBezTo>
                  <a:cubicBezTo>
                    <a:pt x="1460" y="15989"/>
                    <a:pt x="1490" y="15654"/>
                    <a:pt x="1520" y="15320"/>
                  </a:cubicBezTo>
                  <a:cubicBezTo>
                    <a:pt x="1672" y="14135"/>
                    <a:pt x="1764" y="12919"/>
                    <a:pt x="1824" y="11703"/>
                  </a:cubicBezTo>
                  <a:cubicBezTo>
                    <a:pt x="1946" y="9818"/>
                    <a:pt x="2037" y="7964"/>
                    <a:pt x="2098" y="6110"/>
                  </a:cubicBezTo>
                  <a:cubicBezTo>
                    <a:pt x="2463" y="4681"/>
                    <a:pt x="2615" y="3253"/>
                    <a:pt x="2615" y="1794"/>
                  </a:cubicBezTo>
                  <a:cubicBezTo>
                    <a:pt x="2615" y="1779"/>
                    <a:pt x="2607" y="1771"/>
                    <a:pt x="2599" y="1771"/>
                  </a:cubicBezTo>
                  <a:cubicBezTo>
                    <a:pt x="2592" y="1771"/>
                    <a:pt x="2584" y="1779"/>
                    <a:pt x="2584" y="1794"/>
                  </a:cubicBezTo>
                  <a:cubicBezTo>
                    <a:pt x="2402" y="2888"/>
                    <a:pt x="2219" y="4013"/>
                    <a:pt x="2098" y="5107"/>
                  </a:cubicBezTo>
                  <a:lnTo>
                    <a:pt x="2098" y="4256"/>
                  </a:lnTo>
                  <a:cubicBezTo>
                    <a:pt x="2098" y="2827"/>
                    <a:pt x="2037" y="1429"/>
                    <a:pt x="20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467650" y="3752625"/>
              <a:ext cx="422525" cy="50925"/>
            </a:xfrm>
            <a:custGeom>
              <a:avLst/>
              <a:gdLst/>
              <a:ahLst/>
              <a:cxnLst/>
              <a:rect l="l" t="t" r="r" b="b"/>
              <a:pathLst>
                <a:path w="16901" h="2037" extrusionOk="0">
                  <a:moveTo>
                    <a:pt x="16840" y="0"/>
                  </a:moveTo>
                  <a:cubicBezTo>
                    <a:pt x="14651" y="0"/>
                    <a:pt x="12463" y="335"/>
                    <a:pt x="10274" y="548"/>
                  </a:cubicBezTo>
                  <a:cubicBezTo>
                    <a:pt x="8086" y="791"/>
                    <a:pt x="5928" y="1064"/>
                    <a:pt x="3739" y="1368"/>
                  </a:cubicBezTo>
                  <a:cubicBezTo>
                    <a:pt x="2493" y="1551"/>
                    <a:pt x="1277" y="1794"/>
                    <a:pt x="31" y="1976"/>
                  </a:cubicBezTo>
                  <a:cubicBezTo>
                    <a:pt x="1" y="1976"/>
                    <a:pt x="1" y="2037"/>
                    <a:pt x="31" y="2037"/>
                  </a:cubicBezTo>
                  <a:cubicBezTo>
                    <a:pt x="1125" y="1946"/>
                    <a:pt x="2220" y="1885"/>
                    <a:pt x="3314" y="1763"/>
                  </a:cubicBezTo>
                  <a:lnTo>
                    <a:pt x="6566" y="1429"/>
                  </a:lnTo>
                  <a:cubicBezTo>
                    <a:pt x="8755" y="1186"/>
                    <a:pt x="10943" y="912"/>
                    <a:pt x="13132" y="669"/>
                  </a:cubicBezTo>
                  <a:cubicBezTo>
                    <a:pt x="14378" y="517"/>
                    <a:pt x="15624" y="335"/>
                    <a:pt x="16840" y="92"/>
                  </a:cubicBezTo>
                  <a:cubicBezTo>
                    <a:pt x="16901" y="92"/>
                    <a:pt x="16901" y="0"/>
                    <a:pt x="16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97000" y="2753375"/>
              <a:ext cx="326025" cy="464825"/>
            </a:xfrm>
            <a:custGeom>
              <a:avLst/>
              <a:gdLst/>
              <a:ahLst/>
              <a:cxnLst/>
              <a:rect l="l" t="t" r="r" b="b"/>
              <a:pathLst>
                <a:path w="13041" h="18593" extrusionOk="0">
                  <a:moveTo>
                    <a:pt x="1976" y="0"/>
                  </a:moveTo>
                  <a:cubicBezTo>
                    <a:pt x="1794" y="1824"/>
                    <a:pt x="1459" y="3769"/>
                    <a:pt x="1125" y="5502"/>
                  </a:cubicBezTo>
                  <a:cubicBezTo>
                    <a:pt x="578" y="8389"/>
                    <a:pt x="0" y="10730"/>
                    <a:pt x="92" y="10973"/>
                  </a:cubicBezTo>
                  <a:cubicBezTo>
                    <a:pt x="1524" y="14305"/>
                    <a:pt x="5429" y="18593"/>
                    <a:pt x="8133" y="18593"/>
                  </a:cubicBezTo>
                  <a:cubicBezTo>
                    <a:pt x="8240" y="18593"/>
                    <a:pt x="8346" y="18586"/>
                    <a:pt x="8450" y="18572"/>
                  </a:cubicBezTo>
                  <a:cubicBezTo>
                    <a:pt x="11064" y="18207"/>
                    <a:pt x="11368" y="12979"/>
                    <a:pt x="11277" y="11581"/>
                  </a:cubicBezTo>
                  <a:lnTo>
                    <a:pt x="11277" y="11459"/>
                  </a:lnTo>
                  <a:cubicBezTo>
                    <a:pt x="11247" y="11186"/>
                    <a:pt x="11247" y="10943"/>
                    <a:pt x="11277" y="10700"/>
                  </a:cubicBezTo>
                  <a:cubicBezTo>
                    <a:pt x="11551" y="7538"/>
                    <a:pt x="13040" y="3861"/>
                    <a:pt x="13040" y="3861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59300" y="2758700"/>
              <a:ext cx="263725" cy="283775"/>
            </a:xfrm>
            <a:custGeom>
              <a:avLst/>
              <a:gdLst/>
              <a:ahLst/>
              <a:cxnLst/>
              <a:rect l="l" t="t" r="r" b="b"/>
              <a:pathLst>
                <a:path w="10549" h="11351" extrusionOk="0">
                  <a:moveTo>
                    <a:pt x="1" y="0"/>
                  </a:moveTo>
                  <a:cubicBezTo>
                    <a:pt x="92" y="1885"/>
                    <a:pt x="852" y="10487"/>
                    <a:pt x="7600" y="11307"/>
                  </a:cubicBezTo>
                  <a:cubicBezTo>
                    <a:pt x="7879" y="11329"/>
                    <a:pt x="8159" y="11350"/>
                    <a:pt x="8438" y="11350"/>
                  </a:cubicBezTo>
                  <a:cubicBezTo>
                    <a:pt x="8554" y="11350"/>
                    <a:pt x="8669" y="11347"/>
                    <a:pt x="8785" y="11338"/>
                  </a:cubicBezTo>
                  <a:cubicBezTo>
                    <a:pt x="8785" y="11307"/>
                    <a:pt x="8785" y="11277"/>
                    <a:pt x="8785" y="11216"/>
                  </a:cubicBezTo>
                  <a:cubicBezTo>
                    <a:pt x="8755" y="10973"/>
                    <a:pt x="8755" y="10730"/>
                    <a:pt x="8755" y="10487"/>
                  </a:cubicBezTo>
                  <a:cubicBezTo>
                    <a:pt x="9059" y="7325"/>
                    <a:pt x="10548" y="3648"/>
                    <a:pt x="10548" y="3648"/>
                  </a:cubicBezTo>
                  <a:lnTo>
                    <a:pt x="298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868875" y="2252050"/>
              <a:ext cx="576775" cy="686775"/>
            </a:xfrm>
            <a:custGeom>
              <a:avLst/>
              <a:gdLst/>
              <a:ahLst/>
              <a:cxnLst/>
              <a:rect l="l" t="t" r="r" b="b"/>
              <a:pathLst>
                <a:path w="23071" h="27471" extrusionOk="0">
                  <a:moveTo>
                    <a:pt x="10699" y="0"/>
                  </a:moveTo>
                  <a:cubicBezTo>
                    <a:pt x="6282" y="0"/>
                    <a:pt x="1625" y="3028"/>
                    <a:pt x="761" y="7622"/>
                  </a:cubicBezTo>
                  <a:cubicBezTo>
                    <a:pt x="1" y="11755"/>
                    <a:pt x="3375" y="23093"/>
                    <a:pt x="6536" y="25373"/>
                  </a:cubicBezTo>
                  <a:cubicBezTo>
                    <a:pt x="8436" y="26741"/>
                    <a:pt x="10722" y="27470"/>
                    <a:pt x="12934" y="27470"/>
                  </a:cubicBezTo>
                  <a:cubicBezTo>
                    <a:pt x="16028" y="27470"/>
                    <a:pt x="18976" y="26043"/>
                    <a:pt x="20518" y="22941"/>
                  </a:cubicBezTo>
                  <a:cubicBezTo>
                    <a:pt x="23071" y="17774"/>
                    <a:pt x="18360" y="3093"/>
                    <a:pt x="14925" y="1086"/>
                  </a:cubicBezTo>
                  <a:cubicBezTo>
                    <a:pt x="13646" y="344"/>
                    <a:pt x="12186" y="0"/>
                    <a:pt x="1069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4187275" y="2598950"/>
              <a:ext cx="21300" cy="56625"/>
            </a:xfrm>
            <a:custGeom>
              <a:avLst/>
              <a:gdLst/>
              <a:ahLst/>
              <a:cxnLst/>
              <a:rect l="l" t="t" r="r" b="b"/>
              <a:pathLst>
                <a:path w="852" h="2265" extrusionOk="0">
                  <a:moveTo>
                    <a:pt x="271" y="1"/>
                  </a:moveTo>
                  <a:cubicBezTo>
                    <a:pt x="258" y="1"/>
                    <a:pt x="213" y="72"/>
                    <a:pt x="213" y="98"/>
                  </a:cubicBezTo>
                  <a:cubicBezTo>
                    <a:pt x="487" y="858"/>
                    <a:pt x="639" y="1770"/>
                    <a:pt x="0" y="2226"/>
                  </a:cubicBezTo>
                  <a:cubicBezTo>
                    <a:pt x="0" y="2226"/>
                    <a:pt x="0" y="2265"/>
                    <a:pt x="16" y="2265"/>
                  </a:cubicBezTo>
                  <a:cubicBezTo>
                    <a:pt x="20" y="2265"/>
                    <a:pt x="25" y="2262"/>
                    <a:pt x="31" y="2256"/>
                  </a:cubicBezTo>
                  <a:cubicBezTo>
                    <a:pt x="852" y="1892"/>
                    <a:pt x="639" y="706"/>
                    <a:pt x="274" y="7"/>
                  </a:cubicBezTo>
                  <a:cubicBezTo>
                    <a:pt x="274" y="3"/>
                    <a:pt x="273" y="1"/>
                    <a:pt x="2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141000" y="2584250"/>
              <a:ext cx="70800" cy="63275"/>
            </a:xfrm>
            <a:custGeom>
              <a:avLst/>
              <a:gdLst/>
              <a:ahLst/>
              <a:cxnLst/>
              <a:rect l="l" t="t" r="r" b="b"/>
              <a:pathLst>
                <a:path w="2832" h="2531" extrusionOk="0">
                  <a:moveTo>
                    <a:pt x="1328" y="1"/>
                  </a:moveTo>
                  <a:cubicBezTo>
                    <a:pt x="1281" y="1"/>
                    <a:pt x="1232" y="6"/>
                    <a:pt x="1183" y="17"/>
                  </a:cubicBezTo>
                  <a:cubicBezTo>
                    <a:pt x="0" y="248"/>
                    <a:pt x="487" y="2531"/>
                    <a:pt x="1552" y="2531"/>
                  </a:cubicBezTo>
                  <a:cubicBezTo>
                    <a:pt x="1610" y="2531"/>
                    <a:pt x="1669" y="2524"/>
                    <a:pt x="1730" y="2510"/>
                  </a:cubicBezTo>
                  <a:cubicBezTo>
                    <a:pt x="2831" y="2278"/>
                    <a:pt x="2302" y="1"/>
                    <a:pt x="13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302775" y="2567000"/>
              <a:ext cx="34225" cy="45950"/>
            </a:xfrm>
            <a:custGeom>
              <a:avLst/>
              <a:gdLst/>
              <a:ahLst/>
              <a:cxnLst/>
              <a:rect l="l" t="t" r="r" b="b"/>
              <a:pathLst>
                <a:path w="1369" h="1838" extrusionOk="0">
                  <a:moveTo>
                    <a:pt x="7" y="0"/>
                  </a:moveTo>
                  <a:cubicBezTo>
                    <a:pt x="3" y="0"/>
                    <a:pt x="1" y="3"/>
                    <a:pt x="1" y="8"/>
                  </a:cubicBezTo>
                  <a:cubicBezTo>
                    <a:pt x="30" y="768"/>
                    <a:pt x="424" y="1837"/>
                    <a:pt x="1238" y="1837"/>
                  </a:cubicBezTo>
                  <a:cubicBezTo>
                    <a:pt x="1271" y="1837"/>
                    <a:pt x="1304" y="1836"/>
                    <a:pt x="1338" y="1832"/>
                  </a:cubicBezTo>
                  <a:cubicBezTo>
                    <a:pt x="1368" y="1832"/>
                    <a:pt x="1368" y="1802"/>
                    <a:pt x="1338" y="1802"/>
                  </a:cubicBezTo>
                  <a:cubicBezTo>
                    <a:pt x="578" y="1711"/>
                    <a:pt x="244" y="859"/>
                    <a:pt x="92" y="69"/>
                  </a:cubicBezTo>
                  <a:cubicBezTo>
                    <a:pt x="67" y="45"/>
                    <a:pt x="23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291000" y="2541800"/>
              <a:ext cx="70525" cy="62950"/>
            </a:xfrm>
            <a:custGeom>
              <a:avLst/>
              <a:gdLst/>
              <a:ahLst/>
              <a:cxnLst/>
              <a:rect l="l" t="t" r="r" b="b"/>
              <a:pathLst>
                <a:path w="2821" h="2518" extrusionOk="0">
                  <a:moveTo>
                    <a:pt x="1219" y="1"/>
                  </a:moveTo>
                  <a:cubicBezTo>
                    <a:pt x="1135" y="1"/>
                    <a:pt x="1048" y="15"/>
                    <a:pt x="958" y="44"/>
                  </a:cubicBezTo>
                  <a:cubicBezTo>
                    <a:pt x="0" y="354"/>
                    <a:pt x="531" y="2518"/>
                    <a:pt x="1533" y="2518"/>
                  </a:cubicBezTo>
                  <a:cubicBezTo>
                    <a:pt x="1612" y="2518"/>
                    <a:pt x="1694" y="2504"/>
                    <a:pt x="1779" y="2475"/>
                  </a:cubicBezTo>
                  <a:cubicBezTo>
                    <a:pt x="2820" y="2138"/>
                    <a:pt x="2271" y="1"/>
                    <a:pt x="12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4115725" y="2510675"/>
              <a:ext cx="67025" cy="53075"/>
            </a:xfrm>
            <a:custGeom>
              <a:avLst/>
              <a:gdLst/>
              <a:ahLst/>
              <a:cxnLst/>
              <a:rect l="l" t="t" r="r" b="b"/>
              <a:pathLst>
                <a:path w="2681" h="2123" extrusionOk="0">
                  <a:moveTo>
                    <a:pt x="1818" y="1"/>
                  </a:moveTo>
                  <a:cubicBezTo>
                    <a:pt x="1524" y="1"/>
                    <a:pt x="1236" y="96"/>
                    <a:pt x="1008" y="286"/>
                  </a:cubicBezTo>
                  <a:cubicBezTo>
                    <a:pt x="583" y="529"/>
                    <a:pt x="248" y="924"/>
                    <a:pt x="96" y="1410"/>
                  </a:cubicBezTo>
                  <a:cubicBezTo>
                    <a:pt x="0" y="1795"/>
                    <a:pt x="303" y="2122"/>
                    <a:pt x="660" y="2122"/>
                  </a:cubicBezTo>
                  <a:cubicBezTo>
                    <a:pt x="754" y="2122"/>
                    <a:pt x="852" y="2100"/>
                    <a:pt x="948" y="2049"/>
                  </a:cubicBezTo>
                  <a:cubicBezTo>
                    <a:pt x="1252" y="1866"/>
                    <a:pt x="1525" y="1684"/>
                    <a:pt x="1829" y="1471"/>
                  </a:cubicBezTo>
                  <a:cubicBezTo>
                    <a:pt x="2163" y="1228"/>
                    <a:pt x="2437" y="1076"/>
                    <a:pt x="2589" y="711"/>
                  </a:cubicBezTo>
                  <a:cubicBezTo>
                    <a:pt x="2680" y="468"/>
                    <a:pt x="2559" y="225"/>
                    <a:pt x="2346" y="103"/>
                  </a:cubicBezTo>
                  <a:cubicBezTo>
                    <a:pt x="2175" y="35"/>
                    <a:pt x="1995" y="1"/>
                    <a:pt x="18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4271625" y="2469100"/>
              <a:ext cx="76775" cy="36750"/>
            </a:xfrm>
            <a:custGeom>
              <a:avLst/>
              <a:gdLst/>
              <a:ahLst/>
              <a:cxnLst/>
              <a:rect l="l" t="t" r="r" b="b"/>
              <a:pathLst>
                <a:path w="3071" h="1470" extrusionOk="0">
                  <a:moveTo>
                    <a:pt x="1474" y="0"/>
                  </a:moveTo>
                  <a:cubicBezTo>
                    <a:pt x="1439" y="0"/>
                    <a:pt x="1403" y="1"/>
                    <a:pt x="1368" y="3"/>
                  </a:cubicBezTo>
                  <a:cubicBezTo>
                    <a:pt x="1338" y="1"/>
                    <a:pt x="1307" y="1"/>
                    <a:pt x="1276" y="1"/>
                  </a:cubicBezTo>
                  <a:cubicBezTo>
                    <a:pt x="821" y="1"/>
                    <a:pt x="378" y="211"/>
                    <a:pt x="122" y="581"/>
                  </a:cubicBezTo>
                  <a:cubicBezTo>
                    <a:pt x="0" y="794"/>
                    <a:pt x="61" y="1067"/>
                    <a:pt x="244" y="1250"/>
                  </a:cubicBezTo>
                  <a:cubicBezTo>
                    <a:pt x="524" y="1402"/>
                    <a:pt x="825" y="1470"/>
                    <a:pt x="1148" y="1470"/>
                  </a:cubicBezTo>
                  <a:cubicBezTo>
                    <a:pt x="1210" y="1470"/>
                    <a:pt x="1274" y="1467"/>
                    <a:pt x="1338" y="1462"/>
                  </a:cubicBezTo>
                  <a:lnTo>
                    <a:pt x="2371" y="1462"/>
                  </a:lnTo>
                  <a:cubicBezTo>
                    <a:pt x="2858" y="1402"/>
                    <a:pt x="3070" y="794"/>
                    <a:pt x="2706" y="459"/>
                  </a:cubicBezTo>
                  <a:cubicBezTo>
                    <a:pt x="2367" y="177"/>
                    <a:pt x="1924" y="0"/>
                    <a:pt x="14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210075" y="2774325"/>
              <a:ext cx="41825" cy="17825"/>
            </a:xfrm>
            <a:custGeom>
              <a:avLst/>
              <a:gdLst/>
              <a:ahLst/>
              <a:cxnLst/>
              <a:rect l="l" t="t" r="r" b="b"/>
              <a:pathLst>
                <a:path w="1673" h="713" extrusionOk="0">
                  <a:moveTo>
                    <a:pt x="1637" y="1"/>
                  </a:moveTo>
                  <a:cubicBezTo>
                    <a:pt x="1629" y="1"/>
                    <a:pt x="1620" y="4"/>
                    <a:pt x="1611" y="13"/>
                  </a:cubicBezTo>
                  <a:cubicBezTo>
                    <a:pt x="1399" y="196"/>
                    <a:pt x="1125" y="317"/>
                    <a:pt x="851" y="409"/>
                  </a:cubicBezTo>
                  <a:cubicBezTo>
                    <a:pt x="547" y="409"/>
                    <a:pt x="274" y="287"/>
                    <a:pt x="92" y="105"/>
                  </a:cubicBezTo>
                  <a:cubicBezTo>
                    <a:pt x="31" y="105"/>
                    <a:pt x="0" y="135"/>
                    <a:pt x="0" y="165"/>
                  </a:cubicBezTo>
                  <a:cubicBezTo>
                    <a:pt x="122" y="500"/>
                    <a:pt x="456" y="682"/>
                    <a:pt x="791" y="712"/>
                  </a:cubicBezTo>
                  <a:cubicBezTo>
                    <a:pt x="1186" y="652"/>
                    <a:pt x="1520" y="409"/>
                    <a:pt x="1672" y="44"/>
                  </a:cubicBezTo>
                  <a:cubicBezTo>
                    <a:pt x="1672" y="22"/>
                    <a:pt x="1657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216575" y="2483250"/>
              <a:ext cx="112200" cy="249075"/>
            </a:xfrm>
            <a:custGeom>
              <a:avLst/>
              <a:gdLst/>
              <a:ahLst/>
              <a:cxnLst/>
              <a:rect l="l" t="t" r="r" b="b"/>
              <a:pathLst>
                <a:path w="4488" h="9963" extrusionOk="0">
                  <a:moveTo>
                    <a:pt x="1350" y="0"/>
                  </a:moveTo>
                  <a:cubicBezTo>
                    <a:pt x="1302" y="0"/>
                    <a:pt x="1251" y="47"/>
                    <a:pt x="1291" y="106"/>
                  </a:cubicBezTo>
                  <a:cubicBezTo>
                    <a:pt x="1959" y="2568"/>
                    <a:pt x="3053" y="4909"/>
                    <a:pt x="3783" y="7371"/>
                  </a:cubicBezTo>
                  <a:cubicBezTo>
                    <a:pt x="3489" y="7312"/>
                    <a:pt x="3194" y="7278"/>
                    <a:pt x="2908" y="7278"/>
                  </a:cubicBezTo>
                  <a:cubicBezTo>
                    <a:pt x="2751" y="7278"/>
                    <a:pt x="2596" y="7288"/>
                    <a:pt x="2446" y="7310"/>
                  </a:cubicBezTo>
                  <a:cubicBezTo>
                    <a:pt x="2354" y="7340"/>
                    <a:pt x="3023" y="9012"/>
                    <a:pt x="3053" y="9286"/>
                  </a:cubicBezTo>
                  <a:cubicBezTo>
                    <a:pt x="3053" y="9286"/>
                    <a:pt x="3053" y="9316"/>
                    <a:pt x="3053" y="9316"/>
                  </a:cubicBezTo>
                  <a:cubicBezTo>
                    <a:pt x="2647" y="9481"/>
                    <a:pt x="2266" y="9556"/>
                    <a:pt x="1879" y="9556"/>
                  </a:cubicBezTo>
                  <a:cubicBezTo>
                    <a:pt x="1341" y="9556"/>
                    <a:pt x="790" y="9411"/>
                    <a:pt x="135" y="9164"/>
                  </a:cubicBezTo>
                  <a:cubicBezTo>
                    <a:pt x="118" y="9158"/>
                    <a:pt x="102" y="9156"/>
                    <a:pt x="87" y="9156"/>
                  </a:cubicBezTo>
                  <a:cubicBezTo>
                    <a:pt x="27" y="9156"/>
                    <a:pt x="1" y="9200"/>
                    <a:pt x="75" y="9225"/>
                  </a:cubicBezTo>
                  <a:cubicBezTo>
                    <a:pt x="571" y="9694"/>
                    <a:pt x="1219" y="9963"/>
                    <a:pt x="1902" y="9963"/>
                  </a:cubicBezTo>
                  <a:cubicBezTo>
                    <a:pt x="1972" y="9963"/>
                    <a:pt x="2041" y="9960"/>
                    <a:pt x="2111" y="9954"/>
                  </a:cubicBezTo>
                  <a:cubicBezTo>
                    <a:pt x="2446" y="9954"/>
                    <a:pt x="2750" y="9893"/>
                    <a:pt x="3084" y="9772"/>
                  </a:cubicBezTo>
                  <a:cubicBezTo>
                    <a:pt x="3145" y="9741"/>
                    <a:pt x="3205" y="9741"/>
                    <a:pt x="3236" y="9711"/>
                  </a:cubicBezTo>
                  <a:lnTo>
                    <a:pt x="3418" y="9620"/>
                  </a:lnTo>
                  <a:cubicBezTo>
                    <a:pt x="3479" y="9589"/>
                    <a:pt x="3540" y="9498"/>
                    <a:pt x="3509" y="9407"/>
                  </a:cubicBezTo>
                  <a:cubicBezTo>
                    <a:pt x="3509" y="9407"/>
                    <a:pt x="3509" y="9377"/>
                    <a:pt x="3509" y="9346"/>
                  </a:cubicBezTo>
                  <a:lnTo>
                    <a:pt x="3509" y="9286"/>
                  </a:lnTo>
                  <a:cubicBezTo>
                    <a:pt x="3357" y="8678"/>
                    <a:pt x="3084" y="7796"/>
                    <a:pt x="3084" y="7796"/>
                  </a:cubicBezTo>
                  <a:lnTo>
                    <a:pt x="3084" y="7796"/>
                  </a:lnTo>
                  <a:cubicBezTo>
                    <a:pt x="3231" y="7833"/>
                    <a:pt x="3734" y="7925"/>
                    <a:pt x="4088" y="7925"/>
                  </a:cubicBezTo>
                  <a:cubicBezTo>
                    <a:pt x="4320" y="7925"/>
                    <a:pt x="4488" y="7886"/>
                    <a:pt x="4452" y="7766"/>
                  </a:cubicBezTo>
                  <a:cubicBezTo>
                    <a:pt x="3661" y="5213"/>
                    <a:pt x="2750" y="2386"/>
                    <a:pt x="1412" y="45"/>
                  </a:cubicBezTo>
                  <a:cubicBezTo>
                    <a:pt x="1402" y="13"/>
                    <a:pt x="1376" y="0"/>
                    <a:pt x="13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15400" y="2713100"/>
              <a:ext cx="66875" cy="47900"/>
            </a:xfrm>
            <a:custGeom>
              <a:avLst/>
              <a:gdLst/>
              <a:ahLst/>
              <a:cxnLst/>
              <a:rect l="l" t="t" r="r" b="b"/>
              <a:pathLst>
                <a:path w="2675" h="1916" extrusionOk="0">
                  <a:moveTo>
                    <a:pt x="91" y="0"/>
                  </a:moveTo>
                  <a:cubicBezTo>
                    <a:pt x="31" y="274"/>
                    <a:pt x="0" y="547"/>
                    <a:pt x="0" y="821"/>
                  </a:cubicBezTo>
                  <a:cubicBezTo>
                    <a:pt x="0" y="1338"/>
                    <a:pt x="182" y="1915"/>
                    <a:pt x="821" y="1915"/>
                  </a:cubicBezTo>
                  <a:cubicBezTo>
                    <a:pt x="1125" y="1915"/>
                    <a:pt x="1429" y="1824"/>
                    <a:pt x="1672" y="1642"/>
                  </a:cubicBezTo>
                  <a:cubicBezTo>
                    <a:pt x="2097" y="1307"/>
                    <a:pt x="2462" y="851"/>
                    <a:pt x="2675" y="365"/>
                  </a:cubicBezTo>
                  <a:lnTo>
                    <a:pt x="2675" y="365"/>
                  </a:lnTo>
                  <a:cubicBezTo>
                    <a:pt x="2430" y="407"/>
                    <a:pt x="2183" y="428"/>
                    <a:pt x="1937" y="428"/>
                  </a:cubicBezTo>
                  <a:cubicBezTo>
                    <a:pt x="1296" y="428"/>
                    <a:pt x="662" y="286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4215400" y="2733225"/>
              <a:ext cx="41800" cy="27775"/>
            </a:xfrm>
            <a:custGeom>
              <a:avLst/>
              <a:gdLst/>
              <a:ahLst/>
              <a:cxnLst/>
              <a:rect l="l" t="t" r="r" b="b"/>
              <a:pathLst>
                <a:path w="1672" h="1111" extrusionOk="0">
                  <a:moveTo>
                    <a:pt x="247" y="0"/>
                  </a:moveTo>
                  <a:cubicBezTo>
                    <a:pt x="164" y="0"/>
                    <a:pt x="82" y="5"/>
                    <a:pt x="0" y="16"/>
                  </a:cubicBezTo>
                  <a:cubicBezTo>
                    <a:pt x="0" y="533"/>
                    <a:pt x="182" y="1110"/>
                    <a:pt x="821" y="1110"/>
                  </a:cubicBezTo>
                  <a:cubicBezTo>
                    <a:pt x="1125" y="1110"/>
                    <a:pt x="1429" y="1019"/>
                    <a:pt x="1672" y="837"/>
                  </a:cubicBezTo>
                  <a:cubicBezTo>
                    <a:pt x="1484" y="300"/>
                    <a:pt x="869" y="0"/>
                    <a:pt x="247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783775" y="2140750"/>
              <a:ext cx="526625" cy="553475"/>
            </a:xfrm>
            <a:custGeom>
              <a:avLst/>
              <a:gdLst/>
              <a:ahLst/>
              <a:cxnLst/>
              <a:rect l="l" t="t" r="r" b="b"/>
              <a:pathLst>
                <a:path w="21065" h="22139" extrusionOk="0">
                  <a:moveTo>
                    <a:pt x="17214" y="1"/>
                  </a:moveTo>
                  <a:cubicBezTo>
                    <a:pt x="16396" y="1"/>
                    <a:pt x="16201" y="949"/>
                    <a:pt x="16201" y="949"/>
                  </a:cubicBezTo>
                  <a:cubicBezTo>
                    <a:pt x="16201" y="949"/>
                    <a:pt x="15840" y="31"/>
                    <a:pt x="15143" y="31"/>
                  </a:cubicBezTo>
                  <a:cubicBezTo>
                    <a:pt x="15112" y="31"/>
                    <a:pt x="15079" y="33"/>
                    <a:pt x="15046" y="37"/>
                  </a:cubicBezTo>
                  <a:cubicBezTo>
                    <a:pt x="14286" y="128"/>
                    <a:pt x="14134" y="1070"/>
                    <a:pt x="14134" y="1070"/>
                  </a:cubicBezTo>
                  <a:cubicBezTo>
                    <a:pt x="14134" y="1070"/>
                    <a:pt x="13755" y="287"/>
                    <a:pt x="13089" y="287"/>
                  </a:cubicBezTo>
                  <a:cubicBezTo>
                    <a:pt x="13025" y="287"/>
                    <a:pt x="12958" y="294"/>
                    <a:pt x="12888" y="310"/>
                  </a:cubicBezTo>
                  <a:cubicBezTo>
                    <a:pt x="12098" y="493"/>
                    <a:pt x="11794" y="1465"/>
                    <a:pt x="11794" y="1465"/>
                  </a:cubicBezTo>
                  <a:cubicBezTo>
                    <a:pt x="11794" y="1465"/>
                    <a:pt x="11372" y="771"/>
                    <a:pt x="10664" y="771"/>
                  </a:cubicBezTo>
                  <a:cubicBezTo>
                    <a:pt x="10588" y="771"/>
                    <a:pt x="10508" y="779"/>
                    <a:pt x="10426" y="797"/>
                  </a:cubicBezTo>
                  <a:cubicBezTo>
                    <a:pt x="9605" y="979"/>
                    <a:pt x="9393" y="1982"/>
                    <a:pt x="9393" y="1982"/>
                  </a:cubicBezTo>
                  <a:cubicBezTo>
                    <a:pt x="9393" y="1982"/>
                    <a:pt x="8915" y="1581"/>
                    <a:pt x="8385" y="1581"/>
                  </a:cubicBezTo>
                  <a:cubicBezTo>
                    <a:pt x="8246" y="1581"/>
                    <a:pt x="8103" y="1609"/>
                    <a:pt x="7964" y="1678"/>
                  </a:cubicBezTo>
                  <a:cubicBezTo>
                    <a:pt x="7326" y="2013"/>
                    <a:pt x="7235" y="3076"/>
                    <a:pt x="7235" y="3076"/>
                  </a:cubicBezTo>
                  <a:cubicBezTo>
                    <a:pt x="6999" y="2841"/>
                    <a:pt x="6687" y="2707"/>
                    <a:pt x="6373" y="2707"/>
                  </a:cubicBezTo>
                  <a:cubicBezTo>
                    <a:pt x="6201" y="2707"/>
                    <a:pt x="6028" y="2747"/>
                    <a:pt x="5867" y="2833"/>
                  </a:cubicBezTo>
                  <a:cubicBezTo>
                    <a:pt x="5076" y="3259"/>
                    <a:pt x="5046" y="4323"/>
                    <a:pt x="5046" y="4323"/>
                  </a:cubicBezTo>
                  <a:cubicBezTo>
                    <a:pt x="5046" y="4323"/>
                    <a:pt x="4707" y="4111"/>
                    <a:pt x="4298" y="4111"/>
                  </a:cubicBezTo>
                  <a:cubicBezTo>
                    <a:pt x="4108" y="4111"/>
                    <a:pt x="3902" y="4157"/>
                    <a:pt x="3709" y="4292"/>
                  </a:cubicBezTo>
                  <a:cubicBezTo>
                    <a:pt x="3101" y="4718"/>
                    <a:pt x="3101" y="5812"/>
                    <a:pt x="3101" y="5812"/>
                  </a:cubicBezTo>
                  <a:cubicBezTo>
                    <a:pt x="3101" y="5812"/>
                    <a:pt x="2902" y="5762"/>
                    <a:pt x="2642" y="5762"/>
                  </a:cubicBezTo>
                  <a:cubicBezTo>
                    <a:pt x="2364" y="5762"/>
                    <a:pt x="2015" y="5819"/>
                    <a:pt x="1763" y="6055"/>
                  </a:cubicBezTo>
                  <a:cubicBezTo>
                    <a:pt x="1216" y="6542"/>
                    <a:pt x="1399" y="7545"/>
                    <a:pt x="1368" y="7636"/>
                  </a:cubicBezTo>
                  <a:cubicBezTo>
                    <a:pt x="1368" y="7697"/>
                    <a:pt x="92" y="7484"/>
                    <a:pt x="31" y="8639"/>
                  </a:cubicBezTo>
                  <a:cubicBezTo>
                    <a:pt x="0" y="9885"/>
                    <a:pt x="4833" y="20432"/>
                    <a:pt x="5320" y="21405"/>
                  </a:cubicBezTo>
                  <a:cubicBezTo>
                    <a:pt x="5574" y="21914"/>
                    <a:pt x="5869" y="22138"/>
                    <a:pt x="6174" y="22138"/>
                  </a:cubicBezTo>
                  <a:cubicBezTo>
                    <a:pt x="7256" y="22138"/>
                    <a:pt x="8477" y="19335"/>
                    <a:pt x="8572" y="16420"/>
                  </a:cubicBezTo>
                  <a:cubicBezTo>
                    <a:pt x="8663" y="13107"/>
                    <a:pt x="9666" y="10706"/>
                    <a:pt x="11672" y="9824"/>
                  </a:cubicBezTo>
                  <a:cubicBezTo>
                    <a:pt x="12211" y="9596"/>
                    <a:pt x="12811" y="9521"/>
                    <a:pt x="13429" y="9521"/>
                  </a:cubicBezTo>
                  <a:cubicBezTo>
                    <a:pt x="14615" y="9521"/>
                    <a:pt x="15867" y="9798"/>
                    <a:pt x="16877" y="9798"/>
                  </a:cubicBezTo>
                  <a:cubicBezTo>
                    <a:pt x="17300" y="9798"/>
                    <a:pt x="17680" y="9749"/>
                    <a:pt x="17995" y="9611"/>
                  </a:cubicBezTo>
                  <a:cubicBezTo>
                    <a:pt x="18998" y="9156"/>
                    <a:pt x="19271" y="8152"/>
                    <a:pt x="19849" y="8092"/>
                  </a:cubicBezTo>
                  <a:cubicBezTo>
                    <a:pt x="19862" y="8090"/>
                    <a:pt x="19876" y="8090"/>
                    <a:pt x="19889" y="8090"/>
                  </a:cubicBezTo>
                  <a:cubicBezTo>
                    <a:pt x="20456" y="8090"/>
                    <a:pt x="21065" y="9308"/>
                    <a:pt x="21065" y="9308"/>
                  </a:cubicBezTo>
                  <a:cubicBezTo>
                    <a:pt x="20213" y="6572"/>
                    <a:pt x="18755" y="189"/>
                    <a:pt x="17326" y="6"/>
                  </a:cubicBezTo>
                  <a:cubicBezTo>
                    <a:pt x="17287" y="3"/>
                    <a:pt x="17250" y="1"/>
                    <a:pt x="172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060975" y="2534650"/>
              <a:ext cx="204600" cy="170975"/>
            </a:xfrm>
            <a:custGeom>
              <a:avLst/>
              <a:gdLst/>
              <a:ahLst/>
              <a:cxnLst/>
              <a:rect l="l" t="t" r="r" b="b"/>
              <a:pathLst>
                <a:path w="8184" h="6839" extrusionOk="0">
                  <a:moveTo>
                    <a:pt x="4332" y="454"/>
                  </a:moveTo>
                  <a:cubicBezTo>
                    <a:pt x="5720" y="454"/>
                    <a:pt x="6933" y="1436"/>
                    <a:pt x="7211" y="2822"/>
                  </a:cubicBezTo>
                  <a:cubicBezTo>
                    <a:pt x="7515" y="4372"/>
                    <a:pt x="6603" y="5862"/>
                    <a:pt x="5083" y="6287"/>
                  </a:cubicBezTo>
                  <a:cubicBezTo>
                    <a:pt x="4831" y="6353"/>
                    <a:pt x="4579" y="6384"/>
                    <a:pt x="4331" y="6384"/>
                  </a:cubicBezTo>
                  <a:cubicBezTo>
                    <a:pt x="3079" y="6384"/>
                    <a:pt x="1932" y="5590"/>
                    <a:pt x="1527" y="4372"/>
                  </a:cubicBezTo>
                  <a:cubicBezTo>
                    <a:pt x="1010" y="2883"/>
                    <a:pt x="1770" y="1272"/>
                    <a:pt x="3198" y="694"/>
                  </a:cubicBezTo>
                  <a:cubicBezTo>
                    <a:pt x="3442" y="603"/>
                    <a:pt x="3685" y="512"/>
                    <a:pt x="3928" y="482"/>
                  </a:cubicBezTo>
                  <a:cubicBezTo>
                    <a:pt x="4064" y="463"/>
                    <a:pt x="4199" y="454"/>
                    <a:pt x="4332" y="454"/>
                  </a:cubicBezTo>
                  <a:close/>
                  <a:moveTo>
                    <a:pt x="4289" y="1"/>
                  </a:moveTo>
                  <a:cubicBezTo>
                    <a:pt x="3150" y="1"/>
                    <a:pt x="2008" y="554"/>
                    <a:pt x="1344" y="1698"/>
                  </a:cubicBezTo>
                  <a:cubicBezTo>
                    <a:pt x="1" y="4013"/>
                    <a:pt x="1722" y="6839"/>
                    <a:pt x="4282" y="6839"/>
                  </a:cubicBezTo>
                  <a:cubicBezTo>
                    <a:pt x="4445" y="6839"/>
                    <a:pt x="4610" y="6828"/>
                    <a:pt x="4779" y="6804"/>
                  </a:cubicBezTo>
                  <a:cubicBezTo>
                    <a:pt x="5052" y="6774"/>
                    <a:pt x="5326" y="6682"/>
                    <a:pt x="5600" y="6591"/>
                  </a:cubicBezTo>
                  <a:cubicBezTo>
                    <a:pt x="7332" y="5892"/>
                    <a:pt x="8183" y="3886"/>
                    <a:pt x="7484" y="2153"/>
                  </a:cubicBezTo>
                  <a:cubicBezTo>
                    <a:pt x="6914" y="737"/>
                    <a:pt x="5603" y="1"/>
                    <a:pt x="428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286825" y="2486675"/>
              <a:ext cx="140600" cy="168400"/>
            </a:xfrm>
            <a:custGeom>
              <a:avLst/>
              <a:gdLst/>
              <a:ahLst/>
              <a:cxnLst/>
              <a:rect l="l" t="t" r="r" b="b"/>
              <a:pathLst>
                <a:path w="5624" h="6736" extrusionOk="0">
                  <a:moveTo>
                    <a:pt x="2326" y="474"/>
                  </a:moveTo>
                  <a:cubicBezTo>
                    <a:pt x="2776" y="474"/>
                    <a:pt x="3216" y="650"/>
                    <a:pt x="3587" y="942"/>
                  </a:cubicBezTo>
                  <a:cubicBezTo>
                    <a:pt x="4134" y="1458"/>
                    <a:pt x="4529" y="2127"/>
                    <a:pt x="4712" y="2857"/>
                  </a:cubicBezTo>
                  <a:cubicBezTo>
                    <a:pt x="5107" y="4437"/>
                    <a:pt x="4560" y="5957"/>
                    <a:pt x="3435" y="6231"/>
                  </a:cubicBezTo>
                  <a:cubicBezTo>
                    <a:pt x="3305" y="6266"/>
                    <a:pt x="3175" y="6282"/>
                    <a:pt x="3044" y="6282"/>
                  </a:cubicBezTo>
                  <a:cubicBezTo>
                    <a:pt x="2041" y="6282"/>
                    <a:pt x="1046" y="5289"/>
                    <a:pt x="669" y="3890"/>
                  </a:cubicBezTo>
                  <a:cubicBezTo>
                    <a:pt x="456" y="3161"/>
                    <a:pt x="487" y="2401"/>
                    <a:pt x="760" y="1702"/>
                  </a:cubicBezTo>
                  <a:cubicBezTo>
                    <a:pt x="943" y="1124"/>
                    <a:pt x="1399" y="699"/>
                    <a:pt x="1946" y="516"/>
                  </a:cubicBezTo>
                  <a:cubicBezTo>
                    <a:pt x="2006" y="486"/>
                    <a:pt x="2067" y="486"/>
                    <a:pt x="2128" y="486"/>
                  </a:cubicBezTo>
                  <a:cubicBezTo>
                    <a:pt x="2194" y="478"/>
                    <a:pt x="2260" y="474"/>
                    <a:pt x="2326" y="474"/>
                  </a:cubicBezTo>
                  <a:close/>
                  <a:moveTo>
                    <a:pt x="2383" y="1"/>
                  </a:moveTo>
                  <a:cubicBezTo>
                    <a:pt x="1491" y="1"/>
                    <a:pt x="622" y="560"/>
                    <a:pt x="335" y="1519"/>
                  </a:cubicBezTo>
                  <a:cubicBezTo>
                    <a:pt x="31" y="2310"/>
                    <a:pt x="0" y="3191"/>
                    <a:pt x="243" y="4012"/>
                  </a:cubicBezTo>
                  <a:cubicBezTo>
                    <a:pt x="639" y="5624"/>
                    <a:pt x="1851" y="6736"/>
                    <a:pt x="3071" y="6736"/>
                  </a:cubicBezTo>
                  <a:cubicBezTo>
                    <a:pt x="3162" y="6736"/>
                    <a:pt x="3253" y="6730"/>
                    <a:pt x="3344" y="6717"/>
                  </a:cubicBezTo>
                  <a:lnTo>
                    <a:pt x="3557" y="6686"/>
                  </a:lnTo>
                  <a:cubicBezTo>
                    <a:pt x="4894" y="6322"/>
                    <a:pt x="5624" y="4559"/>
                    <a:pt x="5168" y="2735"/>
                  </a:cubicBezTo>
                  <a:cubicBezTo>
                    <a:pt x="4955" y="1914"/>
                    <a:pt x="4499" y="1154"/>
                    <a:pt x="3861" y="607"/>
                  </a:cubicBezTo>
                  <a:cubicBezTo>
                    <a:pt x="3434" y="192"/>
                    <a:pt x="2904" y="1"/>
                    <a:pt x="2383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238175" y="2566825"/>
              <a:ext cx="60825" cy="31550"/>
            </a:xfrm>
            <a:custGeom>
              <a:avLst/>
              <a:gdLst/>
              <a:ahLst/>
              <a:cxnLst/>
              <a:rect l="l" t="t" r="r" b="b"/>
              <a:pathLst>
                <a:path w="2433" h="1262" extrusionOk="0">
                  <a:moveTo>
                    <a:pt x="1664" y="1"/>
                  </a:moveTo>
                  <a:cubicBezTo>
                    <a:pt x="931" y="1"/>
                    <a:pt x="296" y="579"/>
                    <a:pt x="1" y="988"/>
                  </a:cubicBezTo>
                  <a:lnTo>
                    <a:pt x="396" y="1262"/>
                  </a:lnTo>
                  <a:cubicBezTo>
                    <a:pt x="420" y="1213"/>
                    <a:pt x="971" y="462"/>
                    <a:pt x="1658" y="462"/>
                  </a:cubicBezTo>
                  <a:cubicBezTo>
                    <a:pt x="1829" y="462"/>
                    <a:pt x="2008" y="508"/>
                    <a:pt x="2189" y="623"/>
                  </a:cubicBezTo>
                  <a:lnTo>
                    <a:pt x="2433" y="228"/>
                  </a:lnTo>
                  <a:cubicBezTo>
                    <a:pt x="2171" y="67"/>
                    <a:pt x="1912" y="1"/>
                    <a:pt x="16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3874200" y="2615825"/>
              <a:ext cx="218100" cy="99575"/>
            </a:xfrm>
            <a:custGeom>
              <a:avLst/>
              <a:gdLst/>
              <a:ahLst/>
              <a:cxnLst/>
              <a:rect l="l" t="t" r="r" b="b"/>
              <a:pathLst>
                <a:path w="8724" h="3983" extrusionOk="0">
                  <a:moveTo>
                    <a:pt x="8663" y="1"/>
                  </a:moveTo>
                  <a:cubicBezTo>
                    <a:pt x="8390" y="31"/>
                    <a:pt x="2341" y="1034"/>
                    <a:pt x="1459" y="1399"/>
                  </a:cubicBezTo>
                  <a:cubicBezTo>
                    <a:pt x="517" y="1824"/>
                    <a:pt x="61" y="3648"/>
                    <a:pt x="0" y="3861"/>
                  </a:cubicBezTo>
                  <a:lnTo>
                    <a:pt x="456" y="3983"/>
                  </a:lnTo>
                  <a:cubicBezTo>
                    <a:pt x="548" y="3496"/>
                    <a:pt x="973" y="2128"/>
                    <a:pt x="1642" y="1824"/>
                  </a:cubicBezTo>
                  <a:cubicBezTo>
                    <a:pt x="2311" y="1520"/>
                    <a:pt x="6991" y="730"/>
                    <a:pt x="8724" y="457"/>
                  </a:cubicBezTo>
                  <a:lnTo>
                    <a:pt x="8663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3844575" y="2609850"/>
              <a:ext cx="183150" cy="178375"/>
            </a:xfrm>
            <a:custGeom>
              <a:avLst/>
              <a:gdLst/>
              <a:ahLst/>
              <a:cxnLst/>
              <a:rect l="l" t="t" r="r" b="b"/>
              <a:pathLst>
                <a:path w="7326" h="7135" extrusionOk="0">
                  <a:moveTo>
                    <a:pt x="2350" y="1"/>
                  </a:moveTo>
                  <a:cubicBezTo>
                    <a:pt x="2071" y="1"/>
                    <a:pt x="1810" y="72"/>
                    <a:pt x="1581" y="240"/>
                  </a:cubicBezTo>
                  <a:cubicBezTo>
                    <a:pt x="0" y="1395"/>
                    <a:pt x="2675" y="6562"/>
                    <a:pt x="4772" y="7048"/>
                  </a:cubicBezTo>
                  <a:cubicBezTo>
                    <a:pt x="4964" y="7107"/>
                    <a:pt x="5158" y="7135"/>
                    <a:pt x="5350" y="7135"/>
                  </a:cubicBezTo>
                  <a:cubicBezTo>
                    <a:pt x="6253" y="7135"/>
                    <a:pt x="7100" y="6517"/>
                    <a:pt x="7325" y="5589"/>
                  </a:cubicBezTo>
                  <a:lnTo>
                    <a:pt x="6262" y="2489"/>
                  </a:lnTo>
                  <a:cubicBezTo>
                    <a:pt x="6262" y="2489"/>
                    <a:pt x="3995" y="1"/>
                    <a:pt x="235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3903825" y="2652275"/>
              <a:ext cx="98325" cy="105575"/>
            </a:xfrm>
            <a:custGeom>
              <a:avLst/>
              <a:gdLst/>
              <a:ahLst/>
              <a:cxnLst/>
              <a:rect l="l" t="t" r="r" b="b"/>
              <a:pathLst>
                <a:path w="3933" h="4223" extrusionOk="0">
                  <a:moveTo>
                    <a:pt x="105" y="1"/>
                  </a:moveTo>
                  <a:cubicBezTo>
                    <a:pt x="81" y="1"/>
                    <a:pt x="56" y="1"/>
                    <a:pt x="31" y="2"/>
                  </a:cubicBezTo>
                  <a:cubicBezTo>
                    <a:pt x="1" y="2"/>
                    <a:pt x="1" y="62"/>
                    <a:pt x="31" y="62"/>
                  </a:cubicBezTo>
                  <a:cubicBezTo>
                    <a:pt x="1490" y="427"/>
                    <a:pt x="2402" y="1643"/>
                    <a:pt x="3101" y="2920"/>
                  </a:cubicBezTo>
                  <a:cubicBezTo>
                    <a:pt x="2824" y="2659"/>
                    <a:pt x="2506" y="2478"/>
                    <a:pt x="2166" y="2478"/>
                  </a:cubicBezTo>
                  <a:cubicBezTo>
                    <a:pt x="1911" y="2478"/>
                    <a:pt x="1643" y="2581"/>
                    <a:pt x="1369" y="2828"/>
                  </a:cubicBezTo>
                  <a:cubicBezTo>
                    <a:pt x="1344" y="2853"/>
                    <a:pt x="1359" y="2898"/>
                    <a:pt x="1398" y="2898"/>
                  </a:cubicBezTo>
                  <a:cubicBezTo>
                    <a:pt x="1407" y="2898"/>
                    <a:pt x="1418" y="2895"/>
                    <a:pt x="1429" y="2889"/>
                  </a:cubicBezTo>
                  <a:cubicBezTo>
                    <a:pt x="1600" y="2815"/>
                    <a:pt x="1781" y="2778"/>
                    <a:pt x="1961" y="2778"/>
                  </a:cubicBezTo>
                  <a:cubicBezTo>
                    <a:pt x="2294" y="2778"/>
                    <a:pt x="2621" y="2906"/>
                    <a:pt x="2858" y="3163"/>
                  </a:cubicBezTo>
                  <a:cubicBezTo>
                    <a:pt x="3162" y="3467"/>
                    <a:pt x="3436" y="3801"/>
                    <a:pt x="3648" y="4166"/>
                  </a:cubicBezTo>
                  <a:cubicBezTo>
                    <a:pt x="3678" y="4205"/>
                    <a:pt x="3720" y="4222"/>
                    <a:pt x="3761" y="4222"/>
                  </a:cubicBezTo>
                  <a:cubicBezTo>
                    <a:pt x="3848" y="4222"/>
                    <a:pt x="3933" y="4147"/>
                    <a:pt x="3892" y="4044"/>
                  </a:cubicBezTo>
                  <a:cubicBezTo>
                    <a:pt x="3892" y="4044"/>
                    <a:pt x="3892" y="4044"/>
                    <a:pt x="3892" y="4014"/>
                  </a:cubicBezTo>
                  <a:cubicBezTo>
                    <a:pt x="3652" y="2274"/>
                    <a:pt x="1990" y="1"/>
                    <a:pt x="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117325" y="3071825"/>
              <a:ext cx="373900" cy="873075"/>
            </a:xfrm>
            <a:custGeom>
              <a:avLst/>
              <a:gdLst/>
              <a:ahLst/>
              <a:cxnLst/>
              <a:rect l="l" t="t" r="r" b="b"/>
              <a:pathLst>
                <a:path w="14956" h="34923" extrusionOk="0">
                  <a:moveTo>
                    <a:pt x="3250" y="0"/>
                  </a:moveTo>
                  <a:cubicBezTo>
                    <a:pt x="1065" y="0"/>
                    <a:pt x="1" y="3871"/>
                    <a:pt x="184" y="10667"/>
                  </a:cubicBezTo>
                  <a:cubicBezTo>
                    <a:pt x="396" y="17779"/>
                    <a:pt x="1065" y="24862"/>
                    <a:pt x="2190" y="31883"/>
                  </a:cubicBezTo>
                  <a:lnTo>
                    <a:pt x="13132" y="34923"/>
                  </a:lnTo>
                  <a:cubicBezTo>
                    <a:pt x="13132" y="34923"/>
                    <a:pt x="14956" y="14466"/>
                    <a:pt x="8998" y="5317"/>
                  </a:cubicBezTo>
                  <a:cubicBezTo>
                    <a:pt x="6619" y="1682"/>
                    <a:pt x="4691" y="0"/>
                    <a:pt x="325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3522375" y="3723550"/>
              <a:ext cx="72200" cy="40325"/>
            </a:xfrm>
            <a:custGeom>
              <a:avLst/>
              <a:gdLst/>
              <a:ahLst/>
              <a:cxnLst/>
              <a:rect l="l" t="t" r="r" b="b"/>
              <a:pathLst>
                <a:path w="2888" h="1613" extrusionOk="0">
                  <a:moveTo>
                    <a:pt x="1921" y="0"/>
                  </a:moveTo>
                  <a:cubicBezTo>
                    <a:pt x="1197" y="0"/>
                    <a:pt x="504" y="300"/>
                    <a:pt x="0" y="829"/>
                  </a:cubicBezTo>
                  <a:lnTo>
                    <a:pt x="31" y="890"/>
                  </a:lnTo>
                  <a:cubicBezTo>
                    <a:pt x="544" y="1362"/>
                    <a:pt x="1211" y="1613"/>
                    <a:pt x="1898" y="1613"/>
                  </a:cubicBezTo>
                  <a:cubicBezTo>
                    <a:pt x="2228" y="1613"/>
                    <a:pt x="2563" y="1555"/>
                    <a:pt x="2888" y="1437"/>
                  </a:cubicBezTo>
                  <a:cubicBezTo>
                    <a:pt x="2736" y="981"/>
                    <a:pt x="2553" y="525"/>
                    <a:pt x="2371" y="39"/>
                  </a:cubicBezTo>
                  <a:cubicBezTo>
                    <a:pt x="2221" y="13"/>
                    <a:pt x="2070" y="0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3300475" y="3677375"/>
              <a:ext cx="221925" cy="138475"/>
            </a:xfrm>
            <a:custGeom>
              <a:avLst/>
              <a:gdLst/>
              <a:ahLst/>
              <a:cxnLst/>
              <a:rect l="l" t="t" r="r" b="b"/>
              <a:pathLst>
                <a:path w="8877" h="5539" extrusionOk="0">
                  <a:moveTo>
                    <a:pt x="1936" y="2045"/>
                  </a:moveTo>
                  <a:cubicBezTo>
                    <a:pt x="1321" y="2045"/>
                    <a:pt x="643" y="2247"/>
                    <a:pt x="1" y="2859"/>
                  </a:cubicBezTo>
                  <a:lnTo>
                    <a:pt x="31" y="2919"/>
                  </a:lnTo>
                  <a:cubicBezTo>
                    <a:pt x="660" y="3471"/>
                    <a:pt x="1299" y="3659"/>
                    <a:pt x="1877" y="3659"/>
                  </a:cubicBezTo>
                  <a:cubicBezTo>
                    <a:pt x="3114" y="3659"/>
                    <a:pt x="4074" y="2798"/>
                    <a:pt x="4074" y="2798"/>
                  </a:cubicBezTo>
                  <a:cubicBezTo>
                    <a:pt x="4074" y="2798"/>
                    <a:pt x="3123" y="2045"/>
                    <a:pt x="1936" y="2045"/>
                  </a:cubicBezTo>
                  <a:close/>
                  <a:moveTo>
                    <a:pt x="5130" y="0"/>
                  </a:moveTo>
                  <a:cubicBezTo>
                    <a:pt x="4818" y="0"/>
                    <a:pt x="4505" y="126"/>
                    <a:pt x="4195" y="427"/>
                  </a:cubicBezTo>
                  <a:cubicBezTo>
                    <a:pt x="3587" y="913"/>
                    <a:pt x="3587" y="1795"/>
                    <a:pt x="4165" y="2281"/>
                  </a:cubicBezTo>
                  <a:cubicBezTo>
                    <a:pt x="4347" y="2463"/>
                    <a:pt x="4590" y="2615"/>
                    <a:pt x="4834" y="2737"/>
                  </a:cubicBezTo>
                  <a:cubicBezTo>
                    <a:pt x="4894" y="2737"/>
                    <a:pt x="4925" y="2767"/>
                    <a:pt x="4955" y="2767"/>
                  </a:cubicBezTo>
                  <a:lnTo>
                    <a:pt x="4864" y="2798"/>
                  </a:lnTo>
                  <a:cubicBezTo>
                    <a:pt x="4590" y="2919"/>
                    <a:pt x="4378" y="3102"/>
                    <a:pt x="4165" y="3314"/>
                  </a:cubicBezTo>
                  <a:cubicBezTo>
                    <a:pt x="3618" y="3831"/>
                    <a:pt x="3679" y="4713"/>
                    <a:pt x="4286" y="5138"/>
                  </a:cubicBezTo>
                  <a:cubicBezTo>
                    <a:pt x="4603" y="5419"/>
                    <a:pt x="4912" y="5538"/>
                    <a:pt x="5213" y="5538"/>
                  </a:cubicBezTo>
                  <a:cubicBezTo>
                    <a:pt x="5953" y="5538"/>
                    <a:pt x="6648" y="4822"/>
                    <a:pt x="7296" y="4044"/>
                  </a:cubicBezTo>
                  <a:cubicBezTo>
                    <a:pt x="8208" y="2919"/>
                    <a:pt x="8876" y="2707"/>
                    <a:pt x="8876" y="2707"/>
                  </a:cubicBezTo>
                  <a:cubicBezTo>
                    <a:pt x="8876" y="2707"/>
                    <a:pt x="8208" y="2494"/>
                    <a:pt x="7235" y="1430"/>
                  </a:cubicBezTo>
                  <a:cubicBezTo>
                    <a:pt x="6575" y="685"/>
                    <a:pt x="5856" y="0"/>
                    <a:pt x="5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3153050" y="3682675"/>
              <a:ext cx="146700" cy="137975"/>
            </a:xfrm>
            <a:custGeom>
              <a:avLst/>
              <a:gdLst/>
              <a:ahLst/>
              <a:cxnLst/>
              <a:rect l="l" t="t" r="r" b="b"/>
              <a:pathLst>
                <a:path w="5868" h="5519" extrusionOk="0">
                  <a:moveTo>
                    <a:pt x="1" y="2221"/>
                  </a:moveTo>
                  <a:lnTo>
                    <a:pt x="1" y="2221"/>
                  </a:lnTo>
                  <a:cubicBezTo>
                    <a:pt x="62" y="2616"/>
                    <a:pt x="123" y="3011"/>
                    <a:pt x="153" y="3376"/>
                  </a:cubicBezTo>
                  <a:cubicBezTo>
                    <a:pt x="487" y="3224"/>
                    <a:pt x="791" y="3011"/>
                    <a:pt x="1065" y="2798"/>
                  </a:cubicBezTo>
                  <a:cubicBezTo>
                    <a:pt x="761" y="2555"/>
                    <a:pt x="396" y="2343"/>
                    <a:pt x="1" y="2221"/>
                  </a:cubicBezTo>
                  <a:close/>
                  <a:moveTo>
                    <a:pt x="2145" y="1"/>
                  </a:moveTo>
                  <a:cubicBezTo>
                    <a:pt x="1837" y="1"/>
                    <a:pt x="1527" y="127"/>
                    <a:pt x="1217" y="428"/>
                  </a:cubicBezTo>
                  <a:cubicBezTo>
                    <a:pt x="609" y="884"/>
                    <a:pt x="609" y="1795"/>
                    <a:pt x="1156" y="2282"/>
                  </a:cubicBezTo>
                  <a:cubicBezTo>
                    <a:pt x="1369" y="2464"/>
                    <a:pt x="1612" y="2616"/>
                    <a:pt x="1855" y="2707"/>
                  </a:cubicBezTo>
                  <a:cubicBezTo>
                    <a:pt x="1885" y="2738"/>
                    <a:pt x="1946" y="2738"/>
                    <a:pt x="1977" y="2768"/>
                  </a:cubicBezTo>
                  <a:lnTo>
                    <a:pt x="1855" y="2798"/>
                  </a:lnTo>
                  <a:cubicBezTo>
                    <a:pt x="1612" y="2920"/>
                    <a:pt x="1369" y="3072"/>
                    <a:pt x="1186" y="3285"/>
                  </a:cubicBezTo>
                  <a:cubicBezTo>
                    <a:pt x="639" y="3802"/>
                    <a:pt x="700" y="4683"/>
                    <a:pt x="1308" y="5139"/>
                  </a:cubicBezTo>
                  <a:cubicBezTo>
                    <a:pt x="1609" y="5405"/>
                    <a:pt x="1905" y="5519"/>
                    <a:pt x="2196" y="5519"/>
                  </a:cubicBezTo>
                  <a:cubicBezTo>
                    <a:pt x="2934" y="5519"/>
                    <a:pt x="3641" y="4790"/>
                    <a:pt x="4317" y="3984"/>
                  </a:cubicBezTo>
                  <a:cubicBezTo>
                    <a:pt x="5229" y="2890"/>
                    <a:pt x="5867" y="2647"/>
                    <a:pt x="5867" y="2647"/>
                  </a:cubicBezTo>
                  <a:cubicBezTo>
                    <a:pt x="5867" y="2647"/>
                    <a:pt x="5229" y="2464"/>
                    <a:pt x="4256" y="1431"/>
                  </a:cubicBezTo>
                  <a:cubicBezTo>
                    <a:pt x="3575" y="686"/>
                    <a:pt x="2865" y="1"/>
                    <a:pt x="2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311850" y="3022600"/>
              <a:ext cx="1175600" cy="1214100"/>
            </a:xfrm>
            <a:custGeom>
              <a:avLst/>
              <a:gdLst/>
              <a:ahLst/>
              <a:cxnLst/>
              <a:rect l="l" t="t" r="r" b="b"/>
              <a:pathLst>
                <a:path w="47024" h="48564" extrusionOk="0">
                  <a:moveTo>
                    <a:pt x="28223" y="0"/>
                  </a:moveTo>
                  <a:cubicBezTo>
                    <a:pt x="25920" y="0"/>
                    <a:pt x="23336" y="939"/>
                    <a:pt x="20488" y="3335"/>
                  </a:cubicBezTo>
                  <a:cubicBezTo>
                    <a:pt x="8208" y="13609"/>
                    <a:pt x="1" y="48563"/>
                    <a:pt x="1" y="48563"/>
                  </a:cubicBezTo>
                  <a:lnTo>
                    <a:pt x="43649" y="48563"/>
                  </a:lnTo>
                  <a:lnTo>
                    <a:pt x="43284" y="35189"/>
                  </a:lnTo>
                  <a:cubicBezTo>
                    <a:pt x="43284" y="35189"/>
                    <a:pt x="47023" y="30387"/>
                    <a:pt x="46689" y="25554"/>
                  </a:cubicBezTo>
                  <a:cubicBezTo>
                    <a:pt x="46263" y="20052"/>
                    <a:pt x="36840" y="4763"/>
                    <a:pt x="35959" y="3852"/>
                  </a:cubicBezTo>
                  <a:cubicBezTo>
                    <a:pt x="33918" y="1706"/>
                    <a:pt x="31325" y="0"/>
                    <a:pt x="2822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335425" y="3313850"/>
              <a:ext cx="150500" cy="918675"/>
            </a:xfrm>
            <a:custGeom>
              <a:avLst/>
              <a:gdLst/>
              <a:ahLst/>
              <a:cxnLst/>
              <a:rect l="l" t="t" r="r" b="b"/>
              <a:pathLst>
                <a:path w="6020" h="36747" extrusionOk="0">
                  <a:moveTo>
                    <a:pt x="25" y="1"/>
                  </a:moveTo>
                  <a:cubicBezTo>
                    <a:pt x="16" y="1"/>
                    <a:pt x="1" y="22"/>
                    <a:pt x="1" y="44"/>
                  </a:cubicBezTo>
                  <a:cubicBezTo>
                    <a:pt x="1490" y="3083"/>
                    <a:pt x="2919" y="6123"/>
                    <a:pt x="4104" y="9284"/>
                  </a:cubicBezTo>
                  <a:cubicBezTo>
                    <a:pt x="4712" y="10864"/>
                    <a:pt x="5290" y="12445"/>
                    <a:pt x="5290" y="14147"/>
                  </a:cubicBezTo>
                  <a:cubicBezTo>
                    <a:pt x="5259" y="15789"/>
                    <a:pt x="4955" y="17400"/>
                    <a:pt x="4408" y="18950"/>
                  </a:cubicBezTo>
                  <a:cubicBezTo>
                    <a:pt x="4104" y="19770"/>
                    <a:pt x="3770" y="20591"/>
                    <a:pt x="3405" y="21351"/>
                  </a:cubicBezTo>
                  <a:cubicBezTo>
                    <a:pt x="3192" y="21776"/>
                    <a:pt x="2980" y="22141"/>
                    <a:pt x="2767" y="22536"/>
                  </a:cubicBezTo>
                  <a:cubicBezTo>
                    <a:pt x="2524" y="22932"/>
                    <a:pt x="2281" y="23357"/>
                    <a:pt x="2098" y="23783"/>
                  </a:cubicBezTo>
                  <a:cubicBezTo>
                    <a:pt x="2341" y="27156"/>
                    <a:pt x="2493" y="30530"/>
                    <a:pt x="2585" y="33904"/>
                  </a:cubicBezTo>
                  <a:cubicBezTo>
                    <a:pt x="2585" y="34391"/>
                    <a:pt x="2615" y="34847"/>
                    <a:pt x="2645" y="35333"/>
                  </a:cubicBezTo>
                  <a:cubicBezTo>
                    <a:pt x="2615" y="35789"/>
                    <a:pt x="2645" y="36245"/>
                    <a:pt x="2706" y="36701"/>
                  </a:cubicBezTo>
                  <a:cubicBezTo>
                    <a:pt x="2706" y="36731"/>
                    <a:pt x="2737" y="36746"/>
                    <a:pt x="2771" y="36746"/>
                  </a:cubicBezTo>
                  <a:cubicBezTo>
                    <a:pt x="2805" y="36746"/>
                    <a:pt x="2843" y="36731"/>
                    <a:pt x="2858" y="36701"/>
                  </a:cubicBezTo>
                  <a:cubicBezTo>
                    <a:pt x="2919" y="36306"/>
                    <a:pt x="2949" y="35910"/>
                    <a:pt x="2949" y="35515"/>
                  </a:cubicBezTo>
                  <a:cubicBezTo>
                    <a:pt x="2949" y="35090"/>
                    <a:pt x="2980" y="34664"/>
                    <a:pt x="2980" y="34239"/>
                  </a:cubicBezTo>
                  <a:cubicBezTo>
                    <a:pt x="3010" y="33388"/>
                    <a:pt x="3010" y="32537"/>
                    <a:pt x="3010" y="31685"/>
                  </a:cubicBezTo>
                  <a:cubicBezTo>
                    <a:pt x="3010" y="30014"/>
                    <a:pt x="2949" y="28312"/>
                    <a:pt x="2858" y="26640"/>
                  </a:cubicBezTo>
                  <a:cubicBezTo>
                    <a:pt x="2797" y="25698"/>
                    <a:pt x="2767" y="24755"/>
                    <a:pt x="2676" y="23783"/>
                  </a:cubicBezTo>
                  <a:cubicBezTo>
                    <a:pt x="3436" y="22476"/>
                    <a:pt x="4135" y="21108"/>
                    <a:pt x="4743" y="19740"/>
                  </a:cubicBezTo>
                  <a:cubicBezTo>
                    <a:pt x="5381" y="18190"/>
                    <a:pt x="5746" y="16579"/>
                    <a:pt x="5867" y="14907"/>
                  </a:cubicBezTo>
                  <a:cubicBezTo>
                    <a:pt x="6019" y="13175"/>
                    <a:pt x="5563" y="11503"/>
                    <a:pt x="4925" y="9892"/>
                  </a:cubicBezTo>
                  <a:cubicBezTo>
                    <a:pt x="4287" y="8281"/>
                    <a:pt x="3588" y="6700"/>
                    <a:pt x="2828" y="5150"/>
                  </a:cubicBezTo>
                  <a:cubicBezTo>
                    <a:pt x="2737" y="4968"/>
                    <a:pt x="2645" y="4785"/>
                    <a:pt x="2554" y="4633"/>
                  </a:cubicBezTo>
                  <a:cubicBezTo>
                    <a:pt x="2554" y="4542"/>
                    <a:pt x="2554" y="4481"/>
                    <a:pt x="2554" y="4421"/>
                  </a:cubicBezTo>
                  <a:cubicBezTo>
                    <a:pt x="2554" y="4299"/>
                    <a:pt x="2493" y="4177"/>
                    <a:pt x="2493" y="4056"/>
                  </a:cubicBezTo>
                  <a:cubicBezTo>
                    <a:pt x="2433" y="3782"/>
                    <a:pt x="2372" y="3509"/>
                    <a:pt x="2281" y="3235"/>
                  </a:cubicBezTo>
                  <a:cubicBezTo>
                    <a:pt x="2129" y="2688"/>
                    <a:pt x="1946" y="2141"/>
                    <a:pt x="1703" y="1655"/>
                  </a:cubicBezTo>
                  <a:cubicBezTo>
                    <a:pt x="1690" y="1616"/>
                    <a:pt x="1667" y="1600"/>
                    <a:pt x="1646" y="1600"/>
                  </a:cubicBezTo>
                  <a:cubicBezTo>
                    <a:pt x="1618" y="1600"/>
                    <a:pt x="1594" y="1632"/>
                    <a:pt x="1612" y="1685"/>
                  </a:cubicBezTo>
                  <a:cubicBezTo>
                    <a:pt x="1794" y="2202"/>
                    <a:pt x="1946" y="2749"/>
                    <a:pt x="2098" y="3296"/>
                  </a:cubicBezTo>
                  <a:cubicBezTo>
                    <a:pt x="2159" y="3509"/>
                    <a:pt x="2220" y="3752"/>
                    <a:pt x="2281" y="3995"/>
                  </a:cubicBezTo>
                  <a:cubicBezTo>
                    <a:pt x="1581" y="2627"/>
                    <a:pt x="852" y="1320"/>
                    <a:pt x="31" y="13"/>
                  </a:cubicBezTo>
                  <a:cubicBezTo>
                    <a:pt x="31" y="4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579350" y="3096925"/>
              <a:ext cx="1037025" cy="1422450"/>
            </a:xfrm>
            <a:custGeom>
              <a:avLst/>
              <a:gdLst/>
              <a:ahLst/>
              <a:cxnLst/>
              <a:rect l="l" t="t" r="r" b="b"/>
              <a:pathLst>
                <a:path w="41481" h="56898" extrusionOk="0">
                  <a:moveTo>
                    <a:pt x="11009" y="0"/>
                  </a:moveTo>
                  <a:cubicBezTo>
                    <a:pt x="8493" y="0"/>
                    <a:pt x="5822" y="5580"/>
                    <a:pt x="4681" y="10605"/>
                  </a:cubicBezTo>
                  <a:cubicBezTo>
                    <a:pt x="0" y="30909"/>
                    <a:pt x="4347" y="56898"/>
                    <a:pt x="12645" y="56898"/>
                  </a:cubicBezTo>
                  <a:cubicBezTo>
                    <a:pt x="22949" y="56898"/>
                    <a:pt x="34347" y="46046"/>
                    <a:pt x="40578" y="32004"/>
                  </a:cubicBezTo>
                  <a:cubicBezTo>
                    <a:pt x="41481" y="29952"/>
                    <a:pt x="28603" y="22119"/>
                    <a:pt x="24861" y="22119"/>
                  </a:cubicBezTo>
                  <a:cubicBezTo>
                    <a:pt x="24444" y="22119"/>
                    <a:pt x="24141" y="22216"/>
                    <a:pt x="23982" y="22429"/>
                  </a:cubicBezTo>
                  <a:cubicBezTo>
                    <a:pt x="21794" y="25408"/>
                    <a:pt x="19849" y="30089"/>
                    <a:pt x="19545" y="30241"/>
                  </a:cubicBezTo>
                  <a:cubicBezTo>
                    <a:pt x="19539" y="30243"/>
                    <a:pt x="19534" y="30245"/>
                    <a:pt x="19528" y="30245"/>
                  </a:cubicBezTo>
                  <a:cubicBezTo>
                    <a:pt x="18896" y="30245"/>
                    <a:pt x="16608" y="13391"/>
                    <a:pt x="14560" y="5347"/>
                  </a:cubicBezTo>
                  <a:cubicBezTo>
                    <a:pt x="13574" y="1498"/>
                    <a:pt x="12313" y="0"/>
                    <a:pt x="11009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91650" y="3848825"/>
              <a:ext cx="180675" cy="410300"/>
            </a:xfrm>
            <a:custGeom>
              <a:avLst/>
              <a:gdLst/>
              <a:ahLst/>
              <a:cxnLst/>
              <a:rect l="l" t="t" r="r" b="b"/>
              <a:pathLst>
                <a:path w="7227" h="16412" extrusionOk="0">
                  <a:moveTo>
                    <a:pt x="7172" y="1"/>
                  </a:moveTo>
                  <a:cubicBezTo>
                    <a:pt x="7162" y="1"/>
                    <a:pt x="7152" y="5"/>
                    <a:pt x="7144" y="13"/>
                  </a:cubicBezTo>
                  <a:cubicBezTo>
                    <a:pt x="4834" y="2900"/>
                    <a:pt x="2980" y="6122"/>
                    <a:pt x="1581" y="9557"/>
                  </a:cubicBezTo>
                  <a:cubicBezTo>
                    <a:pt x="1156" y="10621"/>
                    <a:pt x="821" y="11745"/>
                    <a:pt x="578" y="12900"/>
                  </a:cubicBezTo>
                  <a:cubicBezTo>
                    <a:pt x="305" y="14025"/>
                    <a:pt x="92" y="15180"/>
                    <a:pt x="1" y="16366"/>
                  </a:cubicBezTo>
                  <a:cubicBezTo>
                    <a:pt x="1" y="16396"/>
                    <a:pt x="31" y="16411"/>
                    <a:pt x="62" y="16411"/>
                  </a:cubicBezTo>
                  <a:cubicBezTo>
                    <a:pt x="92" y="16411"/>
                    <a:pt x="122" y="16396"/>
                    <a:pt x="122" y="16366"/>
                  </a:cubicBezTo>
                  <a:cubicBezTo>
                    <a:pt x="305" y="15758"/>
                    <a:pt x="426" y="15089"/>
                    <a:pt x="578" y="14451"/>
                  </a:cubicBezTo>
                  <a:cubicBezTo>
                    <a:pt x="761" y="13812"/>
                    <a:pt x="913" y="13204"/>
                    <a:pt x="1125" y="12566"/>
                  </a:cubicBezTo>
                  <a:cubicBezTo>
                    <a:pt x="1460" y="11472"/>
                    <a:pt x="1794" y="10378"/>
                    <a:pt x="2220" y="9314"/>
                  </a:cubicBezTo>
                  <a:cubicBezTo>
                    <a:pt x="3375" y="6517"/>
                    <a:pt x="6840" y="590"/>
                    <a:pt x="7205" y="74"/>
                  </a:cubicBezTo>
                  <a:cubicBezTo>
                    <a:pt x="7227" y="29"/>
                    <a:pt x="7200" y="1"/>
                    <a:pt x="7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158375" y="3033800"/>
              <a:ext cx="764025" cy="971750"/>
            </a:xfrm>
            <a:custGeom>
              <a:avLst/>
              <a:gdLst/>
              <a:ahLst/>
              <a:cxnLst/>
              <a:rect l="l" t="t" r="r" b="b"/>
              <a:pathLst>
                <a:path w="30561" h="38870" extrusionOk="0">
                  <a:moveTo>
                    <a:pt x="25807" y="1"/>
                  </a:moveTo>
                  <a:cubicBezTo>
                    <a:pt x="21886" y="1"/>
                    <a:pt x="13029" y="5178"/>
                    <a:pt x="10852" y="6899"/>
                  </a:cubicBezTo>
                  <a:cubicBezTo>
                    <a:pt x="9089" y="8297"/>
                    <a:pt x="6566" y="12340"/>
                    <a:pt x="5320" y="14832"/>
                  </a:cubicBezTo>
                  <a:cubicBezTo>
                    <a:pt x="3101" y="19240"/>
                    <a:pt x="1" y="26139"/>
                    <a:pt x="1" y="26139"/>
                  </a:cubicBezTo>
                  <a:cubicBezTo>
                    <a:pt x="1" y="26139"/>
                    <a:pt x="13685" y="38869"/>
                    <a:pt x="14832" y="38869"/>
                  </a:cubicBezTo>
                  <a:cubicBezTo>
                    <a:pt x="14861" y="38869"/>
                    <a:pt x="14882" y="38861"/>
                    <a:pt x="14895" y="38845"/>
                  </a:cubicBezTo>
                  <a:cubicBezTo>
                    <a:pt x="17053" y="35927"/>
                    <a:pt x="19211" y="31307"/>
                    <a:pt x="20548" y="24954"/>
                  </a:cubicBezTo>
                  <a:cubicBezTo>
                    <a:pt x="20548" y="24954"/>
                    <a:pt x="30244" y="19665"/>
                    <a:pt x="29393" y="16352"/>
                  </a:cubicBezTo>
                  <a:cubicBezTo>
                    <a:pt x="29168" y="15467"/>
                    <a:pt x="28588" y="15157"/>
                    <a:pt x="27885" y="15157"/>
                  </a:cubicBezTo>
                  <a:cubicBezTo>
                    <a:pt x="27635" y="15157"/>
                    <a:pt x="27369" y="15196"/>
                    <a:pt x="27097" y="15263"/>
                  </a:cubicBezTo>
                  <a:lnTo>
                    <a:pt x="27097" y="15263"/>
                  </a:lnTo>
                  <a:cubicBezTo>
                    <a:pt x="28781" y="14219"/>
                    <a:pt x="30447" y="12783"/>
                    <a:pt x="30214" y="11276"/>
                  </a:cubicBezTo>
                  <a:cubicBezTo>
                    <a:pt x="30019" y="9978"/>
                    <a:pt x="29203" y="9574"/>
                    <a:pt x="28263" y="9574"/>
                  </a:cubicBezTo>
                  <a:cubicBezTo>
                    <a:pt x="27955" y="9574"/>
                    <a:pt x="27635" y="9617"/>
                    <a:pt x="27318" y="9687"/>
                  </a:cubicBezTo>
                  <a:lnTo>
                    <a:pt x="27318" y="9687"/>
                  </a:lnTo>
                  <a:cubicBezTo>
                    <a:pt x="28894" y="8884"/>
                    <a:pt x="30560" y="7598"/>
                    <a:pt x="30123" y="5866"/>
                  </a:cubicBezTo>
                  <a:cubicBezTo>
                    <a:pt x="29806" y="4611"/>
                    <a:pt x="28855" y="4235"/>
                    <a:pt x="27828" y="4235"/>
                  </a:cubicBezTo>
                  <a:cubicBezTo>
                    <a:pt x="26796" y="4235"/>
                    <a:pt x="25688" y="4615"/>
                    <a:pt x="25073" y="4864"/>
                  </a:cubicBezTo>
                  <a:lnTo>
                    <a:pt x="25073" y="4864"/>
                  </a:lnTo>
                  <a:cubicBezTo>
                    <a:pt x="26189" y="4331"/>
                    <a:pt x="28757" y="2821"/>
                    <a:pt x="27478" y="698"/>
                  </a:cubicBezTo>
                  <a:cubicBezTo>
                    <a:pt x="27183" y="210"/>
                    <a:pt x="26595" y="1"/>
                    <a:pt x="2580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585650" y="3275425"/>
              <a:ext cx="264250" cy="117200"/>
            </a:xfrm>
            <a:custGeom>
              <a:avLst/>
              <a:gdLst/>
              <a:ahLst/>
              <a:cxnLst/>
              <a:rect l="l" t="t" r="r" b="b"/>
              <a:pathLst>
                <a:path w="10570" h="4688" extrusionOk="0">
                  <a:moveTo>
                    <a:pt x="10509" y="0"/>
                  </a:moveTo>
                  <a:cubicBezTo>
                    <a:pt x="10083" y="61"/>
                    <a:pt x="9688" y="182"/>
                    <a:pt x="9293" y="334"/>
                  </a:cubicBezTo>
                  <a:cubicBezTo>
                    <a:pt x="8837" y="486"/>
                    <a:pt x="8351" y="638"/>
                    <a:pt x="7895" y="790"/>
                  </a:cubicBezTo>
                  <a:cubicBezTo>
                    <a:pt x="6953" y="1064"/>
                    <a:pt x="6041" y="1398"/>
                    <a:pt x="5159" y="1793"/>
                  </a:cubicBezTo>
                  <a:cubicBezTo>
                    <a:pt x="4308" y="2189"/>
                    <a:pt x="3457" y="2614"/>
                    <a:pt x="2637" y="3070"/>
                  </a:cubicBezTo>
                  <a:cubicBezTo>
                    <a:pt x="1816" y="3526"/>
                    <a:pt x="934" y="4134"/>
                    <a:pt x="53" y="4590"/>
                  </a:cubicBezTo>
                  <a:cubicBezTo>
                    <a:pt x="1" y="4616"/>
                    <a:pt x="38" y="4687"/>
                    <a:pt x="89" y="4687"/>
                  </a:cubicBezTo>
                  <a:cubicBezTo>
                    <a:pt x="97" y="4687"/>
                    <a:pt x="105" y="4685"/>
                    <a:pt x="114" y="4681"/>
                  </a:cubicBezTo>
                  <a:cubicBezTo>
                    <a:pt x="995" y="4225"/>
                    <a:pt x="1877" y="3800"/>
                    <a:pt x="2788" y="3465"/>
                  </a:cubicBezTo>
                  <a:cubicBezTo>
                    <a:pt x="3670" y="3070"/>
                    <a:pt x="4551" y="2705"/>
                    <a:pt x="5433" y="2310"/>
                  </a:cubicBezTo>
                  <a:cubicBezTo>
                    <a:pt x="6314" y="1945"/>
                    <a:pt x="7135" y="1520"/>
                    <a:pt x="7986" y="1155"/>
                  </a:cubicBezTo>
                  <a:cubicBezTo>
                    <a:pt x="8442" y="942"/>
                    <a:pt x="8868" y="760"/>
                    <a:pt x="9293" y="608"/>
                  </a:cubicBezTo>
                  <a:cubicBezTo>
                    <a:pt x="9719" y="456"/>
                    <a:pt x="10144" y="274"/>
                    <a:pt x="10539" y="61"/>
                  </a:cubicBezTo>
                  <a:cubicBezTo>
                    <a:pt x="10570" y="61"/>
                    <a:pt x="10539" y="0"/>
                    <a:pt x="10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3552325" y="3149175"/>
              <a:ext cx="249575" cy="111975"/>
            </a:xfrm>
            <a:custGeom>
              <a:avLst/>
              <a:gdLst/>
              <a:ahLst/>
              <a:cxnLst/>
              <a:rect l="l" t="t" r="r" b="b"/>
              <a:pathLst>
                <a:path w="9983" h="4479" extrusionOk="0">
                  <a:moveTo>
                    <a:pt x="9860" y="0"/>
                  </a:moveTo>
                  <a:cubicBezTo>
                    <a:pt x="9852" y="0"/>
                    <a:pt x="9844" y="2"/>
                    <a:pt x="9836" y="4"/>
                  </a:cubicBezTo>
                  <a:cubicBezTo>
                    <a:pt x="9015" y="96"/>
                    <a:pt x="5611" y="1372"/>
                    <a:pt x="4760" y="1737"/>
                  </a:cubicBezTo>
                  <a:cubicBezTo>
                    <a:pt x="3118" y="2466"/>
                    <a:pt x="1538" y="3348"/>
                    <a:pt x="79" y="4381"/>
                  </a:cubicBezTo>
                  <a:cubicBezTo>
                    <a:pt x="0" y="4408"/>
                    <a:pt x="34" y="4479"/>
                    <a:pt x="84" y="4479"/>
                  </a:cubicBezTo>
                  <a:cubicBezTo>
                    <a:pt x="92" y="4479"/>
                    <a:pt x="101" y="4477"/>
                    <a:pt x="109" y="4473"/>
                  </a:cubicBezTo>
                  <a:cubicBezTo>
                    <a:pt x="1751" y="3773"/>
                    <a:pt x="3422" y="3014"/>
                    <a:pt x="5064" y="2284"/>
                  </a:cubicBezTo>
                  <a:cubicBezTo>
                    <a:pt x="5854" y="1919"/>
                    <a:pt x="9562" y="369"/>
                    <a:pt x="9927" y="187"/>
                  </a:cubicBezTo>
                  <a:cubicBezTo>
                    <a:pt x="9982" y="131"/>
                    <a:pt x="9937" y="0"/>
                    <a:pt x="98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612250" y="3409800"/>
              <a:ext cx="230650" cy="116550"/>
            </a:xfrm>
            <a:custGeom>
              <a:avLst/>
              <a:gdLst/>
              <a:ahLst/>
              <a:cxnLst/>
              <a:rect l="l" t="t" r="r" b="b"/>
              <a:pathLst>
                <a:path w="9226" h="4662" extrusionOk="0">
                  <a:moveTo>
                    <a:pt x="9130" y="0"/>
                  </a:moveTo>
                  <a:cubicBezTo>
                    <a:pt x="9124" y="0"/>
                    <a:pt x="9117" y="2"/>
                    <a:pt x="9111" y="5"/>
                  </a:cubicBezTo>
                  <a:cubicBezTo>
                    <a:pt x="8320" y="127"/>
                    <a:pt x="5159" y="1342"/>
                    <a:pt x="4369" y="1738"/>
                  </a:cubicBezTo>
                  <a:cubicBezTo>
                    <a:pt x="2849" y="2558"/>
                    <a:pt x="1421" y="3501"/>
                    <a:pt x="53" y="4564"/>
                  </a:cubicBezTo>
                  <a:cubicBezTo>
                    <a:pt x="0" y="4591"/>
                    <a:pt x="38" y="4662"/>
                    <a:pt x="69" y="4662"/>
                  </a:cubicBezTo>
                  <a:cubicBezTo>
                    <a:pt x="74" y="4662"/>
                    <a:pt x="79" y="4660"/>
                    <a:pt x="83" y="4656"/>
                  </a:cubicBezTo>
                  <a:cubicBezTo>
                    <a:pt x="1603" y="3805"/>
                    <a:pt x="3092" y="2953"/>
                    <a:pt x="4642" y="2194"/>
                  </a:cubicBezTo>
                  <a:cubicBezTo>
                    <a:pt x="5402" y="1829"/>
                    <a:pt x="8503" y="552"/>
                    <a:pt x="9171" y="127"/>
                  </a:cubicBezTo>
                  <a:cubicBezTo>
                    <a:pt x="9226" y="100"/>
                    <a:pt x="9183" y="0"/>
                    <a:pt x="91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27225" y="3090575"/>
              <a:ext cx="440000" cy="902200"/>
            </a:xfrm>
            <a:custGeom>
              <a:avLst/>
              <a:gdLst/>
              <a:ahLst/>
              <a:cxnLst/>
              <a:rect l="l" t="t" r="r" b="b"/>
              <a:pathLst>
                <a:path w="17600" h="36088" extrusionOk="0">
                  <a:moveTo>
                    <a:pt x="9012" y="0"/>
                  </a:moveTo>
                  <a:cubicBezTo>
                    <a:pt x="7051" y="0"/>
                    <a:pt x="4993" y="2843"/>
                    <a:pt x="3192" y="8823"/>
                  </a:cubicBezTo>
                  <a:cubicBezTo>
                    <a:pt x="0" y="19279"/>
                    <a:pt x="91" y="36087"/>
                    <a:pt x="91" y="36087"/>
                  </a:cubicBezTo>
                  <a:lnTo>
                    <a:pt x="17599" y="29613"/>
                  </a:lnTo>
                  <a:cubicBezTo>
                    <a:pt x="17143" y="22440"/>
                    <a:pt x="16049" y="15327"/>
                    <a:pt x="14286" y="8367"/>
                  </a:cubicBezTo>
                  <a:cubicBezTo>
                    <a:pt x="12867" y="2889"/>
                    <a:pt x="10988" y="0"/>
                    <a:pt x="901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632525" y="3828900"/>
              <a:ext cx="39550" cy="42300"/>
            </a:xfrm>
            <a:custGeom>
              <a:avLst/>
              <a:gdLst/>
              <a:ahLst/>
              <a:cxnLst/>
              <a:rect l="l" t="t" r="r" b="b"/>
              <a:pathLst>
                <a:path w="1582" h="1692" extrusionOk="0">
                  <a:moveTo>
                    <a:pt x="363" y="1"/>
                  </a:moveTo>
                  <a:cubicBezTo>
                    <a:pt x="262" y="1"/>
                    <a:pt x="161" y="7"/>
                    <a:pt x="62" y="19"/>
                  </a:cubicBezTo>
                  <a:cubicBezTo>
                    <a:pt x="31" y="627"/>
                    <a:pt x="1" y="1174"/>
                    <a:pt x="1" y="1691"/>
                  </a:cubicBezTo>
                  <a:cubicBezTo>
                    <a:pt x="700" y="1478"/>
                    <a:pt x="1277" y="962"/>
                    <a:pt x="1581" y="293"/>
                  </a:cubicBezTo>
                  <a:lnTo>
                    <a:pt x="1551" y="263"/>
                  </a:lnTo>
                  <a:cubicBezTo>
                    <a:pt x="1164" y="93"/>
                    <a:pt x="758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672050" y="3737175"/>
              <a:ext cx="209000" cy="133325"/>
            </a:xfrm>
            <a:custGeom>
              <a:avLst/>
              <a:gdLst/>
              <a:ahLst/>
              <a:cxnLst/>
              <a:rect l="l" t="t" r="r" b="b"/>
              <a:pathLst>
                <a:path w="8360" h="5333" extrusionOk="0">
                  <a:moveTo>
                    <a:pt x="7137" y="617"/>
                  </a:moveTo>
                  <a:cubicBezTo>
                    <a:pt x="5445" y="617"/>
                    <a:pt x="4529" y="2260"/>
                    <a:pt x="4529" y="2260"/>
                  </a:cubicBezTo>
                  <a:cubicBezTo>
                    <a:pt x="4529" y="2260"/>
                    <a:pt x="5057" y="2450"/>
                    <a:pt x="5748" y="2450"/>
                  </a:cubicBezTo>
                  <a:cubicBezTo>
                    <a:pt x="6596" y="2450"/>
                    <a:pt x="7690" y="2164"/>
                    <a:pt x="8359" y="892"/>
                  </a:cubicBezTo>
                  <a:lnTo>
                    <a:pt x="8298" y="862"/>
                  </a:lnTo>
                  <a:cubicBezTo>
                    <a:pt x="7878" y="688"/>
                    <a:pt x="7491" y="617"/>
                    <a:pt x="7137" y="617"/>
                  </a:cubicBezTo>
                  <a:close/>
                  <a:moveTo>
                    <a:pt x="2947" y="0"/>
                  </a:moveTo>
                  <a:cubicBezTo>
                    <a:pt x="2011" y="0"/>
                    <a:pt x="1495" y="1053"/>
                    <a:pt x="1064" y="2169"/>
                  </a:cubicBezTo>
                  <a:cubicBezTo>
                    <a:pt x="548" y="3506"/>
                    <a:pt x="0" y="3932"/>
                    <a:pt x="0" y="3932"/>
                  </a:cubicBezTo>
                  <a:cubicBezTo>
                    <a:pt x="0" y="3932"/>
                    <a:pt x="5" y="3931"/>
                    <a:pt x="14" y="3931"/>
                  </a:cubicBezTo>
                  <a:cubicBezTo>
                    <a:pt x="116" y="3931"/>
                    <a:pt x="802" y="3957"/>
                    <a:pt x="1976" y="4600"/>
                  </a:cubicBezTo>
                  <a:cubicBezTo>
                    <a:pt x="2671" y="4990"/>
                    <a:pt x="3376" y="5333"/>
                    <a:pt x="3979" y="5333"/>
                  </a:cubicBezTo>
                  <a:cubicBezTo>
                    <a:pt x="4457" y="5333"/>
                    <a:pt x="4872" y="5118"/>
                    <a:pt x="5168" y="4540"/>
                  </a:cubicBezTo>
                  <a:cubicBezTo>
                    <a:pt x="5563" y="3932"/>
                    <a:pt x="5289" y="3050"/>
                    <a:pt x="4590" y="2777"/>
                  </a:cubicBezTo>
                  <a:cubicBezTo>
                    <a:pt x="4347" y="2685"/>
                    <a:pt x="4073" y="2625"/>
                    <a:pt x="3800" y="2594"/>
                  </a:cubicBezTo>
                  <a:lnTo>
                    <a:pt x="3678" y="2594"/>
                  </a:lnTo>
                  <a:cubicBezTo>
                    <a:pt x="3709" y="2564"/>
                    <a:pt x="3739" y="2564"/>
                    <a:pt x="3770" y="2533"/>
                  </a:cubicBezTo>
                  <a:cubicBezTo>
                    <a:pt x="3952" y="2321"/>
                    <a:pt x="4134" y="2077"/>
                    <a:pt x="4256" y="1834"/>
                  </a:cubicBezTo>
                  <a:cubicBezTo>
                    <a:pt x="4621" y="1166"/>
                    <a:pt x="4256" y="345"/>
                    <a:pt x="3557" y="132"/>
                  </a:cubicBezTo>
                  <a:cubicBezTo>
                    <a:pt x="3335" y="42"/>
                    <a:pt x="3133" y="0"/>
                    <a:pt x="2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2880250" y="3660425"/>
              <a:ext cx="177850" cy="133475"/>
            </a:xfrm>
            <a:custGeom>
              <a:avLst/>
              <a:gdLst/>
              <a:ahLst/>
              <a:cxnLst/>
              <a:rect l="l" t="t" r="r" b="b"/>
              <a:pathLst>
                <a:path w="7114" h="5339" extrusionOk="0">
                  <a:moveTo>
                    <a:pt x="6931" y="619"/>
                  </a:moveTo>
                  <a:cubicBezTo>
                    <a:pt x="5381" y="771"/>
                    <a:pt x="4530" y="2260"/>
                    <a:pt x="4530" y="2260"/>
                  </a:cubicBezTo>
                  <a:cubicBezTo>
                    <a:pt x="4913" y="2383"/>
                    <a:pt x="5308" y="2445"/>
                    <a:pt x="5702" y="2445"/>
                  </a:cubicBezTo>
                  <a:cubicBezTo>
                    <a:pt x="6183" y="2445"/>
                    <a:pt x="6662" y="2353"/>
                    <a:pt x="7113" y="2169"/>
                  </a:cubicBezTo>
                  <a:cubicBezTo>
                    <a:pt x="7053" y="1682"/>
                    <a:pt x="6992" y="1166"/>
                    <a:pt x="6931" y="619"/>
                  </a:cubicBezTo>
                  <a:close/>
                  <a:moveTo>
                    <a:pt x="2948" y="0"/>
                  </a:moveTo>
                  <a:cubicBezTo>
                    <a:pt x="2012" y="0"/>
                    <a:pt x="1496" y="1053"/>
                    <a:pt x="1065" y="2169"/>
                  </a:cubicBezTo>
                  <a:cubicBezTo>
                    <a:pt x="548" y="3506"/>
                    <a:pt x="1" y="3932"/>
                    <a:pt x="1" y="3932"/>
                  </a:cubicBezTo>
                  <a:cubicBezTo>
                    <a:pt x="1" y="3932"/>
                    <a:pt x="700" y="3932"/>
                    <a:pt x="1977" y="4600"/>
                  </a:cubicBezTo>
                  <a:cubicBezTo>
                    <a:pt x="2677" y="4993"/>
                    <a:pt x="3387" y="5338"/>
                    <a:pt x="3994" y="5338"/>
                  </a:cubicBezTo>
                  <a:cubicBezTo>
                    <a:pt x="4466" y="5338"/>
                    <a:pt x="4875" y="5129"/>
                    <a:pt x="5168" y="4570"/>
                  </a:cubicBezTo>
                  <a:cubicBezTo>
                    <a:pt x="5594" y="3932"/>
                    <a:pt x="5320" y="3050"/>
                    <a:pt x="4591" y="2777"/>
                  </a:cubicBezTo>
                  <a:cubicBezTo>
                    <a:pt x="4347" y="2685"/>
                    <a:pt x="4074" y="2625"/>
                    <a:pt x="3800" y="2594"/>
                  </a:cubicBezTo>
                  <a:lnTo>
                    <a:pt x="3679" y="2594"/>
                  </a:lnTo>
                  <a:lnTo>
                    <a:pt x="3770" y="2533"/>
                  </a:lnTo>
                  <a:cubicBezTo>
                    <a:pt x="3983" y="2321"/>
                    <a:pt x="4135" y="2078"/>
                    <a:pt x="4256" y="1834"/>
                  </a:cubicBezTo>
                  <a:cubicBezTo>
                    <a:pt x="4621" y="1166"/>
                    <a:pt x="4287" y="345"/>
                    <a:pt x="3557" y="132"/>
                  </a:cubicBezTo>
                  <a:cubicBezTo>
                    <a:pt x="3336" y="42"/>
                    <a:pt x="3134" y="0"/>
                    <a:pt x="29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621900" y="3501475"/>
              <a:ext cx="46375" cy="494450"/>
            </a:xfrm>
            <a:custGeom>
              <a:avLst/>
              <a:gdLst/>
              <a:ahLst/>
              <a:cxnLst/>
              <a:rect l="l" t="t" r="r" b="b"/>
              <a:pathLst>
                <a:path w="1855" h="19778" extrusionOk="0">
                  <a:moveTo>
                    <a:pt x="1809" y="1"/>
                  </a:moveTo>
                  <a:cubicBezTo>
                    <a:pt x="1786" y="1"/>
                    <a:pt x="1763" y="16"/>
                    <a:pt x="1763" y="46"/>
                  </a:cubicBezTo>
                  <a:cubicBezTo>
                    <a:pt x="1429" y="1262"/>
                    <a:pt x="1247" y="2539"/>
                    <a:pt x="1034" y="3785"/>
                  </a:cubicBezTo>
                  <a:cubicBezTo>
                    <a:pt x="943" y="4423"/>
                    <a:pt x="851" y="5062"/>
                    <a:pt x="760" y="5700"/>
                  </a:cubicBezTo>
                  <a:cubicBezTo>
                    <a:pt x="699" y="4727"/>
                    <a:pt x="730" y="3755"/>
                    <a:pt x="912" y="2782"/>
                  </a:cubicBezTo>
                  <a:cubicBezTo>
                    <a:pt x="912" y="2752"/>
                    <a:pt x="889" y="2736"/>
                    <a:pt x="863" y="2736"/>
                  </a:cubicBezTo>
                  <a:cubicBezTo>
                    <a:pt x="836" y="2736"/>
                    <a:pt x="806" y="2752"/>
                    <a:pt x="791" y="2782"/>
                  </a:cubicBezTo>
                  <a:cubicBezTo>
                    <a:pt x="669" y="3420"/>
                    <a:pt x="608" y="4089"/>
                    <a:pt x="578" y="4758"/>
                  </a:cubicBezTo>
                  <a:cubicBezTo>
                    <a:pt x="578" y="5214"/>
                    <a:pt x="639" y="5700"/>
                    <a:pt x="699" y="6156"/>
                  </a:cubicBezTo>
                  <a:cubicBezTo>
                    <a:pt x="639" y="6642"/>
                    <a:pt x="578" y="7159"/>
                    <a:pt x="517" y="7645"/>
                  </a:cubicBezTo>
                  <a:cubicBezTo>
                    <a:pt x="213" y="10168"/>
                    <a:pt x="61" y="12721"/>
                    <a:pt x="31" y="15275"/>
                  </a:cubicBezTo>
                  <a:lnTo>
                    <a:pt x="31" y="17433"/>
                  </a:lnTo>
                  <a:cubicBezTo>
                    <a:pt x="0" y="18162"/>
                    <a:pt x="31" y="18892"/>
                    <a:pt x="92" y="19621"/>
                  </a:cubicBezTo>
                  <a:cubicBezTo>
                    <a:pt x="92" y="19712"/>
                    <a:pt x="183" y="19773"/>
                    <a:pt x="274" y="19773"/>
                  </a:cubicBezTo>
                  <a:cubicBezTo>
                    <a:pt x="317" y="19776"/>
                    <a:pt x="360" y="19778"/>
                    <a:pt x="403" y="19778"/>
                  </a:cubicBezTo>
                  <a:cubicBezTo>
                    <a:pt x="780" y="19778"/>
                    <a:pt x="1135" y="19660"/>
                    <a:pt x="1490" y="19469"/>
                  </a:cubicBezTo>
                  <a:cubicBezTo>
                    <a:pt x="1490" y="19469"/>
                    <a:pt x="1490" y="19408"/>
                    <a:pt x="1459" y="19408"/>
                  </a:cubicBezTo>
                  <a:cubicBezTo>
                    <a:pt x="1209" y="19477"/>
                    <a:pt x="941" y="19511"/>
                    <a:pt x="681" y="19511"/>
                  </a:cubicBezTo>
                  <a:cubicBezTo>
                    <a:pt x="595" y="19511"/>
                    <a:pt x="509" y="19507"/>
                    <a:pt x="426" y="19500"/>
                  </a:cubicBezTo>
                  <a:cubicBezTo>
                    <a:pt x="487" y="18922"/>
                    <a:pt x="487" y="18314"/>
                    <a:pt x="487" y="17737"/>
                  </a:cubicBezTo>
                  <a:cubicBezTo>
                    <a:pt x="517" y="17159"/>
                    <a:pt x="517" y="16490"/>
                    <a:pt x="547" y="15852"/>
                  </a:cubicBezTo>
                  <a:cubicBezTo>
                    <a:pt x="578" y="14575"/>
                    <a:pt x="639" y="13268"/>
                    <a:pt x="730" y="11992"/>
                  </a:cubicBezTo>
                  <a:cubicBezTo>
                    <a:pt x="851" y="9408"/>
                    <a:pt x="1095" y="6855"/>
                    <a:pt x="1368" y="4332"/>
                  </a:cubicBezTo>
                  <a:cubicBezTo>
                    <a:pt x="1429" y="3603"/>
                    <a:pt x="1520" y="2873"/>
                    <a:pt x="1581" y="2144"/>
                  </a:cubicBezTo>
                  <a:cubicBezTo>
                    <a:pt x="1672" y="1445"/>
                    <a:pt x="1794" y="745"/>
                    <a:pt x="1854" y="46"/>
                  </a:cubicBezTo>
                  <a:cubicBezTo>
                    <a:pt x="1854" y="16"/>
                    <a:pt x="1832" y="1"/>
                    <a:pt x="18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023875" y="3473925"/>
              <a:ext cx="50950" cy="361550"/>
            </a:xfrm>
            <a:custGeom>
              <a:avLst/>
              <a:gdLst/>
              <a:ahLst/>
              <a:cxnLst/>
              <a:rect l="l" t="t" r="r" b="b"/>
              <a:pathLst>
                <a:path w="2038" h="14462" extrusionOk="0">
                  <a:moveTo>
                    <a:pt x="31" y="1"/>
                  </a:moveTo>
                  <a:cubicBezTo>
                    <a:pt x="16" y="1"/>
                    <a:pt x="1" y="9"/>
                    <a:pt x="1" y="24"/>
                  </a:cubicBezTo>
                  <a:cubicBezTo>
                    <a:pt x="183" y="1908"/>
                    <a:pt x="457" y="3762"/>
                    <a:pt x="609" y="5647"/>
                  </a:cubicBezTo>
                  <a:cubicBezTo>
                    <a:pt x="791" y="7501"/>
                    <a:pt x="1733" y="14218"/>
                    <a:pt x="1703" y="14249"/>
                  </a:cubicBezTo>
                  <a:cubicBezTo>
                    <a:pt x="1642" y="14310"/>
                    <a:pt x="1551" y="14340"/>
                    <a:pt x="1460" y="14370"/>
                  </a:cubicBezTo>
                  <a:cubicBezTo>
                    <a:pt x="1429" y="14370"/>
                    <a:pt x="1429" y="14462"/>
                    <a:pt x="1460" y="14462"/>
                  </a:cubicBezTo>
                  <a:cubicBezTo>
                    <a:pt x="1642" y="14401"/>
                    <a:pt x="1824" y="14340"/>
                    <a:pt x="1976" y="14249"/>
                  </a:cubicBezTo>
                  <a:cubicBezTo>
                    <a:pt x="2037" y="14066"/>
                    <a:pt x="1095" y="5890"/>
                    <a:pt x="791" y="4097"/>
                  </a:cubicBezTo>
                  <a:cubicBezTo>
                    <a:pt x="791" y="3762"/>
                    <a:pt x="791" y="3458"/>
                    <a:pt x="821" y="3154"/>
                  </a:cubicBezTo>
                  <a:cubicBezTo>
                    <a:pt x="821" y="2699"/>
                    <a:pt x="821" y="2273"/>
                    <a:pt x="791" y="1817"/>
                  </a:cubicBezTo>
                  <a:cubicBezTo>
                    <a:pt x="791" y="1802"/>
                    <a:pt x="783" y="1794"/>
                    <a:pt x="776" y="1794"/>
                  </a:cubicBezTo>
                  <a:cubicBezTo>
                    <a:pt x="768" y="1794"/>
                    <a:pt x="761" y="1802"/>
                    <a:pt x="761" y="1817"/>
                  </a:cubicBezTo>
                  <a:cubicBezTo>
                    <a:pt x="730" y="2273"/>
                    <a:pt x="700" y="2699"/>
                    <a:pt x="700" y="3154"/>
                  </a:cubicBezTo>
                  <a:lnTo>
                    <a:pt x="700" y="3580"/>
                  </a:lnTo>
                  <a:lnTo>
                    <a:pt x="669" y="3458"/>
                  </a:lnTo>
                  <a:cubicBezTo>
                    <a:pt x="487" y="2303"/>
                    <a:pt x="305" y="1179"/>
                    <a:pt x="61" y="24"/>
                  </a:cubicBezTo>
                  <a:cubicBezTo>
                    <a:pt x="61" y="9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713850" y="2691175"/>
              <a:ext cx="345775" cy="357175"/>
            </a:xfrm>
            <a:custGeom>
              <a:avLst/>
              <a:gdLst/>
              <a:ahLst/>
              <a:cxnLst/>
              <a:rect l="l" t="t" r="r" b="b"/>
              <a:pathLst>
                <a:path w="13831" h="14287" extrusionOk="0">
                  <a:moveTo>
                    <a:pt x="11873" y="1"/>
                  </a:moveTo>
                  <a:cubicBezTo>
                    <a:pt x="9061" y="1"/>
                    <a:pt x="3750" y="1963"/>
                    <a:pt x="1976" y="5011"/>
                  </a:cubicBezTo>
                  <a:cubicBezTo>
                    <a:pt x="0" y="8355"/>
                    <a:pt x="426" y="13643"/>
                    <a:pt x="1520" y="14130"/>
                  </a:cubicBezTo>
                  <a:cubicBezTo>
                    <a:pt x="1754" y="14234"/>
                    <a:pt x="2150" y="14286"/>
                    <a:pt x="2660" y="14286"/>
                  </a:cubicBezTo>
                  <a:cubicBezTo>
                    <a:pt x="4533" y="14286"/>
                    <a:pt x="7934" y="13575"/>
                    <a:pt x="10396" y="12093"/>
                  </a:cubicBezTo>
                  <a:cubicBezTo>
                    <a:pt x="13496" y="10178"/>
                    <a:pt x="13830" y="269"/>
                    <a:pt x="12614" y="57"/>
                  </a:cubicBezTo>
                  <a:cubicBezTo>
                    <a:pt x="12394" y="19"/>
                    <a:pt x="12146" y="1"/>
                    <a:pt x="118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689525" y="2689550"/>
              <a:ext cx="341975" cy="353850"/>
            </a:xfrm>
            <a:custGeom>
              <a:avLst/>
              <a:gdLst/>
              <a:ahLst/>
              <a:cxnLst/>
              <a:rect l="l" t="t" r="r" b="b"/>
              <a:pathLst>
                <a:path w="13679" h="14154" extrusionOk="0">
                  <a:moveTo>
                    <a:pt x="13587" y="0"/>
                  </a:moveTo>
                  <a:cubicBezTo>
                    <a:pt x="11429" y="30"/>
                    <a:pt x="9180" y="851"/>
                    <a:pt x="7174" y="1550"/>
                  </a:cubicBezTo>
                  <a:cubicBezTo>
                    <a:pt x="5533" y="2097"/>
                    <a:pt x="3891" y="2736"/>
                    <a:pt x="2615" y="3921"/>
                  </a:cubicBezTo>
                  <a:cubicBezTo>
                    <a:pt x="1368" y="5046"/>
                    <a:pt x="669" y="6657"/>
                    <a:pt x="700" y="8328"/>
                  </a:cubicBezTo>
                  <a:cubicBezTo>
                    <a:pt x="730" y="10243"/>
                    <a:pt x="1095" y="12493"/>
                    <a:pt x="2098" y="14134"/>
                  </a:cubicBezTo>
                  <a:cubicBezTo>
                    <a:pt x="2110" y="14147"/>
                    <a:pt x="2133" y="14154"/>
                    <a:pt x="2154" y="14154"/>
                  </a:cubicBezTo>
                  <a:cubicBezTo>
                    <a:pt x="2183" y="14154"/>
                    <a:pt x="2207" y="14139"/>
                    <a:pt x="2189" y="14104"/>
                  </a:cubicBezTo>
                  <a:cubicBezTo>
                    <a:pt x="1064" y="10578"/>
                    <a:pt x="1" y="6262"/>
                    <a:pt x="3435" y="3678"/>
                  </a:cubicBezTo>
                  <a:cubicBezTo>
                    <a:pt x="6323" y="1459"/>
                    <a:pt x="10153" y="1034"/>
                    <a:pt x="13587" y="152"/>
                  </a:cubicBezTo>
                  <a:cubicBezTo>
                    <a:pt x="13648" y="122"/>
                    <a:pt x="13679" y="0"/>
                    <a:pt x="135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534500" y="3020075"/>
              <a:ext cx="315400" cy="480200"/>
            </a:xfrm>
            <a:custGeom>
              <a:avLst/>
              <a:gdLst/>
              <a:ahLst/>
              <a:cxnLst/>
              <a:rect l="l" t="t" r="r" b="b"/>
              <a:pathLst>
                <a:path w="12616" h="19208" extrusionOk="0">
                  <a:moveTo>
                    <a:pt x="9008" y="0"/>
                  </a:moveTo>
                  <a:cubicBezTo>
                    <a:pt x="9005" y="0"/>
                    <a:pt x="9001" y="1"/>
                    <a:pt x="8998" y="1"/>
                  </a:cubicBezTo>
                  <a:cubicBezTo>
                    <a:pt x="6870" y="396"/>
                    <a:pt x="1490" y="4712"/>
                    <a:pt x="761" y="8816"/>
                  </a:cubicBezTo>
                  <a:cubicBezTo>
                    <a:pt x="1" y="12919"/>
                    <a:pt x="3557" y="18786"/>
                    <a:pt x="4621" y="19181"/>
                  </a:cubicBezTo>
                  <a:cubicBezTo>
                    <a:pt x="4670" y="19199"/>
                    <a:pt x="4726" y="19207"/>
                    <a:pt x="4789" y="19207"/>
                  </a:cubicBezTo>
                  <a:cubicBezTo>
                    <a:pt x="6116" y="19207"/>
                    <a:pt x="10308" y="15311"/>
                    <a:pt x="11673" y="12524"/>
                  </a:cubicBezTo>
                  <a:cubicBezTo>
                    <a:pt x="12615" y="10548"/>
                    <a:pt x="11703" y="8360"/>
                    <a:pt x="11126" y="6171"/>
                  </a:cubicBezTo>
                  <a:cubicBezTo>
                    <a:pt x="10313" y="2952"/>
                    <a:pt x="9352" y="0"/>
                    <a:pt x="9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657075" y="3022050"/>
              <a:ext cx="211800" cy="479925"/>
            </a:xfrm>
            <a:custGeom>
              <a:avLst/>
              <a:gdLst/>
              <a:ahLst/>
              <a:cxnLst/>
              <a:rect l="l" t="t" r="r" b="b"/>
              <a:pathLst>
                <a:path w="8472" h="19197" extrusionOk="0">
                  <a:moveTo>
                    <a:pt x="4336" y="1"/>
                  </a:moveTo>
                  <a:cubicBezTo>
                    <a:pt x="4308" y="1"/>
                    <a:pt x="4277" y="22"/>
                    <a:pt x="4277" y="44"/>
                  </a:cubicBezTo>
                  <a:cubicBezTo>
                    <a:pt x="5250" y="3600"/>
                    <a:pt x="7530" y="6731"/>
                    <a:pt x="7773" y="10500"/>
                  </a:cubicBezTo>
                  <a:cubicBezTo>
                    <a:pt x="7894" y="12719"/>
                    <a:pt x="7226" y="14938"/>
                    <a:pt x="5432" y="16397"/>
                  </a:cubicBezTo>
                  <a:cubicBezTo>
                    <a:pt x="3913" y="17643"/>
                    <a:pt x="1937" y="18281"/>
                    <a:pt x="113" y="19011"/>
                  </a:cubicBezTo>
                  <a:cubicBezTo>
                    <a:pt x="1" y="19039"/>
                    <a:pt x="70" y="19196"/>
                    <a:pt x="177" y="19196"/>
                  </a:cubicBezTo>
                  <a:cubicBezTo>
                    <a:pt x="186" y="19196"/>
                    <a:pt x="195" y="19195"/>
                    <a:pt x="204" y="19193"/>
                  </a:cubicBezTo>
                  <a:cubicBezTo>
                    <a:pt x="3821" y="17825"/>
                    <a:pt x="7560" y="16184"/>
                    <a:pt x="8016" y="11868"/>
                  </a:cubicBezTo>
                  <a:cubicBezTo>
                    <a:pt x="8472" y="7703"/>
                    <a:pt x="5949" y="3691"/>
                    <a:pt x="4369" y="13"/>
                  </a:cubicBezTo>
                  <a:cubicBezTo>
                    <a:pt x="4360" y="4"/>
                    <a:pt x="4348" y="1"/>
                    <a:pt x="43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504875" y="3025875"/>
              <a:ext cx="245800" cy="420100"/>
            </a:xfrm>
            <a:custGeom>
              <a:avLst/>
              <a:gdLst/>
              <a:ahLst/>
              <a:cxnLst/>
              <a:rect l="l" t="t" r="r" b="b"/>
              <a:pathLst>
                <a:path w="9832" h="16804" extrusionOk="0">
                  <a:moveTo>
                    <a:pt x="9704" y="0"/>
                  </a:moveTo>
                  <a:cubicBezTo>
                    <a:pt x="9692" y="0"/>
                    <a:pt x="9679" y="4"/>
                    <a:pt x="9666" y="12"/>
                  </a:cubicBezTo>
                  <a:cubicBezTo>
                    <a:pt x="6687" y="1593"/>
                    <a:pt x="3131" y="3873"/>
                    <a:pt x="1642" y="7003"/>
                  </a:cubicBezTo>
                  <a:cubicBezTo>
                    <a:pt x="0" y="10438"/>
                    <a:pt x="1946" y="13842"/>
                    <a:pt x="3648" y="16791"/>
                  </a:cubicBezTo>
                  <a:cubicBezTo>
                    <a:pt x="3648" y="16800"/>
                    <a:pt x="3653" y="16803"/>
                    <a:pt x="3660" y="16803"/>
                  </a:cubicBezTo>
                  <a:cubicBezTo>
                    <a:pt x="3678" y="16803"/>
                    <a:pt x="3709" y="16782"/>
                    <a:pt x="3709" y="16760"/>
                  </a:cubicBezTo>
                  <a:cubicBezTo>
                    <a:pt x="2007" y="13751"/>
                    <a:pt x="213" y="10043"/>
                    <a:pt x="2067" y="6699"/>
                  </a:cubicBezTo>
                  <a:cubicBezTo>
                    <a:pt x="3678" y="3842"/>
                    <a:pt x="6931" y="1714"/>
                    <a:pt x="9727" y="195"/>
                  </a:cubicBezTo>
                  <a:cubicBezTo>
                    <a:pt x="9832" y="142"/>
                    <a:pt x="9779" y="0"/>
                    <a:pt x="9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2471425" y="3492650"/>
              <a:ext cx="335275" cy="390725"/>
            </a:xfrm>
            <a:custGeom>
              <a:avLst/>
              <a:gdLst/>
              <a:ahLst/>
              <a:cxnLst/>
              <a:rect l="l" t="t" r="r" b="b"/>
              <a:pathLst>
                <a:path w="13411" h="15629" extrusionOk="0">
                  <a:moveTo>
                    <a:pt x="7497" y="1"/>
                  </a:moveTo>
                  <a:cubicBezTo>
                    <a:pt x="7490" y="1"/>
                    <a:pt x="7484" y="2"/>
                    <a:pt x="7478" y="4"/>
                  </a:cubicBezTo>
                  <a:cubicBezTo>
                    <a:pt x="4287" y="1433"/>
                    <a:pt x="183" y="3743"/>
                    <a:pt x="92" y="6965"/>
                  </a:cubicBezTo>
                  <a:cubicBezTo>
                    <a:pt x="1" y="10156"/>
                    <a:pt x="2524" y="15536"/>
                    <a:pt x="2858" y="15628"/>
                  </a:cubicBezTo>
                  <a:cubicBezTo>
                    <a:pt x="2863" y="15628"/>
                    <a:pt x="2869" y="15629"/>
                    <a:pt x="2876" y="15629"/>
                  </a:cubicBezTo>
                  <a:cubicBezTo>
                    <a:pt x="3371" y="15629"/>
                    <a:pt x="9482" y="13573"/>
                    <a:pt x="11430" y="10217"/>
                  </a:cubicBezTo>
                  <a:cubicBezTo>
                    <a:pt x="13410" y="6827"/>
                    <a:pt x="8045" y="1"/>
                    <a:pt x="74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2442550" y="3497300"/>
              <a:ext cx="204450" cy="395675"/>
            </a:xfrm>
            <a:custGeom>
              <a:avLst/>
              <a:gdLst/>
              <a:ahLst/>
              <a:cxnLst/>
              <a:rect l="l" t="t" r="r" b="b"/>
              <a:pathLst>
                <a:path w="8178" h="15827" extrusionOk="0">
                  <a:moveTo>
                    <a:pt x="8147" y="1"/>
                  </a:moveTo>
                  <a:cubicBezTo>
                    <a:pt x="5290" y="1034"/>
                    <a:pt x="1460" y="3192"/>
                    <a:pt x="730" y="6353"/>
                  </a:cubicBezTo>
                  <a:cubicBezTo>
                    <a:pt x="1" y="9514"/>
                    <a:pt x="1977" y="13587"/>
                    <a:pt x="4165" y="15806"/>
                  </a:cubicBezTo>
                  <a:cubicBezTo>
                    <a:pt x="4165" y="15820"/>
                    <a:pt x="4170" y="15826"/>
                    <a:pt x="4177" y="15826"/>
                  </a:cubicBezTo>
                  <a:cubicBezTo>
                    <a:pt x="4201" y="15826"/>
                    <a:pt x="4249" y="15762"/>
                    <a:pt x="4226" y="15715"/>
                  </a:cubicBezTo>
                  <a:cubicBezTo>
                    <a:pt x="2372" y="13192"/>
                    <a:pt x="305" y="9849"/>
                    <a:pt x="943" y="6566"/>
                  </a:cubicBezTo>
                  <a:cubicBezTo>
                    <a:pt x="1521" y="3435"/>
                    <a:pt x="5503" y="1247"/>
                    <a:pt x="8147" y="61"/>
                  </a:cubicBezTo>
                  <a:cubicBezTo>
                    <a:pt x="8177" y="61"/>
                    <a:pt x="8177" y="1"/>
                    <a:pt x="8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098325" y="3874975"/>
              <a:ext cx="645950" cy="493950"/>
            </a:xfrm>
            <a:custGeom>
              <a:avLst/>
              <a:gdLst/>
              <a:ahLst/>
              <a:cxnLst/>
              <a:rect l="l" t="t" r="r" b="b"/>
              <a:pathLst>
                <a:path w="25838" h="19758" extrusionOk="0">
                  <a:moveTo>
                    <a:pt x="17813" y="0"/>
                  </a:moveTo>
                  <a:cubicBezTo>
                    <a:pt x="16384" y="730"/>
                    <a:pt x="14256" y="3131"/>
                    <a:pt x="13709" y="5988"/>
                  </a:cubicBezTo>
                  <a:cubicBezTo>
                    <a:pt x="12828" y="10882"/>
                    <a:pt x="10974" y="9909"/>
                    <a:pt x="5593" y="11125"/>
                  </a:cubicBezTo>
                  <a:cubicBezTo>
                    <a:pt x="1034" y="12128"/>
                    <a:pt x="1" y="17204"/>
                    <a:pt x="2372" y="19757"/>
                  </a:cubicBezTo>
                  <a:cubicBezTo>
                    <a:pt x="2372" y="19757"/>
                    <a:pt x="1034" y="16596"/>
                    <a:pt x="4104" y="15107"/>
                  </a:cubicBezTo>
                  <a:cubicBezTo>
                    <a:pt x="4879" y="14735"/>
                    <a:pt x="5860" y="14619"/>
                    <a:pt x="6965" y="14619"/>
                  </a:cubicBezTo>
                  <a:cubicBezTo>
                    <a:pt x="8815" y="14619"/>
                    <a:pt x="11013" y="14945"/>
                    <a:pt x="13178" y="14945"/>
                  </a:cubicBezTo>
                  <a:cubicBezTo>
                    <a:pt x="15854" y="14945"/>
                    <a:pt x="18479" y="14447"/>
                    <a:pt x="20335" y="12219"/>
                  </a:cubicBezTo>
                  <a:cubicBezTo>
                    <a:pt x="25837" y="5654"/>
                    <a:pt x="17813" y="0"/>
                    <a:pt x="17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115050" y="3927750"/>
              <a:ext cx="380450" cy="335925"/>
            </a:xfrm>
            <a:custGeom>
              <a:avLst/>
              <a:gdLst/>
              <a:ahLst/>
              <a:cxnLst/>
              <a:rect l="l" t="t" r="r" b="b"/>
              <a:pathLst>
                <a:path w="15218" h="13437" extrusionOk="0">
                  <a:moveTo>
                    <a:pt x="15097" y="0"/>
                  </a:moveTo>
                  <a:cubicBezTo>
                    <a:pt x="15081" y="0"/>
                    <a:pt x="15064" y="5"/>
                    <a:pt x="15046" y="17"/>
                  </a:cubicBezTo>
                  <a:cubicBezTo>
                    <a:pt x="14438" y="625"/>
                    <a:pt x="13922" y="1354"/>
                    <a:pt x="13526" y="2145"/>
                  </a:cubicBezTo>
                  <a:cubicBezTo>
                    <a:pt x="13071" y="3178"/>
                    <a:pt x="13010" y="4303"/>
                    <a:pt x="12615" y="5336"/>
                  </a:cubicBezTo>
                  <a:cubicBezTo>
                    <a:pt x="11612" y="8011"/>
                    <a:pt x="8359" y="7889"/>
                    <a:pt x="5988" y="8011"/>
                  </a:cubicBezTo>
                  <a:cubicBezTo>
                    <a:pt x="2827" y="8163"/>
                    <a:pt x="244" y="10078"/>
                    <a:pt x="0" y="13391"/>
                  </a:cubicBezTo>
                  <a:cubicBezTo>
                    <a:pt x="0" y="13421"/>
                    <a:pt x="23" y="13437"/>
                    <a:pt x="46" y="13437"/>
                  </a:cubicBezTo>
                  <a:cubicBezTo>
                    <a:pt x="69" y="13437"/>
                    <a:pt x="92" y="13421"/>
                    <a:pt x="92" y="13391"/>
                  </a:cubicBezTo>
                  <a:cubicBezTo>
                    <a:pt x="244" y="11294"/>
                    <a:pt x="1581" y="9470"/>
                    <a:pt x="3496" y="8680"/>
                  </a:cubicBezTo>
                  <a:cubicBezTo>
                    <a:pt x="5350" y="7920"/>
                    <a:pt x="7417" y="8376"/>
                    <a:pt x="9362" y="7950"/>
                  </a:cubicBezTo>
                  <a:cubicBezTo>
                    <a:pt x="10669" y="7646"/>
                    <a:pt x="12007" y="7099"/>
                    <a:pt x="12615" y="5822"/>
                  </a:cubicBezTo>
                  <a:cubicBezTo>
                    <a:pt x="12919" y="5123"/>
                    <a:pt x="13131" y="4363"/>
                    <a:pt x="13253" y="3604"/>
                  </a:cubicBezTo>
                  <a:cubicBezTo>
                    <a:pt x="13587" y="2297"/>
                    <a:pt x="14256" y="1111"/>
                    <a:pt x="15168" y="138"/>
                  </a:cubicBezTo>
                  <a:cubicBezTo>
                    <a:pt x="15217" y="89"/>
                    <a:pt x="15167" y="0"/>
                    <a:pt x="150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240425" y="3889950"/>
              <a:ext cx="472675" cy="370275"/>
            </a:xfrm>
            <a:custGeom>
              <a:avLst/>
              <a:gdLst/>
              <a:ahLst/>
              <a:cxnLst/>
              <a:rect l="l" t="t" r="r" b="b"/>
              <a:pathLst>
                <a:path w="18907" h="14811" extrusionOk="0">
                  <a:moveTo>
                    <a:pt x="12932" y="1"/>
                  </a:moveTo>
                  <a:cubicBezTo>
                    <a:pt x="12908" y="1"/>
                    <a:pt x="12888" y="45"/>
                    <a:pt x="12888" y="70"/>
                  </a:cubicBezTo>
                  <a:cubicBezTo>
                    <a:pt x="14651" y="1863"/>
                    <a:pt x="16536" y="3657"/>
                    <a:pt x="16992" y="6271"/>
                  </a:cubicBezTo>
                  <a:cubicBezTo>
                    <a:pt x="17509" y="9037"/>
                    <a:pt x="16019" y="11803"/>
                    <a:pt x="13831" y="13444"/>
                  </a:cubicBezTo>
                  <a:cubicBezTo>
                    <a:pt x="12729" y="14263"/>
                    <a:pt x="11604" y="14537"/>
                    <a:pt x="10455" y="14537"/>
                  </a:cubicBezTo>
                  <a:cubicBezTo>
                    <a:pt x="9004" y="14537"/>
                    <a:pt x="7515" y="14101"/>
                    <a:pt x="5989" y="13778"/>
                  </a:cubicBezTo>
                  <a:cubicBezTo>
                    <a:pt x="4871" y="13534"/>
                    <a:pt x="3723" y="13339"/>
                    <a:pt x="2580" y="13339"/>
                  </a:cubicBezTo>
                  <a:cubicBezTo>
                    <a:pt x="1733" y="13339"/>
                    <a:pt x="889" y="13446"/>
                    <a:pt x="61" y="13717"/>
                  </a:cubicBezTo>
                  <a:cubicBezTo>
                    <a:pt x="1" y="13748"/>
                    <a:pt x="31" y="13839"/>
                    <a:pt x="92" y="13839"/>
                  </a:cubicBezTo>
                  <a:cubicBezTo>
                    <a:pt x="843" y="13679"/>
                    <a:pt x="1579" y="13613"/>
                    <a:pt x="2305" y="13613"/>
                  </a:cubicBezTo>
                  <a:cubicBezTo>
                    <a:pt x="4606" y="13613"/>
                    <a:pt x="6816" y="14274"/>
                    <a:pt x="9150" y="14690"/>
                  </a:cubicBezTo>
                  <a:cubicBezTo>
                    <a:pt x="9592" y="14771"/>
                    <a:pt x="10019" y="14811"/>
                    <a:pt x="10431" y="14811"/>
                  </a:cubicBezTo>
                  <a:cubicBezTo>
                    <a:pt x="12342" y="14811"/>
                    <a:pt x="13939" y="13955"/>
                    <a:pt x="15290" y="12380"/>
                  </a:cubicBezTo>
                  <a:cubicBezTo>
                    <a:pt x="18907" y="8155"/>
                    <a:pt x="16810" y="3201"/>
                    <a:pt x="12949" y="9"/>
                  </a:cubicBezTo>
                  <a:cubicBezTo>
                    <a:pt x="12943" y="3"/>
                    <a:pt x="12938" y="1"/>
                    <a:pt x="129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934125" y="2631500"/>
              <a:ext cx="58900" cy="43175"/>
            </a:xfrm>
            <a:custGeom>
              <a:avLst/>
              <a:gdLst/>
              <a:ahLst/>
              <a:cxnLst/>
              <a:rect l="l" t="t" r="r" b="b"/>
              <a:pathLst>
                <a:path w="2356" h="1727" extrusionOk="0">
                  <a:moveTo>
                    <a:pt x="1230" y="0"/>
                  </a:moveTo>
                  <a:cubicBezTo>
                    <a:pt x="593" y="0"/>
                    <a:pt x="0" y="798"/>
                    <a:pt x="551" y="1441"/>
                  </a:cubicBezTo>
                  <a:cubicBezTo>
                    <a:pt x="723" y="1642"/>
                    <a:pt x="929" y="1726"/>
                    <a:pt x="1132" y="1726"/>
                  </a:cubicBezTo>
                  <a:cubicBezTo>
                    <a:pt x="1758" y="1726"/>
                    <a:pt x="2355" y="928"/>
                    <a:pt x="1828" y="286"/>
                  </a:cubicBezTo>
                  <a:cubicBezTo>
                    <a:pt x="1649" y="84"/>
                    <a:pt x="1437" y="0"/>
                    <a:pt x="123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952175" y="2667200"/>
              <a:ext cx="58950" cy="43075"/>
            </a:xfrm>
            <a:custGeom>
              <a:avLst/>
              <a:gdLst/>
              <a:ahLst/>
              <a:cxnLst/>
              <a:rect l="l" t="t" r="r" b="b"/>
              <a:pathLst>
                <a:path w="2358" h="1723" extrusionOk="0">
                  <a:moveTo>
                    <a:pt x="1224" y="1"/>
                  </a:moveTo>
                  <a:cubicBezTo>
                    <a:pt x="598" y="1"/>
                    <a:pt x="1" y="799"/>
                    <a:pt x="528" y="1441"/>
                  </a:cubicBezTo>
                  <a:cubicBezTo>
                    <a:pt x="705" y="1640"/>
                    <a:pt x="913" y="1723"/>
                    <a:pt x="1117" y="1723"/>
                  </a:cubicBezTo>
                  <a:cubicBezTo>
                    <a:pt x="1758" y="1723"/>
                    <a:pt x="2358" y="908"/>
                    <a:pt x="1805" y="286"/>
                  </a:cubicBezTo>
                  <a:cubicBezTo>
                    <a:pt x="1633" y="85"/>
                    <a:pt x="1427" y="1"/>
                    <a:pt x="122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976500" y="2699100"/>
              <a:ext cx="59400" cy="42775"/>
            </a:xfrm>
            <a:custGeom>
              <a:avLst/>
              <a:gdLst/>
              <a:ahLst/>
              <a:cxnLst/>
              <a:rect l="l" t="t" r="r" b="b"/>
              <a:pathLst>
                <a:path w="2376" h="1711" extrusionOk="0">
                  <a:moveTo>
                    <a:pt x="1222" y="1"/>
                  </a:moveTo>
                  <a:cubicBezTo>
                    <a:pt x="597" y="1"/>
                    <a:pt x="1" y="793"/>
                    <a:pt x="528" y="1411"/>
                  </a:cubicBezTo>
                  <a:cubicBezTo>
                    <a:pt x="709" y="1622"/>
                    <a:pt x="925" y="1710"/>
                    <a:pt x="1137" y="1710"/>
                  </a:cubicBezTo>
                  <a:cubicBezTo>
                    <a:pt x="1778" y="1710"/>
                    <a:pt x="2376" y="904"/>
                    <a:pt x="1804" y="287"/>
                  </a:cubicBezTo>
                  <a:cubicBezTo>
                    <a:pt x="1633" y="85"/>
                    <a:pt x="1426" y="1"/>
                    <a:pt x="1222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3003850" y="2726475"/>
              <a:ext cx="58850" cy="43500"/>
            </a:xfrm>
            <a:custGeom>
              <a:avLst/>
              <a:gdLst/>
              <a:ahLst/>
              <a:cxnLst/>
              <a:rect l="l" t="t" r="r" b="b"/>
              <a:pathLst>
                <a:path w="2354" h="1740" extrusionOk="0">
                  <a:moveTo>
                    <a:pt x="1224" y="0"/>
                  </a:moveTo>
                  <a:cubicBezTo>
                    <a:pt x="598" y="0"/>
                    <a:pt x="0" y="799"/>
                    <a:pt x="528" y="1441"/>
                  </a:cubicBezTo>
                  <a:cubicBezTo>
                    <a:pt x="709" y="1652"/>
                    <a:pt x="922" y="1739"/>
                    <a:pt x="1131" y="1739"/>
                  </a:cubicBezTo>
                  <a:cubicBezTo>
                    <a:pt x="1766" y="1739"/>
                    <a:pt x="2354" y="927"/>
                    <a:pt x="1805" y="286"/>
                  </a:cubicBezTo>
                  <a:cubicBezTo>
                    <a:pt x="1633" y="85"/>
                    <a:pt x="1427" y="0"/>
                    <a:pt x="122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3036000" y="2749700"/>
              <a:ext cx="59375" cy="43075"/>
            </a:xfrm>
            <a:custGeom>
              <a:avLst/>
              <a:gdLst/>
              <a:ahLst/>
              <a:cxnLst/>
              <a:rect l="l" t="t" r="r" b="b"/>
              <a:pathLst>
                <a:path w="2375" h="1723" extrusionOk="0">
                  <a:moveTo>
                    <a:pt x="1221" y="1"/>
                  </a:moveTo>
                  <a:cubicBezTo>
                    <a:pt x="586" y="1"/>
                    <a:pt x="1" y="807"/>
                    <a:pt x="549" y="1424"/>
                  </a:cubicBezTo>
                  <a:cubicBezTo>
                    <a:pt x="730" y="1635"/>
                    <a:pt x="945" y="1723"/>
                    <a:pt x="1154" y="1723"/>
                  </a:cubicBezTo>
                  <a:cubicBezTo>
                    <a:pt x="1788" y="1723"/>
                    <a:pt x="2374" y="916"/>
                    <a:pt x="1826" y="299"/>
                  </a:cubicBezTo>
                  <a:cubicBezTo>
                    <a:pt x="1645" y="88"/>
                    <a:pt x="1430" y="1"/>
                    <a:pt x="122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3070900" y="2766000"/>
              <a:ext cx="58875" cy="43475"/>
            </a:xfrm>
            <a:custGeom>
              <a:avLst/>
              <a:gdLst/>
              <a:ahLst/>
              <a:cxnLst/>
              <a:rect l="l" t="t" r="r" b="b"/>
              <a:pathLst>
                <a:path w="2355" h="1739" extrusionOk="0">
                  <a:moveTo>
                    <a:pt x="1230" y="0"/>
                  </a:moveTo>
                  <a:cubicBezTo>
                    <a:pt x="593" y="0"/>
                    <a:pt x="1" y="798"/>
                    <a:pt x="551" y="1441"/>
                  </a:cubicBezTo>
                  <a:cubicBezTo>
                    <a:pt x="724" y="1651"/>
                    <a:pt x="932" y="1739"/>
                    <a:pt x="1137" y="1739"/>
                  </a:cubicBezTo>
                  <a:cubicBezTo>
                    <a:pt x="1761" y="1739"/>
                    <a:pt x="2354" y="926"/>
                    <a:pt x="1828" y="286"/>
                  </a:cubicBezTo>
                  <a:cubicBezTo>
                    <a:pt x="1649" y="84"/>
                    <a:pt x="1437" y="0"/>
                    <a:pt x="123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2824025" y="3012350"/>
              <a:ext cx="465850" cy="250000"/>
            </a:xfrm>
            <a:custGeom>
              <a:avLst/>
              <a:gdLst/>
              <a:ahLst/>
              <a:cxnLst/>
              <a:rect l="l" t="t" r="r" b="b"/>
              <a:pathLst>
                <a:path w="18634" h="10000" extrusionOk="0">
                  <a:moveTo>
                    <a:pt x="9026" y="0"/>
                  </a:moveTo>
                  <a:cubicBezTo>
                    <a:pt x="8926" y="0"/>
                    <a:pt x="8825" y="2"/>
                    <a:pt x="8724" y="6"/>
                  </a:cubicBezTo>
                  <a:cubicBezTo>
                    <a:pt x="5441" y="128"/>
                    <a:pt x="2311" y="1465"/>
                    <a:pt x="1" y="3745"/>
                  </a:cubicBezTo>
                  <a:cubicBezTo>
                    <a:pt x="528" y="4214"/>
                    <a:pt x="8579" y="10000"/>
                    <a:pt x="12913" y="10000"/>
                  </a:cubicBezTo>
                  <a:cubicBezTo>
                    <a:pt x="13072" y="10000"/>
                    <a:pt x="13226" y="9992"/>
                    <a:pt x="13375" y="9976"/>
                  </a:cubicBezTo>
                  <a:cubicBezTo>
                    <a:pt x="17600" y="9550"/>
                    <a:pt x="18633" y="5477"/>
                    <a:pt x="18633" y="5477"/>
                  </a:cubicBezTo>
                  <a:cubicBezTo>
                    <a:pt x="18633" y="5477"/>
                    <a:pt x="14386" y="0"/>
                    <a:pt x="9026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2992725" y="2728300"/>
              <a:ext cx="272825" cy="481825"/>
            </a:xfrm>
            <a:custGeom>
              <a:avLst/>
              <a:gdLst/>
              <a:ahLst/>
              <a:cxnLst/>
              <a:rect l="l" t="t" r="r" b="b"/>
              <a:pathLst>
                <a:path w="10913" h="19273" extrusionOk="0">
                  <a:moveTo>
                    <a:pt x="3101" y="0"/>
                  </a:moveTo>
                  <a:cubicBezTo>
                    <a:pt x="3101" y="0"/>
                    <a:pt x="2584" y="1733"/>
                    <a:pt x="1976" y="3891"/>
                  </a:cubicBezTo>
                  <a:cubicBezTo>
                    <a:pt x="1946" y="3982"/>
                    <a:pt x="1915" y="4104"/>
                    <a:pt x="1885" y="4195"/>
                  </a:cubicBezTo>
                  <a:cubicBezTo>
                    <a:pt x="1855" y="4316"/>
                    <a:pt x="1794" y="4438"/>
                    <a:pt x="1763" y="4560"/>
                  </a:cubicBezTo>
                  <a:cubicBezTo>
                    <a:pt x="1672" y="4864"/>
                    <a:pt x="1581" y="5198"/>
                    <a:pt x="1490" y="5532"/>
                  </a:cubicBezTo>
                  <a:cubicBezTo>
                    <a:pt x="1429" y="5775"/>
                    <a:pt x="1338" y="6019"/>
                    <a:pt x="1277" y="6292"/>
                  </a:cubicBezTo>
                  <a:cubicBezTo>
                    <a:pt x="1216" y="6535"/>
                    <a:pt x="1155" y="6809"/>
                    <a:pt x="1064" y="7082"/>
                  </a:cubicBezTo>
                  <a:cubicBezTo>
                    <a:pt x="578" y="8937"/>
                    <a:pt x="213" y="10851"/>
                    <a:pt x="0" y="12766"/>
                  </a:cubicBezTo>
                  <a:cubicBezTo>
                    <a:pt x="61" y="13557"/>
                    <a:pt x="2979" y="18967"/>
                    <a:pt x="6475" y="19271"/>
                  </a:cubicBezTo>
                  <a:cubicBezTo>
                    <a:pt x="6486" y="19272"/>
                    <a:pt x="6497" y="19273"/>
                    <a:pt x="6508" y="19273"/>
                  </a:cubicBezTo>
                  <a:cubicBezTo>
                    <a:pt x="7615" y="19273"/>
                    <a:pt x="8420" y="13222"/>
                    <a:pt x="8420" y="13222"/>
                  </a:cubicBezTo>
                  <a:lnTo>
                    <a:pt x="8602" y="12797"/>
                  </a:lnTo>
                  <a:lnTo>
                    <a:pt x="10912" y="6626"/>
                  </a:lnTo>
                  <a:lnTo>
                    <a:pt x="4104" y="791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3042125" y="2728300"/>
              <a:ext cx="223425" cy="319925"/>
            </a:xfrm>
            <a:custGeom>
              <a:avLst/>
              <a:gdLst/>
              <a:ahLst/>
              <a:cxnLst/>
              <a:rect l="l" t="t" r="r" b="b"/>
              <a:pathLst>
                <a:path w="8937" h="12797" extrusionOk="0">
                  <a:moveTo>
                    <a:pt x="1125" y="0"/>
                  </a:moveTo>
                  <a:cubicBezTo>
                    <a:pt x="1125" y="0"/>
                    <a:pt x="608" y="1733"/>
                    <a:pt x="0" y="3891"/>
                  </a:cubicBezTo>
                  <a:cubicBezTo>
                    <a:pt x="790" y="7690"/>
                    <a:pt x="3192" y="10943"/>
                    <a:pt x="6626" y="12797"/>
                  </a:cubicBezTo>
                  <a:lnTo>
                    <a:pt x="8936" y="6626"/>
                  </a:lnTo>
                  <a:lnTo>
                    <a:pt x="2128" y="791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2910650" y="2294675"/>
              <a:ext cx="649750" cy="672800"/>
            </a:xfrm>
            <a:custGeom>
              <a:avLst/>
              <a:gdLst/>
              <a:ahLst/>
              <a:cxnLst/>
              <a:rect l="l" t="t" r="r" b="b"/>
              <a:pathLst>
                <a:path w="25990" h="26912" extrusionOk="0">
                  <a:moveTo>
                    <a:pt x="12387" y="1"/>
                  </a:moveTo>
                  <a:cubicBezTo>
                    <a:pt x="11378" y="1"/>
                    <a:pt x="10388" y="153"/>
                    <a:pt x="9454" y="415"/>
                  </a:cubicBezTo>
                  <a:cubicBezTo>
                    <a:pt x="4469" y="1783"/>
                    <a:pt x="1" y="6494"/>
                    <a:pt x="3648" y="17467"/>
                  </a:cubicBezTo>
                  <a:cubicBezTo>
                    <a:pt x="6312" y="25480"/>
                    <a:pt x="11083" y="26912"/>
                    <a:pt x="14315" y="26912"/>
                  </a:cubicBezTo>
                  <a:cubicBezTo>
                    <a:pt x="15509" y="26912"/>
                    <a:pt x="16493" y="26717"/>
                    <a:pt x="17083" y="26586"/>
                  </a:cubicBezTo>
                  <a:cubicBezTo>
                    <a:pt x="19515" y="26069"/>
                    <a:pt x="25989" y="23272"/>
                    <a:pt x="23497" y="11996"/>
                  </a:cubicBezTo>
                  <a:cubicBezTo>
                    <a:pt x="21471" y="2858"/>
                    <a:pt x="16757" y="1"/>
                    <a:pt x="1238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399275" y="2521325"/>
              <a:ext cx="57775" cy="27850"/>
            </a:xfrm>
            <a:custGeom>
              <a:avLst/>
              <a:gdLst/>
              <a:ahLst/>
              <a:cxnLst/>
              <a:rect l="l" t="t" r="r" b="b"/>
              <a:pathLst>
                <a:path w="2311" h="1114" extrusionOk="0">
                  <a:moveTo>
                    <a:pt x="862" y="0"/>
                  </a:moveTo>
                  <a:cubicBezTo>
                    <a:pt x="547" y="0"/>
                    <a:pt x="250" y="173"/>
                    <a:pt x="91" y="437"/>
                  </a:cubicBezTo>
                  <a:cubicBezTo>
                    <a:pt x="0" y="589"/>
                    <a:pt x="31" y="802"/>
                    <a:pt x="183" y="924"/>
                  </a:cubicBezTo>
                  <a:cubicBezTo>
                    <a:pt x="385" y="1050"/>
                    <a:pt x="609" y="1113"/>
                    <a:pt x="854" y="1113"/>
                  </a:cubicBezTo>
                  <a:cubicBezTo>
                    <a:pt x="903" y="1113"/>
                    <a:pt x="953" y="1111"/>
                    <a:pt x="1003" y="1106"/>
                  </a:cubicBezTo>
                  <a:lnTo>
                    <a:pt x="1793" y="1106"/>
                  </a:lnTo>
                  <a:cubicBezTo>
                    <a:pt x="2158" y="1045"/>
                    <a:pt x="2310" y="589"/>
                    <a:pt x="2037" y="346"/>
                  </a:cubicBezTo>
                  <a:cubicBezTo>
                    <a:pt x="1791" y="127"/>
                    <a:pt x="1471" y="7"/>
                    <a:pt x="1122" y="7"/>
                  </a:cubicBezTo>
                  <a:cubicBezTo>
                    <a:pt x="1083" y="7"/>
                    <a:pt x="1043" y="9"/>
                    <a:pt x="1003" y="12"/>
                  </a:cubicBezTo>
                  <a:cubicBezTo>
                    <a:pt x="956" y="4"/>
                    <a:pt x="909" y="0"/>
                    <a:pt x="8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3252600" y="2564575"/>
              <a:ext cx="57775" cy="27725"/>
            </a:xfrm>
            <a:custGeom>
              <a:avLst/>
              <a:gdLst/>
              <a:ahLst/>
              <a:cxnLst/>
              <a:rect l="l" t="t" r="r" b="b"/>
              <a:pathLst>
                <a:path w="2311" h="1109" extrusionOk="0">
                  <a:moveTo>
                    <a:pt x="1427" y="1"/>
                  </a:moveTo>
                  <a:cubicBezTo>
                    <a:pt x="1377" y="1"/>
                    <a:pt x="1327" y="5"/>
                    <a:pt x="1277" y="14"/>
                  </a:cubicBezTo>
                  <a:cubicBezTo>
                    <a:pt x="882" y="14"/>
                    <a:pt x="517" y="136"/>
                    <a:pt x="244" y="379"/>
                  </a:cubicBezTo>
                  <a:cubicBezTo>
                    <a:pt x="1" y="653"/>
                    <a:pt x="183" y="1078"/>
                    <a:pt x="548" y="1108"/>
                  </a:cubicBezTo>
                  <a:cubicBezTo>
                    <a:pt x="791" y="1108"/>
                    <a:pt x="1065" y="1108"/>
                    <a:pt x="1338" y="1078"/>
                  </a:cubicBezTo>
                  <a:cubicBezTo>
                    <a:pt x="1384" y="1083"/>
                    <a:pt x="1429" y="1086"/>
                    <a:pt x="1475" y="1086"/>
                  </a:cubicBezTo>
                  <a:cubicBezTo>
                    <a:pt x="1702" y="1086"/>
                    <a:pt x="1926" y="1022"/>
                    <a:pt x="2128" y="896"/>
                  </a:cubicBezTo>
                  <a:cubicBezTo>
                    <a:pt x="2280" y="744"/>
                    <a:pt x="2311" y="561"/>
                    <a:pt x="2220" y="379"/>
                  </a:cubicBezTo>
                  <a:cubicBezTo>
                    <a:pt x="2012" y="146"/>
                    <a:pt x="1717" y="1"/>
                    <a:pt x="14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3420550" y="2626925"/>
              <a:ext cx="30425" cy="47450"/>
            </a:xfrm>
            <a:custGeom>
              <a:avLst/>
              <a:gdLst/>
              <a:ahLst/>
              <a:cxnLst/>
              <a:rect l="l" t="t" r="r" b="b"/>
              <a:pathLst>
                <a:path w="1217" h="1898" extrusionOk="0">
                  <a:moveTo>
                    <a:pt x="14" y="0"/>
                  </a:moveTo>
                  <a:cubicBezTo>
                    <a:pt x="5" y="0"/>
                    <a:pt x="0" y="4"/>
                    <a:pt x="0" y="13"/>
                  </a:cubicBezTo>
                  <a:cubicBezTo>
                    <a:pt x="0" y="773"/>
                    <a:pt x="304" y="1897"/>
                    <a:pt x="1186" y="1897"/>
                  </a:cubicBezTo>
                  <a:cubicBezTo>
                    <a:pt x="1216" y="1897"/>
                    <a:pt x="1216" y="1836"/>
                    <a:pt x="1186" y="1836"/>
                  </a:cubicBezTo>
                  <a:cubicBezTo>
                    <a:pt x="456" y="1715"/>
                    <a:pt x="183" y="833"/>
                    <a:pt x="91" y="43"/>
                  </a:cubicBezTo>
                  <a:cubicBezTo>
                    <a:pt x="70" y="22"/>
                    <a:pt x="33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3409725" y="2603025"/>
              <a:ext cx="66975" cy="62750"/>
            </a:xfrm>
            <a:custGeom>
              <a:avLst/>
              <a:gdLst/>
              <a:ahLst/>
              <a:cxnLst/>
              <a:rect l="l" t="t" r="r" b="b"/>
              <a:pathLst>
                <a:path w="2679" h="2510" extrusionOk="0">
                  <a:moveTo>
                    <a:pt x="1189" y="0"/>
                  </a:moveTo>
                  <a:cubicBezTo>
                    <a:pt x="1122" y="0"/>
                    <a:pt x="1053" y="9"/>
                    <a:pt x="980" y="26"/>
                  </a:cubicBezTo>
                  <a:cubicBezTo>
                    <a:pt x="1" y="257"/>
                    <a:pt x="414" y="2509"/>
                    <a:pt x="1444" y="2509"/>
                  </a:cubicBezTo>
                  <a:cubicBezTo>
                    <a:pt x="1500" y="2509"/>
                    <a:pt x="1559" y="2503"/>
                    <a:pt x="1619" y="2488"/>
                  </a:cubicBezTo>
                  <a:cubicBezTo>
                    <a:pt x="2678" y="2202"/>
                    <a:pt x="2281" y="0"/>
                    <a:pt x="11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3445075" y="2594975"/>
              <a:ext cx="38575" cy="31550"/>
            </a:xfrm>
            <a:custGeom>
              <a:avLst/>
              <a:gdLst/>
              <a:ahLst/>
              <a:cxnLst/>
              <a:rect l="l" t="t" r="r" b="b"/>
              <a:pathLst>
                <a:path w="1543" h="1262" extrusionOk="0">
                  <a:moveTo>
                    <a:pt x="1398" y="1"/>
                  </a:moveTo>
                  <a:cubicBezTo>
                    <a:pt x="1393" y="1"/>
                    <a:pt x="1390" y="4"/>
                    <a:pt x="1390" y="14"/>
                  </a:cubicBezTo>
                  <a:cubicBezTo>
                    <a:pt x="1268" y="288"/>
                    <a:pt x="1086" y="622"/>
                    <a:pt x="843" y="652"/>
                  </a:cubicBezTo>
                  <a:cubicBezTo>
                    <a:pt x="827" y="654"/>
                    <a:pt x="811" y="655"/>
                    <a:pt x="795" y="655"/>
                  </a:cubicBezTo>
                  <a:cubicBezTo>
                    <a:pt x="568" y="655"/>
                    <a:pt x="343" y="466"/>
                    <a:pt x="144" y="409"/>
                  </a:cubicBezTo>
                  <a:cubicBezTo>
                    <a:pt x="131" y="401"/>
                    <a:pt x="119" y="397"/>
                    <a:pt x="108" y="397"/>
                  </a:cubicBezTo>
                  <a:cubicBezTo>
                    <a:pt x="38" y="397"/>
                    <a:pt x="0" y="539"/>
                    <a:pt x="53" y="592"/>
                  </a:cubicBezTo>
                  <a:cubicBezTo>
                    <a:pt x="223" y="956"/>
                    <a:pt x="470" y="1262"/>
                    <a:pt x="795" y="1262"/>
                  </a:cubicBezTo>
                  <a:cubicBezTo>
                    <a:pt x="877" y="1262"/>
                    <a:pt x="964" y="1242"/>
                    <a:pt x="1056" y="1199"/>
                  </a:cubicBezTo>
                  <a:cubicBezTo>
                    <a:pt x="1481" y="1017"/>
                    <a:pt x="1542" y="500"/>
                    <a:pt x="1420" y="14"/>
                  </a:cubicBezTo>
                  <a:cubicBezTo>
                    <a:pt x="1420" y="14"/>
                    <a:pt x="1407" y="1"/>
                    <a:pt x="13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3336400" y="2810825"/>
              <a:ext cx="41475" cy="17050"/>
            </a:xfrm>
            <a:custGeom>
              <a:avLst/>
              <a:gdLst/>
              <a:ahLst/>
              <a:cxnLst/>
              <a:rect l="l" t="t" r="r" b="b"/>
              <a:pathLst>
                <a:path w="1659" h="682" extrusionOk="0">
                  <a:moveTo>
                    <a:pt x="55" y="0"/>
                  </a:moveTo>
                  <a:cubicBezTo>
                    <a:pt x="27" y="0"/>
                    <a:pt x="0" y="29"/>
                    <a:pt x="23" y="73"/>
                  </a:cubicBezTo>
                  <a:cubicBezTo>
                    <a:pt x="83" y="408"/>
                    <a:pt x="387" y="620"/>
                    <a:pt x="722" y="681"/>
                  </a:cubicBezTo>
                  <a:cubicBezTo>
                    <a:pt x="1117" y="681"/>
                    <a:pt x="1451" y="468"/>
                    <a:pt x="1634" y="134"/>
                  </a:cubicBezTo>
                  <a:cubicBezTo>
                    <a:pt x="1658" y="109"/>
                    <a:pt x="1643" y="65"/>
                    <a:pt x="1620" y="65"/>
                  </a:cubicBezTo>
                  <a:cubicBezTo>
                    <a:pt x="1615" y="65"/>
                    <a:pt x="1609" y="67"/>
                    <a:pt x="1603" y="73"/>
                  </a:cubicBezTo>
                  <a:cubicBezTo>
                    <a:pt x="1360" y="256"/>
                    <a:pt x="1087" y="347"/>
                    <a:pt x="783" y="408"/>
                  </a:cubicBezTo>
                  <a:cubicBezTo>
                    <a:pt x="509" y="408"/>
                    <a:pt x="296" y="164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3340000" y="2550875"/>
              <a:ext cx="98975" cy="217725"/>
            </a:xfrm>
            <a:custGeom>
              <a:avLst/>
              <a:gdLst/>
              <a:ahLst/>
              <a:cxnLst/>
              <a:rect l="l" t="t" r="r" b="b"/>
              <a:pathLst>
                <a:path w="3959" h="8709" extrusionOk="0">
                  <a:moveTo>
                    <a:pt x="1139" y="0"/>
                  </a:moveTo>
                  <a:cubicBezTo>
                    <a:pt x="1089" y="0"/>
                    <a:pt x="1044" y="47"/>
                    <a:pt x="1064" y="106"/>
                  </a:cubicBezTo>
                  <a:cubicBezTo>
                    <a:pt x="1763" y="2477"/>
                    <a:pt x="2554" y="3936"/>
                    <a:pt x="3283" y="6307"/>
                  </a:cubicBezTo>
                  <a:cubicBezTo>
                    <a:pt x="3013" y="6249"/>
                    <a:pt x="2731" y="6228"/>
                    <a:pt x="2452" y="6228"/>
                  </a:cubicBezTo>
                  <a:cubicBezTo>
                    <a:pt x="2292" y="6228"/>
                    <a:pt x="2132" y="6235"/>
                    <a:pt x="1976" y="6246"/>
                  </a:cubicBezTo>
                  <a:cubicBezTo>
                    <a:pt x="1885" y="6277"/>
                    <a:pt x="2614" y="8070"/>
                    <a:pt x="2614" y="8252"/>
                  </a:cubicBezTo>
                  <a:cubicBezTo>
                    <a:pt x="2353" y="8299"/>
                    <a:pt x="2092" y="8323"/>
                    <a:pt x="1833" y="8323"/>
                  </a:cubicBezTo>
                  <a:cubicBezTo>
                    <a:pt x="1247" y="8323"/>
                    <a:pt x="670" y="8201"/>
                    <a:pt x="122" y="7948"/>
                  </a:cubicBezTo>
                  <a:cubicBezTo>
                    <a:pt x="61" y="7948"/>
                    <a:pt x="0" y="8009"/>
                    <a:pt x="61" y="8040"/>
                  </a:cubicBezTo>
                  <a:cubicBezTo>
                    <a:pt x="671" y="8571"/>
                    <a:pt x="1465" y="8709"/>
                    <a:pt x="2093" y="8709"/>
                  </a:cubicBezTo>
                  <a:cubicBezTo>
                    <a:pt x="2686" y="8709"/>
                    <a:pt x="3131" y="8586"/>
                    <a:pt x="3131" y="8556"/>
                  </a:cubicBezTo>
                  <a:cubicBezTo>
                    <a:pt x="3009" y="8009"/>
                    <a:pt x="2584" y="6702"/>
                    <a:pt x="2584" y="6702"/>
                  </a:cubicBezTo>
                  <a:lnTo>
                    <a:pt x="2584" y="6702"/>
                  </a:lnTo>
                  <a:cubicBezTo>
                    <a:pt x="2729" y="6738"/>
                    <a:pt x="3211" y="6818"/>
                    <a:pt x="3555" y="6818"/>
                  </a:cubicBezTo>
                  <a:cubicBezTo>
                    <a:pt x="3788" y="6818"/>
                    <a:pt x="3958" y="6782"/>
                    <a:pt x="3921" y="6672"/>
                  </a:cubicBezTo>
                  <a:cubicBezTo>
                    <a:pt x="3101" y="4210"/>
                    <a:pt x="2523" y="2295"/>
                    <a:pt x="1216" y="45"/>
                  </a:cubicBezTo>
                  <a:cubicBezTo>
                    <a:pt x="1195" y="14"/>
                    <a:pt x="1166" y="0"/>
                    <a:pt x="1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3338475" y="2751100"/>
              <a:ext cx="67650" cy="48650"/>
            </a:xfrm>
            <a:custGeom>
              <a:avLst/>
              <a:gdLst/>
              <a:ahLst/>
              <a:cxnLst/>
              <a:rect l="l" t="t" r="r" b="b"/>
              <a:pathLst>
                <a:path w="2706" h="1946" extrusionOk="0">
                  <a:moveTo>
                    <a:pt x="152" y="0"/>
                  </a:moveTo>
                  <a:cubicBezTo>
                    <a:pt x="61" y="243"/>
                    <a:pt x="31" y="517"/>
                    <a:pt x="0" y="790"/>
                  </a:cubicBezTo>
                  <a:cubicBezTo>
                    <a:pt x="0" y="1307"/>
                    <a:pt x="122" y="1885"/>
                    <a:pt x="760" y="1945"/>
                  </a:cubicBezTo>
                  <a:cubicBezTo>
                    <a:pt x="1064" y="1945"/>
                    <a:pt x="1368" y="1885"/>
                    <a:pt x="1642" y="1702"/>
                  </a:cubicBezTo>
                  <a:cubicBezTo>
                    <a:pt x="2098" y="1398"/>
                    <a:pt x="2463" y="973"/>
                    <a:pt x="2706" y="486"/>
                  </a:cubicBezTo>
                  <a:lnTo>
                    <a:pt x="2706" y="486"/>
                  </a:lnTo>
                  <a:cubicBezTo>
                    <a:pt x="2526" y="511"/>
                    <a:pt x="2344" y="523"/>
                    <a:pt x="2164" y="523"/>
                  </a:cubicBezTo>
                  <a:cubicBezTo>
                    <a:pt x="1458" y="523"/>
                    <a:pt x="757" y="339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3338475" y="2770800"/>
              <a:ext cx="41050" cy="28950"/>
            </a:xfrm>
            <a:custGeom>
              <a:avLst/>
              <a:gdLst/>
              <a:ahLst/>
              <a:cxnLst/>
              <a:rect l="l" t="t" r="r" b="b"/>
              <a:pathLst>
                <a:path w="1642" h="1158" extrusionOk="0">
                  <a:moveTo>
                    <a:pt x="96" y="0"/>
                  </a:moveTo>
                  <a:cubicBezTo>
                    <a:pt x="64" y="0"/>
                    <a:pt x="32" y="1"/>
                    <a:pt x="0" y="2"/>
                  </a:cubicBezTo>
                  <a:cubicBezTo>
                    <a:pt x="0" y="550"/>
                    <a:pt x="122" y="1097"/>
                    <a:pt x="760" y="1157"/>
                  </a:cubicBezTo>
                  <a:cubicBezTo>
                    <a:pt x="1064" y="1157"/>
                    <a:pt x="1368" y="1097"/>
                    <a:pt x="1642" y="914"/>
                  </a:cubicBezTo>
                  <a:cubicBezTo>
                    <a:pt x="1439" y="305"/>
                    <a:pt x="765" y="0"/>
                    <a:pt x="96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3256400" y="2640650"/>
              <a:ext cx="76775" cy="43600"/>
            </a:xfrm>
            <a:custGeom>
              <a:avLst/>
              <a:gdLst/>
              <a:ahLst/>
              <a:cxnLst/>
              <a:rect l="l" t="t" r="r" b="b"/>
              <a:pathLst>
                <a:path w="3071" h="1744" extrusionOk="0">
                  <a:moveTo>
                    <a:pt x="1027" y="0"/>
                  </a:moveTo>
                  <a:cubicBezTo>
                    <a:pt x="669" y="0"/>
                    <a:pt x="320" y="75"/>
                    <a:pt x="1" y="224"/>
                  </a:cubicBezTo>
                  <a:cubicBezTo>
                    <a:pt x="487" y="224"/>
                    <a:pt x="943" y="315"/>
                    <a:pt x="1399" y="436"/>
                  </a:cubicBezTo>
                  <a:cubicBezTo>
                    <a:pt x="1641" y="511"/>
                    <a:pt x="1861" y="643"/>
                    <a:pt x="2044" y="811"/>
                  </a:cubicBezTo>
                  <a:lnTo>
                    <a:pt x="2044" y="811"/>
                  </a:lnTo>
                  <a:cubicBezTo>
                    <a:pt x="1817" y="844"/>
                    <a:pt x="1599" y="900"/>
                    <a:pt x="1399" y="983"/>
                  </a:cubicBezTo>
                  <a:cubicBezTo>
                    <a:pt x="1004" y="1105"/>
                    <a:pt x="669" y="1379"/>
                    <a:pt x="457" y="1743"/>
                  </a:cubicBezTo>
                  <a:cubicBezTo>
                    <a:pt x="761" y="1531"/>
                    <a:pt x="1125" y="1379"/>
                    <a:pt x="1490" y="1348"/>
                  </a:cubicBezTo>
                  <a:cubicBezTo>
                    <a:pt x="1704" y="1313"/>
                    <a:pt x="1907" y="1298"/>
                    <a:pt x="2112" y="1298"/>
                  </a:cubicBezTo>
                  <a:cubicBezTo>
                    <a:pt x="2257" y="1298"/>
                    <a:pt x="2403" y="1305"/>
                    <a:pt x="2554" y="1318"/>
                  </a:cubicBezTo>
                  <a:lnTo>
                    <a:pt x="3071" y="1348"/>
                  </a:lnTo>
                  <a:lnTo>
                    <a:pt x="2797" y="923"/>
                  </a:lnTo>
                  <a:cubicBezTo>
                    <a:pt x="2676" y="679"/>
                    <a:pt x="2463" y="467"/>
                    <a:pt x="2250" y="315"/>
                  </a:cubicBezTo>
                  <a:cubicBezTo>
                    <a:pt x="2007" y="163"/>
                    <a:pt x="1733" y="72"/>
                    <a:pt x="1490" y="41"/>
                  </a:cubicBezTo>
                  <a:cubicBezTo>
                    <a:pt x="1335" y="14"/>
                    <a:pt x="1180" y="0"/>
                    <a:pt x="10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3294400" y="2660675"/>
              <a:ext cx="38775" cy="33450"/>
            </a:xfrm>
            <a:custGeom>
              <a:avLst/>
              <a:gdLst/>
              <a:ahLst/>
              <a:cxnLst/>
              <a:rect l="l" t="t" r="r" b="b"/>
              <a:pathLst>
                <a:path w="1551" h="1338" extrusionOk="0">
                  <a:moveTo>
                    <a:pt x="1216" y="0"/>
                  </a:moveTo>
                  <a:cubicBezTo>
                    <a:pt x="1308" y="182"/>
                    <a:pt x="1368" y="334"/>
                    <a:pt x="1429" y="547"/>
                  </a:cubicBezTo>
                  <a:cubicBezTo>
                    <a:pt x="1460" y="608"/>
                    <a:pt x="1156" y="821"/>
                    <a:pt x="1064" y="882"/>
                  </a:cubicBezTo>
                  <a:cubicBezTo>
                    <a:pt x="730" y="1094"/>
                    <a:pt x="365" y="1246"/>
                    <a:pt x="1" y="1337"/>
                  </a:cubicBezTo>
                  <a:cubicBezTo>
                    <a:pt x="396" y="1337"/>
                    <a:pt x="791" y="1246"/>
                    <a:pt x="1156" y="1033"/>
                  </a:cubicBezTo>
                  <a:cubicBezTo>
                    <a:pt x="1338" y="912"/>
                    <a:pt x="1490" y="730"/>
                    <a:pt x="1551" y="517"/>
                  </a:cubicBezTo>
                  <a:cubicBezTo>
                    <a:pt x="1460" y="334"/>
                    <a:pt x="1338" y="152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2870375" y="2249075"/>
              <a:ext cx="597750" cy="472400"/>
            </a:xfrm>
            <a:custGeom>
              <a:avLst/>
              <a:gdLst/>
              <a:ahLst/>
              <a:cxnLst/>
              <a:rect l="l" t="t" r="r" b="b"/>
              <a:pathLst>
                <a:path w="23910" h="18896" extrusionOk="0">
                  <a:moveTo>
                    <a:pt x="14284" y="1"/>
                  </a:moveTo>
                  <a:cubicBezTo>
                    <a:pt x="13166" y="1"/>
                    <a:pt x="12035" y="205"/>
                    <a:pt x="10943" y="628"/>
                  </a:cubicBezTo>
                  <a:cubicBezTo>
                    <a:pt x="8147" y="1631"/>
                    <a:pt x="6232" y="4671"/>
                    <a:pt x="6232" y="4671"/>
                  </a:cubicBezTo>
                  <a:cubicBezTo>
                    <a:pt x="6232" y="4671"/>
                    <a:pt x="2128" y="6707"/>
                    <a:pt x="1338" y="10172"/>
                  </a:cubicBezTo>
                  <a:cubicBezTo>
                    <a:pt x="1" y="15887"/>
                    <a:pt x="5107" y="18896"/>
                    <a:pt x="5107" y="18896"/>
                  </a:cubicBezTo>
                  <a:cubicBezTo>
                    <a:pt x="7600" y="17801"/>
                    <a:pt x="7721" y="14853"/>
                    <a:pt x="7721" y="14853"/>
                  </a:cubicBezTo>
                  <a:cubicBezTo>
                    <a:pt x="17144" y="12543"/>
                    <a:pt x="16141" y="4945"/>
                    <a:pt x="16141" y="4944"/>
                  </a:cubicBezTo>
                  <a:lnTo>
                    <a:pt x="16141" y="4944"/>
                  </a:lnTo>
                  <a:cubicBezTo>
                    <a:pt x="19758" y="8987"/>
                    <a:pt x="23740" y="9351"/>
                    <a:pt x="23801" y="9351"/>
                  </a:cubicBezTo>
                  <a:cubicBezTo>
                    <a:pt x="23801" y="9352"/>
                    <a:pt x="23801" y="9352"/>
                    <a:pt x="23802" y="9352"/>
                  </a:cubicBezTo>
                  <a:cubicBezTo>
                    <a:pt x="23862" y="9352"/>
                    <a:pt x="23910" y="6781"/>
                    <a:pt x="21764" y="3850"/>
                  </a:cubicBezTo>
                  <a:cubicBezTo>
                    <a:pt x="19987" y="1371"/>
                    <a:pt x="17182" y="1"/>
                    <a:pt x="14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2902300" y="2684400"/>
              <a:ext cx="174800" cy="170000"/>
            </a:xfrm>
            <a:custGeom>
              <a:avLst/>
              <a:gdLst/>
              <a:ahLst/>
              <a:cxnLst/>
              <a:rect l="l" t="t" r="r" b="b"/>
              <a:pathLst>
                <a:path w="6992" h="6800" extrusionOk="0">
                  <a:moveTo>
                    <a:pt x="2243" y="0"/>
                  </a:moveTo>
                  <a:cubicBezTo>
                    <a:pt x="1969" y="0"/>
                    <a:pt x="1714" y="71"/>
                    <a:pt x="1490" y="236"/>
                  </a:cubicBezTo>
                  <a:cubicBezTo>
                    <a:pt x="0" y="1331"/>
                    <a:pt x="2554" y="6255"/>
                    <a:pt x="4529" y="6711"/>
                  </a:cubicBezTo>
                  <a:cubicBezTo>
                    <a:pt x="4722" y="6771"/>
                    <a:pt x="4917" y="6800"/>
                    <a:pt x="5108" y="6800"/>
                  </a:cubicBezTo>
                  <a:cubicBezTo>
                    <a:pt x="5973" y="6800"/>
                    <a:pt x="6767" y="6214"/>
                    <a:pt x="6991" y="5343"/>
                  </a:cubicBezTo>
                  <a:lnTo>
                    <a:pt x="5988" y="2364"/>
                  </a:lnTo>
                  <a:cubicBezTo>
                    <a:pt x="5988" y="2364"/>
                    <a:pt x="3823" y="0"/>
                    <a:pt x="224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957775" y="2725175"/>
              <a:ext cx="94575" cy="100575"/>
            </a:xfrm>
            <a:custGeom>
              <a:avLst/>
              <a:gdLst/>
              <a:ahLst/>
              <a:cxnLst/>
              <a:rect l="l" t="t" r="r" b="b"/>
              <a:pathLst>
                <a:path w="3783" h="4023" extrusionOk="0">
                  <a:moveTo>
                    <a:pt x="170" y="1"/>
                  </a:moveTo>
                  <a:cubicBezTo>
                    <a:pt x="134" y="1"/>
                    <a:pt x="98" y="2"/>
                    <a:pt x="61" y="4"/>
                  </a:cubicBezTo>
                  <a:cubicBezTo>
                    <a:pt x="0" y="4"/>
                    <a:pt x="0" y="34"/>
                    <a:pt x="61" y="34"/>
                  </a:cubicBezTo>
                  <a:cubicBezTo>
                    <a:pt x="1459" y="429"/>
                    <a:pt x="2341" y="1554"/>
                    <a:pt x="2979" y="2770"/>
                  </a:cubicBezTo>
                  <a:cubicBezTo>
                    <a:pt x="2721" y="2512"/>
                    <a:pt x="2424" y="2341"/>
                    <a:pt x="2104" y="2341"/>
                  </a:cubicBezTo>
                  <a:cubicBezTo>
                    <a:pt x="1859" y="2341"/>
                    <a:pt x="1601" y="2441"/>
                    <a:pt x="1338" y="2678"/>
                  </a:cubicBezTo>
                  <a:cubicBezTo>
                    <a:pt x="1307" y="2709"/>
                    <a:pt x="1338" y="2770"/>
                    <a:pt x="1398" y="2770"/>
                  </a:cubicBezTo>
                  <a:cubicBezTo>
                    <a:pt x="1563" y="2682"/>
                    <a:pt x="1739" y="2642"/>
                    <a:pt x="1914" y="2642"/>
                  </a:cubicBezTo>
                  <a:cubicBezTo>
                    <a:pt x="2225" y="2642"/>
                    <a:pt x="2533" y="2769"/>
                    <a:pt x="2766" y="2982"/>
                  </a:cubicBezTo>
                  <a:cubicBezTo>
                    <a:pt x="3040" y="3286"/>
                    <a:pt x="3283" y="3621"/>
                    <a:pt x="3526" y="3985"/>
                  </a:cubicBezTo>
                  <a:cubicBezTo>
                    <a:pt x="3543" y="4011"/>
                    <a:pt x="3573" y="4023"/>
                    <a:pt x="3605" y="4023"/>
                  </a:cubicBezTo>
                  <a:cubicBezTo>
                    <a:pt x="3686" y="4023"/>
                    <a:pt x="3782" y="3951"/>
                    <a:pt x="3739" y="3864"/>
                  </a:cubicBezTo>
                  <a:cubicBezTo>
                    <a:pt x="3739" y="3864"/>
                    <a:pt x="3739" y="3834"/>
                    <a:pt x="3739" y="3834"/>
                  </a:cubicBezTo>
                  <a:cubicBezTo>
                    <a:pt x="3530" y="2195"/>
                    <a:pt x="1978" y="1"/>
                    <a:pt x="1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3346075" y="2516200"/>
              <a:ext cx="28525" cy="23550"/>
            </a:xfrm>
            <a:custGeom>
              <a:avLst/>
              <a:gdLst/>
              <a:ahLst/>
              <a:cxnLst/>
              <a:rect l="l" t="t" r="r" b="b"/>
              <a:pathLst>
                <a:path w="1141" h="942" extrusionOk="0">
                  <a:moveTo>
                    <a:pt x="616" y="0"/>
                  </a:moveTo>
                  <a:cubicBezTo>
                    <a:pt x="593" y="0"/>
                    <a:pt x="571" y="1"/>
                    <a:pt x="548" y="4"/>
                  </a:cubicBezTo>
                  <a:cubicBezTo>
                    <a:pt x="122" y="65"/>
                    <a:pt x="0" y="612"/>
                    <a:pt x="365" y="855"/>
                  </a:cubicBezTo>
                  <a:cubicBezTo>
                    <a:pt x="448" y="915"/>
                    <a:pt x="538" y="942"/>
                    <a:pt x="626" y="942"/>
                  </a:cubicBezTo>
                  <a:cubicBezTo>
                    <a:pt x="894" y="942"/>
                    <a:pt x="1140" y="696"/>
                    <a:pt x="1095" y="399"/>
                  </a:cubicBezTo>
                  <a:cubicBezTo>
                    <a:pt x="1039" y="149"/>
                    <a:pt x="856" y="0"/>
                    <a:pt x="616" y="0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5385625" y="1365800"/>
              <a:ext cx="737875" cy="536525"/>
            </a:xfrm>
            <a:custGeom>
              <a:avLst/>
              <a:gdLst/>
              <a:ahLst/>
              <a:cxnLst/>
              <a:rect l="l" t="t" r="r" b="b"/>
              <a:pathLst>
                <a:path w="29515" h="21461" extrusionOk="0">
                  <a:moveTo>
                    <a:pt x="15016" y="1"/>
                  </a:moveTo>
                  <a:cubicBezTo>
                    <a:pt x="6992" y="1"/>
                    <a:pt x="487" y="4803"/>
                    <a:pt x="487" y="10731"/>
                  </a:cubicBezTo>
                  <a:cubicBezTo>
                    <a:pt x="487" y="12372"/>
                    <a:pt x="1004" y="14013"/>
                    <a:pt x="1946" y="15381"/>
                  </a:cubicBezTo>
                  <a:lnTo>
                    <a:pt x="0" y="19758"/>
                  </a:lnTo>
                  <a:lnTo>
                    <a:pt x="0" y="19758"/>
                  </a:lnTo>
                  <a:lnTo>
                    <a:pt x="4985" y="18482"/>
                  </a:lnTo>
                  <a:cubicBezTo>
                    <a:pt x="7599" y="20305"/>
                    <a:pt x="11125" y="21460"/>
                    <a:pt x="15016" y="21460"/>
                  </a:cubicBezTo>
                  <a:cubicBezTo>
                    <a:pt x="23010" y="21460"/>
                    <a:pt x="29515" y="16658"/>
                    <a:pt x="29515" y="10731"/>
                  </a:cubicBezTo>
                  <a:cubicBezTo>
                    <a:pt x="29515" y="4803"/>
                    <a:pt x="23010" y="1"/>
                    <a:pt x="15016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5891725" y="1596050"/>
              <a:ext cx="88150" cy="75650"/>
            </a:xfrm>
            <a:custGeom>
              <a:avLst/>
              <a:gdLst/>
              <a:ahLst/>
              <a:cxnLst/>
              <a:rect l="l" t="t" r="r" b="b"/>
              <a:pathLst>
                <a:path w="3526" h="3026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426"/>
                    <a:pt x="738" y="3025"/>
                    <a:pt x="1517" y="3025"/>
                  </a:cubicBezTo>
                  <a:cubicBezTo>
                    <a:pt x="1889" y="3025"/>
                    <a:pt x="2270" y="2889"/>
                    <a:pt x="2584" y="2584"/>
                  </a:cubicBezTo>
                  <a:cubicBezTo>
                    <a:pt x="3526" y="1612"/>
                    <a:pt x="2857" y="1"/>
                    <a:pt x="15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723025" y="1596050"/>
              <a:ext cx="88925" cy="75650"/>
            </a:xfrm>
            <a:custGeom>
              <a:avLst/>
              <a:gdLst/>
              <a:ahLst/>
              <a:cxnLst/>
              <a:rect l="l" t="t" r="r" b="b"/>
              <a:pathLst>
                <a:path w="3557" h="3026" extrusionOk="0">
                  <a:moveTo>
                    <a:pt x="1520" y="1"/>
                  </a:moveTo>
                  <a:cubicBezTo>
                    <a:pt x="699" y="1"/>
                    <a:pt x="0" y="670"/>
                    <a:pt x="0" y="1521"/>
                  </a:cubicBezTo>
                  <a:cubicBezTo>
                    <a:pt x="0" y="2426"/>
                    <a:pt x="753" y="3025"/>
                    <a:pt x="1540" y="3025"/>
                  </a:cubicBezTo>
                  <a:cubicBezTo>
                    <a:pt x="1916" y="3025"/>
                    <a:pt x="2300" y="2889"/>
                    <a:pt x="2614" y="2584"/>
                  </a:cubicBezTo>
                  <a:cubicBezTo>
                    <a:pt x="3556" y="1612"/>
                    <a:pt x="2888" y="1"/>
                    <a:pt x="15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5555075" y="1596050"/>
              <a:ext cx="88950" cy="75650"/>
            </a:xfrm>
            <a:custGeom>
              <a:avLst/>
              <a:gdLst/>
              <a:ahLst/>
              <a:cxnLst/>
              <a:rect l="l" t="t" r="r" b="b"/>
              <a:pathLst>
                <a:path w="3558" h="3026" extrusionOk="0">
                  <a:moveTo>
                    <a:pt x="1521" y="1"/>
                  </a:moveTo>
                  <a:cubicBezTo>
                    <a:pt x="669" y="1"/>
                    <a:pt x="1" y="670"/>
                    <a:pt x="1" y="1521"/>
                  </a:cubicBezTo>
                  <a:cubicBezTo>
                    <a:pt x="1" y="2426"/>
                    <a:pt x="753" y="3025"/>
                    <a:pt x="1532" y="3025"/>
                  </a:cubicBezTo>
                  <a:cubicBezTo>
                    <a:pt x="1903" y="3025"/>
                    <a:pt x="2280" y="2889"/>
                    <a:pt x="2584" y="2584"/>
                  </a:cubicBezTo>
                  <a:cubicBezTo>
                    <a:pt x="3557" y="1612"/>
                    <a:pt x="2858" y="1"/>
                    <a:pt x="1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40"/>
          <p:cNvSpPr/>
          <p:nvPr/>
        </p:nvSpPr>
        <p:spPr>
          <a:xfrm>
            <a:off x="8725500" y="252870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0"/>
          <p:cNvSpPr/>
          <p:nvPr/>
        </p:nvSpPr>
        <p:spPr>
          <a:xfrm>
            <a:off x="0" y="0"/>
            <a:ext cx="418500" cy="26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/>
          <p:nvPr/>
        </p:nvSpPr>
        <p:spPr>
          <a:xfrm>
            <a:off x="-23264" y="-10200"/>
            <a:ext cx="19692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2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319" name="Google Shape;319;p31"/>
          <p:cNvSpPr txBox="1">
            <a:spLocks noGrp="1"/>
          </p:cNvSpPr>
          <p:nvPr>
            <p:ph type="title" idx="4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20" name="Google Shape;320;p31"/>
          <p:cNvSpPr txBox="1">
            <a:spLocks noGrp="1"/>
          </p:cNvSpPr>
          <p:nvPr>
            <p:ph type="title" idx="5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6"/>
          </p:nvPr>
        </p:nvSpPr>
        <p:spPr>
          <a:xfrm>
            <a:off x="1969200" y="1982025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Use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I’ll</a:t>
            </a:r>
            <a:r>
              <a:rPr lang="en-US" dirty="0"/>
              <a:t> 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 me </a:t>
            </a:r>
            <a:r>
              <a:rPr lang="en-US" dirty="0"/>
              <a:t>to give offers</a:t>
            </a:r>
            <a:endParaRPr dirty="0"/>
          </a:p>
        </p:txBody>
      </p:sp>
      <p:sp>
        <p:nvSpPr>
          <p:cNvPr id="323" name="Google Shape;323;p31"/>
          <p:cNvSpPr txBox="1">
            <a:spLocks noGrp="1"/>
          </p:cNvSpPr>
          <p:nvPr>
            <p:ph type="subTitle" idx="8"/>
          </p:nvPr>
        </p:nvSpPr>
        <p:spPr>
          <a:xfrm>
            <a:off x="1969200" y="3038946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Use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want to + object noun/pronoun + infinitive </a:t>
            </a:r>
            <a:r>
              <a:rPr lang="en-US" dirty="0"/>
              <a:t> to get someone to do something</a:t>
            </a:r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7" name="Google Shape;327;p31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8" name="Google Shape;328;p31"/>
          <p:cNvSpPr/>
          <p:nvPr/>
        </p:nvSpPr>
        <p:spPr>
          <a:xfrm>
            <a:off x="5686500" y="209392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1"/>
          <p:cNvGrpSpPr/>
          <p:nvPr/>
        </p:nvGrpSpPr>
        <p:grpSpPr>
          <a:xfrm>
            <a:off x="5265313" y="2717733"/>
            <a:ext cx="1735955" cy="1263088"/>
            <a:chOff x="6039677" y="1598990"/>
            <a:chExt cx="751430" cy="546673"/>
          </a:xfrm>
        </p:grpSpPr>
        <p:sp>
          <p:nvSpPr>
            <p:cNvPr id="330" name="Google Shape;330;p31"/>
            <p:cNvSpPr/>
            <p:nvPr/>
          </p:nvSpPr>
          <p:spPr>
            <a:xfrm>
              <a:off x="6039677" y="1598990"/>
              <a:ext cx="751430" cy="546673"/>
            </a:xfrm>
            <a:custGeom>
              <a:avLst/>
              <a:gdLst/>
              <a:ahLst/>
              <a:cxnLst/>
              <a:rect l="l" t="t" r="r" b="b"/>
              <a:pathLst>
                <a:path w="15503" h="11278" extrusionOk="0">
                  <a:moveTo>
                    <a:pt x="7630" y="0"/>
                  </a:moveTo>
                  <a:cubicBezTo>
                    <a:pt x="3405" y="0"/>
                    <a:pt x="0" y="2523"/>
                    <a:pt x="0" y="5624"/>
                  </a:cubicBezTo>
                  <a:cubicBezTo>
                    <a:pt x="0" y="8754"/>
                    <a:pt x="3405" y="11277"/>
                    <a:pt x="7630" y="11277"/>
                  </a:cubicBezTo>
                  <a:cubicBezTo>
                    <a:pt x="9484" y="11277"/>
                    <a:pt x="11338" y="10761"/>
                    <a:pt x="12888" y="9697"/>
                  </a:cubicBezTo>
                  <a:lnTo>
                    <a:pt x="15502" y="10365"/>
                  </a:lnTo>
                  <a:lnTo>
                    <a:pt x="14499" y="8086"/>
                  </a:lnTo>
                  <a:cubicBezTo>
                    <a:pt x="14985" y="7356"/>
                    <a:pt x="15259" y="6505"/>
                    <a:pt x="15259" y="5624"/>
                  </a:cubicBezTo>
                  <a:cubicBezTo>
                    <a:pt x="15259" y="2523"/>
                    <a:pt x="11824" y="0"/>
                    <a:pt x="763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18698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3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6357901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6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52881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4" y="0"/>
                  </a:moveTo>
                  <a:cubicBezTo>
                    <a:pt x="365" y="0"/>
                    <a:pt x="1" y="851"/>
                    <a:pt x="517" y="1368"/>
                  </a:cubicBezTo>
                  <a:cubicBezTo>
                    <a:pt x="671" y="1522"/>
                    <a:pt x="861" y="1591"/>
                    <a:pt x="1049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520" y="0"/>
                    <a:pt x="10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7371140" y="3665796"/>
            <a:ext cx="1087064" cy="789408"/>
            <a:chOff x="7357941" y="3473851"/>
            <a:chExt cx="389140" cy="282567"/>
          </a:xfrm>
        </p:grpSpPr>
        <p:sp>
          <p:nvSpPr>
            <p:cNvPr id="335" name="Google Shape;335;p31"/>
            <p:cNvSpPr/>
            <p:nvPr/>
          </p:nvSpPr>
          <p:spPr>
            <a:xfrm>
              <a:off x="7357941" y="3473851"/>
              <a:ext cx="389140" cy="282567"/>
            </a:xfrm>
            <a:custGeom>
              <a:avLst/>
              <a:gdLst/>
              <a:ahLst/>
              <a:cxnLst/>
              <a:rect l="l" t="t" r="r" b="b"/>
              <a:pathLst>
                <a:path w="15533" h="11279" extrusionOk="0">
                  <a:moveTo>
                    <a:pt x="7903" y="0"/>
                  </a:moveTo>
                  <a:cubicBezTo>
                    <a:pt x="3708" y="0"/>
                    <a:pt x="274" y="2523"/>
                    <a:pt x="274" y="5654"/>
                  </a:cubicBezTo>
                  <a:cubicBezTo>
                    <a:pt x="274" y="6505"/>
                    <a:pt x="547" y="7387"/>
                    <a:pt x="1034" y="8086"/>
                  </a:cubicBezTo>
                  <a:lnTo>
                    <a:pt x="0" y="10396"/>
                  </a:lnTo>
                  <a:lnTo>
                    <a:pt x="0" y="10396"/>
                  </a:lnTo>
                  <a:lnTo>
                    <a:pt x="2645" y="9727"/>
                  </a:lnTo>
                  <a:cubicBezTo>
                    <a:pt x="4154" y="10733"/>
                    <a:pt x="5951" y="11278"/>
                    <a:pt x="7756" y="11278"/>
                  </a:cubicBezTo>
                  <a:cubicBezTo>
                    <a:pt x="7805" y="11278"/>
                    <a:pt x="7854" y="11278"/>
                    <a:pt x="7903" y="11277"/>
                  </a:cubicBezTo>
                  <a:cubicBezTo>
                    <a:pt x="12128" y="11277"/>
                    <a:pt x="15532" y="8754"/>
                    <a:pt x="15532" y="5654"/>
                  </a:cubicBezTo>
                  <a:cubicBezTo>
                    <a:pt x="15532" y="2523"/>
                    <a:pt x="12128" y="0"/>
                    <a:pt x="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7624467" y="3595689"/>
              <a:ext cx="46472" cy="39282"/>
            </a:xfrm>
            <a:custGeom>
              <a:avLst/>
              <a:gdLst/>
              <a:ahLst/>
              <a:cxnLst/>
              <a:rect l="l" t="t" r="r" b="b"/>
              <a:pathLst>
                <a:path w="1855" h="1568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62"/>
                    <a:pt x="387" y="1568"/>
                    <a:pt x="798" y="1568"/>
                  </a:cubicBezTo>
                  <a:cubicBezTo>
                    <a:pt x="996" y="1568"/>
                    <a:pt x="1200" y="1497"/>
                    <a:pt x="1368" y="1338"/>
                  </a:cubicBezTo>
                  <a:cubicBezTo>
                    <a:pt x="1855" y="852"/>
                    <a:pt x="1520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7536126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17"/>
                    <a:pt x="36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7447785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35" y="1"/>
                    <a:pt x="1" y="335"/>
                    <a:pt x="1" y="791"/>
                  </a:cubicBezTo>
                  <a:cubicBezTo>
                    <a:pt x="1" y="1217"/>
                    <a:pt x="33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شكل بيضاوي 1"/>
          <p:cNvSpPr/>
          <p:nvPr/>
        </p:nvSpPr>
        <p:spPr>
          <a:xfrm>
            <a:off x="5076056" y="699542"/>
            <a:ext cx="113213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5265313" y="807554"/>
            <a:ext cx="812226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5407134" y="956070"/>
            <a:ext cx="528584" cy="42304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Google Shape;321;p31"/>
          <p:cNvSpPr txBox="1">
            <a:spLocks/>
          </p:cNvSpPr>
          <p:nvPr/>
        </p:nvSpPr>
        <p:spPr>
          <a:xfrm>
            <a:off x="1969200" y="956070"/>
            <a:ext cx="296284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/>
              <a:t>Compose  requests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can/ could/ will</a:t>
            </a:r>
            <a:r>
              <a:rPr lang="en-US" dirty="0"/>
              <a:t>/or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would</a:t>
            </a:r>
          </a:p>
        </p:txBody>
      </p:sp>
      <p:sp>
        <p:nvSpPr>
          <p:cNvPr id="31" name="Google Shape;323;p31"/>
          <p:cNvSpPr txBox="1">
            <a:spLocks noGrp="1"/>
          </p:cNvSpPr>
          <p:nvPr>
            <p:ph type="subTitle" idx="8"/>
          </p:nvPr>
        </p:nvSpPr>
        <p:spPr>
          <a:xfrm>
            <a:off x="2100170" y="4277604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Use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ask  </a:t>
            </a:r>
            <a:r>
              <a:rPr lang="en-US" dirty="0"/>
              <a:t>to get someone to do something</a:t>
            </a:r>
          </a:p>
        </p:txBody>
      </p:sp>
      <p:sp>
        <p:nvSpPr>
          <p:cNvPr id="32" name="Google Shape;319;p31"/>
          <p:cNvSpPr txBox="1">
            <a:spLocks/>
          </p:cNvSpPr>
          <p:nvPr/>
        </p:nvSpPr>
        <p:spPr>
          <a:xfrm>
            <a:off x="685800" y="4060500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/>
          <p:nvPr/>
        </p:nvSpPr>
        <p:spPr>
          <a:xfrm>
            <a:off x="0" y="0"/>
            <a:ext cx="19692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2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319" name="Google Shape;319;p31"/>
          <p:cNvSpPr txBox="1">
            <a:spLocks noGrp="1"/>
          </p:cNvSpPr>
          <p:nvPr>
            <p:ph type="title" idx="4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0" name="Google Shape;320;p31"/>
          <p:cNvSpPr txBox="1">
            <a:spLocks noGrp="1"/>
          </p:cNvSpPr>
          <p:nvPr>
            <p:ph type="title" idx="5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6"/>
          </p:nvPr>
        </p:nvSpPr>
        <p:spPr>
          <a:xfrm>
            <a:off x="1969200" y="1982025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 produce the reduction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could you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7" name="Google Shape;327;p31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28" name="Google Shape;328;p31"/>
          <p:cNvSpPr/>
          <p:nvPr/>
        </p:nvSpPr>
        <p:spPr>
          <a:xfrm>
            <a:off x="5686500" y="209392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1"/>
          <p:cNvGrpSpPr/>
          <p:nvPr/>
        </p:nvGrpSpPr>
        <p:grpSpPr>
          <a:xfrm>
            <a:off x="5265313" y="2717733"/>
            <a:ext cx="1735955" cy="1263088"/>
            <a:chOff x="6039677" y="1598990"/>
            <a:chExt cx="751430" cy="546673"/>
          </a:xfrm>
        </p:grpSpPr>
        <p:sp>
          <p:nvSpPr>
            <p:cNvPr id="330" name="Google Shape;330;p31"/>
            <p:cNvSpPr/>
            <p:nvPr/>
          </p:nvSpPr>
          <p:spPr>
            <a:xfrm>
              <a:off x="6039677" y="1598990"/>
              <a:ext cx="751430" cy="546673"/>
            </a:xfrm>
            <a:custGeom>
              <a:avLst/>
              <a:gdLst/>
              <a:ahLst/>
              <a:cxnLst/>
              <a:rect l="l" t="t" r="r" b="b"/>
              <a:pathLst>
                <a:path w="15503" h="11278" extrusionOk="0">
                  <a:moveTo>
                    <a:pt x="7630" y="0"/>
                  </a:moveTo>
                  <a:cubicBezTo>
                    <a:pt x="3405" y="0"/>
                    <a:pt x="0" y="2523"/>
                    <a:pt x="0" y="5624"/>
                  </a:cubicBezTo>
                  <a:cubicBezTo>
                    <a:pt x="0" y="8754"/>
                    <a:pt x="3405" y="11277"/>
                    <a:pt x="7630" y="11277"/>
                  </a:cubicBezTo>
                  <a:cubicBezTo>
                    <a:pt x="9484" y="11277"/>
                    <a:pt x="11338" y="10761"/>
                    <a:pt x="12888" y="9697"/>
                  </a:cubicBezTo>
                  <a:lnTo>
                    <a:pt x="15502" y="10365"/>
                  </a:lnTo>
                  <a:lnTo>
                    <a:pt x="14499" y="8086"/>
                  </a:lnTo>
                  <a:cubicBezTo>
                    <a:pt x="14985" y="7356"/>
                    <a:pt x="15259" y="6505"/>
                    <a:pt x="15259" y="5624"/>
                  </a:cubicBezTo>
                  <a:cubicBezTo>
                    <a:pt x="15259" y="2523"/>
                    <a:pt x="11824" y="0"/>
                    <a:pt x="763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18698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3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6357901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6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52881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4" y="0"/>
                  </a:moveTo>
                  <a:cubicBezTo>
                    <a:pt x="365" y="0"/>
                    <a:pt x="1" y="851"/>
                    <a:pt x="517" y="1368"/>
                  </a:cubicBezTo>
                  <a:cubicBezTo>
                    <a:pt x="671" y="1522"/>
                    <a:pt x="861" y="1591"/>
                    <a:pt x="1049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520" y="0"/>
                    <a:pt x="10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7371140" y="3665796"/>
            <a:ext cx="1087064" cy="789408"/>
            <a:chOff x="7357941" y="3473851"/>
            <a:chExt cx="389140" cy="282567"/>
          </a:xfrm>
        </p:grpSpPr>
        <p:sp>
          <p:nvSpPr>
            <p:cNvPr id="335" name="Google Shape;335;p31"/>
            <p:cNvSpPr/>
            <p:nvPr/>
          </p:nvSpPr>
          <p:spPr>
            <a:xfrm>
              <a:off x="7357941" y="3473851"/>
              <a:ext cx="389140" cy="282567"/>
            </a:xfrm>
            <a:custGeom>
              <a:avLst/>
              <a:gdLst/>
              <a:ahLst/>
              <a:cxnLst/>
              <a:rect l="l" t="t" r="r" b="b"/>
              <a:pathLst>
                <a:path w="15533" h="11279" extrusionOk="0">
                  <a:moveTo>
                    <a:pt x="7903" y="0"/>
                  </a:moveTo>
                  <a:cubicBezTo>
                    <a:pt x="3708" y="0"/>
                    <a:pt x="274" y="2523"/>
                    <a:pt x="274" y="5654"/>
                  </a:cubicBezTo>
                  <a:cubicBezTo>
                    <a:pt x="274" y="6505"/>
                    <a:pt x="547" y="7387"/>
                    <a:pt x="1034" y="8086"/>
                  </a:cubicBezTo>
                  <a:lnTo>
                    <a:pt x="0" y="10396"/>
                  </a:lnTo>
                  <a:lnTo>
                    <a:pt x="0" y="10396"/>
                  </a:lnTo>
                  <a:lnTo>
                    <a:pt x="2645" y="9727"/>
                  </a:lnTo>
                  <a:cubicBezTo>
                    <a:pt x="4154" y="10733"/>
                    <a:pt x="5951" y="11278"/>
                    <a:pt x="7756" y="11278"/>
                  </a:cubicBezTo>
                  <a:cubicBezTo>
                    <a:pt x="7805" y="11278"/>
                    <a:pt x="7854" y="11278"/>
                    <a:pt x="7903" y="11277"/>
                  </a:cubicBezTo>
                  <a:cubicBezTo>
                    <a:pt x="12128" y="11277"/>
                    <a:pt x="15532" y="8754"/>
                    <a:pt x="15532" y="5654"/>
                  </a:cubicBezTo>
                  <a:cubicBezTo>
                    <a:pt x="15532" y="2523"/>
                    <a:pt x="12128" y="0"/>
                    <a:pt x="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7624467" y="3595689"/>
              <a:ext cx="46472" cy="39282"/>
            </a:xfrm>
            <a:custGeom>
              <a:avLst/>
              <a:gdLst/>
              <a:ahLst/>
              <a:cxnLst/>
              <a:rect l="l" t="t" r="r" b="b"/>
              <a:pathLst>
                <a:path w="1855" h="1568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62"/>
                    <a:pt x="387" y="1568"/>
                    <a:pt x="798" y="1568"/>
                  </a:cubicBezTo>
                  <a:cubicBezTo>
                    <a:pt x="996" y="1568"/>
                    <a:pt x="1200" y="1497"/>
                    <a:pt x="1368" y="1338"/>
                  </a:cubicBezTo>
                  <a:cubicBezTo>
                    <a:pt x="1855" y="852"/>
                    <a:pt x="1520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7536126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17"/>
                    <a:pt x="36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7447785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35" y="1"/>
                    <a:pt x="1" y="335"/>
                    <a:pt x="1" y="791"/>
                  </a:cubicBezTo>
                  <a:cubicBezTo>
                    <a:pt x="1" y="1217"/>
                    <a:pt x="33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شكل بيضاوي 1"/>
          <p:cNvSpPr/>
          <p:nvPr/>
        </p:nvSpPr>
        <p:spPr>
          <a:xfrm>
            <a:off x="5076056" y="699542"/>
            <a:ext cx="113213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5265313" y="807554"/>
            <a:ext cx="812226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5407134" y="956070"/>
            <a:ext cx="528584" cy="42304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Google Shape;321;p31"/>
          <p:cNvSpPr txBox="1">
            <a:spLocks/>
          </p:cNvSpPr>
          <p:nvPr/>
        </p:nvSpPr>
        <p:spPr>
          <a:xfrm>
            <a:off x="1969200" y="956070"/>
            <a:ext cx="296284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/>
              <a:t>Listen to get phone messages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Google Shape;323;p31"/>
          <p:cNvSpPr txBox="1">
            <a:spLocks noGrp="1"/>
          </p:cNvSpPr>
          <p:nvPr>
            <p:ph type="subTitle" idx="8"/>
          </p:nvPr>
        </p:nvSpPr>
        <p:spPr>
          <a:xfrm>
            <a:off x="2100170" y="4277604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 </a:t>
            </a:r>
          </a:p>
        </p:txBody>
      </p:sp>
      <p:sp>
        <p:nvSpPr>
          <p:cNvPr id="32" name="Google Shape;319;p31"/>
          <p:cNvSpPr txBox="1">
            <a:spLocks/>
          </p:cNvSpPr>
          <p:nvPr/>
        </p:nvSpPr>
        <p:spPr>
          <a:xfrm>
            <a:off x="685800" y="4060500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46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" y="-92546"/>
            <a:ext cx="9057224" cy="5236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43388" y="27514"/>
            <a:ext cx="936104" cy="4305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Page 50</a:t>
            </a:r>
            <a:endParaRPr lang="ar-SA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660232" y="14390"/>
            <a:ext cx="2376264" cy="70734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Note: (could )and (would) are more polite than (can) and (will)</a:t>
            </a:r>
            <a:endParaRPr lang="ar-SA" dirty="0"/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C96B9596-B5C3-411B-91B8-1FA38430B5F9}"/>
              </a:ext>
            </a:extLst>
          </p:cNvPr>
          <p:cNvCxnSpPr/>
          <p:nvPr/>
        </p:nvCxnSpPr>
        <p:spPr>
          <a:xfrm>
            <a:off x="2627784" y="437195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1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>
            <a:spLocks noGrp="1"/>
          </p:cNvSpPr>
          <p:nvPr>
            <p:ph type="title"/>
          </p:nvPr>
        </p:nvSpPr>
        <p:spPr>
          <a:xfrm>
            <a:off x="1502947" y="226527"/>
            <a:ext cx="77724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 </a:t>
            </a:r>
            <a:r>
              <a:rPr lang="en" dirty="0">
                <a:solidFill>
                  <a:srgbClr val="00B050"/>
                </a:solidFill>
              </a:rPr>
              <a:t>Requests</a:t>
            </a:r>
            <a:r>
              <a:rPr lang="en" dirty="0"/>
              <a:t> / </a:t>
            </a:r>
            <a:r>
              <a:rPr lang="en" dirty="0">
                <a:solidFill>
                  <a:srgbClr val="FF0000"/>
                </a:solidFill>
              </a:rPr>
              <a:t>offers ; </a:t>
            </a:r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chemeClr val="accent6">
                    <a:lumMod val="10000"/>
                  </a:schemeClr>
                </a:solidFill>
              </a:rPr>
              <a:t>OR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7030A0"/>
                </a:solidFill>
              </a:rPr>
              <a:t>REFUSE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chemeClr val="accent6">
                    <a:lumMod val="10000"/>
                  </a:schemeClr>
                </a:solidFill>
              </a:rPr>
              <a:t>THEM</a:t>
            </a: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2"/>
          </p:nvPr>
        </p:nvSpPr>
        <p:spPr>
          <a:xfrm>
            <a:off x="4584982" y="1521018"/>
            <a:ext cx="436275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u="sng" dirty="0">
                <a:solidFill>
                  <a:srgbClr val="FF0000"/>
                </a:solidFill>
                <a:latin typeface="Bebas Neue" charset="0"/>
              </a:rPr>
              <a:t> </a:t>
            </a:r>
            <a:endParaRPr sz="1800" dirty="0">
              <a:latin typeface="Bebas Neue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1"/>
          </p:nvPr>
        </p:nvSpPr>
        <p:spPr>
          <a:xfrm>
            <a:off x="3800693" y="1172875"/>
            <a:ext cx="5059411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B050"/>
                </a:solidFill>
              </a:rPr>
              <a:t> 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414" name="Google Shape;414;p32"/>
          <p:cNvSpPr/>
          <p:nvPr/>
        </p:nvSpPr>
        <p:spPr>
          <a:xfrm>
            <a:off x="0" y="11728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8725500" y="252870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-121" b="7546"/>
          <a:stretch/>
        </p:blipFill>
        <p:spPr>
          <a:xfrm>
            <a:off x="413872" y="1315449"/>
            <a:ext cx="4859872" cy="344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68355" y="1325928"/>
            <a:ext cx="1368152" cy="597750"/>
          </a:xfrm>
          <a:prstGeom prst="wedgeRoundRect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I’ll give you some ice cream.</a:t>
            </a:r>
          </a:p>
        </p:txBody>
      </p:sp>
      <p:sp>
        <p:nvSpPr>
          <p:cNvPr id="78" name="وسيلة شرح مستطيلة مستديرة الزوايا 77"/>
          <p:cNvSpPr/>
          <p:nvPr/>
        </p:nvSpPr>
        <p:spPr>
          <a:xfrm>
            <a:off x="1475656" y="1330019"/>
            <a:ext cx="1368152" cy="597750"/>
          </a:xfrm>
          <a:prstGeom prst="wedgeRoundRect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Thanks you’re so kind.</a:t>
            </a:r>
          </a:p>
        </p:txBody>
      </p:sp>
      <p:sp>
        <p:nvSpPr>
          <p:cNvPr id="5" name="وجه ضاحك 4"/>
          <p:cNvSpPr/>
          <p:nvPr/>
        </p:nvSpPr>
        <p:spPr>
          <a:xfrm>
            <a:off x="1264195" y="4433272"/>
            <a:ext cx="576064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وسيلة شرح مستطيلة مستديرة الزوايا 80"/>
          <p:cNvSpPr/>
          <p:nvPr/>
        </p:nvSpPr>
        <p:spPr>
          <a:xfrm>
            <a:off x="2833057" y="1325928"/>
            <a:ext cx="1368152" cy="597750"/>
          </a:xfrm>
          <a:prstGeom prst="wedgeRoundRect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I’ll give you some ice cream.</a:t>
            </a:r>
          </a:p>
        </p:txBody>
      </p:sp>
      <p:sp>
        <p:nvSpPr>
          <p:cNvPr id="82" name="وسيلة شرح مستطيلة مستديرة الزوايا 81"/>
          <p:cNvSpPr/>
          <p:nvPr/>
        </p:nvSpPr>
        <p:spPr>
          <a:xfrm>
            <a:off x="4235024" y="1315449"/>
            <a:ext cx="1368152" cy="597750"/>
          </a:xfrm>
          <a:prstGeom prst="wedgeRoundRect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No, not now</a:t>
            </a:r>
          </a:p>
        </p:txBody>
      </p:sp>
      <p:sp>
        <p:nvSpPr>
          <p:cNvPr id="83" name="وجه ضاحك 82"/>
          <p:cNvSpPr/>
          <p:nvPr/>
        </p:nvSpPr>
        <p:spPr>
          <a:xfrm>
            <a:off x="3800693" y="4411619"/>
            <a:ext cx="576064" cy="5040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4" grpId="0" animBg="1"/>
      <p:bldP spid="78" grpId="0" animBg="1"/>
      <p:bldP spid="5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مستطيل 6"/>
          <p:cNvSpPr/>
          <p:nvPr/>
        </p:nvSpPr>
        <p:spPr>
          <a:xfrm>
            <a:off x="8207896" y="-14623"/>
            <a:ext cx="936104" cy="4305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Page 50</a:t>
            </a:r>
            <a:endParaRPr lang="ar-SA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251171" y="177447"/>
            <a:ext cx="2376264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Want to </a:t>
            </a:r>
            <a:endParaRPr lang="ar-SA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92602" y="3570866"/>
            <a:ext cx="756084" cy="3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subject</a:t>
            </a:r>
            <a:endParaRPr lang="ar-SA" dirty="0"/>
          </a:p>
        </p:txBody>
      </p:sp>
      <p:sp>
        <p:nvSpPr>
          <p:cNvPr id="4" name="متقاطع 3"/>
          <p:cNvSpPr/>
          <p:nvPr/>
        </p:nvSpPr>
        <p:spPr>
          <a:xfrm>
            <a:off x="942278" y="3535070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58833" y="3508229"/>
            <a:ext cx="1152128" cy="45966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Want 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122642" y="3469638"/>
            <a:ext cx="1584176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Noun/ objective pronoun</a:t>
            </a:r>
            <a:endParaRPr lang="ar-SA" dirty="0"/>
          </a:p>
        </p:txBody>
      </p:sp>
      <p:sp>
        <p:nvSpPr>
          <p:cNvPr id="10" name="متقاطع 9"/>
          <p:cNvSpPr/>
          <p:nvPr/>
        </p:nvSpPr>
        <p:spPr>
          <a:xfrm>
            <a:off x="2667744" y="3507242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1" name="متقاطع 10"/>
          <p:cNvSpPr/>
          <p:nvPr/>
        </p:nvSpPr>
        <p:spPr>
          <a:xfrm>
            <a:off x="4704839" y="3505642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17865" y="3495728"/>
            <a:ext cx="648072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315694" y="3519641"/>
            <a:ext cx="1008112" cy="419649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Verb (</a:t>
            </a:r>
            <a:r>
              <a:rPr lang="en-US" dirty="0" err="1">
                <a:solidFill>
                  <a:schemeClr val="bg1"/>
                </a:solidFill>
              </a:rPr>
              <a:t>inf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4" name="متقاطع 13"/>
          <p:cNvSpPr/>
          <p:nvPr/>
        </p:nvSpPr>
        <p:spPr>
          <a:xfrm>
            <a:off x="5860795" y="3548295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389" y="1808901"/>
            <a:ext cx="1115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I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1458833" y="1812320"/>
            <a:ext cx="1152128" cy="45966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Want  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2955710" y="1808901"/>
            <a:ext cx="1584176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him</a:t>
            </a:r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4916360" y="1789073"/>
            <a:ext cx="936104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72702" y="1789073"/>
            <a:ext cx="1224136" cy="42378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Take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1" name="متقاطع 20"/>
          <p:cNvSpPr/>
          <p:nvPr/>
        </p:nvSpPr>
        <p:spPr>
          <a:xfrm>
            <a:off x="7483966" y="3563433"/>
            <a:ext cx="360040" cy="275515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610371" y="1790126"/>
            <a:ext cx="1503240" cy="3698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Out the garbage 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004166" y="3544008"/>
            <a:ext cx="1129020" cy="4035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complement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57" y="262729"/>
            <a:ext cx="1583497" cy="136615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5F67C29-3E52-4514-8F9A-B61DE2A34F22}"/>
              </a:ext>
            </a:extLst>
          </p:cNvPr>
          <p:cNvSpPr txBox="1"/>
          <p:nvPr/>
        </p:nvSpPr>
        <p:spPr>
          <a:xfrm>
            <a:off x="323528" y="2571750"/>
            <a:ext cx="367240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041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مستطيل 6"/>
          <p:cNvSpPr/>
          <p:nvPr/>
        </p:nvSpPr>
        <p:spPr>
          <a:xfrm>
            <a:off x="71500" y="96762"/>
            <a:ext cx="936104" cy="4305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Page 50</a:t>
            </a:r>
            <a:endParaRPr lang="ar-SA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873579" y="182376"/>
            <a:ext cx="3552023" cy="83982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Want to(  forming questions) </a:t>
            </a:r>
            <a:endParaRPr lang="ar-SA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107504" y="1851670"/>
            <a:ext cx="756084" cy="368424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</a:t>
            </a:r>
            <a:endParaRPr lang="ar-SA" dirty="0"/>
          </a:p>
        </p:txBody>
      </p:sp>
      <p:sp>
        <p:nvSpPr>
          <p:cNvPr id="4" name="متقاطع 3"/>
          <p:cNvSpPr/>
          <p:nvPr/>
        </p:nvSpPr>
        <p:spPr>
          <a:xfrm>
            <a:off x="1029104" y="1824050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04053" y="1824050"/>
            <a:ext cx="1152128" cy="459668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Do/ does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075045" y="3473549"/>
            <a:ext cx="158417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You </a:t>
            </a:r>
            <a:endParaRPr lang="ar-SA" dirty="0"/>
          </a:p>
        </p:txBody>
      </p:sp>
      <p:sp>
        <p:nvSpPr>
          <p:cNvPr id="10" name="متقاطع 9"/>
          <p:cNvSpPr/>
          <p:nvPr/>
        </p:nvSpPr>
        <p:spPr>
          <a:xfrm>
            <a:off x="2715005" y="1840226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1" name="متقاطع 10"/>
          <p:cNvSpPr/>
          <p:nvPr/>
        </p:nvSpPr>
        <p:spPr>
          <a:xfrm>
            <a:off x="4860032" y="1815666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92080" y="1814136"/>
            <a:ext cx="648072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want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47048" y="1800444"/>
            <a:ext cx="1008112" cy="4196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 pronoun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4" name="متقاطع 13"/>
          <p:cNvSpPr/>
          <p:nvPr/>
        </p:nvSpPr>
        <p:spPr>
          <a:xfrm>
            <a:off x="6038834" y="1792179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102730" y="3514886"/>
            <a:ext cx="936104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want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54124" y="1824050"/>
            <a:ext cx="1129020" cy="4035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To do?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31" y="353940"/>
            <a:ext cx="1583497" cy="136615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07504" y="3467829"/>
            <a:ext cx="900100" cy="487582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</a:t>
            </a:r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1475656" y="3495743"/>
            <a:ext cx="1152128" cy="459668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6398874" y="3547113"/>
            <a:ext cx="1008112" cy="4196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Him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870358" y="3562599"/>
            <a:ext cx="1129020" cy="4035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To do?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131840" y="1845897"/>
            <a:ext cx="158417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subject</a:t>
            </a:r>
            <a:endParaRPr lang="ar-SA" dirty="0"/>
          </a:p>
        </p:txBody>
      </p:sp>
      <p:sp>
        <p:nvSpPr>
          <p:cNvPr id="29" name="متقاطع 28"/>
          <p:cNvSpPr/>
          <p:nvPr/>
        </p:nvSpPr>
        <p:spPr>
          <a:xfrm>
            <a:off x="7441673" y="1865896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1678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  <p:bldP spid="9" grpId="0" animBg="1"/>
      <p:bldP spid="12" grpId="0" animBg="1"/>
      <p:bldP spid="13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مستطيل 6"/>
          <p:cNvSpPr/>
          <p:nvPr/>
        </p:nvSpPr>
        <p:spPr>
          <a:xfrm>
            <a:off x="395536" y="4443958"/>
            <a:ext cx="936104" cy="4305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Page 50</a:t>
            </a:r>
            <a:endParaRPr lang="ar-SA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011455" y="220163"/>
            <a:ext cx="2376264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Tell and ask </a:t>
            </a:r>
            <a:endParaRPr lang="ar-SA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107504" y="1851670"/>
            <a:ext cx="756084" cy="3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subject</a:t>
            </a:r>
            <a:endParaRPr lang="ar-SA" dirty="0"/>
          </a:p>
        </p:txBody>
      </p:sp>
      <p:sp>
        <p:nvSpPr>
          <p:cNvPr id="4" name="متقاطع 3"/>
          <p:cNvSpPr/>
          <p:nvPr/>
        </p:nvSpPr>
        <p:spPr>
          <a:xfrm>
            <a:off x="1029104" y="1824050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04053" y="1824050"/>
            <a:ext cx="1152128" cy="45966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Ask /tell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203848" y="1779662"/>
            <a:ext cx="1584176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Noun/ objective pronoun</a:t>
            </a:r>
            <a:endParaRPr lang="ar-SA" dirty="0"/>
          </a:p>
        </p:txBody>
      </p:sp>
      <p:sp>
        <p:nvSpPr>
          <p:cNvPr id="10" name="متقاطع 9"/>
          <p:cNvSpPr/>
          <p:nvPr/>
        </p:nvSpPr>
        <p:spPr>
          <a:xfrm>
            <a:off x="2715005" y="1840226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1" name="متقاطع 10"/>
          <p:cNvSpPr/>
          <p:nvPr/>
        </p:nvSpPr>
        <p:spPr>
          <a:xfrm>
            <a:off x="4860032" y="1815666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92080" y="1768218"/>
            <a:ext cx="648072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47048" y="1800444"/>
            <a:ext cx="1008112" cy="419649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Verb (</a:t>
            </a:r>
            <a:r>
              <a:rPr lang="en-US" dirty="0" err="1">
                <a:solidFill>
                  <a:schemeClr val="bg1"/>
                </a:solidFill>
              </a:rPr>
              <a:t>inf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4" name="متقاطع 13"/>
          <p:cNvSpPr/>
          <p:nvPr/>
        </p:nvSpPr>
        <p:spPr>
          <a:xfrm>
            <a:off x="6038834" y="1792179"/>
            <a:ext cx="360040" cy="432048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7504" y="3544545"/>
            <a:ext cx="1115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I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1331640" y="3564274"/>
            <a:ext cx="1152128" cy="45966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Asked/ told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2615411" y="3555185"/>
            <a:ext cx="1584176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Ahmad </a:t>
            </a:r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5297963" y="3572066"/>
            <a:ext cx="936104" cy="45187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339036" y="3602272"/>
            <a:ext cx="1224136" cy="42378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Take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1" name="متقاطع 20"/>
          <p:cNvSpPr/>
          <p:nvPr/>
        </p:nvSpPr>
        <p:spPr>
          <a:xfrm>
            <a:off x="7460740" y="1918492"/>
            <a:ext cx="360040" cy="275515"/>
          </a:xfrm>
          <a:prstGeom prst="plus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627576" y="3630235"/>
            <a:ext cx="1503240" cy="3698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Out the garbage 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07476" y="1880122"/>
            <a:ext cx="1129020" cy="4035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complement</a:t>
            </a:r>
            <a:endParaRPr lang="ar-SA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31" y="353940"/>
            <a:ext cx="1583497" cy="136615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4319972" y="3574178"/>
            <a:ext cx="936104" cy="451876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26154683"/>
</p:tagLst>
</file>

<file path=ppt/theme/theme1.xml><?xml version="1.0" encoding="utf-8"?>
<a:theme xmlns:a="http://schemas.openxmlformats.org/drawingml/2006/main" name="Social Skills Learning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EEEEE"/>
      </a:lt2>
      <a:accent1>
        <a:srgbClr val="FFC727"/>
      </a:accent1>
      <a:accent2>
        <a:srgbClr val="2C2945"/>
      </a:accent2>
      <a:accent3>
        <a:srgbClr val="AD6359"/>
      </a:accent3>
      <a:accent4>
        <a:srgbClr val="F7A9A0"/>
      </a:accent4>
      <a:accent5>
        <a:srgbClr val="EFEFEF"/>
      </a:accent5>
      <a:accent6>
        <a:srgbClr val="F3F3F3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937</TotalTime>
  <Words>641</Words>
  <Application>Microsoft Office PowerPoint</Application>
  <PresentationFormat>عرض على الشاشة (16:9)</PresentationFormat>
  <Paragraphs>176</Paragraphs>
  <Slides>20</Slides>
  <Notes>16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Bebas Neue</vt:lpstr>
      <vt:lpstr>MyriadPro-Light</vt:lpstr>
      <vt:lpstr>Lato</vt:lpstr>
      <vt:lpstr>Arial</vt:lpstr>
      <vt:lpstr>Social Skills Learning by Slidesgo</vt:lpstr>
      <vt:lpstr>U:6 Can you do me a favor?</vt:lpstr>
      <vt:lpstr>عرض تقديمي في PowerPoint</vt:lpstr>
      <vt:lpstr>01</vt:lpstr>
      <vt:lpstr>05</vt:lpstr>
      <vt:lpstr>عرض تقديمي في PowerPoint</vt:lpstr>
      <vt:lpstr>  Requests / offers ; ACCEPT OR REFUSE THEM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 : page 112. 113   EX   c-D-E-F</vt:lpstr>
      <vt:lpstr>Listening &amp; pronounciation page 51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you! See you next class!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U:6 Can you do me a favor?</dc:title>
  <dc:creator>ACER</dc:creator>
  <cp:lastModifiedBy>نهله الحجيلي</cp:lastModifiedBy>
  <cp:revision>49</cp:revision>
  <dcterms:modified xsi:type="dcterms:W3CDTF">2021-03-25T09:04:37Z</dcterms:modified>
</cp:coreProperties>
</file>