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mp4"/>
  <Override PartName="/ppt/presentation.xml" ContentType="application/vnd.ms-powerpoint.slideshow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2.jpg" ContentType="image/png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0"/>
  </p:notesMasterIdLst>
  <p:sldIdLst>
    <p:sldId id="377" r:id="rId2"/>
    <p:sldId id="301" r:id="rId3"/>
    <p:sldId id="269" r:id="rId4"/>
    <p:sldId id="921" r:id="rId5"/>
    <p:sldId id="918" r:id="rId6"/>
    <p:sldId id="922" r:id="rId7"/>
    <p:sldId id="925" r:id="rId8"/>
    <p:sldId id="917" r:id="rId9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D4DF"/>
    <a:srgbClr val="133A3A"/>
    <a:srgbClr val="5FBFC4"/>
    <a:srgbClr val="E9545A"/>
    <a:srgbClr val="F8004E"/>
    <a:srgbClr val="FF0066"/>
    <a:srgbClr val="FFC000"/>
    <a:srgbClr val="ED7D31"/>
    <a:srgbClr val="A5A5A5"/>
    <a:srgbClr val="70AD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140" autoAdjust="0"/>
    <p:restoredTop sz="86212" autoAdjust="0"/>
  </p:normalViewPr>
  <p:slideViewPr>
    <p:cSldViewPr snapToGrid="0">
      <p:cViewPr varScale="1">
        <p:scale>
          <a:sx n="60" d="100"/>
          <a:sy n="60" d="100"/>
        </p:scale>
        <p:origin x="102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9C0F665-1CAA-4DBF-83E7-72338AFE3E17}" type="datetimeFigureOut">
              <a:rPr lang="ar-SA" smtClean="0"/>
              <a:t>26/07/1442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8FB90BA-B9A3-499C-A8D5-6845B2C18AA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52483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FB90BA-B9A3-499C-A8D5-6845B2C18AAD}" type="slidenum">
              <a:rPr lang="ar-SA" smtClean="0"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95587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75D66-0230-44BD-8402-ACFEC020B193}" type="slidenum">
              <a:rPr lang="ar-SA" smtClean="0"/>
              <a:t>2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731962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08406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B90BA-B9A3-499C-A8D5-6845B2C18AAD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412110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75D66-0230-44BD-8402-ACFEC020B193}" type="slidenum">
              <a:rPr lang="ar-SA" smtClean="0"/>
              <a:t>5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0634638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B90BA-B9A3-499C-A8D5-6845B2C18AAD}" type="slidenum">
              <a:rPr lang="ar-SA" smtClean="0"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863205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732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8CDAAE6D-6827-4AE9-880A-068EDDADF6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="" xmlns:a16="http://schemas.microsoft.com/office/drawing/2014/main" id="{483D5C4A-B052-4AEE-997A-944459DCBA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="" xmlns:a16="http://schemas.microsoft.com/office/drawing/2014/main" id="{44A57CB9-3808-4662-8E13-68E7FEAB4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7829-3D30-4A3C-BC5B-F642E4BFA9CC}" type="datetimeFigureOut">
              <a:rPr lang="ar-SA" smtClean="0"/>
              <a:t>26/07/1442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="" xmlns:a16="http://schemas.microsoft.com/office/drawing/2014/main" id="{F2A5983C-FFAE-49B4-8C8F-EE1DB7324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="" xmlns:a16="http://schemas.microsoft.com/office/drawing/2014/main" id="{44F82E00-B110-4926-B407-CFBB6C0B2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E0C29-309D-4A6A-9B98-A08AF75528C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93849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A3474AD8-2FE3-4B42-AB15-274A5B51C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="" xmlns:a16="http://schemas.microsoft.com/office/drawing/2014/main" id="{950E5A4C-CECA-4144-B0FC-E08DE5F717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="" xmlns:a16="http://schemas.microsoft.com/office/drawing/2014/main" id="{A933A66B-013F-45CF-8CBC-BF8F8A3DC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7829-3D30-4A3C-BC5B-F642E4BFA9CC}" type="datetimeFigureOut">
              <a:rPr lang="ar-SA" smtClean="0"/>
              <a:t>26/07/1442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="" xmlns:a16="http://schemas.microsoft.com/office/drawing/2014/main" id="{2E606F28-C163-4047-BCDE-9CA74C3EA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="" xmlns:a16="http://schemas.microsoft.com/office/drawing/2014/main" id="{11D18E18-94C3-4005-AF6B-D8835CF11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E0C29-309D-4A6A-9B98-A08AF75528C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59893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="" xmlns:a16="http://schemas.microsoft.com/office/drawing/2014/main" id="{0DF97C6F-2D7B-4E32-8EEC-24B1DA64B4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="" xmlns:a16="http://schemas.microsoft.com/office/drawing/2014/main" id="{11140F58-4960-41AF-96D3-BB7C6C6762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="" xmlns:a16="http://schemas.microsoft.com/office/drawing/2014/main" id="{EBFD2355-35B5-4F25-BDDF-305598049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7829-3D30-4A3C-BC5B-F642E4BFA9CC}" type="datetimeFigureOut">
              <a:rPr lang="ar-SA" smtClean="0"/>
              <a:t>26/07/1442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="" xmlns:a16="http://schemas.microsoft.com/office/drawing/2014/main" id="{CD643069-068E-41FA-BBC3-81E44590A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="" xmlns:a16="http://schemas.microsoft.com/office/drawing/2014/main" id="{E01B2F6B-E028-47B8-B6CF-E9A1B737C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E0C29-309D-4A6A-9B98-A08AF75528C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26811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B0DD70E7-9750-4A3A-8EDC-C77EAE375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="" xmlns:a16="http://schemas.microsoft.com/office/drawing/2014/main" id="{F98D4002-C4E2-4945-9A53-C0200B2D40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="" xmlns:a16="http://schemas.microsoft.com/office/drawing/2014/main" id="{782A4965-4A66-4AE8-AFAC-AA2604EF6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7829-3D30-4A3C-BC5B-F642E4BFA9CC}" type="datetimeFigureOut">
              <a:rPr lang="ar-SA" smtClean="0"/>
              <a:t>26/07/1442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="" xmlns:a16="http://schemas.microsoft.com/office/drawing/2014/main" id="{CE1B1150-A8C5-4BDE-86F4-754C06FAE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="" xmlns:a16="http://schemas.microsoft.com/office/drawing/2014/main" id="{2F5FAE17-77FF-4747-B32F-C91DB69AB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E0C29-309D-4A6A-9B98-A08AF75528C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92157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D0CF6AB4-84F0-491B-AEDF-80F0A99BA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="" xmlns:a16="http://schemas.microsoft.com/office/drawing/2014/main" id="{0966D8D1-CC7E-4DE4-9F99-22896D2EEE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="" xmlns:a16="http://schemas.microsoft.com/office/drawing/2014/main" id="{6BD35062-762A-4403-9CE6-DBE586B1F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7829-3D30-4A3C-BC5B-F642E4BFA9CC}" type="datetimeFigureOut">
              <a:rPr lang="ar-SA" smtClean="0"/>
              <a:t>26/07/1442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="" xmlns:a16="http://schemas.microsoft.com/office/drawing/2014/main" id="{C76D8EAE-6713-477D-AF76-E2BA93BE6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="" xmlns:a16="http://schemas.microsoft.com/office/drawing/2014/main" id="{BD5DCE1A-8E4B-4246-A3D0-E3169F389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E0C29-309D-4A6A-9B98-A08AF75528C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13222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C8C7CE03-8CE3-4EDF-86E3-D7B4164AA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="" xmlns:a16="http://schemas.microsoft.com/office/drawing/2014/main" id="{E105DC50-D8D8-4B39-BB6D-4BBDF60DF9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="" xmlns:a16="http://schemas.microsoft.com/office/drawing/2014/main" id="{B0D40341-19F5-4A31-814F-C4395C69F6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="" xmlns:a16="http://schemas.microsoft.com/office/drawing/2014/main" id="{A670B39E-A37A-44CE-A86C-FCF8AAEBD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7829-3D30-4A3C-BC5B-F642E4BFA9CC}" type="datetimeFigureOut">
              <a:rPr lang="ar-SA" smtClean="0"/>
              <a:t>26/07/1442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="" xmlns:a16="http://schemas.microsoft.com/office/drawing/2014/main" id="{6F67145B-381E-4A5D-95CD-94D93BCAF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="" xmlns:a16="http://schemas.microsoft.com/office/drawing/2014/main" id="{2BB5CC67-E21F-4C5D-AE6E-16FFBFFFE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E0C29-309D-4A6A-9B98-A08AF75528C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8437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BD3C1B51-9E4A-4C0A-8645-5DB0D8560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="" xmlns:a16="http://schemas.microsoft.com/office/drawing/2014/main" id="{B7B5D83D-F1B9-4FC8-BF82-8489817FA7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="" xmlns:a16="http://schemas.microsoft.com/office/drawing/2014/main" id="{929129B6-88B8-4127-B927-603601D298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="" xmlns:a16="http://schemas.microsoft.com/office/drawing/2014/main" id="{74563FC7-1DF2-464D-A118-B771D587C8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="" xmlns:a16="http://schemas.microsoft.com/office/drawing/2014/main" id="{746A56F2-FCAA-4675-8B15-E629C90F37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="" xmlns:a16="http://schemas.microsoft.com/office/drawing/2014/main" id="{C247751D-7AEA-4948-8E96-6B7B0CF38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7829-3D30-4A3C-BC5B-F642E4BFA9CC}" type="datetimeFigureOut">
              <a:rPr lang="ar-SA" smtClean="0"/>
              <a:t>26/07/1442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="" xmlns:a16="http://schemas.microsoft.com/office/drawing/2014/main" id="{D30BAAC7-C2DD-48F3-B95C-7A2D100D9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="" xmlns:a16="http://schemas.microsoft.com/office/drawing/2014/main" id="{20D72AE2-DEAE-4E4D-AF65-B223FFC28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E0C29-309D-4A6A-9B98-A08AF75528C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12644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616D95DA-1EA8-4B31-98C9-D009F0867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="" xmlns:a16="http://schemas.microsoft.com/office/drawing/2014/main" id="{A50E481C-220A-4698-9947-914ABA789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7829-3D30-4A3C-BC5B-F642E4BFA9CC}" type="datetimeFigureOut">
              <a:rPr lang="ar-SA" smtClean="0"/>
              <a:t>26/07/1442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="" xmlns:a16="http://schemas.microsoft.com/office/drawing/2014/main" id="{B87970F4-EF9B-4DDA-BC41-F5C1E12DD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="" xmlns:a16="http://schemas.microsoft.com/office/drawing/2014/main" id="{9EBC2C20-6CBC-4E7E-AEE7-51E8D5119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E0C29-309D-4A6A-9B98-A08AF75528C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73734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="" xmlns:a16="http://schemas.microsoft.com/office/drawing/2014/main" id="{73072D64-EA60-4AF3-9CC7-43FDEF398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7829-3D30-4A3C-BC5B-F642E4BFA9CC}" type="datetimeFigureOut">
              <a:rPr lang="ar-SA" smtClean="0"/>
              <a:t>26/07/1442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="" xmlns:a16="http://schemas.microsoft.com/office/drawing/2014/main" id="{118D2791-2F6D-4615-BF9D-55410A2AF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="" xmlns:a16="http://schemas.microsoft.com/office/drawing/2014/main" id="{32456877-8C88-4B7F-A372-B30CB9474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E0C29-309D-4A6A-9B98-A08AF75528C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50207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42A35414-0A90-43D9-98AD-4C5006E57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="" xmlns:a16="http://schemas.microsoft.com/office/drawing/2014/main" id="{BCAD8A4F-2482-465A-9492-11F144213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="" xmlns:a16="http://schemas.microsoft.com/office/drawing/2014/main" id="{C76AE553-6715-439D-977C-229DF981BE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="" xmlns:a16="http://schemas.microsoft.com/office/drawing/2014/main" id="{5629C28A-4D0B-4978-B3BF-41DB6F1D8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7829-3D30-4A3C-BC5B-F642E4BFA9CC}" type="datetimeFigureOut">
              <a:rPr lang="ar-SA" smtClean="0"/>
              <a:t>26/07/1442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="" xmlns:a16="http://schemas.microsoft.com/office/drawing/2014/main" id="{BA903777-EC5D-4322-999F-437A6F3CE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="" xmlns:a16="http://schemas.microsoft.com/office/drawing/2014/main" id="{8436A7B9-BAED-4C6F-81FA-290FCC961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E0C29-309D-4A6A-9B98-A08AF75528C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49599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B11C71A4-2AB3-4B73-9B0B-38A9FC0CA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="" xmlns:a16="http://schemas.microsoft.com/office/drawing/2014/main" id="{E54083E9-AA70-460A-917E-22C06B8E60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="" xmlns:a16="http://schemas.microsoft.com/office/drawing/2014/main" id="{F3E5645F-3A7E-4BD5-A101-BCF462E285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="" xmlns:a16="http://schemas.microsoft.com/office/drawing/2014/main" id="{F21FD510-DF79-40E6-9EA7-324484EA3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7829-3D30-4A3C-BC5B-F642E4BFA9CC}" type="datetimeFigureOut">
              <a:rPr lang="ar-SA" smtClean="0"/>
              <a:t>26/07/1442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="" xmlns:a16="http://schemas.microsoft.com/office/drawing/2014/main" id="{42364096-4B4A-44A1-A112-07A94C89F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="" xmlns:a16="http://schemas.microsoft.com/office/drawing/2014/main" id="{D892BBA2-63D1-4973-8759-0B825A72A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E0C29-309D-4A6A-9B98-A08AF75528C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49542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="" xmlns:a16="http://schemas.microsoft.com/office/drawing/2014/main" id="{B55F75D6-CD7E-475D-A556-3AE94D072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="" xmlns:a16="http://schemas.microsoft.com/office/drawing/2014/main" id="{F4C121F6-60CC-4D4A-B30A-119374EEB2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="" xmlns:a16="http://schemas.microsoft.com/office/drawing/2014/main" id="{BE2FBDAA-2AC5-4FBA-B8F2-4A77C4B9BE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87829-3D30-4A3C-BC5B-F642E4BFA9CC}" type="datetimeFigureOut">
              <a:rPr lang="ar-SA" smtClean="0"/>
              <a:t>26/07/1442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="" xmlns:a16="http://schemas.microsoft.com/office/drawing/2014/main" id="{AE07BCF6-1505-4A7E-99F9-5953B4C5FF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="" xmlns:a16="http://schemas.microsoft.com/office/drawing/2014/main" id="{A32E10C4-B7B4-40D2-8717-9D59635758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E0C29-309D-4A6A-9B98-A08AF75528C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38304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hyperlink" Target="https://www.liveworksheets.com/2-qx669898tt" TargetMode="External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jpe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13.png"/><Relationship Id="rId5" Type="http://schemas.openxmlformats.org/officeDocument/2006/relationships/image" Target="../media/image1.jpg"/><Relationship Id="rId10" Type="http://schemas.openxmlformats.org/officeDocument/2006/relationships/image" Target="../media/image17.jpe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microsoft.com/office/2007/relationships/hdphoto" Target="../media/hdphoto2.wdp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White abstract background Free Vec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45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流程图: 过程 23"/>
          <p:cNvSpPr/>
          <p:nvPr/>
        </p:nvSpPr>
        <p:spPr>
          <a:xfrm>
            <a:off x="-9106" y="0"/>
            <a:ext cx="12192000" cy="6858000"/>
          </a:xfrm>
          <a:prstGeom prst="flowChartProcess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Calibri" panose="020F0502020204030204" pitchFamily="34" charset="0"/>
            </a:endParaRPr>
          </a:p>
        </p:txBody>
      </p:sp>
      <p:sp>
        <p:nvSpPr>
          <p:cNvPr id="6" name="等腰三角形 102">
            <a:extLst>
              <a:ext uri="{FF2B5EF4-FFF2-40B4-BE49-F238E27FC236}">
                <a16:creationId xmlns="" xmlns:a16="http://schemas.microsoft.com/office/drawing/2014/main" id="{4CC415AA-C362-4C7F-AB66-683AF3F40259}"/>
              </a:ext>
            </a:extLst>
          </p:cNvPr>
          <p:cNvSpPr/>
          <p:nvPr/>
        </p:nvSpPr>
        <p:spPr>
          <a:xfrm rot="10800000">
            <a:off x="6542416" y="5091143"/>
            <a:ext cx="2017361" cy="517250"/>
          </a:xfrm>
          <a:prstGeom prst="triangle">
            <a:avLst/>
          </a:prstGeom>
          <a:solidFill>
            <a:srgbClr val="84AF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等腰三角形 103">
            <a:extLst>
              <a:ext uri="{FF2B5EF4-FFF2-40B4-BE49-F238E27FC236}">
                <a16:creationId xmlns="" xmlns:a16="http://schemas.microsoft.com/office/drawing/2014/main" id="{0628AF32-83E4-467B-8764-A60D1AF5A17A}"/>
              </a:ext>
            </a:extLst>
          </p:cNvPr>
          <p:cNvSpPr/>
          <p:nvPr/>
        </p:nvSpPr>
        <p:spPr>
          <a:xfrm rot="10800000">
            <a:off x="7611733" y="5114950"/>
            <a:ext cx="1331717" cy="524117"/>
          </a:xfrm>
          <a:prstGeom prst="triangle">
            <a:avLst/>
          </a:prstGeom>
          <a:solidFill>
            <a:srgbClr val="C7C6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等腰三角形 104">
            <a:extLst>
              <a:ext uri="{FF2B5EF4-FFF2-40B4-BE49-F238E27FC236}">
                <a16:creationId xmlns="" xmlns:a16="http://schemas.microsoft.com/office/drawing/2014/main" id="{4262DECA-0067-4EFE-BEB6-0B0F9E992A25}"/>
              </a:ext>
            </a:extLst>
          </p:cNvPr>
          <p:cNvSpPr/>
          <p:nvPr/>
        </p:nvSpPr>
        <p:spPr>
          <a:xfrm rot="10800000">
            <a:off x="8201871" y="5126912"/>
            <a:ext cx="2162611" cy="517250"/>
          </a:xfrm>
          <a:prstGeom prst="triangle">
            <a:avLst/>
          </a:prstGeom>
          <a:solidFill>
            <a:srgbClr val="FACD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等腰三角形 105">
            <a:extLst>
              <a:ext uri="{FF2B5EF4-FFF2-40B4-BE49-F238E27FC236}">
                <a16:creationId xmlns="" xmlns:a16="http://schemas.microsoft.com/office/drawing/2014/main" id="{825EE1D3-9E7A-422E-A02A-37EA21279106}"/>
              </a:ext>
            </a:extLst>
          </p:cNvPr>
          <p:cNvSpPr/>
          <p:nvPr/>
        </p:nvSpPr>
        <p:spPr>
          <a:xfrm rot="10800000">
            <a:off x="9195276" y="5075917"/>
            <a:ext cx="1804391" cy="524117"/>
          </a:xfrm>
          <a:prstGeom prst="triangle">
            <a:avLst/>
          </a:prstGeom>
          <a:solidFill>
            <a:srgbClr val="FC9C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等腰三角形 98">
            <a:extLst>
              <a:ext uri="{FF2B5EF4-FFF2-40B4-BE49-F238E27FC236}">
                <a16:creationId xmlns="" xmlns:a16="http://schemas.microsoft.com/office/drawing/2014/main" id="{2052D3C8-1E3F-4F25-B7CE-039B0170992C}"/>
              </a:ext>
            </a:extLst>
          </p:cNvPr>
          <p:cNvSpPr/>
          <p:nvPr/>
        </p:nvSpPr>
        <p:spPr>
          <a:xfrm>
            <a:off x="6151020" y="1796574"/>
            <a:ext cx="1804391" cy="524117"/>
          </a:xfrm>
          <a:prstGeom prst="triangle">
            <a:avLst/>
          </a:prstGeom>
          <a:solidFill>
            <a:srgbClr val="FC9C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等腰三角形 99">
            <a:extLst>
              <a:ext uri="{FF2B5EF4-FFF2-40B4-BE49-F238E27FC236}">
                <a16:creationId xmlns="" xmlns:a16="http://schemas.microsoft.com/office/drawing/2014/main" id="{91C7F4B3-F1FB-407B-90AD-83D591A95192}"/>
              </a:ext>
            </a:extLst>
          </p:cNvPr>
          <p:cNvSpPr/>
          <p:nvPr/>
        </p:nvSpPr>
        <p:spPr>
          <a:xfrm>
            <a:off x="7113357" y="1762531"/>
            <a:ext cx="1331717" cy="524117"/>
          </a:xfrm>
          <a:prstGeom prst="triangle">
            <a:avLst/>
          </a:prstGeom>
          <a:solidFill>
            <a:srgbClr val="FACD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等腰三角形 100">
            <a:extLst>
              <a:ext uri="{FF2B5EF4-FFF2-40B4-BE49-F238E27FC236}">
                <a16:creationId xmlns="" xmlns:a16="http://schemas.microsoft.com/office/drawing/2014/main" id="{F3AD2AD8-482A-4A66-A644-FE39DFD70DAF}"/>
              </a:ext>
            </a:extLst>
          </p:cNvPr>
          <p:cNvSpPr/>
          <p:nvPr/>
        </p:nvSpPr>
        <p:spPr>
          <a:xfrm>
            <a:off x="7617089" y="1747965"/>
            <a:ext cx="2162611" cy="517250"/>
          </a:xfrm>
          <a:prstGeom prst="triangle">
            <a:avLst/>
          </a:prstGeom>
          <a:solidFill>
            <a:srgbClr val="C7C6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等腰三角形 101">
            <a:extLst>
              <a:ext uri="{FF2B5EF4-FFF2-40B4-BE49-F238E27FC236}">
                <a16:creationId xmlns="" xmlns:a16="http://schemas.microsoft.com/office/drawing/2014/main" id="{37B15D89-1E7E-4A2B-A330-0A021049EAA9}"/>
              </a:ext>
            </a:extLst>
          </p:cNvPr>
          <p:cNvSpPr/>
          <p:nvPr/>
        </p:nvSpPr>
        <p:spPr>
          <a:xfrm>
            <a:off x="8700420" y="1810569"/>
            <a:ext cx="2017361" cy="517250"/>
          </a:xfrm>
          <a:prstGeom prst="triangle">
            <a:avLst/>
          </a:prstGeom>
          <a:solidFill>
            <a:srgbClr val="84AF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圆角矩形 112">
            <a:extLst>
              <a:ext uri="{FF2B5EF4-FFF2-40B4-BE49-F238E27FC236}">
                <a16:creationId xmlns="" xmlns:a16="http://schemas.microsoft.com/office/drawing/2014/main" id="{BAF82225-1AD5-4553-B271-8C774C635325}"/>
              </a:ext>
            </a:extLst>
          </p:cNvPr>
          <p:cNvSpPr/>
          <p:nvPr/>
        </p:nvSpPr>
        <p:spPr>
          <a:xfrm>
            <a:off x="5683883" y="2231339"/>
            <a:ext cx="6259231" cy="2896288"/>
          </a:xfrm>
          <a:prstGeom prst="roundRect">
            <a:avLst>
              <a:gd name="adj" fmla="val 7352"/>
            </a:avLst>
          </a:prstGeom>
          <a:solidFill>
            <a:srgbClr val="F2F2F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06">
            <a:extLst>
              <a:ext uri="{FF2B5EF4-FFF2-40B4-BE49-F238E27FC236}">
                <a16:creationId xmlns="" xmlns:a16="http://schemas.microsoft.com/office/drawing/2014/main" id="{A2712CA7-F6DB-4C55-82D9-4C5D77B57FBC}"/>
              </a:ext>
            </a:extLst>
          </p:cNvPr>
          <p:cNvSpPr/>
          <p:nvPr/>
        </p:nvSpPr>
        <p:spPr>
          <a:xfrm>
            <a:off x="11671176" y="2417579"/>
            <a:ext cx="215237" cy="215237"/>
          </a:xfrm>
          <a:prstGeom prst="ellipse">
            <a:avLst/>
          </a:prstGeom>
          <a:solidFill>
            <a:srgbClr val="7F7F7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07">
            <a:extLst>
              <a:ext uri="{FF2B5EF4-FFF2-40B4-BE49-F238E27FC236}">
                <a16:creationId xmlns="" xmlns:a16="http://schemas.microsoft.com/office/drawing/2014/main" id="{DEAE83B7-612F-4497-A887-3A5F6F836842}"/>
              </a:ext>
            </a:extLst>
          </p:cNvPr>
          <p:cNvSpPr/>
          <p:nvPr/>
        </p:nvSpPr>
        <p:spPr>
          <a:xfrm>
            <a:off x="5941894" y="4769511"/>
            <a:ext cx="215237" cy="215237"/>
          </a:xfrm>
          <a:prstGeom prst="ellipse">
            <a:avLst/>
          </a:prstGeom>
          <a:solidFill>
            <a:srgbClr val="7F7F7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08">
            <a:extLst>
              <a:ext uri="{FF2B5EF4-FFF2-40B4-BE49-F238E27FC236}">
                <a16:creationId xmlns="" xmlns:a16="http://schemas.microsoft.com/office/drawing/2014/main" id="{622C0653-CD01-4B78-B8C8-77D2C7570FDB}"/>
              </a:ext>
            </a:extLst>
          </p:cNvPr>
          <p:cNvSpPr/>
          <p:nvPr/>
        </p:nvSpPr>
        <p:spPr>
          <a:xfrm>
            <a:off x="11692563" y="4776696"/>
            <a:ext cx="215237" cy="215237"/>
          </a:xfrm>
          <a:prstGeom prst="ellipse">
            <a:avLst/>
          </a:prstGeom>
          <a:solidFill>
            <a:srgbClr val="7F7F7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09">
            <a:extLst>
              <a:ext uri="{FF2B5EF4-FFF2-40B4-BE49-F238E27FC236}">
                <a16:creationId xmlns="" xmlns:a16="http://schemas.microsoft.com/office/drawing/2014/main" id="{74A46BCA-1278-4B68-9A48-A050E5D4A60D}"/>
              </a:ext>
            </a:extLst>
          </p:cNvPr>
          <p:cNvSpPr/>
          <p:nvPr/>
        </p:nvSpPr>
        <p:spPr>
          <a:xfrm>
            <a:off x="5953070" y="2417579"/>
            <a:ext cx="215237" cy="215237"/>
          </a:xfrm>
          <a:prstGeom prst="ellipse">
            <a:avLst/>
          </a:prstGeom>
          <a:solidFill>
            <a:srgbClr val="7F7F7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副标题 2">
            <a:extLst>
              <a:ext uri="{FF2B5EF4-FFF2-40B4-BE49-F238E27FC236}">
                <a16:creationId xmlns="" xmlns:a16="http://schemas.microsoft.com/office/drawing/2014/main" id="{90682C07-8B47-4431-A12F-3FA99D88405E}"/>
              </a:ext>
            </a:extLst>
          </p:cNvPr>
          <p:cNvSpPr txBox="1">
            <a:spLocks/>
          </p:cNvSpPr>
          <p:nvPr/>
        </p:nvSpPr>
        <p:spPr>
          <a:xfrm>
            <a:off x="5372724" y="3337306"/>
            <a:ext cx="6881547" cy="11703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600" b="1" dirty="0" smtClean="0">
                <a:solidFill>
                  <a:srgbClr val="0070C0"/>
                </a:solidFill>
                <a:latin typeface="Andalus" panose="02020603050405020304" pitchFamily="18" charset="-78"/>
                <a:ea typeface="黑体" panose="02010609060101010101" pitchFamily="49" charset="-122"/>
                <a:cs typeface="Andalus" panose="02020603050405020304" pitchFamily="18" charset="-78"/>
              </a:rPr>
              <a:t>Form, Meaning and Function</a:t>
            </a:r>
            <a:endParaRPr lang="zh-CN" altLang="en-US" sz="3600" b="1" dirty="0">
              <a:solidFill>
                <a:srgbClr val="0070C0"/>
              </a:solidFill>
              <a:latin typeface="Andalus" panose="02020603050405020304" pitchFamily="18" charset="-78"/>
              <a:ea typeface="黑体" panose="02010609060101010101" pitchFamily="49" charset="-122"/>
              <a:cs typeface="Andalus" panose="02020603050405020304" pitchFamily="18" charset="-78"/>
            </a:endParaRPr>
          </a:p>
        </p:txBody>
      </p:sp>
      <p:sp>
        <p:nvSpPr>
          <p:cNvPr id="20" name="副标题 2">
            <a:extLst>
              <a:ext uri="{FF2B5EF4-FFF2-40B4-BE49-F238E27FC236}">
                <a16:creationId xmlns="" xmlns:a16="http://schemas.microsoft.com/office/drawing/2014/main" id="{5AEB0B1E-FDD1-4436-9B37-1B4BE2E2B8E7}"/>
              </a:ext>
            </a:extLst>
          </p:cNvPr>
          <p:cNvSpPr txBox="1">
            <a:spLocks/>
          </p:cNvSpPr>
          <p:nvPr/>
        </p:nvSpPr>
        <p:spPr>
          <a:xfrm>
            <a:off x="6303961" y="4063458"/>
            <a:ext cx="4751469" cy="10193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900" b="1" dirty="0">
                <a:solidFill>
                  <a:srgbClr val="FF0000"/>
                </a:solidFill>
                <a:latin typeface="Andalus" panose="02020603050405020304" pitchFamily="18" charset="-78"/>
                <a:ea typeface="黑体" panose="02010609060101010101" pitchFamily="49" charset="-122"/>
                <a:cs typeface="Andalus" panose="02020603050405020304" pitchFamily="18" charset="-78"/>
              </a:rPr>
              <a:t>By:  </a:t>
            </a:r>
            <a:r>
              <a:rPr lang="en-US" altLang="zh-CN" sz="1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ndalus" panose="02020603050405020304" pitchFamily="18" charset="-78"/>
                <a:ea typeface="黑体" panose="02010609060101010101" pitchFamily="49" charset="-122"/>
                <a:cs typeface="Andalus" panose="02020603050405020304" pitchFamily="18" charset="-78"/>
              </a:rPr>
              <a:t>Sara </a:t>
            </a:r>
            <a:r>
              <a:rPr lang="en-US" altLang="zh-CN" sz="19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ndalus" panose="02020603050405020304" pitchFamily="18" charset="-78"/>
                <a:ea typeface="黑体" panose="02010609060101010101" pitchFamily="49" charset="-122"/>
                <a:cs typeface="Andalus" panose="02020603050405020304" pitchFamily="18" charset="-78"/>
              </a:rPr>
              <a:t>Alamri</a:t>
            </a:r>
            <a:endParaRPr lang="en-US" altLang="zh-CN" sz="1900" b="1" dirty="0">
              <a:solidFill>
                <a:schemeClr val="tx1">
                  <a:lumMod val="65000"/>
                  <a:lumOff val="35000"/>
                </a:schemeClr>
              </a:solidFill>
              <a:latin typeface="Andalus" panose="02020603050405020304" pitchFamily="18" charset="-78"/>
              <a:ea typeface="黑体" panose="02010609060101010101" pitchFamily="49" charset="-122"/>
              <a:cs typeface="Andalus" panose="02020603050405020304" pitchFamily="18" charset="-78"/>
            </a:endParaRPr>
          </a:p>
          <a:p>
            <a:endParaRPr lang="en-US" altLang="zh-CN" sz="1900" b="1" dirty="0">
              <a:solidFill>
                <a:schemeClr val="tx1">
                  <a:lumMod val="65000"/>
                  <a:lumOff val="35000"/>
                </a:schemeClr>
              </a:solidFill>
              <a:latin typeface="Andalus" panose="02020603050405020304" pitchFamily="18" charset="-78"/>
              <a:ea typeface="黑体" panose="02010609060101010101" pitchFamily="49" charset="-122"/>
              <a:cs typeface="Andalus" panose="02020603050405020304" pitchFamily="18" charset="-78"/>
            </a:endParaRPr>
          </a:p>
        </p:txBody>
      </p:sp>
      <p:sp>
        <p:nvSpPr>
          <p:cNvPr id="21" name="副标题 2">
            <a:extLst>
              <a:ext uri="{FF2B5EF4-FFF2-40B4-BE49-F238E27FC236}">
                <a16:creationId xmlns="" xmlns:a16="http://schemas.microsoft.com/office/drawing/2014/main" id="{EFCC6591-05D8-4BE4-B848-8DF03D7C284D}"/>
              </a:ext>
            </a:extLst>
          </p:cNvPr>
          <p:cNvSpPr txBox="1">
            <a:spLocks/>
          </p:cNvSpPr>
          <p:nvPr/>
        </p:nvSpPr>
        <p:spPr>
          <a:xfrm>
            <a:off x="6322659" y="2467976"/>
            <a:ext cx="4751469" cy="6357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ndalus" panose="02020603050405020304" pitchFamily="18" charset="-78"/>
                <a:ea typeface="黑体" panose="02010609060101010101" pitchFamily="49" charset="-122"/>
                <a:cs typeface="Andalus" panose="02020603050405020304" pitchFamily="18" charset="-78"/>
              </a:rPr>
              <a:t>Super Goal 4 </a:t>
            </a:r>
          </a:p>
          <a:p>
            <a:r>
              <a:rPr lang="en-US" altLang="zh-CN" sz="1800" b="1" dirty="0">
                <a:solidFill>
                  <a:srgbClr val="FF0000"/>
                </a:solidFill>
                <a:latin typeface="Andalus" panose="02020603050405020304" pitchFamily="18" charset="-78"/>
                <a:ea typeface="黑体" panose="02010609060101010101" pitchFamily="49" charset="-122"/>
                <a:cs typeface="Andalus" panose="02020603050405020304" pitchFamily="18" charset="-78"/>
              </a:rPr>
              <a:t>Unit </a:t>
            </a:r>
            <a:r>
              <a:rPr lang="ar-SA" altLang="zh-CN" sz="1800" b="1" dirty="0" smtClean="0">
                <a:solidFill>
                  <a:srgbClr val="FF0000"/>
                </a:solidFill>
                <a:latin typeface="Andalus" panose="02020603050405020304" pitchFamily="18" charset="-78"/>
                <a:ea typeface="黑体" panose="02010609060101010101" pitchFamily="49" charset="-122"/>
                <a:cs typeface="Andalus" panose="02020603050405020304" pitchFamily="18" charset="-78"/>
              </a:rPr>
              <a:t>4</a:t>
            </a:r>
            <a:r>
              <a:rPr lang="en-US" altLang="zh-CN" sz="1800" b="1" dirty="0" smtClean="0">
                <a:solidFill>
                  <a:srgbClr val="FF0000"/>
                </a:solidFill>
                <a:latin typeface="Andalus" panose="02020603050405020304" pitchFamily="18" charset="-78"/>
                <a:ea typeface="黑体" panose="02010609060101010101" pitchFamily="49" charset="-122"/>
                <a:cs typeface="Andalus" panose="02020603050405020304" pitchFamily="18" charset="-78"/>
              </a:rPr>
              <a:t>  </a:t>
            </a:r>
            <a:r>
              <a:rPr lang="en-US" altLang="zh-CN" sz="1800" b="1" dirty="0">
                <a:solidFill>
                  <a:srgbClr val="FF0000"/>
                </a:solidFill>
                <a:latin typeface="Andalus" panose="02020603050405020304" pitchFamily="18" charset="-78"/>
                <a:ea typeface="黑体" panose="02010609060101010101" pitchFamily="49" charset="-122"/>
                <a:cs typeface="Andalus" panose="02020603050405020304" pitchFamily="18" charset="-78"/>
              </a:rPr>
              <a:t>-  </a:t>
            </a:r>
            <a:r>
              <a:rPr lang="en-GB" altLang="zh-CN" sz="1800" b="1" dirty="0" smtClean="0">
                <a:solidFill>
                  <a:srgbClr val="FF0000"/>
                </a:solidFill>
                <a:latin typeface="Andalus" panose="02020603050405020304" pitchFamily="18" charset="-78"/>
                <a:ea typeface="黑体" panose="02010609060101010101" pitchFamily="49" charset="-122"/>
                <a:cs typeface="Andalus" panose="02020603050405020304" pitchFamily="18" charset="-78"/>
              </a:rPr>
              <a:t>It’s going to be fun</a:t>
            </a:r>
            <a:endParaRPr lang="zh-CN" altLang="en-US" sz="1800" b="1" dirty="0">
              <a:solidFill>
                <a:srgbClr val="FF0000"/>
              </a:solidFill>
              <a:latin typeface="Andalus" panose="02020603050405020304" pitchFamily="18" charset="-78"/>
              <a:ea typeface="黑体" panose="02010609060101010101" pitchFamily="49" charset="-122"/>
              <a:cs typeface="Andalus" panose="02020603050405020304" pitchFamily="18" charset="-78"/>
            </a:endParaRPr>
          </a:p>
          <a:p>
            <a:endParaRPr lang="en-US" altLang="zh-CN" sz="1800" b="1" dirty="0">
              <a:solidFill>
                <a:schemeClr val="tx1">
                  <a:lumMod val="65000"/>
                  <a:lumOff val="35000"/>
                </a:schemeClr>
              </a:solidFill>
              <a:latin typeface="Andalus" panose="02020603050405020304" pitchFamily="18" charset="-78"/>
              <a:ea typeface="黑体" panose="02010609060101010101" pitchFamily="49" charset="-122"/>
              <a:cs typeface="Andalus" panose="02020603050405020304" pitchFamily="18" charset="-78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814" y="369641"/>
            <a:ext cx="5935330" cy="5935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10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2" descr="White abstract background Free Vec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45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流程图: 过程 23"/>
          <p:cNvSpPr/>
          <p:nvPr/>
        </p:nvSpPr>
        <p:spPr>
          <a:xfrm>
            <a:off x="-9106" y="0"/>
            <a:ext cx="12192000" cy="6858000"/>
          </a:xfrm>
          <a:prstGeom prst="flowChartProcess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826" y="3394497"/>
            <a:ext cx="5330957" cy="3925994"/>
          </a:xfrm>
          <a:prstGeom prst="rect">
            <a:avLst/>
          </a:prstGeom>
        </p:spPr>
      </p:pic>
      <p:grpSp>
        <p:nvGrpSpPr>
          <p:cNvPr id="25" name="组合 34"/>
          <p:cNvGrpSpPr/>
          <p:nvPr/>
        </p:nvGrpSpPr>
        <p:grpSpPr>
          <a:xfrm>
            <a:off x="0" y="218442"/>
            <a:ext cx="3114922" cy="455119"/>
            <a:chOff x="3562350" y="-2391420"/>
            <a:chExt cx="4033224" cy="1060705"/>
          </a:xfrm>
          <a:solidFill>
            <a:srgbClr val="2F5879"/>
          </a:solidFill>
        </p:grpSpPr>
        <p:sp>
          <p:nvSpPr>
            <p:cNvPr id="26" name="流程图: 过程 35"/>
            <p:cNvSpPr/>
            <p:nvPr/>
          </p:nvSpPr>
          <p:spPr>
            <a:xfrm>
              <a:off x="3562350" y="-2391373"/>
              <a:ext cx="3813259" cy="1060617"/>
            </a:xfrm>
            <a:prstGeom prst="flowChartProcess">
              <a:avLst/>
            </a:prstGeom>
            <a:solidFill>
              <a:srgbClr val="FC9D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aseline="-25000">
                <a:latin typeface="Calibri" panose="020F0502020204030204" pitchFamily="34" charset="0"/>
              </a:endParaRPr>
            </a:p>
          </p:txBody>
        </p:sp>
        <p:sp>
          <p:nvSpPr>
            <p:cNvPr id="27" name="等腰三角形 36"/>
            <p:cNvSpPr/>
            <p:nvPr/>
          </p:nvSpPr>
          <p:spPr>
            <a:xfrm rot="5400000">
              <a:off x="6955239" y="-1971049"/>
              <a:ext cx="1060705" cy="219964"/>
            </a:xfrm>
            <a:prstGeom prst="triangle">
              <a:avLst/>
            </a:prstGeom>
            <a:solidFill>
              <a:srgbClr val="FC9D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aseline="-25000">
                <a:latin typeface="Calibri" panose="020F0502020204030204" pitchFamily="34" charset="0"/>
              </a:endParaRPr>
            </a:p>
          </p:txBody>
        </p:sp>
      </p:grpSp>
      <p:sp>
        <p:nvSpPr>
          <p:cNvPr id="28" name="燕尾形 37"/>
          <p:cNvSpPr/>
          <p:nvPr/>
        </p:nvSpPr>
        <p:spPr>
          <a:xfrm>
            <a:off x="3106584" y="211595"/>
            <a:ext cx="362041" cy="468812"/>
          </a:xfrm>
          <a:prstGeom prst="chevron">
            <a:avLst>
              <a:gd name="adj" fmla="val 63060"/>
            </a:avLst>
          </a:prstGeom>
          <a:solidFill>
            <a:srgbClr val="84AF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9" name="燕尾形 38"/>
          <p:cNvSpPr/>
          <p:nvPr/>
        </p:nvSpPr>
        <p:spPr>
          <a:xfrm>
            <a:off x="3349519" y="216591"/>
            <a:ext cx="362041" cy="468812"/>
          </a:xfrm>
          <a:prstGeom prst="chevron">
            <a:avLst>
              <a:gd name="adj" fmla="val 63060"/>
            </a:avLst>
          </a:prstGeom>
          <a:solidFill>
            <a:srgbClr val="84AF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5" name="副标题 1"/>
          <p:cNvSpPr txBox="1">
            <a:spLocks/>
          </p:cNvSpPr>
          <p:nvPr/>
        </p:nvSpPr>
        <p:spPr>
          <a:xfrm>
            <a:off x="202481" y="284186"/>
            <a:ext cx="2499623" cy="4134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b="1" dirty="0">
                <a:solidFill>
                  <a:schemeClr val="bg1"/>
                </a:solidFill>
                <a:latin typeface="Calibri" panose="020F0502020204030204" pitchFamily="34" charset="0"/>
                <a:ea typeface="微软雅黑 Light" panose="020B0502040204020203" pitchFamily="34" charset="-122"/>
                <a:cs typeface="Segoe UI Black" panose="020B0A02040204020203" pitchFamily="34" charset="0"/>
              </a:rPr>
              <a:t>Objectives</a:t>
            </a:r>
            <a:endParaRPr lang="zh-CN" altLang="en-US" sz="2000" dirty="0">
              <a:solidFill>
                <a:schemeClr val="bg1"/>
              </a:solidFill>
              <a:latin typeface="Calibri" panose="020F0502020204030204" pitchFamily="34" charset="0"/>
              <a:ea typeface="微软雅黑 Light" panose="020B0502040204020203" pitchFamily="34" charset="-122"/>
              <a:cs typeface="Segoe UI Black" panose="020B0A02040204020203" pitchFamily="34" charset="0"/>
            </a:endParaRPr>
          </a:p>
        </p:txBody>
      </p:sp>
      <p:grpSp>
        <p:nvGrpSpPr>
          <p:cNvPr id="36" name="组合 22">
            <a:extLst>
              <a:ext uri="{FF2B5EF4-FFF2-40B4-BE49-F238E27FC236}">
                <a16:creationId xmlns:a16="http://schemas.microsoft.com/office/drawing/2014/main" xmlns="" id="{8C6851E4-1B8B-4CD5-BB02-FBF65F019ED2}"/>
              </a:ext>
            </a:extLst>
          </p:cNvPr>
          <p:cNvGrpSpPr/>
          <p:nvPr/>
        </p:nvGrpSpPr>
        <p:grpSpPr>
          <a:xfrm>
            <a:off x="1042990" y="3442757"/>
            <a:ext cx="10114851" cy="421918"/>
            <a:chOff x="1091836" y="3843299"/>
            <a:chExt cx="10114851" cy="421918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37" name="虚尾箭头 49">
              <a:extLst>
                <a:ext uri="{FF2B5EF4-FFF2-40B4-BE49-F238E27FC236}">
                  <a16:creationId xmlns:a16="http://schemas.microsoft.com/office/drawing/2014/main" xmlns="" id="{320F82AB-8B64-4B81-9888-88DE7C0E93B8}"/>
                </a:ext>
              </a:extLst>
            </p:cNvPr>
            <p:cNvSpPr/>
            <p:nvPr/>
          </p:nvSpPr>
          <p:spPr>
            <a:xfrm>
              <a:off x="10798732" y="3843299"/>
              <a:ext cx="407955" cy="421918"/>
            </a:xfrm>
            <a:prstGeom prst="stripedRightArrow">
              <a:avLst>
                <a:gd name="adj1" fmla="val 37914"/>
                <a:gd name="adj2" fmla="val 8437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Calibri" panose="020F0502020204030204" pitchFamily="34" charset="0"/>
              </a:endParaRPr>
            </a:p>
          </p:txBody>
        </p:sp>
        <p:sp>
          <p:nvSpPr>
            <p:cNvPr id="38" name="矩形 25">
              <a:extLst>
                <a:ext uri="{FF2B5EF4-FFF2-40B4-BE49-F238E27FC236}">
                  <a16:creationId xmlns:a16="http://schemas.microsoft.com/office/drawing/2014/main" xmlns="" id="{00901E0E-6BD2-48E9-ABEF-D843CDF3E62E}"/>
                </a:ext>
              </a:extLst>
            </p:cNvPr>
            <p:cNvSpPr/>
            <p:nvPr/>
          </p:nvSpPr>
          <p:spPr>
            <a:xfrm>
              <a:off x="10689145" y="3974306"/>
              <a:ext cx="88107" cy="1595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Calibri" panose="020F0502020204030204" pitchFamily="34" charset="0"/>
              </a:endParaRPr>
            </a:p>
          </p:txBody>
        </p:sp>
        <p:sp>
          <p:nvSpPr>
            <p:cNvPr id="39" name="矩形 26">
              <a:extLst>
                <a:ext uri="{FF2B5EF4-FFF2-40B4-BE49-F238E27FC236}">
                  <a16:creationId xmlns:a16="http://schemas.microsoft.com/office/drawing/2014/main" xmlns="" id="{F31FB0E3-8A78-4473-BAF3-EAD04200145A}"/>
                </a:ext>
              </a:extLst>
            </p:cNvPr>
            <p:cNvSpPr/>
            <p:nvPr/>
          </p:nvSpPr>
          <p:spPr>
            <a:xfrm>
              <a:off x="10458164" y="3971925"/>
              <a:ext cx="180975" cy="1547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Calibri" panose="020F0502020204030204" pitchFamily="34" charset="0"/>
              </a:endParaRPr>
            </a:p>
          </p:txBody>
        </p:sp>
        <p:sp>
          <p:nvSpPr>
            <p:cNvPr id="40" name="矩形 27">
              <a:extLst>
                <a:ext uri="{FF2B5EF4-FFF2-40B4-BE49-F238E27FC236}">
                  <a16:creationId xmlns:a16="http://schemas.microsoft.com/office/drawing/2014/main" xmlns="" id="{261AE54E-35D1-4F42-A4B0-E23603FF37AC}"/>
                </a:ext>
              </a:extLst>
            </p:cNvPr>
            <p:cNvSpPr/>
            <p:nvPr/>
          </p:nvSpPr>
          <p:spPr>
            <a:xfrm>
              <a:off x="1536414" y="3971925"/>
              <a:ext cx="8881269" cy="1547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Calibri" panose="020F0502020204030204" pitchFamily="34" charset="0"/>
              </a:endParaRPr>
            </a:p>
          </p:txBody>
        </p:sp>
        <p:sp>
          <p:nvSpPr>
            <p:cNvPr id="41" name="矩形 28">
              <a:extLst>
                <a:ext uri="{FF2B5EF4-FFF2-40B4-BE49-F238E27FC236}">
                  <a16:creationId xmlns:a16="http://schemas.microsoft.com/office/drawing/2014/main" xmlns="" id="{767B2F11-0D20-420D-AB3F-E2511E2265E8}"/>
                </a:ext>
              </a:extLst>
            </p:cNvPr>
            <p:cNvSpPr/>
            <p:nvPr/>
          </p:nvSpPr>
          <p:spPr>
            <a:xfrm>
              <a:off x="1316544" y="3974307"/>
              <a:ext cx="179389" cy="1547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Calibri" panose="020F0502020204030204" pitchFamily="34" charset="0"/>
              </a:endParaRPr>
            </a:p>
          </p:txBody>
        </p:sp>
        <p:sp>
          <p:nvSpPr>
            <p:cNvPr id="42" name="矩形 29">
              <a:extLst>
                <a:ext uri="{FF2B5EF4-FFF2-40B4-BE49-F238E27FC236}">
                  <a16:creationId xmlns:a16="http://schemas.microsoft.com/office/drawing/2014/main" xmlns="" id="{600A6977-E787-4708-BA84-66F8BC866420}"/>
                </a:ext>
              </a:extLst>
            </p:cNvPr>
            <p:cNvSpPr/>
            <p:nvPr/>
          </p:nvSpPr>
          <p:spPr>
            <a:xfrm>
              <a:off x="1180814" y="3971924"/>
              <a:ext cx="92472" cy="1547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Calibri" panose="020F0502020204030204" pitchFamily="34" charset="0"/>
              </a:endParaRPr>
            </a:p>
          </p:txBody>
        </p:sp>
        <p:sp>
          <p:nvSpPr>
            <p:cNvPr id="43" name="矩形 30">
              <a:extLst>
                <a:ext uri="{FF2B5EF4-FFF2-40B4-BE49-F238E27FC236}">
                  <a16:creationId xmlns:a16="http://schemas.microsoft.com/office/drawing/2014/main" xmlns="" id="{66BEEA9A-42A0-4AE8-9E20-647670811FD1}"/>
                </a:ext>
              </a:extLst>
            </p:cNvPr>
            <p:cNvSpPr/>
            <p:nvPr/>
          </p:nvSpPr>
          <p:spPr>
            <a:xfrm>
              <a:off x="1091836" y="3971923"/>
              <a:ext cx="45719" cy="1547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Calibri" panose="020F0502020204030204" pitchFamily="34" charset="0"/>
              </a:endParaRPr>
            </a:p>
          </p:txBody>
        </p:sp>
      </p:grpSp>
      <p:sp>
        <p:nvSpPr>
          <p:cNvPr id="44" name="六边形 31">
            <a:extLst>
              <a:ext uri="{FF2B5EF4-FFF2-40B4-BE49-F238E27FC236}">
                <a16:creationId xmlns:a16="http://schemas.microsoft.com/office/drawing/2014/main" xmlns="" id="{9D3398B3-CBD5-4C69-90E8-62872E67D8DD}"/>
              </a:ext>
            </a:extLst>
          </p:cNvPr>
          <p:cNvSpPr/>
          <p:nvPr/>
        </p:nvSpPr>
        <p:spPr>
          <a:xfrm rot="1743839">
            <a:off x="2452414" y="3350644"/>
            <a:ext cx="705125" cy="607866"/>
          </a:xfrm>
          <a:prstGeom prst="hexagon">
            <a:avLst>
              <a:gd name="adj" fmla="val 28823"/>
              <a:gd name="vf" fmla="val 115470"/>
            </a:avLst>
          </a:prstGeom>
          <a:solidFill>
            <a:srgbClr val="FC9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latin typeface="Calibri" panose="020F0502020204030204" pitchFamily="34" charset="0"/>
            </a:endParaRPr>
          </a:p>
        </p:txBody>
      </p:sp>
      <p:sp>
        <p:nvSpPr>
          <p:cNvPr id="45" name="矩形 32">
            <a:extLst>
              <a:ext uri="{FF2B5EF4-FFF2-40B4-BE49-F238E27FC236}">
                <a16:creationId xmlns:a16="http://schemas.microsoft.com/office/drawing/2014/main" xmlns="" id="{1D5B838C-A0AE-438C-AEF9-B08543EF3FD5}"/>
              </a:ext>
            </a:extLst>
          </p:cNvPr>
          <p:cNvSpPr/>
          <p:nvPr/>
        </p:nvSpPr>
        <p:spPr>
          <a:xfrm>
            <a:off x="5374546" y="4420484"/>
            <a:ext cx="2079753" cy="1528110"/>
          </a:xfrm>
          <a:prstGeom prst="rect">
            <a:avLst/>
          </a:prstGeom>
          <a:solidFill>
            <a:srgbClr val="C8C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Calibri" panose="020F0502020204030204" pitchFamily="34" charset="0"/>
            </a:endParaRPr>
          </a:p>
        </p:txBody>
      </p:sp>
      <p:sp>
        <p:nvSpPr>
          <p:cNvPr id="46" name="矩形 39">
            <a:extLst>
              <a:ext uri="{FF2B5EF4-FFF2-40B4-BE49-F238E27FC236}">
                <a16:creationId xmlns:a16="http://schemas.microsoft.com/office/drawing/2014/main" xmlns="" id="{14A754D9-E41A-4BA5-B23A-6FF11237ADBA}"/>
              </a:ext>
            </a:extLst>
          </p:cNvPr>
          <p:cNvSpPr/>
          <p:nvPr/>
        </p:nvSpPr>
        <p:spPr>
          <a:xfrm>
            <a:off x="3043661" y="1533033"/>
            <a:ext cx="2079753" cy="1533889"/>
          </a:xfrm>
          <a:prstGeom prst="rect">
            <a:avLst/>
          </a:prstGeom>
          <a:solidFill>
            <a:srgbClr val="FC9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Calibri" panose="020F0502020204030204" pitchFamily="34" charset="0"/>
            </a:endParaRPr>
          </a:p>
        </p:txBody>
      </p:sp>
      <p:sp>
        <p:nvSpPr>
          <p:cNvPr id="47" name="六边形 42">
            <a:extLst>
              <a:ext uri="{FF2B5EF4-FFF2-40B4-BE49-F238E27FC236}">
                <a16:creationId xmlns:a16="http://schemas.microsoft.com/office/drawing/2014/main" xmlns="" id="{1F276143-43FF-4DC7-ADCD-9DD536850EDE}"/>
              </a:ext>
            </a:extLst>
          </p:cNvPr>
          <p:cNvSpPr/>
          <p:nvPr/>
        </p:nvSpPr>
        <p:spPr>
          <a:xfrm rot="1743839">
            <a:off x="4771973" y="3345812"/>
            <a:ext cx="705125" cy="607866"/>
          </a:xfrm>
          <a:prstGeom prst="hexagon">
            <a:avLst>
              <a:gd name="adj" fmla="val 28823"/>
              <a:gd name="vf" fmla="val 115470"/>
            </a:avLst>
          </a:prstGeom>
          <a:solidFill>
            <a:srgbClr val="C8C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latin typeface="Calibri" panose="020F0502020204030204" pitchFamily="34" charset="0"/>
            </a:endParaRPr>
          </a:p>
        </p:txBody>
      </p:sp>
      <p:sp>
        <p:nvSpPr>
          <p:cNvPr id="52" name="矩形 48">
            <a:extLst>
              <a:ext uri="{FF2B5EF4-FFF2-40B4-BE49-F238E27FC236}">
                <a16:creationId xmlns:a16="http://schemas.microsoft.com/office/drawing/2014/main" xmlns="" id="{A5D83D91-45B4-48E6-B8C9-62776CBD2964}"/>
              </a:ext>
            </a:extLst>
          </p:cNvPr>
          <p:cNvSpPr/>
          <p:nvPr/>
        </p:nvSpPr>
        <p:spPr>
          <a:xfrm>
            <a:off x="2606709" y="3494477"/>
            <a:ext cx="571198" cy="3037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ts val="2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Calibri" panose="020F0502020204030204" pitchFamily="34" charset="0"/>
                <a:ea typeface="黑体" panose="02010609060101010101" pitchFamily="49" charset="-122"/>
              </a:rPr>
              <a:t>01</a:t>
            </a:r>
            <a:endParaRPr lang="zh-CN" altLang="zh-CN" sz="2400" dirty="0">
              <a:solidFill>
                <a:schemeClr val="bg1"/>
              </a:solidFill>
              <a:latin typeface="Calibri" panose="020F0502020204030204" pitchFamily="34" charset="0"/>
              <a:ea typeface="黑体" panose="02010609060101010101" pitchFamily="49" charset="-122"/>
            </a:endParaRPr>
          </a:p>
        </p:txBody>
      </p:sp>
      <p:sp>
        <p:nvSpPr>
          <p:cNvPr id="54" name="矩形 50">
            <a:extLst>
              <a:ext uri="{FF2B5EF4-FFF2-40B4-BE49-F238E27FC236}">
                <a16:creationId xmlns:a16="http://schemas.microsoft.com/office/drawing/2014/main" xmlns="" id="{4B3B65CB-EE76-46FB-93C1-FE1C5F11AB7E}"/>
              </a:ext>
            </a:extLst>
          </p:cNvPr>
          <p:cNvSpPr/>
          <p:nvPr/>
        </p:nvSpPr>
        <p:spPr>
          <a:xfrm>
            <a:off x="4904901" y="3495036"/>
            <a:ext cx="571198" cy="3037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ts val="2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Calibri" panose="020F0502020204030204" pitchFamily="34" charset="0"/>
                <a:ea typeface="黑体" panose="02010609060101010101" pitchFamily="49" charset="-122"/>
              </a:rPr>
              <a:t>02</a:t>
            </a:r>
            <a:endParaRPr lang="zh-CN" altLang="zh-CN" sz="2400" dirty="0">
              <a:solidFill>
                <a:schemeClr val="bg1"/>
              </a:solidFill>
              <a:latin typeface="Calibri" panose="020F0502020204030204" pitchFamily="34" charset="0"/>
              <a:ea typeface="黑体" panose="02010609060101010101" pitchFamily="49" charset="-122"/>
            </a:endParaRPr>
          </a:p>
        </p:txBody>
      </p:sp>
      <p:cxnSp>
        <p:nvCxnSpPr>
          <p:cNvPr id="56" name="直接连接符 53">
            <a:extLst>
              <a:ext uri="{FF2B5EF4-FFF2-40B4-BE49-F238E27FC236}">
                <a16:creationId xmlns:a16="http://schemas.microsoft.com/office/drawing/2014/main" xmlns="" id="{BFCC6CDC-4AF0-4279-A3D3-B225D22166ED}"/>
              </a:ext>
            </a:extLst>
          </p:cNvPr>
          <p:cNvCxnSpPr>
            <a:stCxn id="44" idx="4"/>
          </p:cNvCxnSpPr>
          <p:nvPr/>
        </p:nvCxnSpPr>
        <p:spPr>
          <a:xfrm flipH="1" flipV="1">
            <a:off x="2796271" y="2416688"/>
            <a:ext cx="1328" cy="893213"/>
          </a:xfrm>
          <a:prstGeom prst="line">
            <a:avLst/>
          </a:prstGeom>
          <a:ln w="38100">
            <a:solidFill>
              <a:srgbClr val="FC9C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4">
            <a:extLst>
              <a:ext uri="{FF2B5EF4-FFF2-40B4-BE49-F238E27FC236}">
                <a16:creationId xmlns:a16="http://schemas.microsoft.com/office/drawing/2014/main" xmlns="" id="{AE50DE65-95A1-4359-84D5-66C4296A2CE0}"/>
              </a:ext>
            </a:extLst>
          </p:cNvPr>
          <p:cNvCxnSpPr/>
          <p:nvPr/>
        </p:nvCxnSpPr>
        <p:spPr>
          <a:xfrm flipV="1">
            <a:off x="2787223" y="2435735"/>
            <a:ext cx="265962" cy="1"/>
          </a:xfrm>
          <a:prstGeom prst="line">
            <a:avLst/>
          </a:prstGeom>
          <a:ln w="38100">
            <a:solidFill>
              <a:srgbClr val="FC9C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>
            <a:extLst>
              <a:ext uri="{FF2B5EF4-FFF2-40B4-BE49-F238E27FC236}">
                <a16:creationId xmlns:a16="http://schemas.microsoft.com/office/drawing/2014/main" xmlns="" id="{A66955FF-D7E2-4A98-A4CE-65355823B76C}"/>
              </a:ext>
            </a:extLst>
          </p:cNvPr>
          <p:cNvCxnSpPr/>
          <p:nvPr/>
        </p:nvCxnSpPr>
        <p:spPr>
          <a:xfrm flipH="1" flipV="1">
            <a:off x="5132271" y="3994477"/>
            <a:ext cx="1328" cy="893213"/>
          </a:xfrm>
          <a:prstGeom prst="line">
            <a:avLst/>
          </a:prstGeom>
          <a:ln w="38100">
            <a:solidFill>
              <a:srgbClr val="C8C7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>
            <a:extLst>
              <a:ext uri="{FF2B5EF4-FFF2-40B4-BE49-F238E27FC236}">
                <a16:creationId xmlns:a16="http://schemas.microsoft.com/office/drawing/2014/main" xmlns="" id="{BE245A90-BEA7-4E0F-BAC8-B857A58806C2}"/>
              </a:ext>
            </a:extLst>
          </p:cNvPr>
          <p:cNvCxnSpPr/>
          <p:nvPr/>
        </p:nvCxnSpPr>
        <p:spPr>
          <a:xfrm flipV="1">
            <a:off x="5126122" y="4867053"/>
            <a:ext cx="265962" cy="1"/>
          </a:xfrm>
          <a:prstGeom prst="line">
            <a:avLst/>
          </a:prstGeom>
          <a:ln w="38100">
            <a:solidFill>
              <a:srgbClr val="C8C7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矩形 64">
            <a:extLst>
              <a:ext uri="{FF2B5EF4-FFF2-40B4-BE49-F238E27FC236}">
                <a16:creationId xmlns:a16="http://schemas.microsoft.com/office/drawing/2014/main" xmlns="" id="{3D61A790-0F98-4BC4-BAC7-9BD0445B0E8D}"/>
              </a:ext>
            </a:extLst>
          </p:cNvPr>
          <p:cNvSpPr/>
          <p:nvPr/>
        </p:nvSpPr>
        <p:spPr>
          <a:xfrm>
            <a:off x="2278141" y="1607309"/>
            <a:ext cx="1885600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endParaRPr lang="en-US" altLang="zh-CN" dirty="0">
              <a:solidFill>
                <a:schemeClr val="bg1"/>
              </a:solidFill>
              <a:latin typeface="Calibri" panose="020F0502020204030204" pitchFamily="34" charset="0"/>
              <a:ea typeface="黑体" panose="02010609060101010101" pitchFamily="49" charset="-122"/>
            </a:endParaRPr>
          </a:p>
        </p:txBody>
      </p:sp>
      <p:sp>
        <p:nvSpPr>
          <p:cNvPr id="65" name="مربع نص 73">
            <a:extLst>
              <a:ext uri="{FF2B5EF4-FFF2-40B4-BE49-F238E27FC236}">
                <a16:creationId xmlns:a16="http://schemas.microsoft.com/office/drawing/2014/main" xmlns="" id="{33072A73-24A8-430E-BEBC-0E9C19129949}"/>
              </a:ext>
            </a:extLst>
          </p:cNvPr>
          <p:cNvSpPr txBox="1"/>
          <p:nvPr/>
        </p:nvSpPr>
        <p:spPr>
          <a:xfrm>
            <a:off x="3064658" y="1619131"/>
            <a:ext cx="192933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2000" b="0" i="0">
                <a:solidFill>
                  <a:srgbClr val="4F4F4F"/>
                </a:solidFill>
                <a:effectLst/>
                <a:latin typeface="STC-Regular"/>
              </a:defRPr>
            </a:lvl1pPr>
          </a:lstStyle>
          <a:p>
            <a:pPr rtl="0"/>
            <a:r>
              <a:rPr lang="en-US" dirty="0" smtClean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Classify</a:t>
            </a:r>
            <a:endParaRPr lang="en-US" dirty="0">
              <a:solidFill>
                <a:schemeClr val="bg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rtl="0"/>
            <a:r>
              <a:rPr lang="en-US" dirty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the given words</a:t>
            </a:r>
            <a:endParaRPr lang="en-GB" dirty="0">
              <a:solidFill>
                <a:schemeClr val="tx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rtl="0"/>
            <a:r>
              <a:rPr lang="en-US" dirty="0" smtClean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</a:p>
          <a:p>
            <a:pPr rtl="0"/>
            <a:endParaRPr lang="en-GB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67" name="مربع نص 74">
            <a:extLst>
              <a:ext uri="{FF2B5EF4-FFF2-40B4-BE49-F238E27FC236}">
                <a16:creationId xmlns:a16="http://schemas.microsoft.com/office/drawing/2014/main" xmlns="" id="{D5E01576-3B0A-4A9D-8962-D620858E8EF8}"/>
              </a:ext>
            </a:extLst>
          </p:cNvPr>
          <p:cNvSpPr txBox="1"/>
          <p:nvPr/>
        </p:nvSpPr>
        <p:spPr>
          <a:xfrm>
            <a:off x="5449756" y="4533870"/>
            <a:ext cx="192933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2000" b="0" i="0">
                <a:solidFill>
                  <a:srgbClr val="4F4F4F"/>
                </a:solidFill>
                <a:effectLst/>
                <a:latin typeface="STC-Regular"/>
              </a:defRPr>
            </a:lvl1pPr>
          </a:lstStyle>
          <a:p>
            <a:pPr rtl="0"/>
            <a:r>
              <a:rPr lang="en-US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Use</a:t>
            </a:r>
          </a:p>
          <a:p>
            <a:pPr rtl="0"/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adverbs of manner</a:t>
            </a:r>
          </a:p>
        </p:txBody>
      </p:sp>
    </p:spTree>
    <p:extLst>
      <p:ext uri="{BB962C8B-B14F-4D97-AF65-F5344CB8AC3E}">
        <p14:creationId xmlns:p14="http://schemas.microsoft.com/office/powerpoint/2010/main" val="3772146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5" grpId="0"/>
      <p:bldP spid="65" grpId="0"/>
      <p:bldP spid="6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White abstract background Free Vect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45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流程图: 过程 23"/>
          <p:cNvSpPr/>
          <p:nvPr/>
        </p:nvSpPr>
        <p:spPr>
          <a:xfrm>
            <a:off x="-9106" y="0"/>
            <a:ext cx="12192000" cy="6858000"/>
          </a:xfrm>
          <a:prstGeom prst="flowChartProcess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Calibri" panose="020F0502020204030204" pitchFamily="34" charset="0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26118" y="377930"/>
            <a:ext cx="3114922" cy="455119"/>
            <a:chOff x="3562350" y="-2391420"/>
            <a:chExt cx="4033224" cy="1060705"/>
          </a:xfrm>
          <a:solidFill>
            <a:srgbClr val="2F5879"/>
          </a:solidFill>
        </p:grpSpPr>
        <p:sp>
          <p:nvSpPr>
            <p:cNvPr id="36" name="流程图: 过程 35"/>
            <p:cNvSpPr/>
            <p:nvPr/>
          </p:nvSpPr>
          <p:spPr>
            <a:xfrm>
              <a:off x="3562350" y="-2391373"/>
              <a:ext cx="3813259" cy="1060617"/>
            </a:xfrm>
            <a:prstGeom prst="flowChartProcess">
              <a:avLst/>
            </a:prstGeom>
            <a:solidFill>
              <a:srgbClr val="FC9D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aseline="-25000">
                <a:latin typeface="Calibri" panose="020F0502020204030204" pitchFamily="34" charset="0"/>
              </a:endParaRPr>
            </a:p>
          </p:txBody>
        </p:sp>
        <p:sp>
          <p:nvSpPr>
            <p:cNvPr id="37" name="等腰三角形 36"/>
            <p:cNvSpPr/>
            <p:nvPr/>
          </p:nvSpPr>
          <p:spPr>
            <a:xfrm rot="5400000">
              <a:off x="6955239" y="-1971049"/>
              <a:ext cx="1060705" cy="219964"/>
            </a:xfrm>
            <a:prstGeom prst="triangle">
              <a:avLst/>
            </a:prstGeom>
            <a:solidFill>
              <a:srgbClr val="FC9D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aseline="-25000">
                <a:latin typeface="Calibri" panose="020F0502020204030204" pitchFamily="34" charset="0"/>
              </a:endParaRPr>
            </a:p>
          </p:txBody>
        </p:sp>
      </p:grpSp>
      <p:sp>
        <p:nvSpPr>
          <p:cNvPr id="38" name="燕尾形 37"/>
          <p:cNvSpPr/>
          <p:nvPr/>
        </p:nvSpPr>
        <p:spPr>
          <a:xfrm>
            <a:off x="3132702" y="371083"/>
            <a:ext cx="362041" cy="468812"/>
          </a:xfrm>
          <a:prstGeom prst="chevron">
            <a:avLst>
              <a:gd name="adj" fmla="val 63060"/>
            </a:avLst>
          </a:prstGeom>
          <a:solidFill>
            <a:srgbClr val="84AF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9" name="燕尾形 38"/>
          <p:cNvSpPr/>
          <p:nvPr/>
        </p:nvSpPr>
        <p:spPr>
          <a:xfrm>
            <a:off x="3375637" y="376079"/>
            <a:ext cx="362041" cy="468812"/>
          </a:xfrm>
          <a:prstGeom prst="chevron">
            <a:avLst>
              <a:gd name="adj" fmla="val 63060"/>
            </a:avLst>
          </a:prstGeom>
          <a:solidFill>
            <a:srgbClr val="84AF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1" name="副标题 1"/>
          <p:cNvSpPr txBox="1">
            <a:spLocks/>
          </p:cNvSpPr>
          <p:nvPr/>
        </p:nvSpPr>
        <p:spPr>
          <a:xfrm>
            <a:off x="228599" y="443674"/>
            <a:ext cx="2499623" cy="4134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b="1" dirty="0">
                <a:solidFill>
                  <a:schemeClr val="bg1"/>
                </a:solidFill>
                <a:latin typeface="Calibri" panose="020F0502020204030204" pitchFamily="34" charset="0"/>
                <a:ea typeface="微软雅黑 Light" panose="020B0502040204020203" pitchFamily="34" charset="-122"/>
                <a:cs typeface="Segoe UI Black" panose="020B0A02040204020203" pitchFamily="34" charset="0"/>
              </a:rPr>
              <a:t>Warm Up</a:t>
            </a:r>
            <a:endParaRPr lang="zh-CN" altLang="en-US" sz="2000" dirty="0">
              <a:solidFill>
                <a:schemeClr val="bg1"/>
              </a:solidFill>
              <a:latin typeface="Calibri" panose="020F0502020204030204" pitchFamily="34" charset="0"/>
              <a:ea typeface="微软雅黑 Light" panose="020B0502040204020203" pitchFamily="34" charset="-122"/>
              <a:cs typeface="Segoe UI Black" panose="020B0A02040204020203" pitchFamily="34" charset="0"/>
            </a:endParaRPr>
          </a:p>
        </p:txBody>
      </p:sp>
      <p:grpSp>
        <p:nvGrpSpPr>
          <p:cNvPr id="42" name="Group 465">
            <a:extLst>
              <a:ext uri="{FF2B5EF4-FFF2-40B4-BE49-F238E27FC236}">
                <a16:creationId xmlns="" xmlns:a16="http://schemas.microsoft.com/office/drawing/2014/main" id="{AB81C6AB-39C2-4110-86E4-F74558571410}"/>
              </a:ext>
            </a:extLst>
          </p:cNvPr>
          <p:cNvGrpSpPr/>
          <p:nvPr/>
        </p:nvGrpSpPr>
        <p:grpSpPr>
          <a:xfrm>
            <a:off x="3881487" y="900957"/>
            <a:ext cx="7598016" cy="892111"/>
            <a:chOff x="3923485" y="688801"/>
            <a:chExt cx="7598016" cy="892111"/>
          </a:xfrm>
        </p:grpSpPr>
        <p:sp>
          <p:nvSpPr>
            <p:cNvPr id="43" name="Freeform: Shape 443">
              <a:extLst>
                <a:ext uri="{FF2B5EF4-FFF2-40B4-BE49-F238E27FC236}">
                  <a16:creationId xmlns="" xmlns:a16="http://schemas.microsoft.com/office/drawing/2014/main" id="{FC13BC98-2809-44FF-B61F-639A4C65EE28}"/>
                </a:ext>
              </a:extLst>
            </p:cNvPr>
            <p:cNvSpPr/>
            <p:nvPr/>
          </p:nvSpPr>
          <p:spPr>
            <a:xfrm rot="10417065" flipH="1" flipV="1">
              <a:off x="4757054" y="688801"/>
              <a:ext cx="2170084" cy="892111"/>
            </a:xfrm>
            <a:custGeom>
              <a:avLst/>
              <a:gdLst>
                <a:gd name="connsiteX0" fmla="*/ 1341167 w 2220071"/>
                <a:gd name="connsiteY0" fmla="*/ 493432 h 633294"/>
                <a:gd name="connsiteX1" fmla="*/ 1299844 w 2220071"/>
                <a:gd name="connsiteY1" fmla="*/ 520451 h 633294"/>
                <a:gd name="connsiteX2" fmla="*/ 1341167 w 2220071"/>
                <a:gd name="connsiteY2" fmla="*/ 493432 h 633294"/>
                <a:gd name="connsiteX3" fmla="*/ 1180644 w 2220071"/>
                <a:gd name="connsiteY3" fmla="*/ 481512 h 633294"/>
                <a:gd name="connsiteX4" fmla="*/ 1130580 w 2220071"/>
                <a:gd name="connsiteY4" fmla="*/ 503762 h 633294"/>
                <a:gd name="connsiteX5" fmla="*/ 1183823 w 2220071"/>
                <a:gd name="connsiteY5" fmla="*/ 490253 h 633294"/>
                <a:gd name="connsiteX6" fmla="*/ 1180644 w 2220071"/>
                <a:gd name="connsiteY6" fmla="*/ 481512 h 633294"/>
                <a:gd name="connsiteX7" fmla="*/ 1223953 w 2220071"/>
                <a:gd name="connsiteY7" fmla="*/ 466115 h 633294"/>
                <a:gd name="connsiteX8" fmla="*/ 1283156 w 2220071"/>
                <a:gd name="connsiteY8" fmla="*/ 479128 h 633294"/>
                <a:gd name="connsiteX9" fmla="*/ 1266468 w 2220071"/>
                <a:gd name="connsiteY9" fmla="*/ 518861 h 633294"/>
                <a:gd name="connsiteX10" fmla="*/ 1246601 w 2220071"/>
                <a:gd name="connsiteY10" fmla="*/ 538728 h 633294"/>
                <a:gd name="connsiteX11" fmla="*/ 1220377 w 2220071"/>
                <a:gd name="connsiteY11" fmla="*/ 542701 h 633294"/>
                <a:gd name="connsiteX12" fmla="*/ 1217198 w 2220071"/>
                <a:gd name="connsiteY12" fmla="*/ 514093 h 633294"/>
                <a:gd name="connsiteX13" fmla="*/ 1180644 w 2220071"/>
                <a:gd name="connsiteY13" fmla="*/ 529986 h 633294"/>
                <a:gd name="connsiteX14" fmla="*/ 1105150 w 2220071"/>
                <a:gd name="connsiteY14" fmla="*/ 513298 h 633294"/>
                <a:gd name="connsiteX15" fmla="*/ 1152830 w 2220071"/>
                <a:gd name="connsiteY15" fmla="*/ 475154 h 633294"/>
                <a:gd name="connsiteX16" fmla="*/ 1223953 w 2220071"/>
                <a:gd name="connsiteY16" fmla="*/ 466115 h 633294"/>
                <a:gd name="connsiteX17" fmla="*/ 1431759 w 2220071"/>
                <a:gd name="connsiteY17" fmla="*/ 447341 h 633294"/>
                <a:gd name="connsiteX18" fmla="*/ 1424607 w 2220071"/>
                <a:gd name="connsiteY18" fmla="*/ 461645 h 633294"/>
                <a:gd name="connsiteX19" fmla="*/ 1413481 w 2220071"/>
                <a:gd name="connsiteY19" fmla="*/ 460851 h 633294"/>
                <a:gd name="connsiteX20" fmla="*/ 1410303 w 2220071"/>
                <a:gd name="connsiteY20" fmla="*/ 451315 h 633294"/>
                <a:gd name="connsiteX21" fmla="*/ 1431759 w 2220071"/>
                <a:gd name="connsiteY21" fmla="*/ 447341 h 633294"/>
                <a:gd name="connsiteX22" fmla="*/ 1563440 w 2220071"/>
                <a:gd name="connsiteY22" fmla="*/ 353132 h 633294"/>
                <a:gd name="connsiteX23" fmla="*/ 1559986 w 2220071"/>
                <a:gd name="connsiteY23" fmla="*/ 362336 h 633294"/>
                <a:gd name="connsiteX24" fmla="*/ 1535066 w 2220071"/>
                <a:gd name="connsiteY24" fmla="*/ 371052 h 633294"/>
                <a:gd name="connsiteX25" fmla="*/ 1562085 w 2220071"/>
                <a:gd name="connsiteY25" fmla="*/ 351186 h 633294"/>
                <a:gd name="connsiteX26" fmla="*/ 1562642 w 2220071"/>
                <a:gd name="connsiteY26" fmla="*/ 351252 h 633294"/>
                <a:gd name="connsiteX27" fmla="*/ 1562880 w 2220071"/>
                <a:gd name="connsiteY27" fmla="*/ 351981 h 633294"/>
                <a:gd name="connsiteX28" fmla="*/ 1678802 w 2220071"/>
                <a:gd name="connsiteY28" fmla="*/ 325657 h 633294"/>
                <a:gd name="connsiteX29" fmla="*/ 1701947 w 2220071"/>
                <a:gd name="connsiteY29" fmla="*/ 327346 h 633294"/>
                <a:gd name="connsiteX30" fmla="*/ 1703536 w 2220071"/>
                <a:gd name="connsiteY30" fmla="*/ 336882 h 633294"/>
                <a:gd name="connsiteX31" fmla="*/ 1652677 w 2220071"/>
                <a:gd name="connsiteY31" fmla="*/ 342444 h 633294"/>
                <a:gd name="connsiteX32" fmla="*/ 1678802 w 2220071"/>
                <a:gd name="connsiteY32" fmla="*/ 325657 h 633294"/>
                <a:gd name="connsiteX33" fmla="*/ 1717840 w 2220071"/>
                <a:gd name="connsiteY33" fmla="*/ 228012 h 633294"/>
                <a:gd name="connsiteX34" fmla="*/ 1681285 w 2220071"/>
                <a:gd name="connsiteY34" fmla="*/ 244700 h 633294"/>
                <a:gd name="connsiteX35" fmla="*/ 1681286 w 2220071"/>
                <a:gd name="connsiteY35" fmla="*/ 244701 h 633294"/>
                <a:gd name="connsiteX36" fmla="*/ 1681285 w 2220071"/>
                <a:gd name="connsiteY36" fmla="*/ 244701 h 633294"/>
                <a:gd name="connsiteX37" fmla="*/ 1682368 w 2220071"/>
                <a:gd name="connsiteY37" fmla="*/ 247516 h 633294"/>
                <a:gd name="connsiteX38" fmla="*/ 1685258 w 2220071"/>
                <a:gd name="connsiteY38" fmla="*/ 255031 h 633294"/>
                <a:gd name="connsiteX39" fmla="*/ 1685259 w 2220071"/>
                <a:gd name="connsiteY39" fmla="*/ 255031 h 633294"/>
                <a:gd name="connsiteX40" fmla="*/ 1685335 w 2220071"/>
                <a:gd name="connsiteY40" fmla="*/ 255020 h 633294"/>
                <a:gd name="connsiteX41" fmla="*/ 1707212 w 2220071"/>
                <a:gd name="connsiteY41" fmla="*/ 251951 h 633294"/>
                <a:gd name="connsiteX42" fmla="*/ 1717789 w 2220071"/>
                <a:gd name="connsiteY42" fmla="*/ 228128 h 633294"/>
                <a:gd name="connsiteX43" fmla="*/ 1717841 w 2220071"/>
                <a:gd name="connsiteY43" fmla="*/ 228013 h 633294"/>
                <a:gd name="connsiteX44" fmla="*/ 1717839 w 2220071"/>
                <a:gd name="connsiteY44" fmla="*/ 228014 h 633294"/>
                <a:gd name="connsiteX45" fmla="*/ 1944322 w 2220071"/>
                <a:gd name="connsiteY45" fmla="*/ 211213 h 633294"/>
                <a:gd name="connsiteX46" fmla="*/ 1901409 w 2220071"/>
                <a:gd name="connsiteY46" fmla="*/ 225629 h 633294"/>
                <a:gd name="connsiteX47" fmla="*/ 1903793 w 2220071"/>
                <a:gd name="connsiteY47" fmla="*/ 234370 h 633294"/>
                <a:gd name="connsiteX48" fmla="*/ 1961804 w 2220071"/>
                <a:gd name="connsiteY48" fmla="*/ 217682 h 633294"/>
                <a:gd name="connsiteX49" fmla="*/ 1944322 w 2220071"/>
                <a:gd name="connsiteY49" fmla="*/ 211213 h 633294"/>
                <a:gd name="connsiteX50" fmla="*/ 2220071 w 2220071"/>
                <a:gd name="connsiteY50" fmla="*/ 169207 h 633294"/>
                <a:gd name="connsiteX51" fmla="*/ 2104844 w 2220071"/>
                <a:gd name="connsiteY51" fmla="*/ 200199 h 633294"/>
                <a:gd name="connsiteX52" fmla="*/ 2220071 w 2220071"/>
                <a:gd name="connsiteY52" fmla="*/ 169207 h 633294"/>
                <a:gd name="connsiteX53" fmla="*/ 2042066 w 2220071"/>
                <a:gd name="connsiteY53" fmla="*/ 168412 h 633294"/>
                <a:gd name="connsiteX54" fmla="*/ 1993591 w 2220071"/>
                <a:gd name="connsiteY54" fmla="*/ 204172 h 633294"/>
                <a:gd name="connsiteX55" fmla="*/ 1995975 w 2220071"/>
                <a:gd name="connsiteY55" fmla="*/ 214503 h 633294"/>
                <a:gd name="connsiteX56" fmla="*/ 2054780 w 2220071"/>
                <a:gd name="connsiteY56" fmla="*/ 204172 h 633294"/>
                <a:gd name="connsiteX57" fmla="*/ 2042066 w 2220071"/>
                <a:gd name="connsiteY57" fmla="*/ 168412 h 633294"/>
                <a:gd name="connsiteX58" fmla="*/ 241344 w 2220071"/>
                <a:gd name="connsiteY58" fmla="*/ 127089 h 633294"/>
                <a:gd name="connsiteX59" fmla="*/ 229424 w 2220071"/>
                <a:gd name="connsiteY59" fmla="*/ 131062 h 633294"/>
                <a:gd name="connsiteX60" fmla="*/ 231013 w 2220071"/>
                <a:gd name="connsiteY60" fmla="*/ 137420 h 633294"/>
                <a:gd name="connsiteX61" fmla="*/ 231808 w 2220071"/>
                <a:gd name="connsiteY61" fmla="*/ 137420 h 633294"/>
                <a:gd name="connsiteX62" fmla="*/ 252469 w 2220071"/>
                <a:gd name="connsiteY62" fmla="*/ 137420 h 633294"/>
                <a:gd name="connsiteX63" fmla="*/ 254059 w 2220071"/>
                <a:gd name="connsiteY63" fmla="*/ 131858 h 633294"/>
                <a:gd name="connsiteX64" fmla="*/ 242139 w 2220071"/>
                <a:gd name="connsiteY64" fmla="*/ 127089 h 633294"/>
                <a:gd name="connsiteX65" fmla="*/ 241706 w 2220071"/>
                <a:gd name="connsiteY65" fmla="*/ 127234 h 633294"/>
                <a:gd name="connsiteX66" fmla="*/ 1691616 w 2220071"/>
                <a:gd name="connsiteY66" fmla="*/ 88945 h 633294"/>
                <a:gd name="connsiteX67" fmla="*/ 1717046 w 2220071"/>
                <a:gd name="connsiteY67" fmla="*/ 120732 h 633294"/>
                <a:gd name="connsiteX68" fmla="*/ 1691616 w 2220071"/>
                <a:gd name="connsiteY68" fmla="*/ 88945 h 633294"/>
                <a:gd name="connsiteX69" fmla="*/ 254059 w 2220071"/>
                <a:gd name="connsiteY69" fmla="*/ 81793 h 633294"/>
                <a:gd name="connsiteX70" fmla="*/ 254129 w 2220071"/>
                <a:gd name="connsiteY70" fmla="*/ 81797 h 633294"/>
                <a:gd name="connsiteX71" fmla="*/ 254122 w 2220071"/>
                <a:gd name="connsiteY71" fmla="*/ 81801 h 633294"/>
                <a:gd name="connsiteX72" fmla="*/ 1939653 w 2220071"/>
                <a:gd name="connsiteY72" fmla="*/ 54166 h 633294"/>
                <a:gd name="connsiteX73" fmla="*/ 1957036 w 2220071"/>
                <a:gd name="connsiteY73" fmla="*/ 57953 h 633294"/>
                <a:gd name="connsiteX74" fmla="*/ 1910150 w 2220071"/>
                <a:gd name="connsiteY74" fmla="*/ 73051 h 633294"/>
                <a:gd name="connsiteX75" fmla="*/ 1939653 w 2220071"/>
                <a:gd name="connsiteY75" fmla="*/ 54166 h 633294"/>
                <a:gd name="connsiteX76" fmla="*/ 1355608 w 2220071"/>
                <a:gd name="connsiteY76" fmla="*/ 389 h 633294"/>
                <a:gd name="connsiteX77" fmla="*/ 1457189 w 2220071"/>
                <a:gd name="connsiteY77" fmla="*/ 14246 h 633294"/>
                <a:gd name="connsiteX78" fmla="*/ 1467520 w 2220071"/>
                <a:gd name="connsiteY78" fmla="*/ 48417 h 633294"/>
                <a:gd name="connsiteX79" fmla="*/ 1528709 w 2220071"/>
                <a:gd name="connsiteY79" fmla="*/ 5505 h 633294"/>
                <a:gd name="connsiteX80" fmla="*/ 1526325 w 2220071"/>
                <a:gd name="connsiteY80" fmla="*/ 32524 h 633294"/>
                <a:gd name="connsiteX81" fmla="*/ 1570032 w 2220071"/>
                <a:gd name="connsiteY81" fmla="*/ 22193 h 633294"/>
                <a:gd name="connsiteX82" fmla="*/ 1620096 w 2220071"/>
                <a:gd name="connsiteY82" fmla="*/ 7094 h 633294"/>
                <a:gd name="connsiteX83" fmla="*/ 1696384 w 2220071"/>
                <a:gd name="connsiteY83" fmla="*/ 46828 h 633294"/>
                <a:gd name="connsiteX84" fmla="*/ 1727376 w 2220071"/>
                <a:gd name="connsiteY84" fmla="*/ 61132 h 633294"/>
                <a:gd name="connsiteX85" fmla="*/ 1790155 w 2220071"/>
                <a:gd name="connsiteY85" fmla="*/ 36497 h 633294"/>
                <a:gd name="connsiteX86" fmla="*/ 1852934 w 2220071"/>
                <a:gd name="connsiteY86" fmla="*/ 22193 h 633294"/>
                <a:gd name="connsiteX87" fmla="*/ 1764726 w 2220071"/>
                <a:gd name="connsiteY87" fmla="*/ 100071 h 633294"/>
                <a:gd name="connsiteX88" fmla="*/ 1806049 w 2220071"/>
                <a:gd name="connsiteY88" fmla="*/ 95303 h 633294"/>
                <a:gd name="connsiteX89" fmla="*/ 1777441 w 2220071"/>
                <a:gd name="connsiteY89" fmla="*/ 129473 h 633294"/>
                <a:gd name="connsiteX90" fmla="*/ 1849756 w 2220071"/>
                <a:gd name="connsiteY90" fmla="*/ 103249 h 633294"/>
                <a:gd name="connsiteX91" fmla="*/ 1894257 w 2220071"/>
                <a:gd name="connsiteY91" fmla="*/ 88151 h 633294"/>
                <a:gd name="connsiteX92" fmla="*/ 1863265 w 2220071"/>
                <a:gd name="connsiteY92" fmla="*/ 107223 h 633294"/>
                <a:gd name="connsiteX93" fmla="*/ 1864854 w 2220071"/>
                <a:gd name="connsiteY93" fmla="*/ 114375 h 633294"/>
                <a:gd name="connsiteX94" fmla="*/ 1939553 w 2220071"/>
                <a:gd name="connsiteY94" fmla="*/ 107223 h 633294"/>
                <a:gd name="connsiteX95" fmla="*/ 1957830 w 2220071"/>
                <a:gd name="connsiteY95" fmla="*/ 142983 h 633294"/>
                <a:gd name="connsiteX96" fmla="*/ 2044450 w 2220071"/>
                <a:gd name="connsiteY96" fmla="*/ 149340 h 633294"/>
                <a:gd name="connsiteX97" fmla="*/ 2081799 w 2220071"/>
                <a:gd name="connsiteY97" fmla="*/ 133447 h 633294"/>
                <a:gd name="connsiteX98" fmla="*/ 2088157 w 2220071"/>
                <a:gd name="connsiteY98" fmla="*/ 203378 h 633294"/>
                <a:gd name="connsiteX99" fmla="*/ 2019020 w 2220071"/>
                <a:gd name="connsiteY99" fmla="*/ 230397 h 633294"/>
                <a:gd name="connsiteX100" fmla="*/ 1985644 w 2220071"/>
                <a:gd name="connsiteY100" fmla="*/ 245495 h 633294"/>
                <a:gd name="connsiteX101" fmla="*/ 1951473 w 2220071"/>
                <a:gd name="connsiteY101" fmla="*/ 250263 h 633294"/>
                <a:gd name="connsiteX102" fmla="*/ 1914124 w 2220071"/>
                <a:gd name="connsiteY102" fmla="*/ 259005 h 633294"/>
                <a:gd name="connsiteX103" fmla="*/ 1859292 w 2220071"/>
                <a:gd name="connsiteY103" fmla="*/ 288407 h 633294"/>
                <a:gd name="connsiteX104" fmla="*/ 1768699 w 2220071"/>
                <a:gd name="connsiteY104" fmla="*/ 317810 h 633294"/>
                <a:gd name="connsiteX105" fmla="*/ 1736912 w 2220071"/>
                <a:gd name="connsiteY105" fmla="*/ 324962 h 633294"/>
                <a:gd name="connsiteX106" fmla="*/ 1716251 w 2220071"/>
                <a:gd name="connsiteY106" fmla="*/ 277282 h 633294"/>
                <a:gd name="connsiteX107" fmla="*/ 1651883 w 2220071"/>
                <a:gd name="connsiteY107" fmla="*/ 314632 h 633294"/>
                <a:gd name="connsiteX108" fmla="*/ 1611355 w 2220071"/>
                <a:gd name="connsiteY108" fmla="*/ 326552 h 633294"/>
                <a:gd name="connsiteX109" fmla="*/ 1643936 w 2220071"/>
                <a:gd name="connsiteY109" fmla="*/ 363901 h 633294"/>
                <a:gd name="connsiteX110" fmla="*/ 1604997 w 2220071"/>
                <a:gd name="connsiteY110" fmla="*/ 376616 h 633294"/>
                <a:gd name="connsiteX111" fmla="*/ 1588905 w 2220071"/>
                <a:gd name="connsiteY111" fmla="*/ 354365 h 633294"/>
                <a:gd name="connsiteX112" fmla="*/ 1565041 w 2220071"/>
                <a:gd name="connsiteY112" fmla="*/ 351536 h 633294"/>
                <a:gd name="connsiteX113" fmla="*/ 1565263 w 2220071"/>
                <a:gd name="connsiteY113" fmla="*/ 351980 h 633294"/>
                <a:gd name="connsiteX114" fmla="*/ 1563440 w 2220071"/>
                <a:gd name="connsiteY114" fmla="*/ 353132 h 633294"/>
                <a:gd name="connsiteX115" fmla="*/ 1564081 w 2220071"/>
                <a:gd name="connsiteY115" fmla="*/ 351423 h 633294"/>
                <a:gd name="connsiteX116" fmla="*/ 1562642 w 2220071"/>
                <a:gd name="connsiteY116" fmla="*/ 351252 h 633294"/>
                <a:gd name="connsiteX117" fmla="*/ 1556622 w 2220071"/>
                <a:gd name="connsiteY117" fmla="*/ 332810 h 633294"/>
                <a:gd name="connsiteX118" fmla="*/ 1548576 w 2220071"/>
                <a:gd name="connsiteY118" fmla="*/ 308274 h 633294"/>
                <a:gd name="connsiteX119" fmla="*/ 1484207 w 2220071"/>
                <a:gd name="connsiteY119" fmla="*/ 375026 h 633294"/>
                <a:gd name="connsiteX120" fmla="*/ 1425402 w 2220071"/>
                <a:gd name="connsiteY120" fmla="*/ 398867 h 633294"/>
                <a:gd name="connsiteX121" fmla="*/ 1291897 w 2220071"/>
                <a:gd name="connsiteY121" fmla="*/ 437805 h 633294"/>
                <a:gd name="connsiteX122" fmla="*/ 1276799 w 2220071"/>
                <a:gd name="connsiteY122" fmla="*/ 444957 h 633294"/>
                <a:gd name="connsiteX123" fmla="*/ 1259316 w 2220071"/>
                <a:gd name="connsiteY123" fmla="*/ 446547 h 633294"/>
                <a:gd name="connsiteX124" fmla="*/ 1260835 w 2220071"/>
                <a:gd name="connsiteY124" fmla="*/ 430598 h 633294"/>
                <a:gd name="connsiteX125" fmla="*/ 1262495 w 2220071"/>
                <a:gd name="connsiteY125" fmla="*/ 430653 h 633294"/>
                <a:gd name="connsiteX126" fmla="*/ 1263396 w 2220071"/>
                <a:gd name="connsiteY126" fmla="*/ 428934 h 633294"/>
                <a:gd name="connsiteX127" fmla="*/ 1296467 w 2220071"/>
                <a:gd name="connsiteY127" fmla="*/ 416647 h 633294"/>
                <a:gd name="connsiteX128" fmla="*/ 1323684 w 2220071"/>
                <a:gd name="connsiteY128" fmla="*/ 386152 h 633294"/>
                <a:gd name="connsiteX129" fmla="*/ 1305407 w 2220071"/>
                <a:gd name="connsiteY129" fmla="*/ 384563 h 633294"/>
                <a:gd name="connsiteX130" fmla="*/ 1277693 w 2220071"/>
                <a:gd name="connsiteY130" fmla="*/ 401648 h 633294"/>
                <a:gd name="connsiteX131" fmla="*/ 1263396 w 2220071"/>
                <a:gd name="connsiteY131" fmla="*/ 428934 h 633294"/>
                <a:gd name="connsiteX132" fmla="*/ 1260905 w 2220071"/>
                <a:gd name="connsiteY132" fmla="*/ 429859 h 633294"/>
                <a:gd name="connsiteX133" fmla="*/ 1260835 w 2220071"/>
                <a:gd name="connsiteY133" fmla="*/ 430598 h 633294"/>
                <a:gd name="connsiteX134" fmla="*/ 1241536 w 2220071"/>
                <a:gd name="connsiteY134" fmla="*/ 429958 h 633294"/>
                <a:gd name="connsiteX135" fmla="*/ 1221172 w 2220071"/>
                <a:gd name="connsiteY135" fmla="*/ 432243 h 633294"/>
                <a:gd name="connsiteX136" fmla="*/ 1080515 w 2220071"/>
                <a:gd name="connsiteY136" fmla="*/ 474360 h 633294"/>
                <a:gd name="connsiteX137" fmla="*/ 1099587 w 2220071"/>
                <a:gd name="connsiteY137" fmla="*/ 490254 h 633294"/>
                <a:gd name="connsiteX138" fmla="*/ 1081310 w 2220071"/>
                <a:gd name="connsiteY138" fmla="*/ 511710 h 633294"/>
                <a:gd name="connsiteX139" fmla="*/ 1090051 w 2220071"/>
                <a:gd name="connsiteY139" fmla="*/ 537934 h 633294"/>
                <a:gd name="connsiteX140" fmla="*/ 1076542 w 2220071"/>
                <a:gd name="connsiteY140" fmla="*/ 546675 h 633294"/>
                <a:gd name="connsiteX141" fmla="*/ 939859 w 2220071"/>
                <a:gd name="connsiteY141" fmla="*/ 587998 h 633294"/>
                <a:gd name="connsiteX142" fmla="*/ 846882 w 2220071"/>
                <a:gd name="connsiteY142" fmla="*/ 599918 h 633294"/>
                <a:gd name="connsiteX143" fmla="*/ 764237 w 2220071"/>
                <a:gd name="connsiteY143" fmla="*/ 596739 h 633294"/>
                <a:gd name="connsiteX144" fmla="*/ 757879 w 2220071"/>
                <a:gd name="connsiteY144" fmla="*/ 626937 h 633294"/>
                <a:gd name="connsiteX145" fmla="*/ 749933 w 2220071"/>
                <a:gd name="connsiteY145" fmla="*/ 633294 h 633294"/>
                <a:gd name="connsiteX146" fmla="*/ 723708 w 2220071"/>
                <a:gd name="connsiteY146" fmla="*/ 607865 h 633294"/>
                <a:gd name="connsiteX147" fmla="*/ 689538 w 2220071"/>
                <a:gd name="connsiteY147" fmla="*/ 630115 h 633294"/>
                <a:gd name="connsiteX148" fmla="*/ 674439 w 2220071"/>
                <a:gd name="connsiteY148" fmla="*/ 618195 h 633294"/>
                <a:gd name="connsiteX149" fmla="*/ 649009 w 2220071"/>
                <a:gd name="connsiteY149" fmla="*/ 615017 h 633294"/>
                <a:gd name="connsiteX150" fmla="*/ 604508 w 2220071"/>
                <a:gd name="connsiteY150" fmla="*/ 626142 h 633294"/>
                <a:gd name="connsiteX151" fmla="*/ 436833 w 2220071"/>
                <a:gd name="connsiteY151" fmla="*/ 600713 h 633294"/>
                <a:gd name="connsiteX152" fmla="*/ 394715 w 2220071"/>
                <a:gd name="connsiteY152" fmla="*/ 570515 h 633294"/>
                <a:gd name="connsiteX153" fmla="*/ 324784 w 2220071"/>
                <a:gd name="connsiteY153" fmla="*/ 514094 h 633294"/>
                <a:gd name="connsiteX154" fmla="*/ 296971 w 2220071"/>
                <a:gd name="connsiteY154" fmla="*/ 480718 h 633294"/>
                <a:gd name="connsiteX155" fmla="*/ 229424 w 2220071"/>
                <a:gd name="connsiteY155" fmla="*/ 421912 h 633294"/>
                <a:gd name="connsiteX156" fmla="*/ 189690 w 2220071"/>
                <a:gd name="connsiteY156" fmla="*/ 416349 h 633294"/>
                <a:gd name="connsiteX157" fmla="*/ 94330 w 2220071"/>
                <a:gd name="connsiteY157" fmla="*/ 357544 h 633294"/>
                <a:gd name="connsiteX158" fmla="*/ 27578 w 2220071"/>
                <a:gd name="connsiteY158" fmla="*/ 303506 h 633294"/>
                <a:gd name="connsiteX159" fmla="*/ 23604 w 2220071"/>
                <a:gd name="connsiteY159" fmla="*/ 287613 h 633294"/>
                <a:gd name="connsiteX160" fmla="*/ 2148 w 2220071"/>
                <a:gd name="connsiteY160" fmla="*/ 247085 h 633294"/>
                <a:gd name="connsiteX161" fmla="*/ 29962 w 2220071"/>
                <a:gd name="connsiteY161" fmla="*/ 203378 h 633294"/>
                <a:gd name="connsiteX162" fmla="*/ 54597 w 2220071"/>
                <a:gd name="connsiteY162" fmla="*/ 204172 h 633294"/>
                <a:gd name="connsiteX163" fmla="*/ 57775 w 2220071"/>
                <a:gd name="connsiteY163" fmla="*/ 197020 h 633294"/>
                <a:gd name="connsiteX164" fmla="*/ 15658 w 2220071"/>
                <a:gd name="connsiteY164" fmla="*/ 170002 h 633294"/>
                <a:gd name="connsiteX165" fmla="*/ 31551 w 2220071"/>
                <a:gd name="connsiteY165" fmla="*/ 130268 h 633294"/>
                <a:gd name="connsiteX166" fmla="*/ 77642 w 2220071"/>
                <a:gd name="connsiteY166" fmla="*/ 158876 h 633294"/>
                <a:gd name="connsiteX167" fmla="*/ 149162 w 2220071"/>
                <a:gd name="connsiteY167" fmla="*/ 142983 h 633294"/>
                <a:gd name="connsiteX168" fmla="*/ 67311 w 2220071"/>
                <a:gd name="connsiteY168" fmla="*/ 119143 h 633294"/>
                <a:gd name="connsiteX169" fmla="*/ 50623 w 2220071"/>
                <a:gd name="connsiteY169" fmla="*/ 75436 h 633294"/>
                <a:gd name="connsiteX170" fmla="*/ 141216 w 2220071"/>
                <a:gd name="connsiteY170" fmla="*/ 65105 h 633294"/>
                <a:gd name="connsiteX171" fmla="*/ 147573 w 2220071"/>
                <a:gd name="connsiteY171" fmla="*/ 91329 h 633294"/>
                <a:gd name="connsiteX172" fmla="*/ 219093 w 2220071"/>
                <a:gd name="connsiteY172" fmla="*/ 80204 h 633294"/>
                <a:gd name="connsiteX173" fmla="*/ 251550 w 2220071"/>
                <a:gd name="connsiteY173" fmla="*/ 83155 h 633294"/>
                <a:gd name="connsiteX174" fmla="*/ 225451 w 2220071"/>
                <a:gd name="connsiteY174" fmla="*/ 96891 h 633294"/>
                <a:gd name="connsiteX175" fmla="*/ 225924 w 2220071"/>
                <a:gd name="connsiteY175" fmla="*/ 98191 h 633294"/>
                <a:gd name="connsiteX176" fmla="*/ 223861 w 2220071"/>
                <a:gd name="connsiteY176" fmla="*/ 99276 h 633294"/>
                <a:gd name="connsiteX177" fmla="*/ 227040 w 2220071"/>
                <a:gd name="connsiteY177" fmla="*/ 108017 h 633294"/>
                <a:gd name="connsiteX178" fmla="*/ 291408 w 2220071"/>
                <a:gd name="connsiteY178" fmla="*/ 86561 h 633294"/>
                <a:gd name="connsiteX179" fmla="*/ 289194 w 2220071"/>
                <a:gd name="connsiteY179" fmla="*/ 86278 h 633294"/>
                <a:gd name="connsiteX180" fmla="*/ 292998 w 2220071"/>
                <a:gd name="connsiteY180" fmla="*/ 84177 h 633294"/>
                <a:gd name="connsiteX181" fmla="*/ 254129 w 2220071"/>
                <a:gd name="connsiteY181" fmla="*/ 81797 h 633294"/>
                <a:gd name="connsiteX182" fmla="*/ 255648 w 2220071"/>
                <a:gd name="connsiteY182" fmla="*/ 80998 h 633294"/>
                <a:gd name="connsiteX183" fmla="*/ 254059 w 2220071"/>
                <a:gd name="connsiteY183" fmla="*/ 81793 h 633294"/>
                <a:gd name="connsiteX184" fmla="*/ 271541 w 2220071"/>
                <a:gd name="connsiteY184" fmla="*/ 50801 h 633294"/>
                <a:gd name="connsiteX185" fmla="*/ 715762 w 2220071"/>
                <a:gd name="connsiteY185" fmla="*/ 8684 h 633294"/>
                <a:gd name="connsiteX186" fmla="*/ 877080 w 2220071"/>
                <a:gd name="connsiteY186" fmla="*/ 11862 h 633294"/>
                <a:gd name="connsiteX187" fmla="*/ 934296 w 2220071"/>
                <a:gd name="connsiteY187" fmla="*/ 12657 h 633294"/>
                <a:gd name="connsiteX188" fmla="*/ 991512 w 2220071"/>
                <a:gd name="connsiteY188" fmla="*/ 24577 h 633294"/>
                <a:gd name="connsiteX189" fmla="*/ 1015352 w 2220071"/>
                <a:gd name="connsiteY189" fmla="*/ 11862 h 633294"/>
                <a:gd name="connsiteX190" fmla="*/ 1020915 w 2220071"/>
                <a:gd name="connsiteY190" fmla="*/ 11862 h 633294"/>
                <a:gd name="connsiteX191" fmla="*/ 1078926 w 2220071"/>
                <a:gd name="connsiteY191" fmla="*/ 11068 h 633294"/>
                <a:gd name="connsiteX192" fmla="*/ 1086873 w 2220071"/>
                <a:gd name="connsiteY192" fmla="*/ 9478 h 633294"/>
                <a:gd name="connsiteX193" fmla="*/ 1300639 w 2220071"/>
                <a:gd name="connsiteY193" fmla="*/ 8684 h 633294"/>
                <a:gd name="connsiteX194" fmla="*/ 1321300 w 2220071"/>
                <a:gd name="connsiteY194" fmla="*/ 7889 h 633294"/>
                <a:gd name="connsiteX195" fmla="*/ 1355608 w 2220071"/>
                <a:gd name="connsiteY195" fmla="*/ 389 h 633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</a:cxnLst>
              <a:rect l="l" t="t" r="r" b="b"/>
              <a:pathLst>
                <a:path w="2220071" h="633294">
                  <a:moveTo>
                    <a:pt x="1341167" y="493432"/>
                  </a:moveTo>
                  <a:cubicBezTo>
                    <a:pt x="1333220" y="529192"/>
                    <a:pt x="1333220" y="529192"/>
                    <a:pt x="1299844" y="520451"/>
                  </a:cubicBezTo>
                  <a:cubicBezTo>
                    <a:pt x="1308585" y="502968"/>
                    <a:pt x="1324479" y="498995"/>
                    <a:pt x="1341167" y="493432"/>
                  </a:cubicBezTo>
                  <a:close/>
                  <a:moveTo>
                    <a:pt x="1180644" y="481512"/>
                  </a:moveTo>
                  <a:cubicBezTo>
                    <a:pt x="1164750" y="488664"/>
                    <a:pt x="1148062" y="495816"/>
                    <a:pt x="1130580" y="503762"/>
                  </a:cubicBezTo>
                  <a:cubicBezTo>
                    <a:pt x="1153625" y="524424"/>
                    <a:pt x="1153625" y="524424"/>
                    <a:pt x="1183823" y="490253"/>
                  </a:cubicBezTo>
                  <a:cubicBezTo>
                    <a:pt x="1183028" y="487074"/>
                    <a:pt x="1181438" y="484690"/>
                    <a:pt x="1180644" y="481512"/>
                  </a:cubicBezTo>
                  <a:close/>
                  <a:moveTo>
                    <a:pt x="1223953" y="466115"/>
                  </a:moveTo>
                  <a:cubicBezTo>
                    <a:pt x="1247793" y="467009"/>
                    <a:pt x="1269646" y="471579"/>
                    <a:pt x="1283156" y="479128"/>
                  </a:cubicBezTo>
                  <a:cubicBezTo>
                    <a:pt x="1276799" y="494226"/>
                    <a:pt x="1272825" y="507736"/>
                    <a:pt x="1266468" y="518861"/>
                  </a:cubicBezTo>
                  <a:cubicBezTo>
                    <a:pt x="1261700" y="526808"/>
                    <a:pt x="1254548" y="534754"/>
                    <a:pt x="1246601" y="538728"/>
                  </a:cubicBezTo>
                  <a:cubicBezTo>
                    <a:pt x="1239449" y="542701"/>
                    <a:pt x="1229119" y="541112"/>
                    <a:pt x="1220377" y="542701"/>
                  </a:cubicBezTo>
                  <a:cubicBezTo>
                    <a:pt x="1219583" y="533960"/>
                    <a:pt x="1218788" y="526013"/>
                    <a:pt x="1217198" y="514093"/>
                  </a:cubicBezTo>
                  <a:cubicBezTo>
                    <a:pt x="1205278" y="519656"/>
                    <a:pt x="1192564" y="524424"/>
                    <a:pt x="1180644" y="529986"/>
                  </a:cubicBezTo>
                  <a:cubicBezTo>
                    <a:pt x="1144089" y="547469"/>
                    <a:pt x="1132169" y="545085"/>
                    <a:pt x="1105150" y="513298"/>
                  </a:cubicBezTo>
                  <a:cubicBezTo>
                    <a:pt x="1108329" y="484690"/>
                    <a:pt x="1133758" y="482306"/>
                    <a:pt x="1152830" y="475154"/>
                  </a:cubicBezTo>
                  <a:cubicBezTo>
                    <a:pt x="1174286" y="468002"/>
                    <a:pt x="1200113" y="465221"/>
                    <a:pt x="1223953" y="466115"/>
                  </a:cubicBezTo>
                  <a:close/>
                  <a:moveTo>
                    <a:pt x="1431759" y="447341"/>
                  </a:moveTo>
                  <a:cubicBezTo>
                    <a:pt x="1440500" y="449725"/>
                    <a:pt x="1436527" y="460056"/>
                    <a:pt x="1424607" y="461645"/>
                  </a:cubicBezTo>
                  <a:cubicBezTo>
                    <a:pt x="1420634" y="462440"/>
                    <a:pt x="1417455" y="460851"/>
                    <a:pt x="1413481" y="460851"/>
                  </a:cubicBezTo>
                  <a:cubicBezTo>
                    <a:pt x="1411892" y="457672"/>
                    <a:pt x="1411097" y="454493"/>
                    <a:pt x="1410303" y="451315"/>
                  </a:cubicBezTo>
                  <a:cubicBezTo>
                    <a:pt x="1417455" y="449725"/>
                    <a:pt x="1425401" y="445752"/>
                    <a:pt x="1431759" y="447341"/>
                  </a:cubicBezTo>
                  <a:close/>
                  <a:moveTo>
                    <a:pt x="1563440" y="353132"/>
                  </a:moveTo>
                  <a:lnTo>
                    <a:pt x="1559986" y="362336"/>
                  </a:lnTo>
                  <a:cubicBezTo>
                    <a:pt x="1555927" y="371052"/>
                    <a:pt x="1551755" y="371052"/>
                    <a:pt x="1535066" y="371052"/>
                  </a:cubicBezTo>
                  <a:close/>
                  <a:moveTo>
                    <a:pt x="1562085" y="351186"/>
                  </a:moveTo>
                  <a:lnTo>
                    <a:pt x="1562642" y="351252"/>
                  </a:lnTo>
                  <a:lnTo>
                    <a:pt x="1562880" y="351981"/>
                  </a:lnTo>
                  <a:close/>
                  <a:moveTo>
                    <a:pt x="1678802" y="325657"/>
                  </a:moveTo>
                  <a:cubicBezTo>
                    <a:pt x="1686848" y="324167"/>
                    <a:pt x="1694398" y="325756"/>
                    <a:pt x="1701947" y="327346"/>
                  </a:cubicBezTo>
                  <a:cubicBezTo>
                    <a:pt x="1702741" y="331319"/>
                    <a:pt x="1702741" y="333703"/>
                    <a:pt x="1703536" y="336882"/>
                  </a:cubicBezTo>
                  <a:cubicBezTo>
                    <a:pt x="1689232" y="338471"/>
                    <a:pt x="1675722" y="340060"/>
                    <a:pt x="1652677" y="342444"/>
                  </a:cubicBezTo>
                  <a:cubicBezTo>
                    <a:pt x="1662213" y="331716"/>
                    <a:pt x="1670756" y="327147"/>
                    <a:pt x="1678802" y="325657"/>
                  </a:cubicBezTo>
                  <a:close/>
                  <a:moveTo>
                    <a:pt x="1717840" y="228012"/>
                  </a:moveTo>
                  <a:cubicBezTo>
                    <a:pt x="1705125" y="233575"/>
                    <a:pt x="1693205" y="239137"/>
                    <a:pt x="1681285" y="244700"/>
                  </a:cubicBezTo>
                  <a:lnTo>
                    <a:pt x="1681286" y="244701"/>
                  </a:lnTo>
                  <a:lnTo>
                    <a:pt x="1681285" y="244701"/>
                  </a:lnTo>
                  <a:lnTo>
                    <a:pt x="1682368" y="247516"/>
                  </a:lnTo>
                  <a:lnTo>
                    <a:pt x="1685258" y="255031"/>
                  </a:lnTo>
                  <a:lnTo>
                    <a:pt x="1685259" y="255031"/>
                  </a:lnTo>
                  <a:lnTo>
                    <a:pt x="1685335" y="255020"/>
                  </a:lnTo>
                  <a:lnTo>
                    <a:pt x="1707212" y="251951"/>
                  </a:lnTo>
                  <a:lnTo>
                    <a:pt x="1717789" y="228128"/>
                  </a:lnTo>
                  <a:lnTo>
                    <a:pt x="1717841" y="228013"/>
                  </a:lnTo>
                  <a:lnTo>
                    <a:pt x="1717839" y="228014"/>
                  </a:lnTo>
                  <a:close/>
                  <a:moveTo>
                    <a:pt x="1944322" y="211213"/>
                  </a:moveTo>
                  <a:cubicBezTo>
                    <a:pt x="1928230" y="209536"/>
                    <a:pt x="1915713" y="220265"/>
                    <a:pt x="1901409" y="225629"/>
                  </a:cubicBezTo>
                  <a:cubicBezTo>
                    <a:pt x="1902204" y="228807"/>
                    <a:pt x="1902999" y="231191"/>
                    <a:pt x="1903793" y="234370"/>
                  </a:cubicBezTo>
                  <a:cubicBezTo>
                    <a:pt x="1923660" y="228807"/>
                    <a:pt x="1942732" y="223245"/>
                    <a:pt x="1961804" y="217682"/>
                  </a:cubicBezTo>
                  <a:cubicBezTo>
                    <a:pt x="1955447" y="213709"/>
                    <a:pt x="1949686" y="211771"/>
                    <a:pt x="1944322" y="211213"/>
                  </a:cubicBezTo>
                  <a:close/>
                  <a:moveTo>
                    <a:pt x="2220071" y="169207"/>
                  </a:moveTo>
                  <a:cubicBezTo>
                    <a:pt x="2185106" y="193047"/>
                    <a:pt x="2149346" y="212914"/>
                    <a:pt x="2104844" y="200199"/>
                  </a:cubicBezTo>
                  <a:cubicBezTo>
                    <a:pt x="2142989" y="189868"/>
                    <a:pt x="2181927" y="179538"/>
                    <a:pt x="2220071" y="169207"/>
                  </a:cubicBezTo>
                  <a:close/>
                  <a:moveTo>
                    <a:pt x="2042066" y="168412"/>
                  </a:moveTo>
                  <a:cubicBezTo>
                    <a:pt x="2022993" y="182716"/>
                    <a:pt x="2008690" y="193842"/>
                    <a:pt x="1993591" y="204172"/>
                  </a:cubicBezTo>
                  <a:cubicBezTo>
                    <a:pt x="1994386" y="207351"/>
                    <a:pt x="1995180" y="211324"/>
                    <a:pt x="1995975" y="214503"/>
                  </a:cubicBezTo>
                  <a:cubicBezTo>
                    <a:pt x="2014252" y="211324"/>
                    <a:pt x="2032530" y="208146"/>
                    <a:pt x="2054780" y="204172"/>
                  </a:cubicBezTo>
                  <a:cubicBezTo>
                    <a:pt x="2049217" y="189074"/>
                    <a:pt x="2046039" y="178743"/>
                    <a:pt x="2042066" y="168412"/>
                  </a:cubicBezTo>
                  <a:close/>
                  <a:moveTo>
                    <a:pt x="241344" y="127089"/>
                  </a:moveTo>
                  <a:cubicBezTo>
                    <a:pt x="237371" y="127089"/>
                    <a:pt x="233397" y="129473"/>
                    <a:pt x="229424" y="131062"/>
                  </a:cubicBezTo>
                  <a:cubicBezTo>
                    <a:pt x="230219" y="133446"/>
                    <a:pt x="230219" y="135036"/>
                    <a:pt x="231013" y="137420"/>
                  </a:cubicBezTo>
                  <a:lnTo>
                    <a:pt x="231808" y="137420"/>
                  </a:lnTo>
                  <a:cubicBezTo>
                    <a:pt x="238165" y="137420"/>
                    <a:pt x="245317" y="137420"/>
                    <a:pt x="252469" y="137420"/>
                  </a:cubicBezTo>
                  <a:cubicBezTo>
                    <a:pt x="253264" y="135831"/>
                    <a:pt x="253264" y="133447"/>
                    <a:pt x="254059" y="131858"/>
                  </a:cubicBezTo>
                  <a:cubicBezTo>
                    <a:pt x="250085" y="130268"/>
                    <a:pt x="246112" y="127884"/>
                    <a:pt x="242139" y="127089"/>
                  </a:cubicBezTo>
                  <a:lnTo>
                    <a:pt x="241706" y="127234"/>
                  </a:lnTo>
                  <a:close/>
                  <a:moveTo>
                    <a:pt x="1691616" y="88945"/>
                  </a:moveTo>
                  <a:cubicBezTo>
                    <a:pt x="1687643" y="112785"/>
                    <a:pt x="1693206" y="124705"/>
                    <a:pt x="1717046" y="120732"/>
                  </a:cubicBezTo>
                  <a:cubicBezTo>
                    <a:pt x="1725787" y="97687"/>
                    <a:pt x="1720224" y="86561"/>
                    <a:pt x="1691616" y="88945"/>
                  </a:cubicBezTo>
                  <a:close/>
                  <a:moveTo>
                    <a:pt x="254059" y="81793"/>
                  </a:moveTo>
                  <a:lnTo>
                    <a:pt x="254129" y="81797"/>
                  </a:lnTo>
                  <a:lnTo>
                    <a:pt x="254122" y="81801"/>
                  </a:lnTo>
                  <a:close/>
                  <a:moveTo>
                    <a:pt x="1939653" y="54166"/>
                  </a:moveTo>
                  <a:cubicBezTo>
                    <a:pt x="1944570" y="54228"/>
                    <a:pt x="1950281" y="55370"/>
                    <a:pt x="1957036" y="57953"/>
                  </a:cubicBezTo>
                  <a:cubicBezTo>
                    <a:pt x="1935580" y="65105"/>
                    <a:pt x="1922865" y="69078"/>
                    <a:pt x="1910150" y="73051"/>
                  </a:cubicBezTo>
                  <a:cubicBezTo>
                    <a:pt x="1917302" y="63515"/>
                    <a:pt x="1924901" y="53979"/>
                    <a:pt x="1939653" y="54166"/>
                  </a:cubicBezTo>
                  <a:close/>
                  <a:moveTo>
                    <a:pt x="1355608" y="389"/>
                  </a:moveTo>
                  <a:cubicBezTo>
                    <a:pt x="1389692" y="-2144"/>
                    <a:pt x="1423217" y="8287"/>
                    <a:pt x="1457189" y="14246"/>
                  </a:cubicBezTo>
                  <a:cubicBezTo>
                    <a:pt x="1459573" y="22193"/>
                    <a:pt x="1461957" y="30934"/>
                    <a:pt x="1467520" y="48417"/>
                  </a:cubicBezTo>
                  <a:cubicBezTo>
                    <a:pt x="1480234" y="17425"/>
                    <a:pt x="1500895" y="8684"/>
                    <a:pt x="1528709" y="5505"/>
                  </a:cubicBezTo>
                  <a:cubicBezTo>
                    <a:pt x="1527914" y="15041"/>
                    <a:pt x="1527120" y="22988"/>
                    <a:pt x="1526325" y="32524"/>
                  </a:cubicBezTo>
                  <a:cubicBezTo>
                    <a:pt x="1543808" y="46828"/>
                    <a:pt x="1563674" y="35702"/>
                    <a:pt x="1570032" y="22193"/>
                  </a:cubicBezTo>
                  <a:cubicBezTo>
                    <a:pt x="1582747" y="-7210"/>
                    <a:pt x="1604202" y="1532"/>
                    <a:pt x="1620096" y="7094"/>
                  </a:cubicBezTo>
                  <a:cubicBezTo>
                    <a:pt x="1647115" y="16630"/>
                    <a:pt x="1670955" y="33318"/>
                    <a:pt x="1696384" y="46828"/>
                  </a:cubicBezTo>
                  <a:cubicBezTo>
                    <a:pt x="1706715" y="52391"/>
                    <a:pt x="1718635" y="63516"/>
                    <a:pt x="1727376" y="61132"/>
                  </a:cubicBezTo>
                  <a:cubicBezTo>
                    <a:pt x="1749627" y="56364"/>
                    <a:pt x="1778235" y="51596"/>
                    <a:pt x="1790155" y="36497"/>
                  </a:cubicBezTo>
                  <a:cubicBezTo>
                    <a:pt x="1810022" y="9478"/>
                    <a:pt x="1828299" y="9478"/>
                    <a:pt x="1852934" y="22193"/>
                  </a:cubicBezTo>
                  <a:cubicBezTo>
                    <a:pt x="1845782" y="73847"/>
                    <a:pt x="1797308" y="76231"/>
                    <a:pt x="1764726" y="100071"/>
                  </a:cubicBezTo>
                  <a:cubicBezTo>
                    <a:pt x="1778235" y="98481"/>
                    <a:pt x="1791745" y="96892"/>
                    <a:pt x="1806049" y="95303"/>
                  </a:cubicBezTo>
                  <a:cubicBezTo>
                    <a:pt x="1813201" y="120732"/>
                    <a:pt x="1788566" y="119143"/>
                    <a:pt x="1777441" y="129473"/>
                  </a:cubicBezTo>
                  <a:cubicBezTo>
                    <a:pt x="1825121" y="145367"/>
                    <a:pt x="1825915" y="145367"/>
                    <a:pt x="1849756" y="103249"/>
                  </a:cubicBezTo>
                  <a:cubicBezTo>
                    <a:pt x="1858497" y="88151"/>
                    <a:pt x="1870417" y="84177"/>
                    <a:pt x="1894257" y="88151"/>
                  </a:cubicBezTo>
                  <a:cubicBezTo>
                    <a:pt x="1879953" y="96892"/>
                    <a:pt x="1871212" y="102455"/>
                    <a:pt x="1863265" y="107223"/>
                  </a:cubicBezTo>
                  <a:cubicBezTo>
                    <a:pt x="1864060" y="109607"/>
                    <a:pt x="1864060" y="111991"/>
                    <a:pt x="1864854" y="114375"/>
                  </a:cubicBezTo>
                  <a:cubicBezTo>
                    <a:pt x="1888695" y="111991"/>
                    <a:pt x="1913329" y="109607"/>
                    <a:pt x="1939553" y="107223"/>
                  </a:cubicBezTo>
                  <a:cubicBezTo>
                    <a:pt x="1945116" y="119143"/>
                    <a:pt x="1951473" y="131063"/>
                    <a:pt x="1957830" y="142983"/>
                  </a:cubicBezTo>
                  <a:cubicBezTo>
                    <a:pt x="1985644" y="151724"/>
                    <a:pt x="2017431" y="113580"/>
                    <a:pt x="2044450" y="149340"/>
                  </a:cubicBezTo>
                  <a:cubicBezTo>
                    <a:pt x="2054780" y="144572"/>
                    <a:pt x="2065906" y="139804"/>
                    <a:pt x="2081799" y="133447"/>
                  </a:cubicBezTo>
                  <a:cubicBezTo>
                    <a:pt x="2069879" y="166823"/>
                    <a:pt x="2069879" y="166823"/>
                    <a:pt x="2088157" y="203378"/>
                  </a:cubicBezTo>
                  <a:cubicBezTo>
                    <a:pt x="2071469" y="227218"/>
                    <a:pt x="2043655" y="228807"/>
                    <a:pt x="2019020" y="230397"/>
                  </a:cubicBezTo>
                  <a:cubicBezTo>
                    <a:pt x="2003922" y="231191"/>
                    <a:pt x="1993591" y="228807"/>
                    <a:pt x="1985644" y="245495"/>
                  </a:cubicBezTo>
                  <a:cubicBezTo>
                    <a:pt x="1977697" y="262183"/>
                    <a:pt x="1964983" y="258210"/>
                    <a:pt x="1951473" y="250263"/>
                  </a:cubicBezTo>
                  <a:cubicBezTo>
                    <a:pt x="1926839" y="235165"/>
                    <a:pt x="1926044" y="235959"/>
                    <a:pt x="1914124" y="259005"/>
                  </a:cubicBezTo>
                  <a:cubicBezTo>
                    <a:pt x="1902999" y="282050"/>
                    <a:pt x="1881542" y="289997"/>
                    <a:pt x="1859292" y="288407"/>
                  </a:cubicBezTo>
                  <a:cubicBezTo>
                    <a:pt x="1823532" y="285229"/>
                    <a:pt x="1794923" y="292381"/>
                    <a:pt x="1768699" y="317810"/>
                  </a:cubicBezTo>
                  <a:cubicBezTo>
                    <a:pt x="1761547" y="324962"/>
                    <a:pt x="1746449" y="323373"/>
                    <a:pt x="1736912" y="324962"/>
                  </a:cubicBezTo>
                  <a:cubicBezTo>
                    <a:pt x="1721814" y="309069"/>
                    <a:pt x="1748832" y="281255"/>
                    <a:pt x="1716251" y="277282"/>
                  </a:cubicBezTo>
                  <a:cubicBezTo>
                    <a:pt x="1701947" y="301122"/>
                    <a:pt x="1687643" y="324168"/>
                    <a:pt x="1651883" y="314632"/>
                  </a:cubicBezTo>
                  <a:cubicBezTo>
                    <a:pt x="1642347" y="312248"/>
                    <a:pt x="1629632" y="320989"/>
                    <a:pt x="1611355" y="326552"/>
                  </a:cubicBezTo>
                  <a:cubicBezTo>
                    <a:pt x="1628043" y="338472"/>
                    <a:pt x="1654267" y="335293"/>
                    <a:pt x="1643936" y="363901"/>
                  </a:cubicBezTo>
                  <a:cubicBezTo>
                    <a:pt x="1633605" y="367080"/>
                    <a:pt x="1620891" y="371053"/>
                    <a:pt x="1604997" y="376616"/>
                  </a:cubicBezTo>
                  <a:cubicBezTo>
                    <a:pt x="1603805" y="361120"/>
                    <a:pt x="1597249" y="356153"/>
                    <a:pt x="1588905" y="354365"/>
                  </a:cubicBezTo>
                  <a:lnTo>
                    <a:pt x="1565041" y="351536"/>
                  </a:lnTo>
                  <a:lnTo>
                    <a:pt x="1565263" y="351980"/>
                  </a:lnTo>
                  <a:lnTo>
                    <a:pt x="1563440" y="353132"/>
                  </a:lnTo>
                  <a:lnTo>
                    <a:pt x="1564081" y="351423"/>
                  </a:lnTo>
                  <a:lnTo>
                    <a:pt x="1562642" y="351252"/>
                  </a:lnTo>
                  <a:lnTo>
                    <a:pt x="1556622" y="332810"/>
                  </a:lnTo>
                  <a:cubicBezTo>
                    <a:pt x="1554338" y="325757"/>
                    <a:pt x="1551755" y="317810"/>
                    <a:pt x="1548576" y="308274"/>
                  </a:cubicBezTo>
                  <a:cubicBezTo>
                    <a:pt x="1523146" y="334498"/>
                    <a:pt x="1504074" y="355160"/>
                    <a:pt x="1484207" y="375026"/>
                  </a:cubicBezTo>
                  <a:cubicBezTo>
                    <a:pt x="1468314" y="390125"/>
                    <a:pt x="1451626" y="400456"/>
                    <a:pt x="1425402" y="398867"/>
                  </a:cubicBezTo>
                  <a:cubicBezTo>
                    <a:pt x="1377722" y="396483"/>
                    <a:pt x="1330042" y="403635"/>
                    <a:pt x="1291897" y="437805"/>
                  </a:cubicBezTo>
                  <a:cubicBezTo>
                    <a:pt x="1287924" y="440984"/>
                    <a:pt x="1282361" y="443368"/>
                    <a:pt x="1276799" y="444957"/>
                  </a:cubicBezTo>
                  <a:cubicBezTo>
                    <a:pt x="1271236" y="446547"/>
                    <a:pt x="1265673" y="445752"/>
                    <a:pt x="1259316" y="446547"/>
                  </a:cubicBezTo>
                  <a:lnTo>
                    <a:pt x="1260835" y="430598"/>
                  </a:lnTo>
                  <a:lnTo>
                    <a:pt x="1262495" y="430653"/>
                  </a:lnTo>
                  <a:lnTo>
                    <a:pt x="1263396" y="428934"/>
                  </a:lnTo>
                  <a:lnTo>
                    <a:pt x="1296467" y="416647"/>
                  </a:lnTo>
                  <a:cubicBezTo>
                    <a:pt x="1307394" y="410389"/>
                    <a:pt x="1316930" y="401251"/>
                    <a:pt x="1323684" y="386152"/>
                  </a:cubicBezTo>
                  <a:cubicBezTo>
                    <a:pt x="1315737" y="385357"/>
                    <a:pt x="1310175" y="383768"/>
                    <a:pt x="1305407" y="384563"/>
                  </a:cubicBezTo>
                  <a:cubicBezTo>
                    <a:pt x="1292295" y="386550"/>
                    <a:pt x="1283951" y="393106"/>
                    <a:pt x="1277693" y="401648"/>
                  </a:cubicBezTo>
                  <a:lnTo>
                    <a:pt x="1263396" y="428934"/>
                  </a:lnTo>
                  <a:lnTo>
                    <a:pt x="1260905" y="429859"/>
                  </a:lnTo>
                  <a:lnTo>
                    <a:pt x="1260835" y="430598"/>
                  </a:lnTo>
                  <a:lnTo>
                    <a:pt x="1241536" y="429958"/>
                  </a:lnTo>
                  <a:cubicBezTo>
                    <a:pt x="1234483" y="429859"/>
                    <a:pt x="1227530" y="430256"/>
                    <a:pt x="1221172" y="432243"/>
                  </a:cubicBezTo>
                  <a:cubicBezTo>
                    <a:pt x="1175081" y="444957"/>
                    <a:pt x="1128990" y="459261"/>
                    <a:pt x="1080515" y="474360"/>
                  </a:cubicBezTo>
                  <a:cubicBezTo>
                    <a:pt x="1086078" y="479128"/>
                    <a:pt x="1091641" y="483896"/>
                    <a:pt x="1099587" y="490254"/>
                  </a:cubicBezTo>
                  <a:cubicBezTo>
                    <a:pt x="1093230" y="496611"/>
                    <a:pt x="1083694" y="502968"/>
                    <a:pt x="1081310" y="511710"/>
                  </a:cubicBezTo>
                  <a:cubicBezTo>
                    <a:pt x="1079721" y="518862"/>
                    <a:pt x="1086873" y="528398"/>
                    <a:pt x="1090051" y="537934"/>
                  </a:cubicBezTo>
                  <a:cubicBezTo>
                    <a:pt x="1085283" y="541112"/>
                    <a:pt x="1081310" y="545880"/>
                    <a:pt x="1076542" y="546675"/>
                  </a:cubicBezTo>
                  <a:cubicBezTo>
                    <a:pt x="1028862" y="553827"/>
                    <a:pt x="988334" y="582435"/>
                    <a:pt x="939859" y="587998"/>
                  </a:cubicBezTo>
                  <a:cubicBezTo>
                    <a:pt x="908867" y="591177"/>
                    <a:pt x="879464" y="600713"/>
                    <a:pt x="846882" y="599918"/>
                  </a:cubicBezTo>
                  <a:cubicBezTo>
                    <a:pt x="825426" y="599123"/>
                    <a:pt x="780130" y="601507"/>
                    <a:pt x="764237" y="596739"/>
                  </a:cubicBezTo>
                  <a:cubicBezTo>
                    <a:pt x="761853" y="607070"/>
                    <a:pt x="760263" y="617401"/>
                    <a:pt x="757879" y="626937"/>
                  </a:cubicBezTo>
                  <a:cubicBezTo>
                    <a:pt x="757085" y="629321"/>
                    <a:pt x="753906" y="630115"/>
                    <a:pt x="749933" y="633294"/>
                  </a:cubicBezTo>
                  <a:cubicBezTo>
                    <a:pt x="741191" y="624553"/>
                    <a:pt x="733245" y="608659"/>
                    <a:pt x="723708" y="607865"/>
                  </a:cubicBezTo>
                  <a:cubicBezTo>
                    <a:pt x="714172" y="607070"/>
                    <a:pt x="703047" y="620579"/>
                    <a:pt x="689538" y="630115"/>
                  </a:cubicBezTo>
                  <a:cubicBezTo>
                    <a:pt x="686359" y="626937"/>
                    <a:pt x="681591" y="620579"/>
                    <a:pt x="674439" y="618195"/>
                  </a:cubicBezTo>
                  <a:cubicBezTo>
                    <a:pt x="666492" y="615017"/>
                    <a:pt x="651394" y="611838"/>
                    <a:pt x="649009" y="615017"/>
                  </a:cubicBezTo>
                  <a:cubicBezTo>
                    <a:pt x="637089" y="634884"/>
                    <a:pt x="619607" y="628526"/>
                    <a:pt x="604508" y="626142"/>
                  </a:cubicBezTo>
                  <a:cubicBezTo>
                    <a:pt x="548087" y="618195"/>
                    <a:pt x="492460" y="608659"/>
                    <a:pt x="436833" y="600713"/>
                  </a:cubicBezTo>
                  <a:cubicBezTo>
                    <a:pt x="416966" y="597534"/>
                    <a:pt x="404251" y="586409"/>
                    <a:pt x="394715" y="570515"/>
                  </a:cubicBezTo>
                  <a:cubicBezTo>
                    <a:pt x="378027" y="543496"/>
                    <a:pt x="358160" y="529192"/>
                    <a:pt x="324784" y="514094"/>
                  </a:cubicBezTo>
                  <a:cubicBezTo>
                    <a:pt x="314453" y="509326"/>
                    <a:pt x="308096" y="494227"/>
                    <a:pt x="296971" y="480718"/>
                  </a:cubicBezTo>
                  <a:cubicBezTo>
                    <a:pt x="262005" y="482307"/>
                    <a:pt x="237371" y="462440"/>
                    <a:pt x="229424" y="421912"/>
                  </a:cubicBezTo>
                  <a:cubicBezTo>
                    <a:pt x="216709" y="420323"/>
                    <a:pt x="203994" y="417939"/>
                    <a:pt x="189690" y="416349"/>
                  </a:cubicBezTo>
                  <a:cubicBezTo>
                    <a:pt x="181744" y="361517"/>
                    <a:pt x="135653" y="362312"/>
                    <a:pt x="94330" y="357544"/>
                  </a:cubicBezTo>
                  <a:cubicBezTo>
                    <a:pt x="56186" y="352776"/>
                    <a:pt x="37908" y="339266"/>
                    <a:pt x="27578" y="303506"/>
                  </a:cubicBezTo>
                  <a:cubicBezTo>
                    <a:pt x="25988" y="297944"/>
                    <a:pt x="24399" y="292381"/>
                    <a:pt x="23604" y="287613"/>
                  </a:cubicBezTo>
                  <a:cubicBezTo>
                    <a:pt x="22015" y="270925"/>
                    <a:pt x="-8182" y="268541"/>
                    <a:pt x="2148" y="247085"/>
                  </a:cubicBezTo>
                  <a:cubicBezTo>
                    <a:pt x="9300" y="231986"/>
                    <a:pt x="19631" y="219271"/>
                    <a:pt x="29962" y="203378"/>
                  </a:cubicBezTo>
                  <a:cubicBezTo>
                    <a:pt x="37114" y="203378"/>
                    <a:pt x="45855" y="204172"/>
                    <a:pt x="54597" y="204172"/>
                  </a:cubicBezTo>
                  <a:cubicBezTo>
                    <a:pt x="55391" y="201788"/>
                    <a:pt x="56980" y="199404"/>
                    <a:pt x="57775" y="197020"/>
                  </a:cubicBezTo>
                  <a:cubicBezTo>
                    <a:pt x="45060" y="189074"/>
                    <a:pt x="32346" y="180332"/>
                    <a:pt x="15658" y="170002"/>
                  </a:cubicBezTo>
                  <a:cubicBezTo>
                    <a:pt x="20426" y="158876"/>
                    <a:pt x="24399" y="146956"/>
                    <a:pt x="31551" y="130268"/>
                  </a:cubicBezTo>
                  <a:cubicBezTo>
                    <a:pt x="50623" y="142188"/>
                    <a:pt x="65722" y="151724"/>
                    <a:pt x="77642" y="158876"/>
                  </a:cubicBezTo>
                  <a:cubicBezTo>
                    <a:pt x="100687" y="154108"/>
                    <a:pt x="121349" y="149340"/>
                    <a:pt x="149162" y="142983"/>
                  </a:cubicBezTo>
                  <a:cubicBezTo>
                    <a:pt x="120554" y="126295"/>
                    <a:pt x="95919" y="118348"/>
                    <a:pt x="67311" y="119143"/>
                  </a:cubicBezTo>
                  <a:cubicBezTo>
                    <a:pt x="61749" y="105633"/>
                    <a:pt x="56980" y="92124"/>
                    <a:pt x="50623" y="75436"/>
                  </a:cubicBezTo>
                  <a:cubicBezTo>
                    <a:pt x="81615" y="72257"/>
                    <a:pt x="110223" y="69079"/>
                    <a:pt x="141216" y="65105"/>
                  </a:cubicBezTo>
                  <a:cubicBezTo>
                    <a:pt x="142805" y="72257"/>
                    <a:pt x="145189" y="79409"/>
                    <a:pt x="147573" y="91329"/>
                  </a:cubicBezTo>
                  <a:cubicBezTo>
                    <a:pt x="171413" y="87356"/>
                    <a:pt x="195253" y="82588"/>
                    <a:pt x="219093" y="80204"/>
                  </a:cubicBezTo>
                  <a:lnTo>
                    <a:pt x="251550" y="83155"/>
                  </a:lnTo>
                  <a:lnTo>
                    <a:pt x="225451" y="96891"/>
                  </a:lnTo>
                  <a:lnTo>
                    <a:pt x="225924" y="98191"/>
                  </a:lnTo>
                  <a:lnTo>
                    <a:pt x="223861" y="99276"/>
                  </a:lnTo>
                  <a:cubicBezTo>
                    <a:pt x="224656" y="102455"/>
                    <a:pt x="226245" y="104839"/>
                    <a:pt x="227040" y="108017"/>
                  </a:cubicBezTo>
                  <a:cubicBezTo>
                    <a:pt x="249291" y="108017"/>
                    <a:pt x="271541" y="104839"/>
                    <a:pt x="291408" y="86561"/>
                  </a:cubicBezTo>
                  <a:lnTo>
                    <a:pt x="289194" y="86278"/>
                  </a:lnTo>
                  <a:lnTo>
                    <a:pt x="292998" y="84177"/>
                  </a:lnTo>
                  <a:lnTo>
                    <a:pt x="254129" y="81797"/>
                  </a:lnTo>
                  <a:lnTo>
                    <a:pt x="255648" y="80998"/>
                  </a:lnTo>
                  <a:cubicBezTo>
                    <a:pt x="255648" y="80998"/>
                    <a:pt x="254059" y="81793"/>
                    <a:pt x="254059" y="81793"/>
                  </a:cubicBezTo>
                  <a:cubicBezTo>
                    <a:pt x="258827" y="73052"/>
                    <a:pt x="263595" y="65105"/>
                    <a:pt x="271541" y="50801"/>
                  </a:cubicBezTo>
                  <a:cubicBezTo>
                    <a:pt x="417761" y="36497"/>
                    <a:pt x="566364" y="20604"/>
                    <a:pt x="715762" y="8684"/>
                  </a:cubicBezTo>
                  <a:cubicBezTo>
                    <a:pt x="769005" y="4710"/>
                    <a:pt x="823042" y="10273"/>
                    <a:pt x="877080" y="11862"/>
                  </a:cubicBezTo>
                  <a:cubicBezTo>
                    <a:pt x="896152" y="12657"/>
                    <a:pt x="915224" y="10273"/>
                    <a:pt x="934296" y="12657"/>
                  </a:cubicBezTo>
                  <a:cubicBezTo>
                    <a:pt x="950984" y="14246"/>
                    <a:pt x="967672" y="19809"/>
                    <a:pt x="991512" y="24577"/>
                  </a:cubicBezTo>
                  <a:cubicBezTo>
                    <a:pt x="995486" y="22988"/>
                    <a:pt x="1005816" y="17425"/>
                    <a:pt x="1015352" y="11862"/>
                  </a:cubicBezTo>
                  <a:cubicBezTo>
                    <a:pt x="1018531" y="11862"/>
                    <a:pt x="1020915" y="11068"/>
                    <a:pt x="1020915" y="11862"/>
                  </a:cubicBezTo>
                  <a:cubicBezTo>
                    <a:pt x="1040782" y="44444"/>
                    <a:pt x="1059854" y="22193"/>
                    <a:pt x="1078926" y="11068"/>
                  </a:cubicBezTo>
                  <a:cubicBezTo>
                    <a:pt x="1081310" y="9478"/>
                    <a:pt x="1084489" y="8684"/>
                    <a:pt x="1086873" y="9478"/>
                  </a:cubicBezTo>
                  <a:cubicBezTo>
                    <a:pt x="1158393" y="26166"/>
                    <a:pt x="1229118" y="-4031"/>
                    <a:pt x="1300639" y="8684"/>
                  </a:cubicBezTo>
                  <a:cubicBezTo>
                    <a:pt x="1306996" y="9478"/>
                    <a:pt x="1314943" y="10273"/>
                    <a:pt x="1321300" y="7889"/>
                  </a:cubicBezTo>
                  <a:cubicBezTo>
                    <a:pt x="1332823" y="3518"/>
                    <a:pt x="1344246" y="1234"/>
                    <a:pt x="1355608" y="389"/>
                  </a:cubicBezTo>
                  <a:close/>
                </a:path>
              </a:pathLst>
            </a:custGeom>
            <a:solidFill>
              <a:schemeClr val="accent1"/>
            </a:solidFill>
            <a:ln w="7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" name="TextBox 416">
              <a:extLst>
                <a:ext uri="{FF2B5EF4-FFF2-40B4-BE49-F238E27FC236}">
                  <a16:creationId xmlns="" xmlns:a16="http://schemas.microsoft.com/office/drawing/2014/main" id="{7343A291-C97E-4F0C-B3A6-AD14A61FE4BB}"/>
                </a:ext>
              </a:extLst>
            </p:cNvPr>
            <p:cNvSpPr txBox="1"/>
            <p:nvPr/>
          </p:nvSpPr>
          <p:spPr>
            <a:xfrm>
              <a:off x="3923485" y="852096"/>
              <a:ext cx="7598016" cy="52322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GB" altLang="ko-KR" sz="2800" b="1" dirty="0" smtClean="0">
                  <a:solidFill>
                    <a:schemeClr val="bg1"/>
                  </a:solidFill>
                  <a:latin typeface="MV Boli" pitchFamily="2" charset="0"/>
                  <a:cs typeface="MV Boli" pitchFamily="2" charset="0"/>
                </a:rPr>
                <a:t>What</a:t>
              </a:r>
              <a:r>
                <a:rPr lang="en-GB" altLang="ko-KR" sz="2800" b="1" dirty="0" smtClean="0">
                  <a:latin typeface="MV Boli" pitchFamily="2" charset="0"/>
                  <a:cs typeface="MV Boli" pitchFamily="2" charset="0"/>
                </a:rPr>
                <a:t> are the part of speech?</a:t>
              </a:r>
              <a:endParaRPr lang="ko-KR" altLang="en-US" sz="2400" b="1" dirty="0">
                <a:latin typeface="MV Boli" pitchFamily="2" charset="0"/>
                <a:cs typeface="MV Boli" pitchFamily="2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405882" y="3724635"/>
            <a:ext cx="4776892" cy="1541479"/>
            <a:chOff x="5683883" y="1731032"/>
            <a:chExt cx="6372651" cy="3963931"/>
          </a:xfrm>
        </p:grpSpPr>
        <p:sp>
          <p:nvSpPr>
            <p:cNvPr id="17" name="等腰三角形 102">
              <a:extLst>
                <a:ext uri="{FF2B5EF4-FFF2-40B4-BE49-F238E27FC236}">
                  <a16:creationId xmlns="" xmlns:a16="http://schemas.microsoft.com/office/drawing/2014/main" id="{1C7C4D3D-0D63-4184-BBAD-9AD213D5C55E}"/>
                </a:ext>
              </a:extLst>
            </p:cNvPr>
            <p:cNvSpPr/>
            <p:nvPr/>
          </p:nvSpPr>
          <p:spPr>
            <a:xfrm rot="10800000">
              <a:off x="6542416" y="5141944"/>
              <a:ext cx="2017361" cy="517250"/>
            </a:xfrm>
            <a:prstGeom prst="triangle">
              <a:avLst/>
            </a:prstGeom>
            <a:solidFill>
              <a:srgbClr val="84AF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等腰三角形 103">
              <a:extLst>
                <a:ext uri="{FF2B5EF4-FFF2-40B4-BE49-F238E27FC236}">
                  <a16:creationId xmlns="" xmlns:a16="http://schemas.microsoft.com/office/drawing/2014/main" id="{081EB60E-141B-4865-A11F-29D667948DB2}"/>
                </a:ext>
              </a:extLst>
            </p:cNvPr>
            <p:cNvSpPr/>
            <p:nvPr/>
          </p:nvSpPr>
          <p:spPr>
            <a:xfrm rot="10800000">
              <a:off x="7611733" y="5165751"/>
              <a:ext cx="1331717" cy="524117"/>
            </a:xfrm>
            <a:prstGeom prst="triangle">
              <a:avLst/>
            </a:prstGeom>
            <a:solidFill>
              <a:srgbClr val="C7C6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等腰三角形 104">
              <a:extLst>
                <a:ext uri="{FF2B5EF4-FFF2-40B4-BE49-F238E27FC236}">
                  <a16:creationId xmlns="" xmlns:a16="http://schemas.microsoft.com/office/drawing/2014/main" id="{1CFCAE4B-BB68-4D50-8294-E871DC0C6E24}"/>
                </a:ext>
              </a:extLst>
            </p:cNvPr>
            <p:cNvSpPr/>
            <p:nvPr/>
          </p:nvSpPr>
          <p:spPr>
            <a:xfrm rot="10800000">
              <a:off x="8201871" y="5177713"/>
              <a:ext cx="2162611" cy="517250"/>
            </a:xfrm>
            <a:prstGeom prst="triangle">
              <a:avLst/>
            </a:prstGeom>
            <a:solidFill>
              <a:srgbClr val="FACD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等腰三角形 105">
              <a:extLst>
                <a:ext uri="{FF2B5EF4-FFF2-40B4-BE49-F238E27FC236}">
                  <a16:creationId xmlns="" xmlns:a16="http://schemas.microsoft.com/office/drawing/2014/main" id="{EC222D5C-394A-42BF-BF0D-E524A2A75313}"/>
                </a:ext>
              </a:extLst>
            </p:cNvPr>
            <p:cNvSpPr/>
            <p:nvPr/>
          </p:nvSpPr>
          <p:spPr>
            <a:xfrm rot="10800000">
              <a:off x="9195276" y="5126718"/>
              <a:ext cx="1804391" cy="524117"/>
            </a:xfrm>
            <a:prstGeom prst="triangle">
              <a:avLst/>
            </a:prstGeom>
            <a:solidFill>
              <a:srgbClr val="FC9C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等腰三角形 98">
              <a:extLst>
                <a:ext uri="{FF2B5EF4-FFF2-40B4-BE49-F238E27FC236}">
                  <a16:creationId xmlns="" xmlns:a16="http://schemas.microsoft.com/office/drawing/2014/main" id="{A5CD9471-6D55-453B-8EB6-F32A513AD51B}"/>
                </a:ext>
              </a:extLst>
            </p:cNvPr>
            <p:cNvSpPr/>
            <p:nvPr/>
          </p:nvSpPr>
          <p:spPr>
            <a:xfrm>
              <a:off x="6421954" y="1779641"/>
              <a:ext cx="1804391" cy="524117"/>
            </a:xfrm>
            <a:prstGeom prst="triangle">
              <a:avLst/>
            </a:prstGeom>
            <a:solidFill>
              <a:srgbClr val="FC9C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等腰三角形 99">
              <a:extLst>
                <a:ext uri="{FF2B5EF4-FFF2-40B4-BE49-F238E27FC236}">
                  <a16:creationId xmlns="" xmlns:a16="http://schemas.microsoft.com/office/drawing/2014/main" id="{20421BB4-9192-4A8F-96B5-1FC3F1C61AB3}"/>
                </a:ext>
              </a:extLst>
            </p:cNvPr>
            <p:cNvSpPr/>
            <p:nvPr/>
          </p:nvSpPr>
          <p:spPr>
            <a:xfrm>
              <a:off x="7384291" y="1745598"/>
              <a:ext cx="1331717" cy="524117"/>
            </a:xfrm>
            <a:prstGeom prst="triangle">
              <a:avLst/>
            </a:prstGeom>
            <a:solidFill>
              <a:srgbClr val="FACD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等腰三角形 100">
              <a:extLst>
                <a:ext uri="{FF2B5EF4-FFF2-40B4-BE49-F238E27FC236}">
                  <a16:creationId xmlns="" xmlns:a16="http://schemas.microsoft.com/office/drawing/2014/main" id="{1B16FE61-0996-4B70-AA1F-8A5C1EF92D42}"/>
                </a:ext>
              </a:extLst>
            </p:cNvPr>
            <p:cNvSpPr/>
            <p:nvPr/>
          </p:nvSpPr>
          <p:spPr>
            <a:xfrm>
              <a:off x="7888023" y="1731032"/>
              <a:ext cx="2162611" cy="517250"/>
            </a:xfrm>
            <a:prstGeom prst="triangle">
              <a:avLst/>
            </a:prstGeom>
            <a:solidFill>
              <a:srgbClr val="C7C6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等腰三角形 101">
              <a:extLst>
                <a:ext uri="{FF2B5EF4-FFF2-40B4-BE49-F238E27FC236}">
                  <a16:creationId xmlns="" xmlns:a16="http://schemas.microsoft.com/office/drawing/2014/main" id="{E9077B4F-F497-493E-8A5F-87C8DBD3B0C1}"/>
                </a:ext>
              </a:extLst>
            </p:cNvPr>
            <p:cNvSpPr/>
            <p:nvPr/>
          </p:nvSpPr>
          <p:spPr>
            <a:xfrm>
              <a:off x="8971354" y="1793636"/>
              <a:ext cx="2017361" cy="517250"/>
            </a:xfrm>
            <a:prstGeom prst="triangle">
              <a:avLst/>
            </a:prstGeom>
            <a:solidFill>
              <a:srgbClr val="84AF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圆角矩形 112">
              <a:extLst>
                <a:ext uri="{FF2B5EF4-FFF2-40B4-BE49-F238E27FC236}">
                  <a16:creationId xmlns="" xmlns:a16="http://schemas.microsoft.com/office/drawing/2014/main" id="{F593A34A-0830-4D33-9A29-28F01736461A}"/>
                </a:ext>
              </a:extLst>
            </p:cNvPr>
            <p:cNvSpPr/>
            <p:nvPr/>
          </p:nvSpPr>
          <p:spPr>
            <a:xfrm>
              <a:off x="5683883" y="2184399"/>
              <a:ext cx="6372651" cy="3010960"/>
            </a:xfrm>
            <a:prstGeom prst="roundRect">
              <a:avLst>
                <a:gd name="adj" fmla="val 7352"/>
              </a:avLst>
            </a:prstGeom>
            <a:solidFill>
              <a:srgbClr val="F2F2F2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600" dirty="0">
                <a:solidFill>
                  <a:schemeClr val="tx1"/>
                </a:solidFill>
              </a:endParaRPr>
            </a:p>
          </p:txBody>
        </p:sp>
        <p:sp>
          <p:nvSpPr>
            <p:cNvPr id="28" name="副标题 2">
              <a:extLst>
                <a:ext uri="{FF2B5EF4-FFF2-40B4-BE49-F238E27FC236}">
                  <a16:creationId xmlns="" xmlns:a16="http://schemas.microsoft.com/office/drawing/2014/main" id="{539E43C9-E35E-4C8C-BB74-7E1F81310CA3}"/>
                </a:ext>
              </a:extLst>
            </p:cNvPr>
            <p:cNvSpPr txBox="1">
              <a:spLocks/>
            </p:cNvSpPr>
            <p:nvPr/>
          </p:nvSpPr>
          <p:spPr>
            <a:xfrm>
              <a:off x="5991881" y="4097062"/>
              <a:ext cx="4751469" cy="101932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altLang="zh-CN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黑体" panose="02010609060101010101" pitchFamily="49" charset="-122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369984" y="4232768"/>
            <a:ext cx="48464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zh-CN" dirty="0">
                <a:latin typeface="Calibri" panose="020F0502020204030204" pitchFamily="34" charset="0"/>
                <a:hlinkClick r:id="rId5"/>
              </a:rPr>
              <a:t>https://</a:t>
            </a:r>
            <a:r>
              <a:rPr lang="en-GB" altLang="zh-CN" dirty="0" smtClean="0">
                <a:latin typeface="Calibri" panose="020F0502020204030204" pitchFamily="34" charset="0"/>
                <a:hlinkClick r:id="rId5"/>
              </a:rPr>
              <a:t>www.liveworksheets.com/2-qx669898tt</a:t>
            </a:r>
            <a:endParaRPr lang="en-GB" altLang="zh-CN" dirty="0" smtClean="0">
              <a:latin typeface="Calibri" panose="020F0502020204030204" pitchFamily="34" charset="0"/>
            </a:endParaRPr>
          </a:p>
          <a:p>
            <a:pPr algn="ctr"/>
            <a:endParaRPr lang="en-GB" altLang="zh-CN" dirty="0">
              <a:latin typeface="Calibri" panose="020F0502020204030204" pitchFamily="34" charset="0"/>
              <a:hlinkClick r:id="" action="ppaction://noaction"/>
            </a:endParaRPr>
          </a:p>
        </p:txBody>
      </p:sp>
      <p:pic>
        <p:nvPicPr>
          <p:cNvPr id="29" name="Picture 4">
            <a:extLst>
              <a:ext uri="{FF2B5EF4-FFF2-40B4-BE49-F238E27FC236}">
                <a16:creationId xmlns="" xmlns:a16="http://schemas.microsoft.com/office/drawing/2014/main" id="{16117A7D-8FCD-472C-ACB1-0FE612039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509585" y="4614691"/>
            <a:ext cx="1413730" cy="1306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239" y="1466374"/>
            <a:ext cx="5935330" cy="59353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1239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1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2" descr="White abstract background Free Vec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45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流程图: 过程 23"/>
          <p:cNvSpPr/>
          <p:nvPr/>
        </p:nvSpPr>
        <p:spPr>
          <a:xfrm>
            <a:off x="-9106" y="0"/>
            <a:ext cx="12192000" cy="6858000"/>
          </a:xfrm>
          <a:prstGeom prst="flowChartProcess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Calibri" panose="020F0502020204030204" pitchFamily="34" charset="0"/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6521747" y="1173233"/>
            <a:ext cx="1419308" cy="1419308"/>
          </a:xfrm>
          <a:custGeom>
            <a:avLst/>
            <a:gdLst>
              <a:gd name="connsiteX0" fmla="*/ 0 w 1419308"/>
              <a:gd name="connsiteY0" fmla="*/ 709654 h 1419308"/>
              <a:gd name="connsiteX1" fmla="*/ 709654 w 1419308"/>
              <a:gd name="connsiteY1" fmla="*/ 0 h 1419308"/>
              <a:gd name="connsiteX2" fmla="*/ 1419308 w 1419308"/>
              <a:gd name="connsiteY2" fmla="*/ 709654 h 1419308"/>
              <a:gd name="connsiteX3" fmla="*/ 709654 w 1419308"/>
              <a:gd name="connsiteY3" fmla="*/ 1419308 h 1419308"/>
              <a:gd name="connsiteX4" fmla="*/ 0 w 1419308"/>
              <a:gd name="connsiteY4" fmla="*/ 709654 h 1419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308" h="1419308">
                <a:moveTo>
                  <a:pt x="0" y="709654"/>
                </a:moveTo>
                <a:cubicBezTo>
                  <a:pt x="0" y="317723"/>
                  <a:pt x="317723" y="0"/>
                  <a:pt x="709654" y="0"/>
                </a:cubicBezTo>
                <a:cubicBezTo>
                  <a:pt x="1101585" y="0"/>
                  <a:pt x="1419308" y="317723"/>
                  <a:pt x="1419308" y="709654"/>
                </a:cubicBezTo>
                <a:cubicBezTo>
                  <a:pt x="1419308" y="1101585"/>
                  <a:pt x="1101585" y="1419308"/>
                  <a:pt x="709654" y="1419308"/>
                </a:cubicBezTo>
                <a:cubicBezTo>
                  <a:pt x="317723" y="1419308"/>
                  <a:pt x="0" y="1101585"/>
                  <a:pt x="0" y="709654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0713" tIns="230713" rIns="230713" bIns="230713" numCol="1" spcCol="1270" anchor="ctr" anchorCtr="0">
            <a:noAutofit/>
          </a:bodyPr>
          <a:lstStyle/>
          <a:p>
            <a:pPr lvl="0" algn="ctr" defTabSz="8001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b="1" kern="1200" dirty="0" err="1" smtClean="0">
                <a:latin typeface="Comic Sans MS" pitchFamily="66" charset="0"/>
              </a:rPr>
              <a:t>Adv</a:t>
            </a:r>
            <a:endParaRPr lang="ar-SA" sz="4000" b="1" kern="1200" dirty="0">
              <a:latin typeface="Comic Sans MS" pitchFamily="66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390298" y="1072737"/>
            <a:ext cx="1456905" cy="1452321"/>
            <a:chOff x="1272737" y="614"/>
            <a:chExt cx="1456905" cy="1452321"/>
          </a:xfrm>
        </p:grpSpPr>
        <p:sp>
          <p:nvSpPr>
            <p:cNvPr id="15" name="Oval 14"/>
            <p:cNvSpPr/>
            <p:nvPr/>
          </p:nvSpPr>
          <p:spPr>
            <a:xfrm>
              <a:off x="1272737" y="614"/>
              <a:ext cx="1456905" cy="1452321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</p:sp>
        <p:sp>
          <p:nvSpPr>
            <p:cNvPr id="16" name="Oval 4"/>
            <p:cNvSpPr/>
            <p:nvPr/>
          </p:nvSpPr>
          <p:spPr>
            <a:xfrm>
              <a:off x="1486096" y="213301"/>
              <a:ext cx="1030187" cy="1026947"/>
            </a:xfrm>
            <a:prstGeom prst="rect">
              <a:avLst/>
            </a:prstGeom>
            <a:no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b="1" kern="1200" dirty="0" err="1" smtClean="0">
                  <a:latin typeface="Comic Sans MS" pitchFamily="66" charset="0"/>
                </a:rPr>
                <a:t>adj</a:t>
              </a:r>
              <a:endParaRPr lang="en-US" sz="4000" b="1" kern="1200" dirty="0" smtClean="0">
                <a:latin typeface="Comic Sans MS" pitchFamily="66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919058" y="1105750"/>
            <a:ext cx="1456905" cy="1452321"/>
            <a:chOff x="1272737" y="614"/>
            <a:chExt cx="1456905" cy="1452321"/>
          </a:xfrm>
        </p:grpSpPr>
        <p:sp>
          <p:nvSpPr>
            <p:cNvPr id="18" name="Oval 17"/>
            <p:cNvSpPr/>
            <p:nvPr/>
          </p:nvSpPr>
          <p:spPr>
            <a:xfrm>
              <a:off x="1272737" y="614"/>
              <a:ext cx="1456905" cy="1452321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Oval 4"/>
            <p:cNvSpPr/>
            <p:nvPr/>
          </p:nvSpPr>
          <p:spPr>
            <a:xfrm>
              <a:off x="1486096" y="213301"/>
              <a:ext cx="1030187" cy="10269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b="1" dirty="0" err="1">
                  <a:latin typeface="Comic Sans MS" pitchFamily="66" charset="0"/>
                </a:rPr>
                <a:t>ly</a:t>
              </a:r>
              <a:endParaRPr lang="en-US" sz="4000" b="1" dirty="0">
                <a:latin typeface="Comic Sans MS" pitchFamily="66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2909418" y="1420311"/>
            <a:ext cx="823198" cy="823198"/>
            <a:chOff x="2844891" y="315176"/>
            <a:chExt cx="823198" cy="823198"/>
          </a:xfrm>
        </p:grpSpPr>
        <p:sp>
          <p:nvSpPr>
            <p:cNvPr id="38" name="Plus 37"/>
            <p:cNvSpPr/>
            <p:nvPr/>
          </p:nvSpPr>
          <p:spPr>
            <a:xfrm>
              <a:off x="2844891" y="315176"/>
              <a:ext cx="823198" cy="823198"/>
            </a:xfrm>
            <a:prstGeom prst="mathPlus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</p:sp>
        <p:sp>
          <p:nvSpPr>
            <p:cNvPr id="39" name="Plus 4"/>
            <p:cNvSpPr/>
            <p:nvPr/>
          </p:nvSpPr>
          <p:spPr>
            <a:xfrm>
              <a:off x="2954006" y="629967"/>
              <a:ext cx="604968" cy="1936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ar-SA" sz="1400" kern="1200"/>
            </a:p>
          </p:txBody>
        </p:sp>
      </p:grpSp>
      <p:sp>
        <p:nvSpPr>
          <p:cNvPr id="45" name="Freeform 44"/>
          <p:cNvSpPr/>
          <p:nvPr/>
        </p:nvSpPr>
        <p:spPr>
          <a:xfrm>
            <a:off x="5583300" y="1465260"/>
            <a:ext cx="823198" cy="823198"/>
          </a:xfrm>
          <a:custGeom>
            <a:avLst/>
            <a:gdLst>
              <a:gd name="connsiteX0" fmla="*/ 109115 w 823198"/>
              <a:gd name="connsiteY0" fmla="*/ 169579 h 823198"/>
              <a:gd name="connsiteX1" fmla="*/ 714083 w 823198"/>
              <a:gd name="connsiteY1" fmla="*/ 169579 h 823198"/>
              <a:gd name="connsiteX2" fmla="*/ 714083 w 823198"/>
              <a:gd name="connsiteY2" fmla="*/ 363195 h 823198"/>
              <a:gd name="connsiteX3" fmla="*/ 109115 w 823198"/>
              <a:gd name="connsiteY3" fmla="*/ 363195 h 823198"/>
              <a:gd name="connsiteX4" fmla="*/ 109115 w 823198"/>
              <a:gd name="connsiteY4" fmla="*/ 169579 h 823198"/>
              <a:gd name="connsiteX5" fmla="*/ 109115 w 823198"/>
              <a:gd name="connsiteY5" fmla="*/ 460003 h 823198"/>
              <a:gd name="connsiteX6" fmla="*/ 714083 w 823198"/>
              <a:gd name="connsiteY6" fmla="*/ 460003 h 823198"/>
              <a:gd name="connsiteX7" fmla="*/ 714083 w 823198"/>
              <a:gd name="connsiteY7" fmla="*/ 653619 h 823198"/>
              <a:gd name="connsiteX8" fmla="*/ 109115 w 823198"/>
              <a:gd name="connsiteY8" fmla="*/ 653619 h 823198"/>
              <a:gd name="connsiteX9" fmla="*/ 109115 w 823198"/>
              <a:gd name="connsiteY9" fmla="*/ 460003 h 823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3198" h="823198">
                <a:moveTo>
                  <a:pt x="109115" y="169579"/>
                </a:moveTo>
                <a:lnTo>
                  <a:pt x="714083" y="169579"/>
                </a:lnTo>
                <a:lnTo>
                  <a:pt x="714083" y="363195"/>
                </a:lnTo>
                <a:lnTo>
                  <a:pt x="109115" y="363195"/>
                </a:lnTo>
                <a:lnTo>
                  <a:pt x="109115" y="169579"/>
                </a:lnTo>
                <a:close/>
                <a:moveTo>
                  <a:pt x="109115" y="460003"/>
                </a:moveTo>
                <a:lnTo>
                  <a:pt x="714083" y="460003"/>
                </a:lnTo>
                <a:lnTo>
                  <a:pt x="714083" y="653619"/>
                </a:lnTo>
                <a:lnTo>
                  <a:pt x="109115" y="653619"/>
                </a:lnTo>
                <a:lnTo>
                  <a:pt x="109115" y="460003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9115" tIns="169579" rIns="109115" bIns="169579" numCol="1" spcCol="1270" anchor="ctr" anchorCtr="0">
            <a:noAutofit/>
          </a:bodyPr>
          <a:lstStyle/>
          <a:p>
            <a:pPr lvl="0" algn="ctr" defTabSz="16002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ar-SA" sz="3600" kern="1200"/>
          </a:p>
        </p:txBody>
      </p:sp>
      <p:grpSp>
        <p:nvGrpSpPr>
          <p:cNvPr id="46" name="组合 34">
            <a:extLst>
              <a:ext uri="{FF2B5EF4-FFF2-40B4-BE49-F238E27FC236}">
                <a16:creationId xmlns="" xmlns:a16="http://schemas.microsoft.com/office/drawing/2014/main" id="{6C1C3A19-AD0E-4275-A07F-071B7F3512CA}"/>
              </a:ext>
            </a:extLst>
          </p:cNvPr>
          <p:cNvGrpSpPr/>
          <p:nvPr/>
        </p:nvGrpSpPr>
        <p:grpSpPr>
          <a:xfrm>
            <a:off x="0" y="174325"/>
            <a:ext cx="3837558" cy="511250"/>
            <a:chOff x="3562349" y="-2391420"/>
            <a:chExt cx="4033225" cy="1060705"/>
          </a:xfrm>
          <a:solidFill>
            <a:srgbClr val="2F5879"/>
          </a:solidFill>
        </p:grpSpPr>
        <p:sp>
          <p:nvSpPr>
            <p:cNvPr id="47" name="流程图: 过程 35">
              <a:extLst>
                <a:ext uri="{FF2B5EF4-FFF2-40B4-BE49-F238E27FC236}">
                  <a16:creationId xmlns="" xmlns:a16="http://schemas.microsoft.com/office/drawing/2014/main" id="{6B7F62C5-1BEC-4BD1-994F-860CA7E94EAC}"/>
                </a:ext>
              </a:extLst>
            </p:cNvPr>
            <p:cNvSpPr/>
            <p:nvPr/>
          </p:nvSpPr>
          <p:spPr>
            <a:xfrm>
              <a:off x="3562349" y="-2391372"/>
              <a:ext cx="3813256" cy="1060620"/>
            </a:xfrm>
            <a:prstGeom prst="flowChartProcess">
              <a:avLst/>
            </a:prstGeom>
            <a:solidFill>
              <a:srgbClr val="FC9D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2800" b="1" dirty="0">
                <a:solidFill>
                  <a:schemeClr val="bg1"/>
                </a:solidFill>
                <a:latin typeface="Calibri" panose="020F0502020204030204" pitchFamily="34" charset="0"/>
                <a:ea typeface="微软雅黑 Light" panose="020B0502040204020203" pitchFamily="34" charset="-122"/>
                <a:cs typeface="Segoe UI Black" panose="020B0A02040204020203" pitchFamily="34" charset="0"/>
              </a:endParaRPr>
            </a:p>
            <a:p>
              <a:pPr algn="ctr">
                <a:spcAft>
                  <a:spcPts val="600"/>
                </a:spcAft>
              </a:pPr>
              <a:r>
                <a:rPr lang="en-GB" altLang="zh-CN" sz="2400" b="1" dirty="0" smtClean="0">
                  <a:solidFill>
                    <a:schemeClr val="bg1"/>
                  </a:solidFill>
                  <a:latin typeface="Calibri" panose="020F0502020204030204" pitchFamily="34" charset="0"/>
                  <a:ea typeface="微软雅黑 Light" panose="020B0502040204020203" pitchFamily="34" charset="-122"/>
                  <a:cs typeface="Segoe UI Black" panose="020B0A02040204020203" pitchFamily="34" charset="0"/>
                </a:rPr>
                <a:t>Adverb of manners</a:t>
              </a:r>
              <a:endParaRPr lang="zh-CN" altLang="en-US" sz="2400" dirty="0">
                <a:solidFill>
                  <a:schemeClr val="bg1"/>
                </a:solidFill>
                <a:latin typeface="Calibri" panose="020F0502020204030204" pitchFamily="34" charset="0"/>
                <a:ea typeface="微软雅黑 Light" panose="020B0502040204020203" pitchFamily="34" charset="-122"/>
                <a:cs typeface="Segoe UI Black" panose="020B0A02040204020203" pitchFamily="34" charset="0"/>
              </a:endParaRPr>
            </a:p>
            <a:p>
              <a:pPr algn="ctr"/>
              <a:endParaRPr lang="zh-CN" altLang="en-US" sz="2800" baseline="-25000" dirty="0">
                <a:latin typeface="Calibri" panose="020F0502020204030204" pitchFamily="34" charset="0"/>
              </a:endParaRPr>
            </a:p>
          </p:txBody>
        </p:sp>
        <p:sp>
          <p:nvSpPr>
            <p:cNvPr id="48" name="等腰三角形 36">
              <a:extLst>
                <a:ext uri="{FF2B5EF4-FFF2-40B4-BE49-F238E27FC236}">
                  <a16:creationId xmlns="" xmlns:a16="http://schemas.microsoft.com/office/drawing/2014/main" id="{0857E498-A615-4F2F-AD80-3679E1FF0281}"/>
                </a:ext>
              </a:extLst>
            </p:cNvPr>
            <p:cNvSpPr/>
            <p:nvPr/>
          </p:nvSpPr>
          <p:spPr>
            <a:xfrm rot="5400000">
              <a:off x="6955239" y="-1971049"/>
              <a:ext cx="1060705" cy="219964"/>
            </a:xfrm>
            <a:prstGeom prst="triangle">
              <a:avLst/>
            </a:prstGeom>
            <a:solidFill>
              <a:srgbClr val="FC9D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aseline="-25000">
                <a:latin typeface="Calibri" panose="020F0502020204030204" pitchFamily="34" charset="0"/>
              </a:endParaRPr>
            </a:p>
          </p:txBody>
        </p:sp>
      </p:grpSp>
      <p:sp>
        <p:nvSpPr>
          <p:cNvPr id="49" name="燕尾形 37">
            <a:extLst>
              <a:ext uri="{FF2B5EF4-FFF2-40B4-BE49-F238E27FC236}">
                <a16:creationId xmlns="" xmlns:a16="http://schemas.microsoft.com/office/drawing/2014/main" id="{E1A8C064-86A0-478D-AA76-22A89A6017E0}"/>
              </a:ext>
            </a:extLst>
          </p:cNvPr>
          <p:cNvSpPr/>
          <p:nvPr/>
        </p:nvSpPr>
        <p:spPr>
          <a:xfrm>
            <a:off x="3657803" y="155731"/>
            <a:ext cx="520700" cy="529825"/>
          </a:xfrm>
          <a:prstGeom prst="chevron">
            <a:avLst>
              <a:gd name="adj" fmla="val 63060"/>
            </a:avLst>
          </a:prstGeom>
          <a:solidFill>
            <a:srgbClr val="84AF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0" name="燕尾形 38">
            <a:extLst>
              <a:ext uri="{FF2B5EF4-FFF2-40B4-BE49-F238E27FC236}">
                <a16:creationId xmlns="" xmlns:a16="http://schemas.microsoft.com/office/drawing/2014/main" id="{EB10AEB5-5C17-48C6-B175-084F70ABF892}"/>
              </a:ext>
            </a:extLst>
          </p:cNvPr>
          <p:cNvSpPr/>
          <p:nvPr/>
        </p:nvSpPr>
        <p:spPr>
          <a:xfrm>
            <a:off x="3977258" y="155732"/>
            <a:ext cx="520700" cy="529825"/>
          </a:xfrm>
          <a:prstGeom prst="chevron">
            <a:avLst>
              <a:gd name="adj" fmla="val 63060"/>
            </a:avLst>
          </a:prstGeom>
          <a:solidFill>
            <a:srgbClr val="84AF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160377" y="4688236"/>
            <a:ext cx="2080597" cy="2080597"/>
            <a:chOff x="-2293956" y="2679023"/>
            <a:chExt cx="2080597" cy="2080597"/>
          </a:xfrm>
        </p:grpSpPr>
        <p:grpSp>
          <p:nvGrpSpPr>
            <p:cNvPr id="53" name="Group 52"/>
            <p:cNvGrpSpPr/>
            <p:nvPr/>
          </p:nvGrpSpPr>
          <p:grpSpPr>
            <a:xfrm>
              <a:off x="-2293956" y="2679023"/>
              <a:ext cx="2080597" cy="2080597"/>
              <a:chOff x="-2293956" y="2679023"/>
              <a:chExt cx="2080597" cy="2080597"/>
            </a:xfrm>
          </p:grpSpPr>
          <p:pic>
            <p:nvPicPr>
              <p:cNvPr id="52" name="Picture 2" descr="Modern question mark for help and support page Free Vector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293956" y="2679023"/>
                <a:ext cx="2080597" cy="20805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4" name="Oval 43"/>
              <p:cNvSpPr/>
              <p:nvPr/>
            </p:nvSpPr>
            <p:spPr>
              <a:xfrm>
                <a:off x="-1718681" y="3254298"/>
                <a:ext cx="930045" cy="930045"/>
              </a:xfrm>
              <a:prstGeom prst="ellipse">
                <a:avLst/>
              </a:prstGeom>
              <a:solidFill>
                <a:srgbClr val="FFA20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1" name="Oval 4"/>
            <p:cNvSpPr/>
            <p:nvPr/>
          </p:nvSpPr>
          <p:spPr>
            <a:xfrm>
              <a:off x="-2052647" y="3178774"/>
              <a:ext cx="1497999" cy="1081091"/>
            </a:xfrm>
            <a:prstGeom prst="rect">
              <a:avLst/>
            </a:prstGeom>
            <a:no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5000" b="1" kern="1200" dirty="0" smtClean="0">
                  <a:ln w="12700" cmpd="sng">
                    <a:solidFill>
                      <a:schemeClr val="accent4"/>
                    </a:solidFill>
                    <a:prstDash val="solid"/>
                  </a:ln>
                  <a:solidFill>
                    <a:schemeClr val="bg1"/>
                  </a:solidFill>
                  <a:latin typeface="Comic Sans MS" pitchFamily="66" charset="0"/>
                </a:rPr>
                <a:t>How</a:t>
              </a:r>
            </a:p>
          </p:txBody>
        </p:sp>
      </p:grpSp>
      <p:pic>
        <p:nvPicPr>
          <p:cNvPr id="1026" name="Picture 2" descr="Abstract orange watercolor brush stroke Free Vector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4"/>
              </a:clrFrom>
              <a:clrTo>
                <a:srgbClr val="FEFE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306" y="330418"/>
            <a:ext cx="4568656" cy="319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Oval 4"/>
          <p:cNvSpPr/>
          <p:nvPr/>
        </p:nvSpPr>
        <p:spPr>
          <a:xfrm rot="21041976">
            <a:off x="8460162" y="1182393"/>
            <a:ext cx="3223099" cy="105024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5400" tIns="25400" rIns="25400" bIns="254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4000" dirty="0" smtClean="0">
                <a:solidFill>
                  <a:schemeClr val="tx1"/>
                </a:solidFill>
                <a:latin typeface="Aref_Menna" panose="02000000000000000000" pitchFamily="2" charset="-78"/>
                <a:cs typeface="Aref_Menna" panose="02000000000000000000" pitchFamily="2" charset="-78"/>
              </a:rPr>
              <a:t>expresses </a:t>
            </a:r>
            <a:r>
              <a:rPr lang="en-GB" sz="4000" dirty="0">
                <a:solidFill>
                  <a:schemeClr val="tx1"/>
                </a:solidFill>
                <a:effectLst>
                  <a:glow rad="139700">
                    <a:srgbClr val="00B0F0">
                      <a:alpha val="40000"/>
                    </a:srgbClr>
                  </a:glow>
                </a:effectLst>
                <a:latin typeface="Aref_Menna" panose="02000000000000000000" pitchFamily="2" charset="-78"/>
                <a:cs typeface="Aref_Menna" panose="02000000000000000000" pitchFamily="2" charset="-78"/>
              </a:rPr>
              <a:t>how </a:t>
            </a:r>
            <a:r>
              <a:rPr lang="en-GB" sz="4000" dirty="0">
                <a:solidFill>
                  <a:schemeClr val="tx1"/>
                </a:solidFill>
                <a:latin typeface="Aref_Menna" panose="02000000000000000000" pitchFamily="2" charset="-78"/>
                <a:cs typeface="Aref_Menna" panose="02000000000000000000" pitchFamily="2" charset="-78"/>
              </a:rPr>
              <a:t>something is done.</a:t>
            </a:r>
            <a:endParaRPr lang="en-US" sz="4000" b="1" dirty="0">
              <a:solidFill>
                <a:schemeClr val="tx1"/>
              </a:solidFill>
              <a:latin typeface="Aref_Menna" panose="02000000000000000000" pitchFamily="2" charset="-78"/>
              <a:cs typeface="Aref_Menna" panose="02000000000000000000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0056" y="3161458"/>
            <a:ext cx="372890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000" dirty="0" smtClean="0">
                <a:latin typeface="MV Boli" panose="02000500030200090000" pitchFamily="2" charset="0"/>
                <a:cs typeface="MV Boli" panose="02000500030200090000" pitchFamily="2" charset="0"/>
              </a:rPr>
              <a:t>1. She </a:t>
            </a:r>
            <a:r>
              <a:rPr lang="en-GB" sz="3000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drives</a:t>
            </a:r>
            <a:r>
              <a:rPr lang="en-GB" sz="3000" dirty="0" smtClean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GB" sz="3000" u="sng" dirty="0" smtClean="0">
                <a:solidFill>
                  <a:srgbClr val="FF006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slowly</a:t>
            </a:r>
            <a:endParaRPr lang="en-GB" sz="3000" u="sng" dirty="0">
              <a:solidFill>
                <a:srgbClr val="FF0066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359538" y="4057800"/>
            <a:ext cx="532389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000" dirty="0" smtClean="0">
                <a:latin typeface="MV Boli" panose="02000500030200090000" pitchFamily="2" charset="0"/>
                <a:cs typeface="MV Boli" panose="02000500030200090000" pitchFamily="2" charset="0"/>
              </a:rPr>
              <a:t>2. She drives </a:t>
            </a:r>
            <a:r>
              <a:rPr lang="en-GB" sz="3000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the car </a:t>
            </a:r>
            <a:r>
              <a:rPr lang="en-GB" sz="3000" u="sng" dirty="0" smtClean="0">
                <a:solidFill>
                  <a:srgbClr val="FF006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slowly</a:t>
            </a:r>
            <a:endParaRPr lang="en-GB" sz="3000" u="sng" dirty="0">
              <a:solidFill>
                <a:srgbClr val="FF0066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1030" name="Picture 6" descr="Arab woman driving car illustration of girl in saudi arabia hijab with not fasten seatbelt Free Vector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219"/>
          <a:stretch/>
        </p:blipFill>
        <p:spPr bwMode="auto">
          <a:xfrm>
            <a:off x="7472710" y="1876859"/>
            <a:ext cx="2530308" cy="391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Rectangle 59"/>
          <p:cNvSpPr/>
          <p:nvPr/>
        </p:nvSpPr>
        <p:spPr>
          <a:xfrm>
            <a:off x="2165321" y="5637340"/>
            <a:ext cx="289534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000" b="1" dirty="0" smtClean="0">
                <a:latin typeface="Century Gothic" panose="020B0502020202020204" pitchFamily="34" charset="0"/>
                <a:cs typeface="MV Boli" panose="02000500030200090000" pitchFamily="2" charset="0"/>
              </a:rPr>
              <a:t>does she </a:t>
            </a:r>
            <a:r>
              <a:rPr lang="en-GB" sz="3000" b="1" dirty="0" smtClean="0">
                <a:latin typeface="Century Gothic" panose="020B0502020202020204" pitchFamily="34" charset="0"/>
                <a:cs typeface="MV Boli" panose="02000500030200090000" pitchFamily="2" charset="0"/>
              </a:rPr>
              <a:t>drive</a:t>
            </a:r>
            <a:endParaRPr lang="en-GB" sz="3000" b="1" u="sng" dirty="0">
              <a:solidFill>
                <a:srgbClr val="FF0066"/>
              </a:solidFill>
              <a:latin typeface="Century Gothic" panose="020B0502020202020204" pitchFamily="34" charset="0"/>
              <a:cs typeface="MV Boli" panose="02000500030200090000" pitchFamily="2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9713684" y="4488371"/>
            <a:ext cx="2120353" cy="2210141"/>
            <a:chOff x="9713684" y="4488371"/>
            <a:chExt cx="2120353" cy="2210141"/>
          </a:xfrm>
        </p:grpSpPr>
        <p:pic>
          <p:nvPicPr>
            <p:cNvPr id="1032" name="Picture 8" descr="Abstract orange splash watercolor background Free Vector"/>
            <p:cNvPicPr>
              <a:picLocks noChangeAspect="1" noChangeArrowheads="1"/>
            </p:cNvPicPr>
            <p:nvPr/>
          </p:nvPicPr>
          <p:blipFill rotWithShape="1">
            <a:blip r:embed="rId7" cstate="print">
              <a:clrChange>
                <a:clrFrom>
                  <a:srgbClr val="FEFFEF"/>
                </a:clrFrom>
                <a:clrTo>
                  <a:srgbClr val="FEFFEF">
                    <a:alpha val="0"/>
                  </a:srgbClr>
                </a:clrTo>
              </a:clrChange>
              <a:duotone>
                <a:prstClr val="black"/>
                <a:srgbClr val="F8004E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6339" b="2373"/>
            <a:stretch/>
          </p:blipFill>
          <p:spPr bwMode="auto">
            <a:xfrm>
              <a:off x="9713684" y="4488371"/>
              <a:ext cx="2120353" cy="22101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" name="Oval 4"/>
            <p:cNvSpPr/>
            <p:nvPr/>
          </p:nvSpPr>
          <p:spPr>
            <a:xfrm>
              <a:off x="10065540" y="5090171"/>
              <a:ext cx="1659731" cy="10269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 dirty="0" smtClean="0">
                  <a:latin typeface="Comic Sans MS" pitchFamily="66" charset="0"/>
                </a:rPr>
                <a:t>slowly</a:t>
              </a:r>
              <a:endParaRPr lang="en-US" sz="3200" b="1" dirty="0">
                <a:latin typeface="Comic Sans MS" pitchFamily="66" charset="0"/>
              </a:endParaRPr>
            </a:p>
          </p:txBody>
        </p:sp>
      </p:grpSp>
      <p:pic>
        <p:nvPicPr>
          <p:cNvPr id="62" name="Picture 2" descr="Modern question mark for help and support page Free Vector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137" y="4689999"/>
            <a:ext cx="2080597" cy="2080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0652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45" grpId="0" animBg="1"/>
      <p:bldP spid="49" grpId="0" animBg="1"/>
      <p:bldP spid="50" grpId="0" animBg="1"/>
      <p:bldP spid="58" grpId="0"/>
      <p:bldP spid="12" grpId="0"/>
      <p:bldP spid="59" grpId="0"/>
      <p:bldP spid="6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White abstract background Free Vec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45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流程图: 过程 23"/>
          <p:cNvSpPr/>
          <p:nvPr/>
        </p:nvSpPr>
        <p:spPr>
          <a:xfrm>
            <a:off x="-9106" y="0"/>
            <a:ext cx="12192000" cy="6858000"/>
          </a:xfrm>
          <a:prstGeom prst="flowChartProcess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Calibri" panose="020F0502020204030204" pitchFamily="34" charset="0"/>
            </a:endParaRPr>
          </a:p>
        </p:txBody>
      </p:sp>
      <p:grpSp>
        <p:nvGrpSpPr>
          <p:cNvPr id="7" name="组合 34">
            <a:extLst>
              <a:ext uri="{FF2B5EF4-FFF2-40B4-BE49-F238E27FC236}">
                <a16:creationId xmlns="" xmlns:a16="http://schemas.microsoft.com/office/drawing/2014/main" id="{6C1C3A19-AD0E-4275-A07F-071B7F3512CA}"/>
              </a:ext>
            </a:extLst>
          </p:cNvPr>
          <p:cNvGrpSpPr/>
          <p:nvPr/>
        </p:nvGrpSpPr>
        <p:grpSpPr>
          <a:xfrm>
            <a:off x="23243" y="453949"/>
            <a:ext cx="3837558" cy="511250"/>
            <a:chOff x="3562349" y="-2391420"/>
            <a:chExt cx="4033225" cy="1060705"/>
          </a:xfrm>
          <a:solidFill>
            <a:srgbClr val="2F5879"/>
          </a:solidFill>
        </p:grpSpPr>
        <p:sp>
          <p:nvSpPr>
            <p:cNvPr id="8" name="流程图: 过程 35">
              <a:extLst>
                <a:ext uri="{FF2B5EF4-FFF2-40B4-BE49-F238E27FC236}">
                  <a16:creationId xmlns="" xmlns:a16="http://schemas.microsoft.com/office/drawing/2014/main" id="{6B7F62C5-1BEC-4BD1-994F-860CA7E94EAC}"/>
                </a:ext>
              </a:extLst>
            </p:cNvPr>
            <p:cNvSpPr/>
            <p:nvPr/>
          </p:nvSpPr>
          <p:spPr>
            <a:xfrm>
              <a:off x="3562349" y="-2391372"/>
              <a:ext cx="3813256" cy="1060620"/>
            </a:xfrm>
            <a:prstGeom prst="flowChartProcess">
              <a:avLst/>
            </a:prstGeom>
            <a:solidFill>
              <a:srgbClr val="FC9D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2800" b="1" dirty="0">
                <a:solidFill>
                  <a:schemeClr val="bg1"/>
                </a:solidFill>
                <a:latin typeface="Calibri" panose="020F0502020204030204" pitchFamily="34" charset="0"/>
                <a:ea typeface="微软雅黑 Light" panose="020B0502040204020203" pitchFamily="34" charset="-122"/>
                <a:cs typeface="Segoe UI Black" panose="020B0A02040204020203" pitchFamily="34" charset="0"/>
              </a:endParaRPr>
            </a:p>
            <a:p>
              <a:pPr algn="ctr"/>
              <a:r>
                <a:rPr lang="en-GB" altLang="zh-CN" sz="2800" b="1" dirty="0" err="1" smtClean="0">
                  <a:solidFill>
                    <a:schemeClr val="bg1"/>
                  </a:solidFill>
                  <a:latin typeface="Calibri" panose="020F0502020204030204" pitchFamily="34" charset="0"/>
                  <a:ea typeface="微软雅黑 Light" panose="020B0502040204020203" pitchFamily="34" charset="-122"/>
                  <a:cs typeface="Segoe UI Black" panose="020B0A02040204020203" pitchFamily="34" charset="0"/>
                </a:rPr>
                <a:t>Adv</a:t>
              </a:r>
              <a:r>
                <a:rPr lang="en-GB" altLang="zh-CN" sz="2800" b="1" dirty="0" smtClean="0">
                  <a:solidFill>
                    <a:schemeClr val="bg1"/>
                  </a:solidFill>
                  <a:latin typeface="Calibri" panose="020F0502020204030204" pitchFamily="34" charset="0"/>
                  <a:ea typeface="微软雅黑 Light" panose="020B0502040204020203" pitchFamily="34" charset="-122"/>
                  <a:cs typeface="Segoe UI Black" panose="020B0A02040204020203" pitchFamily="34" charset="0"/>
                </a:rPr>
                <a:t> of manner</a:t>
              </a:r>
              <a:endParaRPr lang="zh-CN" altLang="en-US" sz="2800" dirty="0">
                <a:solidFill>
                  <a:schemeClr val="bg1"/>
                </a:solidFill>
                <a:latin typeface="Calibri" panose="020F0502020204030204" pitchFamily="34" charset="0"/>
                <a:ea typeface="微软雅黑 Light" panose="020B0502040204020203" pitchFamily="34" charset="-122"/>
                <a:cs typeface="Segoe UI Black" panose="020B0A02040204020203" pitchFamily="34" charset="0"/>
              </a:endParaRPr>
            </a:p>
            <a:p>
              <a:pPr algn="ctr"/>
              <a:endParaRPr lang="zh-CN" altLang="en-US" sz="2800" baseline="-25000" dirty="0">
                <a:latin typeface="Calibri" panose="020F0502020204030204" pitchFamily="34" charset="0"/>
              </a:endParaRPr>
            </a:p>
          </p:txBody>
        </p:sp>
        <p:sp>
          <p:nvSpPr>
            <p:cNvPr id="9" name="等腰三角形 36">
              <a:extLst>
                <a:ext uri="{FF2B5EF4-FFF2-40B4-BE49-F238E27FC236}">
                  <a16:creationId xmlns="" xmlns:a16="http://schemas.microsoft.com/office/drawing/2014/main" id="{0857E498-A615-4F2F-AD80-3679E1FF0281}"/>
                </a:ext>
              </a:extLst>
            </p:cNvPr>
            <p:cNvSpPr/>
            <p:nvPr/>
          </p:nvSpPr>
          <p:spPr>
            <a:xfrm rot="5400000">
              <a:off x="6955239" y="-1971049"/>
              <a:ext cx="1060705" cy="219964"/>
            </a:xfrm>
            <a:prstGeom prst="triangle">
              <a:avLst/>
            </a:prstGeom>
            <a:solidFill>
              <a:srgbClr val="FC9D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aseline="-25000">
                <a:latin typeface="Calibri" panose="020F0502020204030204" pitchFamily="34" charset="0"/>
              </a:endParaRPr>
            </a:p>
          </p:txBody>
        </p:sp>
      </p:grpSp>
      <p:sp>
        <p:nvSpPr>
          <p:cNvPr id="10" name="燕尾形 37">
            <a:extLst>
              <a:ext uri="{FF2B5EF4-FFF2-40B4-BE49-F238E27FC236}">
                <a16:creationId xmlns="" xmlns:a16="http://schemas.microsoft.com/office/drawing/2014/main" id="{E1A8C064-86A0-478D-AA76-22A89A6017E0}"/>
              </a:ext>
            </a:extLst>
          </p:cNvPr>
          <p:cNvSpPr/>
          <p:nvPr/>
        </p:nvSpPr>
        <p:spPr>
          <a:xfrm>
            <a:off x="3681046" y="435355"/>
            <a:ext cx="520700" cy="529825"/>
          </a:xfrm>
          <a:prstGeom prst="chevron">
            <a:avLst>
              <a:gd name="adj" fmla="val 63060"/>
            </a:avLst>
          </a:prstGeom>
          <a:solidFill>
            <a:srgbClr val="84AF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燕尾形 38">
            <a:extLst>
              <a:ext uri="{FF2B5EF4-FFF2-40B4-BE49-F238E27FC236}">
                <a16:creationId xmlns="" xmlns:a16="http://schemas.microsoft.com/office/drawing/2014/main" id="{EB10AEB5-5C17-48C6-B175-084F70ABF892}"/>
              </a:ext>
            </a:extLst>
          </p:cNvPr>
          <p:cNvSpPr/>
          <p:nvPr/>
        </p:nvSpPr>
        <p:spPr>
          <a:xfrm>
            <a:off x="4000501" y="435356"/>
            <a:ext cx="520700" cy="529825"/>
          </a:xfrm>
          <a:prstGeom prst="chevron">
            <a:avLst>
              <a:gd name="adj" fmla="val 63060"/>
            </a:avLst>
          </a:prstGeom>
          <a:solidFill>
            <a:srgbClr val="84AF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E8E8E6"/>
              </a:clrFrom>
              <a:clrTo>
                <a:srgbClr val="E8E8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27" y="785994"/>
            <a:ext cx="5952416" cy="595241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134742" y="1915264"/>
            <a:ext cx="159851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 smtClean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Adjectives</a:t>
            </a:r>
          </a:p>
          <a:p>
            <a:pPr algn="ctr"/>
            <a:r>
              <a:rPr lang="en-GB" sz="2400" dirty="0" smtClean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end in -l</a:t>
            </a:r>
            <a:endParaRPr lang="en-GB" sz="2400" dirty="0">
              <a:solidFill>
                <a:srgbClr val="C00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975084" y="1915264"/>
            <a:ext cx="164500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000" dirty="0">
                <a:solidFill>
                  <a:srgbClr val="133A3A"/>
                </a:solidFill>
                <a:latin typeface="Aref_Menna" panose="02000000000000000000" pitchFamily="2" charset="-78"/>
                <a:cs typeface="Aref_Menna" panose="02000000000000000000" pitchFamily="2" charset="-78"/>
              </a:rPr>
              <a:t>double </a:t>
            </a:r>
            <a:r>
              <a:rPr lang="en-GB" sz="3000" dirty="0" smtClean="0">
                <a:solidFill>
                  <a:srgbClr val="133A3A"/>
                </a:solidFill>
                <a:latin typeface="Aref_Menna" panose="02000000000000000000" pitchFamily="2" charset="-78"/>
                <a:cs typeface="Aref_Menna" panose="02000000000000000000" pitchFamily="2" charset="-78"/>
              </a:rPr>
              <a:t>the l</a:t>
            </a:r>
            <a:endParaRPr lang="en-GB" sz="3000" dirty="0">
              <a:solidFill>
                <a:srgbClr val="133A3A"/>
              </a:solidFill>
              <a:latin typeface="Aref_Menna" panose="02000000000000000000" pitchFamily="2" charset="-78"/>
              <a:cs typeface="Aref_Menna" panose="02000000000000000000" pitchFamily="2" charset="-78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372146" y="2469262"/>
            <a:ext cx="259398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000" dirty="0" smtClean="0">
                <a:solidFill>
                  <a:srgbClr val="133A3A"/>
                </a:solidFill>
                <a:latin typeface="Aref_Menna" panose="02000000000000000000" pitchFamily="2" charset="-78"/>
                <a:cs typeface="Aref_Menna" panose="02000000000000000000" pitchFamily="2" charset="-78"/>
              </a:rPr>
              <a:t>Careful - carefully</a:t>
            </a:r>
            <a:endParaRPr lang="en-GB" sz="3000" dirty="0">
              <a:solidFill>
                <a:srgbClr val="133A3A"/>
              </a:solidFill>
              <a:latin typeface="Aref_Menna" panose="02000000000000000000" pitchFamily="2" charset="-78"/>
              <a:cs typeface="Aref_Menna" panose="02000000000000000000" pitchFamily="2" charset="-78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835824" y="1915263"/>
            <a:ext cx="159851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 smtClean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Adjectives</a:t>
            </a:r>
          </a:p>
          <a:p>
            <a:pPr algn="ctr"/>
            <a:r>
              <a:rPr lang="en-GB" sz="2400" dirty="0" smtClean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end in -y</a:t>
            </a:r>
            <a:endParaRPr lang="en-GB" sz="2400" dirty="0">
              <a:solidFill>
                <a:srgbClr val="C00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8715848" y="1791217"/>
            <a:ext cx="180049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000" dirty="0" smtClean="0">
                <a:solidFill>
                  <a:srgbClr val="133A3A"/>
                </a:solidFill>
                <a:latin typeface="Aref_Menna" panose="02000000000000000000" pitchFamily="2" charset="-78"/>
                <a:cs typeface="Aref_Menna" panose="02000000000000000000" pitchFamily="2" charset="-78"/>
              </a:rPr>
              <a:t>Change y to </a:t>
            </a:r>
            <a:r>
              <a:rPr lang="en-GB" sz="3000" dirty="0" err="1" smtClean="0">
                <a:solidFill>
                  <a:srgbClr val="133A3A"/>
                </a:solidFill>
                <a:latin typeface="Aref_Menna" panose="02000000000000000000" pitchFamily="2" charset="-78"/>
                <a:cs typeface="Aref_Menna" panose="02000000000000000000" pitchFamily="2" charset="-78"/>
              </a:rPr>
              <a:t>i</a:t>
            </a:r>
            <a:endParaRPr lang="en-GB" sz="3000" dirty="0">
              <a:solidFill>
                <a:srgbClr val="133A3A"/>
              </a:solidFill>
              <a:latin typeface="Aref_Menna" panose="02000000000000000000" pitchFamily="2" charset="-78"/>
              <a:cs typeface="Aref_Menna" panose="02000000000000000000" pitchFamily="2" charset="-78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8745504" y="2345215"/>
            <a:ext cx="174118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000" dirty="0" smtClean="0">
                <a:solidFill>
                  <a:srgbClr val="133A3A"/>
                </a:solidFill>
                <a:latin typeface="Aref_Menna" panose="02000000000000000000" pitchFamily="2" charset="-78"/>
                <a:cs typeface="Aref_Menna" panose="02000000000000000000" pitchFamily="2" charset="-78"/>
              </a:rPr>
              <a:t>Easy- easily</a:t>
            </a:r>
            <a:endParaRPr lang="en-GB" sz="3000" dirty="0">
              <a:solidFill>
                <a:srgbClr val="133A3A"/>
              </a:solidFill>
              <a:latin typeface="Aref_Menna" panose="02000000000000000000" pitchFamily="2" charset="-78"/>
              <a:cs typeface="Aref_Menna" panose="02000000000000000000" pitchFamily="2" charset="-78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134741" y="4693907"/>
            <a:ext cx="159851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 smtClean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Adjectives</a:t>
            </a:r>
          </a:p>
          <a:p>
            <a:pPr algn="ctr"/>
            <a:r>
              <a:rPr lang="en-GB" sz="2400" dirty="0" smtClean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= Adverb</a:t>
            </a:r>
          </a:p>
        </p:txBody>
      </p:sp>
      <p:sp>
        <p:nvSpPr>
          <p:cNvPr id="39" name="Rectangle 38"/>
          <p:cNvSpPr/>
          <p:nvPr/>
        </p:nvSpPr>
        <p:spPr>
          <a:xfrm>
            <a:off x="6823589" y="4711013"/>
            <a:ext cx="160172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 smtClean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Adverb of</a:t>
            </a:r>
          </a:p>
          <a:p>
            <a:pPr algn="ctr"/>
            <a:r>
              <a:rPr lang="en-GB" sz="2400" dirty="0" smtClean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good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933186" y="4988012"/>
            <a:ext cx="287328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000" dirty="0" smtClean="0">
                <a:solidFill>
                  <a:srgbClr val="133A3A"/>
                </a:solidFill>
                <a:latin typeface="Aref_Menna" panose="02000000000000000000" pitchFamily="2" charset="-78"/>
                <a:cs typeface="Aref_Menna" panose="02000000000000000000" pitchFamily="2" charset="-78"/>
              </a:rPr>
              <a:t>Fast- hard- late- high</a:t>
            </a:r>
            <a:endParaRPr lang="en-GB" sz="3000" dirty="0">
              <a:solidFill>
                <a:srgbClr val="133A3A"/>
              </a:solidFill>
              <a:latin typeface="Aref_Menna" panose="02000000000000000000" pitchFamily="2" charset="-78"/>
              <a:cs typeface="Aref_Menna" panose="02000000000000000000" pitchFamily="2" charset="-78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8670814" y="4811416"/>
            <a:ext cx="321793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000" dirty="0" smtClean="0">
                <a:solidFill>
                  <a:srgbClr val="133A3A"/>
                </a:solidFill>
                <a:latin typeface="Aref_Menna" panose="02000000000000000000" pitchFamily="2" charset="-78"/>
                <a:cs typeface="Aref_Menna" panose="02000000000000000000" pitchFamily="2" charset="-78"/>
              </a:rPr>
              <a:t>Good – well </a:t>
            </a:r>
          </a:p>
          <a:p>
            <a:pPr algn="ctr"/>
            <a:r>
              <a:rPr lang="en-GB" sz="3000" dirty="0" smtClean="0">
                <a:solidFill>
                  <a:srgbClr val="133A3A"/>
                </a:solidFill>
                <a:latin typeface="Aref_Menna" panose="02000000000000000000" pitchFamily="2" charset="-78"/>
                <a:cs typeface="Aref_Menna" panose="02000000000000000000" pitchFamily="2" charset="-78"/>
              </a:rPr>
              <a:t>In comparative: Better</a:t>
            </a:r>
            <a:endParaRPr lang="en-GB" sz="3000" dirty="0">
              <a:solidFill>
                <a:srgbClr val="133A3A"/>
              </a:solidFill>
              <a:latin typeface="Aref_Menna" panose="02000000000000000000" pitchFamily="2" charset="-78"/>
              <a:cs typeface="Aref_Menn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91971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0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White abstract background Free Vect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45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流程图: 过程 23"/>
          <p:cNvSpPr/>
          <p:nvPr/>
        </p:nvSpPr>
        <p:spPr>
          <a:xfrm>
            <a:off x="-9106" y="0"/>
            <a:ext cx="12192000" cy="6858000"/>
          </a:xfrm>
          <a:prstGeom prst="flowChartProcess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Calibri" panose="020F0502020204030204" pitchFamily="34" charset="0"/>
            </a:endParaRPr>
          </a:p>
        </p:txBody>
      </p:sp>
      <p:grpSp>
        <p:nvGrpSpPr>
          <p:cNvPr id="19" name="Group 465">
            <a:extLst>
              <a:ext uri="{FF2B5EF4-FFF2-40B4-BE49-F238E27FC236}">
                <a16:creationId xmlns="" xmlns:a16="http://schemas.microsoft.com/office/drawing/2014/main" id="{AB81C6AB-39C2-4110-86E4-F74558571410}"/>
              </a:ext>
            </a:extLst>
          </p:cNvPr>
          <p:cNvGrpSpPr/>
          <p:nvPr/>
        </p:nvGrpSpPr>
        <p:grpSpPr>
          <a:xfrm>
            <a:off x="324522" y="294672"/>
            <a:ext cx="3081870" cy="1147225"/>
            <a:chOff x="4761987" y="777919"/>
            <a:chExt cx="2396539" cy="892111"/>
          </a:xfrm>
        </p:grpSpPr>
        <p:sp>
          <p:nvSpPr>
            <p:cNvPr id="20" name="Freeform: Shape 443">
              <a:extLst>
                <a:ext uri="{FF2B5EF4-FFF2-40B4-BE49-F238E27FC236}">
                  <a16:creationId xmlns="" xmlns:a16="http://schemas.microsoft.com/office/drawing/2014/main" id="{FC13BC98-2809-44FF-B61F-639A4C65EE28}"/>
                </a:ext>
              </a:extLst>
            </p:cNvPr>
            <p:cNvSpPr/>
            <p:nvPr/>
          </p:nvSpPr>
          <p:spPr>
            <a:xfrm rot="10417065" flipH="1" flipV="1">
              <a:off x="4988442" y="777919"/>
              <a:ext cx="2170084" cy="892111"/>
            </a:xfrm>
            <a:custGeom>
              <a:avLst/>
              <a:gdLst>
                <a:gd name="connsiteX0" fmla="*/ 1341167 w 2220071"/>
                <a:gd name="connsiteY0" fmla="*/ 493432 h 633294"/>
                <a:gd name="connsiteX1" fmla="*/ 1299844 w 2220071"/>
                <a:gd name="connsiteY1" fmla="*/ 520451 h 633294"/>
                <a:gd name="connsiteX2" fmla="*/ 1341167 w 2220071"/>
                <a:gd name="connsiteY2" fmla="*/ 493432 h 633294"/>
                <a:gd name="connsiteX3" fmla="*/ 1180644 w 2220071"/>
                <a:gd name="connsiteY3" fmla="*/ 481512 h 633294"/>
                <a:gd name="connsiteX4" fmla="*/ 1130580 w 2220071"/>
                <a:gd name="connsiteY4" fmla="*/ 503762 h 633294"/>
                <a:gd name="connsiteX5" fmla="*/ 1183823 w 2220071"/>
                <a:gd name="connsiteY5" fmla="*/ 490253 h 633294"/>
                <a:gd name="connsiteX6" fmla="*/ 1180644 w 2220071"/>
                <a:gd name="connsiteY6" fmla="*/ 481512 h 633294"/>
                <a:gd name="connsiteX7" fmla="*/ 1223953 w 2220071"/>
                <a:gd name="connsiteY7" fmla="*/ 466115 h 633294"/>
                <a:gd name="connsiteX8" fmla="*/ 1283156 w 2220071"/>
                <a:gd name="connsiteY8" fmla="*/ 479128 h 633294"/>
                <a:gd name="connsiteX9" fmla="*/ 1266468 w 2220071"/>
                <a:gd name="connsiteY9" fmla="*/ 518861 h 633294"/>
                <a:gd name="connsiteX10" fmla="*/ 1246601 w 2220071"/>
                <a:gd name="connsiteY10" fmla="*/ 538728 h 633294"/>
                <a:gd name="connsiteX11" fmla="*/ 1220377 w 2220071"/>
                <a:gd name="connsiteY11" fmla="*/ 542701 h 633294"/>
                <a:gd name="connsiteX12" fmla="*/ 1217198 w 2220071"/>
                <a:gd name="connsiteY12" fmla="*/ 514093 h 633294"/>
                <a:gd name="connsiteX13" fmla="*/ 1180644 w 2220071"/>
                <a:gd name="connsiteY13" fmla="*/ 529986 h 633294"/>
                <a:gd name="connsiteX14" fmla="*/ 1105150 w 2220071"/>
                <a:gd name="connsiteY14" fmla="*/ 513298 h 633294"/>
                <a:gd name="connsiteX15" fmla="*/ 1152830 w 2220071"/>
                <a:gd name="connsiteY15" fmla="*/ 475154 h 633294"/>
                <a:gd name="connsiteX16" fmla="*/ 1223953 w 2220071"/>
                <a:gd name="connsiteY16" fmla="*/ 466115 h 633294"/>
                <a:gd name="connsiteX17" fmla="*/ 1431759 w 2220071"/>
                <a:gd name="connsiteY17" fmla="*/ 447341 h 633294"/>
                <a:gd name="connsiteX18" fmla="*/ 1424607 w 2220071"/>
                <a:gd name="connsiteY18" fmla="*/ 461645 h 633294"/>
                <a:gd name="connsiteX19" fmla="*/ 1413481 w 2220071"/>
                <a:gd name="connsiteY19" fmla="*/ 460851 h 633294"/>
                <a:gd name="connsiteX20" fmla="*/ 1410303 w 2220071"/>
                <a:gd name="connsiteY20" fmla="*/ 451315 h 633294"/>
                <a:gd name="connsiteX21" fmla="*/ 1431759 w 2220071"/>
                <a:gd name="connsiteY21" fmla="*/ 447341 h 633294"/>
                <a:gd name="connsiteX22" fmla="*/ 1563440 w 2220071"/>
                <a:gd name="connsiteY22" fmla="*/ 353132 h 633294"/>
                <a:gd name="connsiteX23" fmla="*/ 1559986 w 2220071"/>
                <a:gd name="connsiteY23" fmla="*/ 362336 h 633294"/>
                <a:gd name="connsiteX24" fmla="*/ 1535066 w 2220071"/>
                <a:gd name="connsiteY24" fmla="*/ 371052 h 633294"/>
                <a:gd name="connsiteX25" fmla="*/ 1562085 w 2220071"/>
                <a:gd name="connsiteY25" fmla="*/ 351186 h 633294"/>
                <a:gd name="connsiteX26" fmla="*/ 1562642 w 2220071"/>
                <a:gd name="connsiteY26" fmla="*/ 351252 h 633294"/>
                <a:gd name="connsiteX27" fmla="*/ 1562880 w 2220071"/>
                <a:gd name="connsiteY27" fmla="*/ 351981 h 633294"/>
                <a:gd name="connsiteX28" fmla="*/ 1678802 w 2220071"/>
                <a:gd name="connsiteY28" fmla="*/ 325657 h 633294"/>
                <a:gd name="connsiteX29" fmla="*/ 1701947 w 2220071"/>
                <a:gd name="connsiteY29" fmla="*/ 327346 h 633294"/>
                <a:gd name="connsiteX30" fmla="*/ 1703536 w 2220071"/>
                <a:gd name="connsiteY30" fmla="*/ 336882 h 633294"/>
                <a:gd name="connsiteX31" fmla="*/ 1652677 w 2220071"/>
                <a:gd name="connsiteY31" fmla="*/ 342444 h 633294"/>
                <a:gd name="connsiteX32" fmla="*/ 1678802 w 2220071"/>
                <a:gd name="connsiteY32" fmla="*/ 325657 h 633294"/>
                <a:gd name="connsiteX33" fmla="*/ 1717840 w 2220071"/>
                <a:gd name="connsiteY33" fmla="*/ 228012 h 633294"/>
                <a:gd name="connsiteX34" fmla="*/ 1681285 w 2220071"/>
                <a:gd name="connsiteY34" fmla="*/ 244700 h 633294"/>
                <a:gd name="connsiteX35" fmla="*/ 1681286 w 2220071"/>
                <a:gd name="connsiteY35" fmla="*/ 244701 h 633294"/>
                <a:gd name="connsiteX36" fmla="*/ 1681285 w 2220071"/>
                <a:gd name="connsiteY36" fmla="*/ 244701 h 633294"/>
                <a:gd name="connsiteX37" fmla="*/ 1682368 w 2220071"/>
                <a:gd name="connsiteY37" fmla="*/ 247516 h 633294"/>
                <a:gd name="connsiteX38" fmla="*/ 1685258 w 2220071"/>
                <a:gd name="connsiteY38" fmla="*/ 255031 h 633294"/>
                <a:gd name="connsiteX39" fmla="*/ 1685259 w 2220071"/>
                <a:gd name="connsiteY39" fmla="*/ 255031 h 633294"/>
                <a:gd name="connsiteX40" fmla="*/ 1685335 w 2220071"/>
                <a:gd name="connsiteY40" fmla="*/ 255020 h 633294"/>
                <a:gd name="connsiteX41" fmla="*/ 1707212 w 2220071"/>
                <a:gd name="connsiteY41" fmla="*/ 251951 h 633294"/>
                <a:gd name="connsiteX42" fmla="*/ 1717789 w 2220071"/>
                <a:gd name="connsiteY42" fmla="*/ 228128 h 633294"/>
                <a:gd name="connsiteX43" fmla="*/ 1717841 w 2220071"/>
                <a:gd name="connsiteY43" fmla="*/ 228013 h 633294"/>
                <a:gd name="connsiteX44" fmla="*/ 1717839 w 2220071"/>
                <a:gd name="connsiteY44" fmla="*/ 228014 h 633294"/>
                <a:gd name="connsiteX45" fmla="*/ 1944322 w 2220071"/>
                <a:gd name="connsiteY45" fmla="*/ 211213 h 633294"/>
                <a:gd name="connsiteX46" fmla="*/ 1901409 w 2220071"/>
                <a:gd name="connsiteY46" fmla="*/ 225629 h 633294"/>
                <a:gd name="connsiteX47" fmla="*/ 1903793 w 2220071"/>
                <a:gd name="connsiteY47" fmla="*/ 234370 h 633294"/>
                <a:gd name="connsiteX48" fmla="*/ 1961804 w 2220071"/>
                <a:gd name="connsiteY48" fmla="*/ 217682 h 633294"/>
                <a:gd name="connsiteX49" fmla="*/ 1944322 w 2220071"/>
                <a:gd name="connsiteY49" fmla="*/ 211213 h 633294"/>
                <a:gd name="connsiteX50" fmla="*/ 2220071 w 2220071"/>
                <a:gd name="connsiteY50" fmla="*/ 169207 h 633294"/>
                <a:gd name="connsiteX51" fmla="*/ 2104844 w 2220071"/>
                <a:gd name="connsiteY51" fmla="*/ 200199 h 633294"/>
                <a:gd name="connsiteX52" fmla="*/ 2220071 w 2220071"/>
                <a:gd name="connsiteY52" fmla="*/ 169207 h 633294"/>
                <a:gd name="connsiteX53" fmla="*/ 2042066 w 2220071"/>
                <a:gd name="connsiteY53" fmla="*/ 168412 h 633294"/>
                <a:gd name="connsiteX54" fmla="*/ 1993591 w 2220071"/>
                <a:gd name="connsiteY54" fmla="*/ 204172 h 633294"/>
                <a:gd name="connsiteX55" fmla="*/ 1995975 w 2220071"/>
                <a:gd name="connsiteY55" fmla="*/ 214503 h 633294"/>
                <a:gd name="connsiteX56" fmla="*/ 2054780 w 2220071"/>
                <a:gd name="connsiteY56" fmla="*/ 204172 h 633294"/>
                <a:gd name="connsiteX57" fmla="*/ 2042066 w 2220071"/>
                <a:gd name="connsiteY57" fmla="*/ 168412 h 633294"/>
                <a:gd name="connsiteX58" fmla="*/ 241344 w 2220071"/>
                <a:gd name="connsiteY58" fmla="*/ 127089 h 633294"/>
                <a:gd name="connsiteX59" fmla="*/ 229424 w 2220071"/>
                <a:gd name="connsiteY59" fmla="*/ 131062 h 633294"/>
                <a:gd name="connsiteX60" fmla="*/ 231013 w 2220071"/>
                <a:gd name="connsiteY60" fmla="*/ 137420 h 633294"/>
                <a:gd name="connsiteX61" fmla="*/ 231808 w 2220071"/>
                <a:gd name="connsiteY61" fmla="*/ 137420 h 633294"/>
                <a:gd name="connsiteX62" fmla="*/ 252469 w 2220071"/>
                <a:gd name="connsiteY62" fmla="*/ 137420 h 633294"/>
                <a:gd name="connsiteX63" fmla="*/ 254059 w 2220071"/>
                <a:gd name="connsiteY63" fmla="*/ 131858 h 633294"/>
                <a:gd name="connsiteX64" fmla="*/ 242139 w 2220071"/>
                <a:gd name="connsiteY64" fmla="*/ 127089 h 633294"/>
                <a:gd name="connsiteX65" fmla="*/ 241706 w 2220071"/>
                <a:gd name="connsiteY65" fmla="*/ 127234 h 633294"/>
                <a:gd name="connsiteX66" fmla="*/ 1691616 w 2220071"/>
                <a:gd name="connsiteY66" fmla="*/ 88945 h 633294"/>
                <a:gd name="connsiteX67" fmla="*/ 1717046 w 2220071"/>
                <a:gd name="connsiteY67" fmla="*/ 120732 h 633294"/>
                <a:gd name="connsiteX68" fmla="*/ 1691616 w 2220071"/>
                <a:gd name="connsiteY68" fmla="*/ 88945 h 633294"/>
                <a:gd name="connsiteX69" fmla="*/ 254059 w 2220071"/>
                <a:gd name="connsiteY69" fmla="*/ 81793 h 633294"/>
                <a:gd name="connsiteX70" fmla="*/ 254129 w 2220071"/>
                <a:gd name="connsiteY70" fmla="*/ 81797 h 633294"/>
                <a:gd name="connsiteX71" fmla="*/ 254122 w 2220071"/>
                <a:gd name="connsiteY71" fmla="*/ 81801 h 633294"/>
                <a:gd name="connsiteX72" fmla="*/ 1939653 w 2220071"/>
                <a:gd name="connsiteY72" fmla="*/ 54166 h 633294"/>
                <a:gd name="connsiteX73" fmla="*/ 1957036 w 2220071"/>
                <a:gd name="connsiteY73" fmla="*/ 57953 h 633294"/>
                <a:gd name="connsiteX74" fmla="*/ 1910150 w 2220071"/>
                <a:gd name="connsiteY74" fmla="*/ 73051 h 633294"/>
                <a:gd name="connsiteX75" fmla="*/ 1939653 w 2220071"/>
                <a:gd name="connsiteY75" fmla="*/ 54166 h 633294"/>
                <a:gd name="connsiteX76" fmla="*/ 1355608 w 2220071"/>
                <a:gd name="connsiteY76" fmla="*/ 389 h 633294"/>
                <a:gd name="connsiteX77" fmla="*/ 1457189 w 2220071"/>
                <a:gd name="connsiteY77" fmla="*/ 14246 h 633294"/>
                <a:gd name="connsiteX78" fmla="*/ 1467520 w 2220071"/>
                <a:gd name="connsiteY78" fmla="*/ 48417 h 633294"/>
                <a:gd name="connsiteX79" fmla="*/ 1528709 w 2220071"/>
                <a:gd name="connsiteY79" fmla="*/ 5505 h 633294"/>
                <a:gd name="connsiteX80" fmla="*/ 1526325 w 2220071"/>
                <a:gd name="connsiteY80" fmla="*/ 32524 h 633294"/>
                <a:gd name="connsiteX81" fmla="*/ 1570032 w 2220071"/>
                <a:gd name="connsiteY81" fmla="*/ 22193 h 633294"/>
                <a:gd name="connsiteX82" fmla="*/ 1620096 w 2220071"/>
                <a:gd name="connsiteY82" fmla="*/ 7094 h 633294"/>
                <a:gd name="connsiteX83" fmla="*/ 1696384 w 2220071"/>
                <a:gd name="connsiteY83" fmla="*/ 46828 h 633294"/>
                <a:gd name="connsiteX84" fmla="*/ 1727376 w 2220071"/>
                <a:gd name="connsiteY84" fmla="*/ 61132 h 633294"/>
                <a:gd name="connsiteX85" fmla="*/ 1790155 w 2220071"/>
                <a:gd name="connsiteY85" fmla="*/ 36497 h 633294"/>
                <a:gd name="connsiteX86" fmla="*/ 1852934 w 2220071"/>
                <a:gd name="connsiteY86" fmla="*/ 22193 h 633294"/>
                <a:gd name="connsiteX87" fmla="*/ 1764726 w 2220071"/>
                <a:gd name="connsiteY87" fmla="*/ 100071 h 633294"/>
                <a:gd name="connsiteX88" fmla="*/ 1806049 w 2220071"/>
                <a:gd name="connsiteY88" fmla="*/ 95303 h 633294"/>
                <a:gd name="connsiteX89" fmla="*/ 1777441 w 2220071"/>
                <a:gd name="connsiteY89" fmla="*/ 129473 h 633294"/>
                <a:gd name="connsiteX90" fmla="*/ 1849756 w 2220071"/>
                <a:gd name="connsiteY90" fmla="*/ 103249 h 633294"/>
                <a:gd name="connsiteX91" fmla="*/ 1894257 w 2220071"/>
                <a:gd name="connsiteY91" fmla="*/ 88151 h 633294"/>
                <a:gd name="connsiteX92" fmla="*/ 1863265 w 2220071"/>
                <a:gd name="connsiteY92" fmla="*/ 107223 h 633294"/>
                <a:gd name="connsiteX93" fmla="*/ 1864854 w 2220071"/>
                <a:gd name="connsiteY93" fmla="*/ 114375 h 633294"/>
                <a:gd name="connsiteX94" fmla="*/ 1939553 w 2220071"/>
                <a:gd name="connsiteY94" fmla="*/ 107223 h 633294"/>
                <a:gd name="connsiteX95" fmla="*/ 1957830 w 2220071"/>
                <a:gd name="connsiteY95" fmla="*/ 142983 h 633294"/>
                <a:gd name="connsiteX96" fmla="*/ 2044450 w 2220071"/>
                <a:gd name="connsiteY96" fmla="*/ 149340 h 633294"/>
                <a:gd name="connsiteX97" fmla="*/ 2081799 w 2220071"/>
                <a:gd name="connsiteY97" fmla="*/ 133447 h 633294"/>
                <a:gd name="connsiteX98" fmla="*/ 2088157 w 2220071"/>
                <a:gd name="connsiteY98" fmla="*/ 203378 h 633294"/>
                <a:gd name="connsiteX99" fmla="*/ 2019020 w 2220071"/>
                <a:gd name="connsiteY99" fmla="*/ 230397 h 633294"/>
                <a:gd name="connsiteX100" fmla="*/ 1985644 w 2220071"/>
                <a:gd name="connsiteY100" fmla="*/ 245495 h 633294"/>
                <a:gd name="connsiteX101" fmla="*/ 1951473 w 2220071"/>
                <a:gd name="connsiteY101" fmla="*/ 250263 h 633294"/>
                <a:gd name="connsiteX102" fmla="*/ 1914124 w 2220071"/>
                <a:gd name="connsiteY102" fmla="*/ 259005 h 633294"/>
                <a:gd name="connsiteX103" fmla="*/ 1859292 w 2220071"/>
                <a:gd name="connsiteY103" fmla="*/ 288407 h 633294"/>
                <a:gd name="connsiteX104" fmla="*/ 1768699 w 2220071"/>
                <a:gd name="connsiteY104" fmla="*/ 317810 h 633294"/>
                <a:gd name="connsiteX105" fmla="*/ 1736912 w 2220071"/>
                <a:gd name="connsiteY105" fmla="*/ 324962 h 633294"/>
                <a:gd name="connsiteX106" fmla="*/ 1716251 w 2220071"/>
                <a:gd name="connsiteY106" fmla="*/ 277282 h 633294"/>
                <a:gd name="connsiteX107" fmla="*/ 1651883 w 2220071"/>
                <a:gd name="connsiteY107" fmla="*/ 314632 h 633294"/>
                <a:gd name="connsiteX108" fmla="*/ 1611355 w 2220071"/>
                <a:gd name="connsiteY108" fmla="*/ 326552 h 633294"/>
                <a:gd name="connsiteX109" fmla="*/ 1643936 w 2220071"/>
                <a:gd name="connsiteY109" fmla="*/ 363901 h 633294"/>
                <a:gd name="connsiteX110" fmla="*/ 1604997 w 2220071"/>
                <a:gd name="connsiteY110" fmla="*/ 376616 h 633294"/>
                <a:gd name="connsiteX111" fmla="*/ 1588905 w 2220071"/>
                <a:gd name="connsiteY111" fmla="*/ 354365 h 633294"/>
                <a:gd name="connsiteX112" fmla="*/ 1565041 w 2220071"/>
                <a:gd name="connsiteY112" fmla="*/ 351536 h 633294"/>
                <a:gd name="connsiteX113" fmla="*/ 1565263 w 2220071"/>
                <a:gd name="connsiteY113" fmla="*/ 351980 h 633294"/>
                <a:gd name="connsiteX114" fmla="*/ 1563440 w 2220071"/>
                <a:gd name="connsiteY114" fmla="*/ 353132 h 633294"/>
                <a:gd name="connsiteX115" fmla="*/ 1564081 w 2220071"/>
                <a:gd name="connsiteY115" fmla="*/ 351423 h 633294"/>
                <a:gd name="connsiteX116" fmla="*/ 1562642 w 2220071"/>
                <a:gd name="connsiteY116" fmla="*/ 351252 h 633294"/>
                <a:gd name="connsiteX117" fmla="*/ 1556622 w 2220071"/>
                <a:gd name="connsiteY117" fmla="*/ 332810 h 633294"/>
                <a:gd name="connsiteX118" fmla="*/ 1548576 w 2220071"/>
                <a:gd name="connsiteY118" fmla="*/ 308274 h 633294"/>
                <a:gd name="connsiteX119" fmla="*/ 1484207 w 2220071"/>
                <a:gd name="connsiteY119" fmla="*/ 375026 h 633294"/>
                <a:gd name="connsiteX120" fmla="*/ 1425402 w 2220071"/>
                <a:gd name="connsiteY120" fmla="*/ 398867 h 633294"/>
                <a:gd name="connsiteX121" fmla="*/ 1291897 w 2220071"/>
                <a:gd name="connsiteY121" fmla="*/ 437805 h 633294"/>
                <a:gd name="connsiteX122" fmla="*/ 1276799 w 2220071"/>
                <a:gd name="connsiteY122" fmla="*/ 444957 h 633294"/>
                <a:gd name="connsiteX123" fmla="*/ 1259316 w 2220071"/>
                <a:gd name="connsiteY123" fmla="*/ 446547 h 633294"/>
                <a:gd name="connsiteX124" fmla="*/ 1260835 w 2220071"/>
                <a:gd name="connsiteY124" fmla="*/ 430598 h 633294"/>
                <a:gd name="connsiteX125" fmla="*/ 1262495 w 2220071"/>
                <a:gd name="connsiteY125" fmla="*/ 430653 h 633294"/>
                <a:gd name="connsiteX126" fmla="*/ 1263396 w 2220071"/>
                <a:gd name="connsiteY126" fmla="*/ 428934 h 633294"/>
                <a:gd name="connsiteX127" fmla="*/ 1296467 w 2220071"/>
                <a:gd name="connsiteY127" fmla="*/ 416647 h 633294"/>
                <a:gd name="connsiteX128" fmla="*/ 1323684 w 2220071"/>
                <a:gd name="connsiteY128" fmla="*/ 386152 h 633294"/>
                <a:gd name="connsiteX129" fmla="*/ 1305407 w 2220071"/>
                <a:gd name="connsiteY129" fmla="*/ 384563 h 633294"/>
                <a:gd name="connsiteX130" fmla="*/ 1277693 w 2220071"/>
                <a:gd name="connsiteY130" fmla="*/ 401648 h 633294"/>
                <a:gd name="connsiteX131" fmla="*/ 1263396 w 2220071"/>
                <a:gd name="connsiteY131" fmla="*/ 428934 h 633294"/>
                <a:gd name="connsiteX132" fmla="*/ 1260905 w 2220071"/>
                <a:gd name="connsiteY132" fmla="*/ 429859 h 633294"/>
                <a:gd name="connsiteX133" fmla="*/ 1260835 w 2220071"/>
                <a:gd name="connsiteY133" fmla="*/ 430598 h 633294"/>
                <a:gd name="connsiteX134" fmla="*/ 1241536 w 2220071"/>
                <a:gd name="connsiteY134" fmla="*/ 429958 h 633294"/>
                <a:gd name="connsiteX135" fmla="*/ 1221172 w 2220071"/>
                <a:gd name="connsiteY135" fmla="*/ 432243 h 633294"/>
                <a:gd name="connsiteX136" fmla="*/ 1080515 w 2220071"/>
                <a:gd name="connsiteY136" fmla="*/ 474360 h 633294"/>
                <a:gd name="connsiteX137" fmla="*/ 1099587 w 2220071"/>
                <a:gd name="connsiteY137" fmla="*/ 490254 h 633294"/>
                <a:gd name="connsiteX138" fmla="*/ 1081310 w 2220071"/>
                <a:gd name="connsiteY138" fmla="*/ 511710 h 633294"/>
                <a:gd name="connsiteX139" fmla="*/ 1090051 w 2220071"/>
                <a:gd name="connsiteY139" fmla="*/ 537934 h 633294"/>
                <a:gd name="connsiteX140" fmla="*/ 1076542 w 2220071"/>
                <a:gd name="connsiteY140" fmla="*/ 546675 h 633294"/>
                <a:gd name="connsiteX141" fmla="*/ 939859 w 2220071"/>
                <a:gd name="connsiteY141" fmla="*/ 587998 h 633294"/>
                <a:gd name="connsiteX142" fmla="*/ 846882 w 2220071"/>
                <a:gd name="connsiteY142" fmla="*/ 599918 h 633294"/>
                <a:gd name="connsiteX143" fmla="*/ 764237 w 2220071"/>
                <a:gd name="connsiteY143" fmla="*/ 596739 h 633294"/>
                <a:gd name="connsiteX144" fmla="*/ 757879 w 2220071"/>
                <a:gd name="connsiteY144" fmla="*/ 626937 h 633294"/>
                <a:gd name="connsiteX145" fmla="*/ 749933 w 2220071"/>
                <a:gd name="connsiteY145" fmla="*/ 633294 h 633294"/>
                <a:gd name="connsiteX146" fmla="*/ 723708 w 2220071"/>
                <a:gd name="connsiteY146" fmla="*/ 607865 h 633294"/>
                <a:gd name="connsiteX147" fmla="*/ 689538 w 2220071"/>
                <a:gd name="connsiteY147" fmla="*/ 630115 h 633294"/>
                <a:gd name="connsiteX148" fmla="*/ 674439 w 2220071"/>
                <a:gd name="connsiteY148" fmla="*/ 618195 h 633294"/>
                <a:gd name="connsiteX149" fmla="*/ 649009 w 2220071"/>
                <a:gd name="connsiteY149" fmla="*/ 615017 h 633294"/>
                <a:gd name="connsiteX150" fmla="*/ 604508 w 2220071"/>
                <a:gd name="connsiteY150" fmla="*/ 626142 h 633294"/>
                <a:gd name="connsiteX151" fmla="*/ 436833 w 2220071"/>
                <a:gd name="connsiteY151" fmla="*/ 600713 h 633294"/>
                <a:gd name="connsiteX152" fmla="*/ 394715 w 2220071"/>
                <a:gd name="connsiteY152" fmla="*/ 570515 h 633294"/>
                <a:gd name="connsiteX153" fmla="*/ 324784 w 2220071"/>
                <a:gd name="connsiteY153" fmla="*/ 514094 h 633294"/>
                <a:gd name="connsiteX154" fmla="*/ 296971 w 2220071"/>
                <a:gd name="connsiteY154" fmla="*/ 480718 h 633294"/>
                <a:gd name="connsiteX155" fmla="*/ 229424 w 2220071"/>
                <a:gd name="connsiteY155" fmla="*/ 421912 h 633294"/>
                <a:gd name="connsiteX156" fmla="*/ 189690 w 2220071"/>
                <a:gd name="connsiteY156" fmla="*/ 416349 h 633294"/>
                <a:gd name="connsiteX157" fmla="*/ 94330 w 2220071"/>
                <a:gd name="connsiteY157" fmla="*/ 357544 h 633294"/>
                <a:gd name="connsiteX158" fmla="*/ 27578 w 2220071"/>
                <a:gd name="connsiteY158" fmla="*/ 303506 h 633294"/>
                <a:gd name="connsiteX159" fmla="*/ 23604 w 2220071"/>
                <a:gd name="connsiteY159" fmla="*/ 287613 h 633294"/>
                <a:gd name="connsiteX160" fmla="*/ 2148 w 2220071"/>
                <a:gd name="connsiteY160" fmla="*/ 247085 h 633294"/>
                <a:gd name="connsiteX161" fmla="*/ 29962 w 2220071"/>
                <a:gd name="connsiteY161" fmla="*/ 203378 h 633294"/>
                <a:gd name="connsiteX162" fmla="*/ 54597 w 2220071"/>
                <a:gd name="connsiteY162" fmla="*/ 204172 h 633294"/>
                <a:gd name="connsiteX163" fmla="*/ 57775 w 2220071"/>
                <a:gd name="connsiteY163" fmla="*/ 197020 h 633294"/>
                <a:gd name="connsiteX164" fmla="*/ 15658 w 2220071"/>
                <a:gd name="connsiteY164" fmla="*/ 170002 h 633294"/>
                <a:gd name="connsiteX165" fmla="*/ 31551 w 2220071"/>
                <a:gd name="connsiteY165" fmla="*/ 130268 h 633294"/>
                <a:gd name="connsiteX166" fmla="*/ 77642 w 2220071"/>
                <a:gd name="connsiteY166" fmla="*/ 158876 h 633294"/>
                <a:gd name="connsiteX167" fmla="*/ 149162 w 2220071"/>
                <a:gd name="connsiteY167" fmla="*/ 142983 h 633294"/>
                <a:gd name="connsiteX168" fmla="*/ 67311 w 2220071"/>
                <a:gd name="connsiteY168" fmla="*/ 119143 h 633294"/>
                <a:gd name="connsiteX169" fmla="*/ 50623 w 2220071"/>
                <a:gd name="connsiteY169" fmla="*/ 75436 h 633294"/>
                <a:gd name="connsiteX170" fmla="*/ 141216 w 2220071"/>
                <a:gd name="connsiteY170" fmla="*/ 65105 h 633294"/>
                <a:gd name="connsiteX171" fmla="*/ 147573 w 2220071"/>
                <a:gd name="connsiteY171" fmla="*/ 91329 h 633294"/>
                <a:gd name="connsiteX172" fmla="*/ 219093 w 2220071"/>
                <a:gd name="connsiteY172" fmla="*/ 80204 h 633294"/>
                <a:gd name="connsiteX173" fmla="*/ 251550 w 2220071"/>
                <a:gd name="connsiteY173" fmla="*/ 83155 h 633294"/>
                <a:gd name="connsiteX174" fmla="*/ 225451 w 2220071"/>
                <a:gd name="connsiteY174" fmla="*/ 96891 h 633294"/>
                <a:gd name="connsiteX175" fmla="*/ 225924 w 2220071"/>
                <a:gd name="connsiteY175" fmla="*/ 98191 h 633294"/>
                <a:gd name="connsiteX176" fmla="*/ 223861 w 2220071"/>
                <a:gd name="connsiteY176" fmla="*/ 99276 h 633294"/>
                <a:gd name="connsiteX177" fmla="*/ 227040 w 2220071"/>
                <a:gd name="connsiteY177" fmla="*/ 108017 h 633294"/>
                <a:gd name="connsiteX178" fmla="*/ 291408 w 2220071"/>
                <a:gd name="connsiteY178" fmla="*/ 86561 h 633294"/>
                <a:gd name="connsiteX179" fmla="*/ 289194 w 2220071"/>
                <a:gd name="connsiteY179" fmla="*/ 86278 h 633294"/>
                <a:gd name="connsiteX180" fmla="*/ 292998 w 2220071"/>
                <a:gd name="connsiteY180" fmla="*/ 84177 h 633294"/>
                <a:gd name="connsiteX181" fmla="*/ 254129 w 2220071"/>
                <a:gd name="connsiteY181" fmla="*/ 81797 h 633294"/>
                <a:gd name="connsiteX182" fmla="*/ 255648 w 2220071"/>
                <a:gd name="connsiteY182" fmla="*/ 80998 h 633294"/>
                <a:gd name="connsiteX183" fmla="*/ 254059 w 2220071"/>
                <a:gd name="connsiteY183" fmla="*/ 81793 h 633294"/>
                <a:gd name="connsiteX184" fmla="*/ 271541 w 2220071"/>
                <a:gd name="connsiteY184" fmla="*/ 50801 h 633294"/>
                <a:gd name="connsiteX185" fmla="*/ 715762 w 2220071"/>
                <a:gd name="connsiteY185" fmla="*/ 8684 h 633294"/>
                <a:gd name="connsiteX186" fmla="*/ 877080 w 2220071"/>
                <a:gd name="connsiteY186" fmla="*/ 11862 h 633294"/>
                <a:gd name="connsiteX187" fmla="*/ 934296 w 2220071"/>
                <a:gd name="connsiteY187" fmla="*/ 12657 h 633294"/>
                <a:gd name="connsiteX188" fmla="*/ 991512 w 2220071"/>
                <a:gd name="connsiteY188" fmla="*/ 24577 h 633294"/>
                <a:gd name="connsiteX189" fmla="*/ 1015352 w 2220071"/>
                <a:gd name="connsiteY189" fmla="*/ 11862 h 633294"/>
                <a:gd name="connsiteX190" fmla="*/ 1020915 w 2220071"/>
                <a:gd name="connsiteY190" fmla="*/ 11862 h 633294"/>
                <a:gd name="connsiteX191" fmla="*/ 1078926 w 2220071"/>
                <a:gd name="connsiteY191" fmla="*/ 11068 h 633294"/>
                <a:gd name="connsiteX192" fmla="*/ 1086873 w 2220071"/>
                <a:gd name="connsiteY192" fmla="*/ 9478 h 633294"/>
                <a:gd name="connsiteX193" fmla="*/ 1300639 w 2220071"/>
                <a:gd name="connsiteY193" fmla="*/ 8684 h 633294"/>
                <a:gd name="connsiteX194" fmla="*/ 1321300 w 2220071"/>
                <a:gd name="connsiteY194" fmla="*/ 7889 h 633294"/>
                <a:gd name="connsiteX195" fmla="*/ 1355608 w 2220071"/>
                <a:gd name="connsiteY195" fmla="*/ 389 h 633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</a:cxnLst>
              <a:rect l="l" t="t" r="r" b="b"/>
              <a:pathLst>
                <a:path w="2220071" h="633294">
                  <a:moveTo>
                    <a:pt x="1341167" y="493432"/>
                  </a:moveTo>
                  <a:cubicBezTo>
                    <a:pt x="1333220" y="529192"/>
                    <a:pt x="1333220" y="529192"/>
                    <a:pt x="1299844" y="520451"/>
                  </a:cubicBezTo>
                  <a:cubicBezTo>
                    <a:pt x="1308585" y="502968"/>
                    <a:pt x="1324479" y="498995"/>
                    <a:pt x="1341167" y="493432"/>
                  </a:cubicBezTo>
                  <a:close/>
                  <a:moveTo>
                    <a:pt x="1180644" y="481512"/>
                  </a:moveTo>
                  <a:cubicBezTo>
                    <a:pt x="1164750" y="488664"/>
                    <a:pt x="1148062" y="495816"/>
                    <a:pt x="1130580" y="503762"/>
                  </a:cubicBezTo>
                  <a:cubicBezTo>
                    <a:pt x="1153625" y="524424"/>
                    <a:pt x="1153625" y="524424"/>
                    <a:pt x="1183823" y="490253"/>
                  </a:cubicBezTo>
                  <a:cubicBezTo>
                    <a:pt x="1183028" y="487074"/>
                    <a:pt x="1181438" y="484690"/>
                    <a:pt x="1180644" y="481512"/>
                  </a:cubicBezTo>
                  <a:close/>
                  <a:moveTo>
                    <a:pt x="1223953" y="466115"/>
                  </a:moveTo>
                  <a:cubicBezTo>
                    <a:pt x="1247793" y="467009"/>
                    <a:pt x="1269646" y="471579"/>
                    <a:pt x="1283156" y="479128"/>
                  </a:cubicBezTo>
                  <a:cubicBezTo>
                    <a:pt x="1276799" y="494226"/>
                    <a:pt x="1272825" y="507736"/>
                    <a:pt x="1266468" y="518861"/>
                  </a:cubicBezTo>
                  <a:cubicBezTo>
                    <a:pt x="1261700" y="526808"/>
                    <a:pt x="1254548" y="534754"/>
                    <a:pt x="1246601" y="538728"/>
                  </a:cubicBezTo>
                  <a:cubicBezTo>
                    <a:pt x="1239449" y="542701"/>
                    <a:pt x="1229119" y="541112"/>
                    <a:pt x="1220377" y="542701"/>
                  </a:cubicBezTo>
                  <a:cubicBezTo>
                    <a:pt x="1219583" y="533960"/>
                    <a:pt x="1218788" y="526013"/>
                    <a:pt x="1217198" y="514093"/>
                  </a:cubicBezTo>
                  <a:cubicBezTo>
                    <a:pt x="1205278" y="519656"/>
                    <a:pt x="1192564" y="524424"/>
                    <a:pt x="1180644" y="529986"/>
                  </a:cubicBezTo>
                  <a:cubicBezTo>
                    <a:pt x="1144089" y="547469"/>
                    <a:pt x="1132169" y="545085"/>
                    <a:pt x="1105150" y="513298"/>
                  </a:cubicBezTo>
                  <a:cubicBezTo>
                    <a:pt x="1108329" y="484690"/>
                    <a:pt x="1133758" y="482306"/>
                    <a:pt x="1152830" y="475154"/>
                  </a:cubicBezTo>
                  <a:cubicBezTo>
                    <a:pt x="1174286" y="468002"/>
                    <a:pt x="1200113" y="465221"/>
                    <a:pt x="1223953" y="466115"/>
                  </a:cubicBezTo>
                  <a:close/>
                  <a:moveTo>
                    <a:pt x="1431759" y="447341"/>
                  </a:moveTo>
                  <a:cubicBezTo>
                    <a:pt x="1440500" y="449725"/>
                    <a:pt x="1436527" y="460056"/>
                    <a:pt x="1424607" y="461645"/>
                  </a:cubicBezTo>
                  <a:cubicBezTo>
                    <a:pt x="1420634" y="462440"/>
                    <a:pt x="1417455" y="460851"/>
                    <a:pt x="1413481" y="460851"/>
                  </a:cubicBezTo>
                  <a:cubicBezTo>
                    <a:pt x="1411892" y="457672"/>
                    <a:pt x="1411097" y="454493"/>
                    <a:pt x="1410303" y="451315"/>
                  </a:cubicBezTo>
                  <a:cubicBezTo>
                    <a:pt x="1417455" y="449725"/>
                    <a:pt x="1425401" y="445752"/>
                    <a:pt x="1431759" y="447341"/>
                  </a:cubicBezTo>
                  <a:close/>
                  <a:moveTo>
                    <a:pt x="1563440" y="353132"/>
                  </a:moveTo>
                  <a:lnTo>
                    <a:pt x="1559986" y="362336"/>
                  </a:lnTo>
                  <a:cubicBezTo>
                    <a:pt x="1555927" y="371052"/>
                    <a:pt x="1551755" y="371052"/>
                    <a:pt x="1535066" y="371052"/>
                  </a:cubicBezTo>
                  <a:close/>
                  <a:moveTo>
                    <a:pt x="1562085" y="351186"/>
                  </a:moveTo>
                  <a:lnTo>
                    <a:pt x="1562642" y="351252"/>
                  </a:lnTo>
                  <a:lnTo>
                    <a:pt x="1562880" y="351981"/>
                  </a:lnTo>
                  <a:close/>
                  <a:moveTo>
                    <a:pt x="1678802" y="325657"/>
                  </a:moveTo>
                  <a:cubicBezTo>
                    <a:pt x="1686848" y="324167"/>
                    <a:pt x="1694398" y="325756"/>
                    <a:pt x="1701947" y="327346"/>
                  </a:cubicBezTo>
                  <a:cubicBezTo>
                    <a:pt x="1702741" y="331319"/>
                    <a:pt x="1702741" y="333703"/>
                    <a:pt x="1703536" y="336882"/>
                  </a:cubicBezTo>
                  <a:cubicBezTo>
                    <a:pt x="1689232" y="338471"/>
                    <a:pt x="1675722" y="340060"/>
                    <a:pt x="1652677" y="342444"/>
                  </a:cubicBezTo>
                  <a:cubicBezTo>
                    <a:pt x="1662213" y="331716"/>
                    <a:pt x="1670756" y="327147"/>
                    <a:pt x="1678802" y="325657"/>
                  </a:cubicBezTo>
                  <a:close/>
                  <a:moveTo>
                    <a:pt x="1717840" y="228012"/>
                  </a:moveTo>
                  <a:cubicBezTo>
                    <a:pt x="1705125" y="233575"/>
                    <a:pt x="1693205" y="239137"/>
                    <a:pt x="1681285" y="244700"/>
                  </a:cubicBezTo>
                  <a:lnTo>
                    <a:pt x="1681286" y="244701"/>
                  </a:lnTo>
                  <a:lnTo>
                    <a:pt x="1681285" y="244701"/>
                  </a:lnTo>
                  <a:lnTo>
                    <a:pt x="1682368" y="247516"/>
                  </a:lnTo>
                  <a:lnTo>
                    <a:pt x="1685258" y="255031"/>
                  </a:lnTo>
                  <a:lnTo>
                    <a:pt x="1685259" y="255031"/>
                  </a:lnTo>
                  <a:lnTo>
                    <a:pt x="1685335" y="255020"/>
                  </a:lnTo>
                  <a:lnTo>
                    <a:pt x="1707212" y="251951"/>
                  </a:lnTo>
                  <a:lnTo>
                    <a:pt x="1717789" y="228128"/>
                  </a:lnTo>
                  <a:lnTo>
                    <a:pt x="1717841" y="228013"/>
                  </a:lnTo>
                  <a:lnTo>
                    <a:pt x="1717839" y="228014"/>
                  </a:lnTo>
                  <a:close/>
                  <a:moveTo>
                    <a:pt x="1944322" y="211213"/>
                  </a:moveTo>
                  <a:cubicBezTo>
                    <a:pt x="1928230" y="209536"/>
                    <a:pt x="1915713" y="220265"/>
                    <a:pt x="1901409" y="225629"/>
                  </a:cubicBezTo>
                  <a:cubicBezTo>
                    <a:pt x="1902204" y="228807"/>
                    <a:pt x="1902999" y="231191"/>
                    <a:pt x="1903793" y="234370"/>
                  </a:cubicBezTo>
                  <a:cubicBezTo>
                    <a:pt x="1923660" y="228807"/>
                    <a:pt x="1942732" y="223245"/>
                    <a:pt x="1961804" y="217682"/>
                  </a:cubicBezTo>
                  <a:cubicBezTo>
                    <a:pt x="1955447" y="213709"/>
                    <a:pt x="1949686" y="211771"/>
                    <a:pt x="1944322" y="211213"/>
                  </a:cubicBezTo>
                  <a:close/>
                  <a:moveTo>
                    <a:pt x="2220071" y="169207"/>
                  </a:moveTo>
                  <a:cubicBezTo>
                    <a:pt x="2185106" y="193047"/>
                    <a:pt x="2149346" y="212914"/>
                    <a:pt x="2104844" y="200199"/>
                  </a:cubicBezTo>
                  <a:cubicBezTo>
                    <a:pt x="2142989" y="189868"/>
                    <a:pt x="2181927" y="179538"/>
                    <a:pt x="2220071" y="169207"/>
                  </a:cubicBezTo>
                  <a:close/>
                  <a:moveTo>
                    <a:pt x="2042066" y="168412"/>
                  </a:moveTo>
                  <a:cubicBezTo>
                    <a:pt x="2022993" y="182716"/>
                    <a:pt x="2008690" y="193842"/>
                    <a:pt x="1993591" y="204172"/>
                  </a:cubicBezTo>
                  <a:cubicBezTo>
                    <a:pt x="1994386" y="207351"/>
                    <a:pt x="1995180" y="211324"/>
                    <a:pt x="1995975" y="214503"/>
                  </a:cubicBezTo>
                  <a:cubicBezTo>
                    <a:pt x="2014252" y="211324"/>
                    <a:pt x="2032530" y="208146"/>
                    <a:pt x="2054780" y="204172"/>
                  </a:cubicBezTo>
                  <a:cubicBezTo>
                    <a:pt x="2049217" y="189074"/>
                    <a:pt x="2046039" y="178743"/>
                    <a:pt x="2042066" y="168412"/>
                  </a:cubicBezTo>
                  <a:close/>
                  <a:moveTo>
                    <a:pt x="241344" y="127089"/>
                  </a:moveTo>
                  <a:cubicBezTo>
                    <a:pt x="237371" y="127089"/>
                    <a:pt x="233397" y="129473"/>
                    <a:pt x="229424" y="131062"/>
                  </a:cubicBezTo>
                  <a:cubicBezTo>
                    <a:pt x="230219" y="133446"/>
                    <a:pt x="230219" y="135036"/>
                    <a:pt x="231013" y="137420"/>
                  </a:cubicBezTo>
                  <a:lnTo>
                    <a:pt x="231808" y="137420"/>
                  </a:lnTo>
                  <a:cubicBezTo>
                    <a:pt x="238165" y="137420"/>
                    <a:pt x="245317" y="137420"/>
                    <a:pt x="252469" y="137420"/>
                  </a:cubicBezTo>
                  <a:cubicBezTo>
                    <a:pt x="253264" y="135831"/>
                    <a:pt x="253264" y="133447"/>
                    <a:pt x="254059" y="131858"/>
                  </a:cubicBezTo>
                  <a:cubicBezTo>
                    <a:pt x="250085" y="130268"/>
                    <a:pt x="246112" y="127884"/>
                    <a:pt x="242139" y="127089"/>
                  </a:cubicBezTo>
                  <a:lnTo>
                    <a:pt x="241706" y="127234"/>
                  </a:lnTo>
                  <a:close/>
                  <a:moveTo>
                    <a:pt x="1691616" y="88945"/>
                  </a:moveTo>
                  <a:cubicBezTo>
                    <a:pt x="1687643" y="112785"/>
                    <a:pt x="1693206" y="124705"/>
                    <a:pt x="1717046" y="120732"/>
                  </a:cubicBezTo>
                  <a:cubicBezTo>
                    <a:pt x="1725787" y="97687"/>
                    <a:pt x="1720224" y="86561"/>
                    <a:pt x="1691616" y="88945"/>
                  </a:cubicBezTo>
                  <a:close/>
                  <a:moveTo>
                    <a:pt x="254059" y="81793"/>
                  </a:moveTo>
                  <a:lnTo>
                    <a:pt x="254129" y="81797"/>
                  </a:lnTo>
                  <a:lnTo>
                    <a:pt x="254122" y="81801"/>
                  </a:lnTo>
                  <a:close/>
                  <a:moveTo>
                    <a:pt x="1939653" y="54166"/>
                  </a:moveTo>
                  <a:cubicBezTo>
                    <a:pt x="1944570" y="54228"/>
                    <a:pt x="1950281" y="55370"/>
                    <a:pt x="1957036" y="57953"/>
                  </a:cubicBezTo>
                  <a:cubicBezTo>
                    <a:pt x="1935580" y="65105"/>
                    <a:pt x="1922865" y="69078"/>
                    <a:pt x="1910150" y="73051"/>
                  </a:cubicBezTo>
                  <a:cubicBezTo>
                    <a:pt x="1917302" y="63515"/>
                    <a:pt x="1924901" y="53979"/>
                    <a:pt x="1939653" y="54166"/>
                  </a:cubicBezTo>
                  <a:close/>
                  <a:moveTo>
                    <a:pt x="1355608" y="389"/>
                  </a:moveTo>
                  <a:cubicBezTo>
                    <a:pt x="1389692" y="-2144"/>
                    <a:pt x="1423217" y="8287"/>
                    <a:pt x="1457189" y="14246"/>
                  </a:cubicBezTo>
                  <a:cubicBezTo>
                    <a:pt x="1459573" y="22193"/>
                    <a:pt x="1461957" y="30934"/>
                    <a:pt x="1467520" y="48417"/>
                  </a:cubicBezTo>
                  <a:cubicBezTo>
                    <a:pt x="1480234" y="17425"/>
                    <a:pt x="1500895" y="8684"/>
                    <a:pt x="1528709" y="5505"/>
                  </a:cubicBezTo>
                  <a:cubicBezTo>
                    <a:pt x="1527914" y="15041"/>
                    <a:pt x="1527120" y="22988"/>
                    <a:pt x="1526325" y="32524"/>
                  </a:cubicBezTo>
                  <a:cubicBezTo>
                    <a:pt x="1543808" y="46828"/>
                    <a:pt x="1563674" y="35702"/>
                    <a:pt x="1570032" y="22193"/>
                  </a:cubicBezTo>
                  <a:cubicBezTo>
                    <a:pt x="1582747" y="-7210"/>
                    <a:pt x="1604202" y="1532"/>
                    <a:pt x="1620096" y="7094"/>
                  </a:cubicBezTo>
                  <a:cubicBezTo>
                    <a:pt x="1647115" y="16630"/>
                    <a:pt x="1670955" y="33318"/>
                    <a:pt x="1696384" y="46828"/>
                  </a:cubicBezTo>
                  <a:cubicBezTo>
                    <a:pt x="1706715" y="52391"/>
                    <a:pt x="1718635" y="63516"/>
                    <a:pt x="1727376" y="61132"/>
                  </a:cubicBezTo>
                  <a:cubicBezTo>
                    <a:pt x="1749627" y="56364"/>
                    <a:pt x="1778235" y="51596"/>
                    <a:pt x="1790155" y="36497"/>
                  </a:cubicBezTo>
                  <a:cubicBezTo>
                    <a:pt x="1810022" y="9478"/>
                    <a:pt x="1828299" y="9478"/>
                    <a:pt x="1852934" y="22193"/>
                  </a:cubicBezTo>
                  <a:cubicBezTo>
                    <a:pt x="1845782" y="73847"/>
                    <a:pt x="1797308" y="76231"/>
                    <a:pt x="1764726" y="100071"/>
                  </a:cubicBezTo>
                  <a:cubicBezTo>
                    <a:pt x="1778235" y="98481"/>
                    <a:pt x="1791745" y="96892"/>
                    <a:pt x="1806049" y="95303"/>
                  </a:cubicBezTo>
                  <a:cubicBezTo>
                    <a:pt x="1813201" y="120732"/>
                    <a:pt x="1788566" y="119143"/>
                    <a:pt x="1777441" y="129473"/>
                  </a:cubicBezTo>
                  <a:cubicBezTo>
                    <a:pt x="1825121" y="145367"/>
                    <a:pt x="1825915" y="145367"/>
                    <a:pt x="1849756" y="103249"/>
                  </a:cubicBezTo>
                  <a:cubicBezTo>
                    <a:pt x="1858497" y="88151"/>
                    <a:pt x="1870417" y="84177"/>
                    <a:pt x="1894257" y="88151"/>
                  </a:cubicBezTo>
                  <a:cubicBezTo>
                    <a:pt x="1879953" y="96892"/>
                    <a:pt x="1871212" y="102455"/>
                    <a:pt x="1863265" y="107223"/>
                  </a:cubicBezTo>
                  <a:cubicBezTo>
                    <a:pt x="1864060" y="109607"/>
                    <a:pt x="1864060" y="111991"/>
                    <a:pt x="1864854" y="114375"/>
                  </a:cubicBezTo>
                  <a:cubicBezTo>
                    <a:pt x="1888695" y="111991"/>
                    <a:pt x="1913329" y="109607"/>
                    <a:pt x="1939553" y="107223"/>
                  </a:cubicBezTo>
                  <a:cubicBezTo>
                    <a:pt x="1945116" y="119143"/>
                    <a:pt x="1951473" y="131063"/>
                    <a:pt x="1957830" y="142983"/>
                  </a:cubicBezTo>
                  <a:cubicBezTo>
                    <a:pt x="1985644" y="151724"/>
                    <a:pt x="2017431" y="113580"/>
                    <a:pt x="2044450" y="149340"/>
                  </a:cubicBezTo>
                  <a:cubicBezTo>
                    <a:pt x="2054780" y="144572"/>
                    <a:pt x="2065906" y="139804"/>
                    <a:pt x="2081799" y="133447"/>
                  </a:cubicBezTo>
                  <a:cubicBezTo>
                    <a:pt x="2069879" y="166823"/>
                    <a:pt x="2069879" y="166823"/>
                    <a:pt x="2088157" y="203378"/>
                  </a:cubicBezTo>
                  <a:cubicBezTo>
                    <a:pt x="2071469" y="227218"/>
                    <a:pt x="2043655" y="228807"/>
                    <a:pt x="2019020" y="230397"/>
                  </a:cubicBezTo>
                  <a:cubicBezTo>
                    <a:pt x="2003922" y="231191"/>
                    <a:pt x="1993591" y="228807"/>
                    <a:pt x="1985644" y="245495"/>
                  </a:cubicBezTo>
                  <a:cubicBezTo>
                    <a:pt x="1977697" y="262183"/>
                    <a:pt x="1964983" y="258210"/>
                    <a:pt x="1951473" y="250263"/>
                  </a:cubicBezTo>
                  <a:cubicBezTo>
                    <a:pt x="1926839" y="235165"/>
                    <a:pt x="1926044" y="235959"/>
                    <a:pt x="1914124" y="259005"/>
                  </a:cubicBezTo>
                  <a:cubicBezTo>
                    <a:pt x="1902999" y="282050"/>
                    <a:pt x="1881542" y="289997"/>
                    <a:pt x="1859292" y="288407"/>
                  </a:cubicBezTo>
                  <a:cubicBezTo>
                    <a:pt x="1823532" y="285229"/>
                    <a:pt x="1794923" y="292381"/>
                    <a:pt x="1768699" y="317810"/>
                  </a:cubicBezTo>
                  <a:cubicBezTo>
                    <a:pt x="1761547" y="324962"/>
                    <a:pt x="1746449" y="323373"/>
                    <a:pt x="1736912" y="324962"/>
                  </a:cubicBezTo>
                  <a:cubicBezTo>
                    <a:pt x="1721814" y="309069"/>
                    <a:pt x="1748832" y="281255"/>
                    <a:pt x="1716251" y="277282"/>
                  </a:cubicBezTo>
                  <a:cubicBezTo>
                    <a:pt x="1701947" y="301122"/>
                    <a:pt x="1687643" y="324168"/>
                    <a:pt x="1651883" y="314632"/>
                  </a:cubicBezTo>
                  <a:cubicBezTo>
                    <a:pt x="1642347" y="312248"/>
                    <a:pt x="1629632" y="320989"/>
                    <a:pt x="1611355" y="326552"/>
                  </a:cubicBezTo>
                  <a:cubicBezTo>
                    <a:pt x="1628043" y="338472"/>
                    <a:pt x="1654267" y="335293"/>
                    <a:pt x="1643936" y="363901"/>
                  </a:cubicBezTo>
                  <a:cubicBezTo>
                    <a:pt x="1633605" y="367080"/>
                    <a:pt x="1620891" y="371053"/>
                    <a:pt x="1604997" y="376616"/>
                  </a:cubicBezTo>
                  <a:cubicBezTo>
                    <a:pt x="1603805" y="361120"/>
                    <a:pt x="1597249" y="356153"/>
                    <a:pt x="1588905" y="354365"/>
                  </a:cubicBezTo>
                  <a:lnTo>
                    <a:pt x="1565041" y="351536"/>
                  </a:lnTo>
                  <a:lnTo>
                    <a:pt x="1565263" y="351980"/>
                  </a:lnTo>
                  <a:lnTo>
                    <a:pt x="1563440" y="353132"/>
                  </a:lnTo>
                  <a:lnTo>
                    <a:pt x="1564081" y="351423"/>
                  </a:lnTo>
                  <a:lnTo>
                    <a:pt x="1562642" y="351252"/>
                  </a:lnTo>
                  <a:lnTo>
                    <a:pt x="1556622" y="332810"/>
                  </a:lnTo>
                  <a:cubicBezTo>
                    <a:pt x="1554338" y="325757"/>
                    <a:pt x="1551755" y="317810"/>
                    <a:pt x="1548576" y="308274"/>
                  </a:cubicBezTo>
                  <a:cubicBezTo>
                    <a:pt x="1523146" y="334498"/>
                    <a:pt x="1504074" y="355160"/>
                    <a:pt x="1484207" y="375026"/>
                  </a:cubicBezTo>
                  <a:cubicBezTo>
                    <a:pt x="1468314" y="390125"/>
                    <a:pt x="1451626" y="400456"/>
                    <a:pt x="1425402" y="398867"/>
                  </a:cubicBezTo>
                  <a:cubicBezTo>
                    <a:pt x="1377722" y="396483"/>
                    <a:pt x="1330042" y="403635"/>
                    <a:pt x="1291897" y="437805"/>
                  </a:cubicBezTo>
                  <a:cubicBezTo>
                    <a:pt x="1287924" y="440984"/>
                    <a:pt x="1282361" y="443368"/>
                    <a:pt x="1276799" y="444957"/>
                  </a:cubicBezTo>
                  <a:cubicBezTo>
                    <a:pt x="1271236" y="446547"/>
                    <a:pt x="1265673" y="445752"/>
                    <a:pt x="1259316" y="446547"/>
                  </a:cubicBezTo>
                  <a:lnTo>
                    <a:pt x="1260835" y="430598"/>
                  </a:lnTo>
                  <a:lnTo>
                    <a:pt x="1262495" y="430653"/>
                  </a:lnTo>
                  <a:lnTo>
                    <a:pt x="1263396" y="428934"/>
                  </a:lnTo>
                  <a:lnTo>
                    <a:pt x="1296467" y="416647"/>
                  </a:lnTo>
                  <a:cubicBezTo>
                    <a:pt x="1307394" y="410389"/>
                    <a:pt x="1316930" y="401251"/>
                    <a:pt x="1323684" y="386152"/>
                  </a:cubicBezTo>
                  <a:cubicBezTo>
                    <a:pt x="1315737" y="385357"/>
                    <a:pt x="1310175" y="383768"/>
                    <a:pt x="1305407" y="384563"/>
                  </a:cubicBezTo>
                  <a:cubicBezTo>
                    <a:pt x="1292295" y="386550"/>
                    <a:pt x="1283951" y="393106"/>
                    <a:pt x="1277693" y="401648"/>
                  </a:cubicBezTo>
                  <a:lnTo>
                    <a:pt x="1263396" y="428934"/>
                  </a:lnTo>
                  <a:lnTo>
                    <a:pt x="1260905" y="429859"/>
                  </a:lnTo>
                  <a:lnTo>
                    <a:pt x="1260835" y="430598"/>
                  </a:lnTo>
                  <a:lnTo>
                    <a:pt x="1241536" y="429958"/>
                  </a:lnTo>
                  <a:cubicBezTo>
                    <a:pt x="1234483" y="429859"/>
                    <a:pt x="1227530" y="430256"/>
                    <a:pt x="1221172" y="432243"/>
                  </a:cubicBezTo>
                  <a:cubicBezTo>
                    <a:pt x="1175081" y="444957"/>
                    <a:pt x="1128990" y="459261"/>
                    <a:pt x="1080515" y="474360"/>
                  </a:cubicBezTo>
                  <a:cubicBezTo>
                    <a:pt x="1086078" y="479128"/>
                    <a:pt x="1091641" y="483896"/>
                    <a:pt x="1099587" y="490254"/>
                  </a:cubicBezTo>
                  <a:cubicBezTo>
                    <a:pt x="1093230" y="496611"/>
                    <a:pt x="1083694" y="502968"/>
                    <a:pt x="1081310" y="511710"/>
                  </a:cubicBezTo>
                  <a:cubicBezTo>
                    <a:pt x="1079721" y="518862"/>
                    <a:pt x="1086873" y="528398"/>
                    <a:pt x="1090051" y="537934"/>
                  </a:cubicBezTo>
                  <a:cubicBezTo>
                    <a:pt x="1085283" y="541112"/>
                    <a:pt x="1081310" y="545880"/>
                    <a:pt x="1076542" y="546675"/>
                  </a:cubicBezTo>
                  <a:cubicBezTo>
                    <a:pt x="1028862" y="553827"/>
                    <a:pt x="988334" y="582435"/>
                    <a:pt x="939859" y="587998"/>
                  </a:cubicBezTo>
                  <a:cubicBezTo>
                    <a:pt x="908867" y="591177"/>
                    <a:pt x="879464" y="600713"/>
                    <a:pt x="846882" y="599918"/>
                  </a:cubicBezTo>
                  <a:cubicBezTo>
                    <a:pt x="825426" y="599123"/>
                    <a:pt x="780130" y="601507"/>
                    <a:pt x="764237" y="596739"/>
                  </a:cubicBezTo>
                  <a:cubicBezTo>
                    <a:pt x="761853" y="607070"/>
                    <a:pt x="760263" y="617401"/>
                    <a:pt x="757879" y="626937"/>
                  </a:cubicBezTo>
                  <a:cubicBezTo>
                    <a:pt x="757085" y="629321"/>
                    <a:pt x="753906" y="630115"/>
                    <a:pt x="749933" y="633294"/>
                  </a:cubicBezTo>
                  <a:cubicBezTo>
                    <a:pt x="741191" y="624553"/>
                    <a:pt x="733245" y="608659"/>
                    <a:pt x="723708" y="607865"/>
                  </a:cubicBezTo>
                  <a:cubicBezTo>
                    <a:pt x="714172" y="607070"/>
                    <a:pt x="703047" y="620579"/>
                    <a:pt x="689538" y="630115"/>
                  </a:cubicBezTo>
                  <a:cubicBezTo>
                    <a:pt x="686359" y="626937"/>
                    <a:pt x="681591" y="620579"/>
                    <a:pt x="674439" y="618195"/>
                  </a:cubicBezTo>
                  <a:cubicBezTo>
                    <a:pt x="666492" y="615017"/>
                    <a:pt x="651394" y="611838"/>
                    <a:pt x="649009" y="615017"/>
                  </a:cubicBezTo>
                  <a:cubicBezTo>
                    <a:pt x="637089" y="634884"/>
                    <a:pt x="619607" y="628526"/>
                    <a:pt x="604508" y="626142"/>
                  </a:cubicBezTo>
                  <a:cubicBezTo>
                    <a:pt x="548087" y="618195"/>
                    <a:pt x="492460" y="608659"/>
                    <a:pt x="436833" y="600713"/>
                  </a:cubicBezTo>
                  <a:cubicBezTo>
                    <a:pt x="416966" y="597534"/>
                    <a:pt x="404251" y="586409"/>
                    <a:pt x="394715" y="570515"/>
                  </a:cubicBezTo>
                  <a:cubicBezTo>
                    <a:pt x="378027" y="543496"/>
                    <a:pt x="358160" y="529192"/>
                    <a:pt x="324784" y="514094"/>
                  </a:cubicBezTo>
                  <a:cubicBezTo>
                    <a:pt x="314453" y="509326"/>
                    <a:pt x="308096" y="494227"/>
                    <a:pt x="296971" y="480718"/>
                  </a:cubicBezTo>
                  <a:cubicBezTo>
                    <a:pt x="262005" y="482307"/>
                    <a:pt x="237371" y="462440"/>
                    <a:pt x="229424" y="421912"/>
                  </a:cubicBezTo>
                  <a:cubicBezTo>
                    <a:pt x="216709" y="420323"/>
                    <a:pt x="203994" y="417939"/>
                    <a:pt x="189690" y="416349"/>
                  </a:cubicBezTo>
                  <a:cubicBezTo>
                    <a:pt x="181744" y="361517"/>
                    <a:pt x="135653" y="362312"/>
                    <a:pt x="94330" y="357544"/>
                  </a:cubicBezTo>
                  <a:cubicBezTo>
                    <a:pt x="56186" y="352776"/>
                    <a:pt x="37908" y="339266"/>
                    <a:pt x="27578" y="303506"/>
                  </a:cubicBezTo>
                  <a:cubicBezTo>
                    <a:pt x="25988" y="297944"/>
                    <a:pt x="24399" y="292381"/>
                    <a:pt x="23604" y="287613"/>
                  </a:cubicBezTo>
                  <a:cubicBezTo>
                    <a:pt x="22015" y="270925"/>
                    <a:pt x="-8182" y="268541"/>
                    <a:pt x="2148" y="247085"/>
                  </a:cubicBezTo>
                  <a:cubicBezTo>
                    <a:pt x="9300" y="231986"/>
                    <a:pt x="19631" y="219271"/>
                    <a:pt x="29962" y="203378"/>
                  </a:cubicBezTo>
                  <a:cubicBezTo>
                    <a:pt x="37114" y="203378"/>
                    <a:pt x="45855" y="204172"/>
                    <a:pt x="54597" y="204172"/>
                  </a:cubicBezTo>
                  <a:cubicBezTo>
                    <a:pt x="55391" y="201788"/>
                    <a:pt x="56980" y="199404"/>
                    <a:pt x="57775" y="197020"/>
                  </a:cubicBezTo>
                  <a:cubicBezTo>
                    <a:pt x="45060" y="189074"/>
                    <a:pt x="32346" y="180332"/>
                    <a:pt x="15658" y="170002"/>
                  </a:cubicBezTo>
                  <a:cubicBezTo>
                    <a:pt x="20426" y="158876"/>
                    <a:pt x="24399" y="146956"/>
                    <a:pt x="31551" y="130268"/>
                  </a:cubicBezTo>
                  <a:cubicBezTo>
                    <a:pt x="50623" y="142188"/>
                    <a:pt x="65722" y="151724"/>
                    <a:pt x="77642" y="158876"/>
                  </a:cubicBezTo>
                  <a:cubicBezTo>
                    <a:pt x="100687" y="154108"/>
                    <a:pt x="121349" y="149340"/>
                    <a:pt x="149162" y="142983"/>
                  </a:cubicBezTo>
                  <a:cubicBezTo>
                    <a:pt x="120554" y="126295"/>
                    <a:pt x="95919" y="118348"/>
                    <a:pt x="67311" y="119143"/>
                  </a:cubicBezTo>
                  <a:cubicBezTo>
                    <a:pt x="61749" y="105633"/>
                    <a:pt x="56980" y="92124"/>
                    <a:pt x="50623" y="75436"/>
                  </a:cubicBezTo>
                  <a:cubicBezTo>
                    <a:pt x="81615" y="72257"/>
                    <a:pt x="110223" y="69079"/>
                    <a:pt x="141216" y="65105"/>
                  </a:cubicBezTo>
                  <a:cubicBezTo>
                    <a:pt x="142805" y="72257"/>
                    <a:pt x="145189" y="79409"/>
                    <a:pt x="147573" y="91329"/>
                  </a:cubicBezTo>
                  <a:cubicBezTo>
                    <a:pt x="171413" y="87356"/>
                    <a:pt x="195253" y="82588"/>
                    <a:pt x="219093" y="80204"/>
                  </a:cubicBezTo>
                  <a:lnTo>
                    <a:pt x="251550" y="83155"/>
                  </a:lnTo>
                  <a:lnTo>
                    <a:pt x="225451" y="96891"/>
                  </a:lnTo>
                  <a:lnTo>
                    <a:pt x="225924" y="98191"/>
                  </a:lnTo>
                  <a:lnTo>
                    <a:pt x="223861" y="99276"/>
                  </a:lnTo>
                  <a:cubicBezTo>
                    <a:pt x="224656" y="102455"/>
                    <a:pt x="226245" y="104839"/>
                    <a:pt x="227040" y="108017"/>
                  </a:cubicBezTo>
                  <a:cubicBezTo>
                    <a:pt x="249291" y="108017"/>
                    <a:pt x="271541" y="104839"/>
                    <a:pt x="291408" y="86561"/>
                  </a:cubicBezTo>
                  <a:lnTo>
                    <a:pt x="289194" y="86278"/>
                  </a:lnTo>
                  <a:lnTo>
                    <a:pt x="292998" y="84177"/>
                  </a:lnTo>
                  <a:lnTo>
                    <a:pt x="254129" y="81797"/>
                  </a:lnTo>
                  <a:lnTo>
                    <a:pt x="255648" y="80998"/>
                  </a:lnTo>
                  <a:cubicBezTo>
                    <a:pt x="255648" y="80998"/>
                    <a:pt x="254059" y="81793"/>
                    <a:pt x="254059" y="81793"/>
                  </a:cubicBezTo>
                  <a:cubicBezTo>
                    <a:pt x="258827" y="73052"/>
                    <a:pt x="263595" y="65105"/>
                    <a:pt x="271541" y="50801"/>
                  </a:cubicBezTo>
                  <a:cubicBezTo>
                    <a:pt x="417761" y="36497"/>
                    <a:pt x="566364" y="20604"/>
                    <a:pt x="715762" y="8684"/>
                  </a:cubicBezTo>
                  <a:cubicBezTo>
                    <a:pt x="769005" y="4710"/>
                    <a:pt x="823042" y="10273"/>
                    <a:pt x="877080" y="11862"/>
                  </a:cubicBezTo>
                  <a:cubicBezTo>
                    <a:pt x="896152" y="12657"/>
                    <a:pt x="915224" y="10273"/>
                    <a:pt x="934296" y="12657"/>
                  </a:cubicBezTo>
                  <a:cubicBezTo>
                    <a:pt x="950984" y="14246"/>
                    <a:pt x="967672" y="19809"/>
                    <a:pt x="991512" y="24577"/>
                  </a:cubicBezTo>
                  <a:cubicBezTo>
                    <a:pt x="995486" y="22988"/>
                    <a:pt x="1005816" y="17425"/>
                    <a:pt x="1015352" y="11862"/>
                  </a:cubicBezTo>
                  <a:cubicBezTo>
                    <a:pt x="1018531" y="11862"/>
                    <a:pt x="1020915" y="11068"/>
                    <a:pt x="1020915" y="11862"/>
                  </a:cubicBezTo>
                  <a:cubicBezTo>
                    <a:pt x="1040782" y="44444"/>
                    <a:pt x="1059854" y="22193"/>
                    <a:pt x="1078926" y="11068"/>
                  </a:cubicBezTo>
                  <a:cubicBezTo>
                    <a:pt x="1081310" y="9478"/>
                    <a:pt x="1084489" y="8684"/>
                    <a:pt x="1086873" y="9478"/>
                  </a:cubicBezTo>
                  <a:cubicBezTo>
                    <a:pt x="1158393" y="26166"/>
                    <a:pt x="1229118" y="-4031"/>
                    <a:pt x="1300639" y="8684"/>
                  </a:cubicBezTo>
                  <a:cubicBezTo>
                    <a:pt x="1306996" y="9478"/>
                    <a:pt x="1314943" y="10273"/>
                    <a:pt x="1321300" y="7889"/>
                  </a:cubicBezTo>
                  <a:cubicBezTo>
                    <a:pt x="1332823" y="3518"/>
                    <a:pt x="1344246" y="1234"/>
                    <a:pt x="1355608" y="389"/>
                  </a:cubicBezTo>
                  <a:close/>
                </a:path>
              </a:pathLst>
            </a:custGeom>
            <a:solidFill>
              <a:schemeClr val="accent1"/>
            </a:solidFill>
            <a:ln w="7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TextBox 416">
              <a:extLst>
                <a:ext uri="{FF2B5EF4-FFF2-40B4-BE49-F238E27FC236}">
                  <a16:creationId xmlns="" xmlns:a16="http://schemas.microsoft.com/office/drawing/2014/main" id="{7343A291-C97E-4F0C-B3A6-AD14A61FE4BB}"/>
                </a:ext>
              </a:extLst>
            </p:cNvPr>
            <p:cNvSpPr txBox="1"/>
            <p:nvPr/>
          </p:nvSpPr>
          <p:spPr>
            <a:xfrm>
              <a:off x="4761987" y="900872"/>
              <a:ext cx="1974251" cy="64620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2400" b="1" dirty="0" smtClean="0">
                  <a:solidFill>
                    <a:schemeClr val="bg1"/>
                  </a:solidFill>
                  <a:latin typeface="MV Boli" pitchFamily="2" charset="0"/>
                  <a:cs typeface="MV Boli" pitchFamily="2" charset="0"/>
                </a:rPr>
                <a:t>Ex: A</a:t>
              </a:r>
            </a:p>
            <a:p>
              <a:pPr algn="ctr"/>
              <a:r>
                <a:rPr lang="en-US" altLang="ko-KR" sz="2400" b="1" dirty="0" smtClean="0">
                  <a:solidFill>
                    <a:schemeClr val="bg1"/>
                  </a:solidFill>
                  <a:latin typeface="MV Boli" pitchFamily="2" charset="0"/>
                  <a:cs typeface="MV Boli" pitchFamily="2" charset="0"/>
                </a:rPr>
                <a:t>P. 33</a:t>
              </a:r>
              <a:endParaRPr lang="ko-KR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MV Boli" pitchFamily="2" charset="0"/>
                <a:cs typeface="MV Boli" pitchFamily="2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1890" t="36382" r="23546" b="13075"/>
          <a:stretch/>
        </p:blipFill>
        <p:spPr>
          <a:xfrm>
            <a:off x="956930" y="1903114"/>
            <a:ext cx="10472593" cy="399305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8" name="3 Minute Timer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624930" y="278218"/>
            <a:ext cx="2338187" cy="1315230"/>
          </a:xfrm>
          <a:prstGeom prst="rect">
            <a:avLst/>
          </a:prstGeom>
          <a:ln w="107950" cap="rnd">
            <a:solidFill>
              <a:srgbClr val="C8C6BD"/>
            </a:solidFill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171450" prst="hardEdge"/>
            <a:extrusionClr>
              <a:srgbClr val="FFFFFF"/>
            </a:extrusionClr>
          </a:sp3d>
        </p:spPr>
      </p:pic>
      <p:sp>
        <p:nvSpPr>
          <p:cNvPr id="30" name="Rectangle 29"/>
          <p:cNvSpPr/>
          <p:nvPr/>
        </p:nvSpPr>
        <p:spPr>
          <a:xfrm>
            <a:off x="5967384" y="2573146"/>
            <a:ext cx="249138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Hameed laughs loudly</a:t>
            </a:r>
            <a:endParaRPr lang="en-US" sz="36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5750854" y="3144908"/>
            <a:ext cx="292445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Fadwa</a:t>
            </a:r>
            <a:r>
              <a:rPr lang="en-US" sz="20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&amp; Amal read slowly</a:t>
            </a:r>
            <a:endParaRPr lang="en-US" sz="36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6035769" y="3737936"/>
            <a:ext cx="235461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Sabah speaks quietly</a:t>
            </a:r>
            <a:endParaRPr lang="en-US" sz="36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6067419" y="4305009"/>
            <a:ext cx="225587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Majid &amp; Ali run fast</a:t>
            </a:r>
            <a:endParaRPr lang="en-US" sz="36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5627493" y="5160688"/>
            <a:ext cx="324467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 jumped high over the wall</a:t>
            </a:r>
            <a:endParaRPr lang="en-US" sz="36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5537174" y="2627465"/>
            <a:ext cx="4120618" cy="404140"/>
            <a:chOff x="2218610" y="3765550"/>
            <a:chExt cx="4120618" cy="404140"/>
          </a:xfrm>
        </p:grpSpPr>
        <p:sp>
          <p:nvSpPr>
            <p:cNvPr id="64" name="مستطيل: زوايا مستديرة 11">
              <a:extLst>
                <a:ext uri="{FF2B5EF4-FFF2-40B4-BE49-F238E27FC236}">
                  <a16:creationId xmlns="" xmlns:a16="http://schemas.microsoft.com/office/drawing/2014/main" id="{1882C87D-7902-4910-A7C2-49EA1C2D856B}"/>
                </a:ext>
              </a:extLst>
            </p:cNvPr>
            <p:cNvSpPr/>
            <p:nvPr/>
          </p:nvSpPr>
          <p:spPr>
            <a:xfrm>
              <a:off x="2218610" y="3765550"/>
              <a:ext cx="4120618" cy="360137"/>
            </a:xfrm>
            <a:prstGeom prst="roundRect">
              <a:avLst/>
            </a:prstGeom>
            <a:solidFill>
              <a:srgbClr val="FFFFFC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solidFill>
                  <a:srgbClr val="C00000"/>
                </a:solidFill>
              </a:endParaRPr>
            </a:p>
          </p:txBody>
        </p:sp>
        <p:pic>
          <p:nvPicPr>
            <p:cNvPr id="65" name="1" descr="Click Here Button With Hand Icon Stock Vector - Illustration of business,  hand: 135876616">
              <a:extLst>
                <a:ext uri="{FF2B5EF4-FFF2-40B4-BE49-F238E27FC236}">
                  <a16:creationId xmlns="" xmlns:a16="http://schemas.microsoft.com/office/drawing/2014/main" id="{C92FD534-E384-4B6B-A094-AB25F0667F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>
                          <a14:foregroundMark x1="56875" y1="31985" x2="56875" y2="31985"/>
                          <a14:foregroundMark x1="49125" y1="40462" x2="49125" y2="40462"/>
                          <a14:foregroundMark x1="70875" y1="44509" x2="70875" y2="44509"/>
                          <a14:foregroundMark x1="68625" y1="38343" x2="68625" y2="38343"/>
                          <a14:foregroundMark x1="66125" y1="32563" x2="66125" y2="32563"/>
                          <a14:foregroundMark x1="71500" y1="26012" x2="71500" y2="26012"/>
                          <a14:foregroundMark x1="77750" y1="31407" x2="77750" y2="31407"/>
                          <a14:foregroundMark x1="80250" y1="40462" x2="80250" y2="40462"/>
                          <a14:foregroundMark x1="63375" y1="40848" x2="63375" y2="40848"/>
                          <a14:foregroundMark x1="65500" y1="49711" x2="65500" y2="49711"/>
                          <a14:foregroundMark x1="74500" y1="64547" x2="74500" y2="645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772057">
              <a:off x="2248004" y="3775748"/>
              <a:ext cx="597791" cy="3939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5" name="Group 54"/>
          <p:cNvGrpSpPr/>
          <p:nvPr/>
        </p:nvGrpSpPr>
        <p:grpSpPr>
          <a:xfrm>
            <a:off x="5504312" y="3219933"/>
            <a:ext cx="4120618" cy="404140"/>
            <a:chOff x="2218610" y="3765550"/>
            <a:chExt cx="4120618" cy="404140"/>
          </a:xfrm>
        </p:grpSpPr>
        <p:sp>
          <p:nvSpPr>
            <p:cNvPr id="56" name="مستطيل: زوايا مستديرة 11">
              <a:extLst>
                <a:ext uri="{FF2B5EF4-FFF2-40B4-BE49-F238E27FC236}">
                  <a16:creationId xmlns="" xmlns:a16="http://schemas.microsoft.com/office/drawing/2014/main" id="{1882C87D-7902-4910-A7C2-49EA1C2D856B}"/>
                </a:ext>
              </a:extLst>
            </p:cNvPr>
            <p:cNvSpPr/>
            <p:nvPr/>
          </p:nvSpPr>
          <p:spPr>
            <a:xfrm>
              <a:off x="2218610" y="3765550"/>
              <a:ext cx="4120618" cy="360137"/>
            </a:xfrm>
            <a:prstGeom prst="roundRect">
              <a:avLst/>
            </a:prstGeom>
            <a:solidFill>
              <a:srgbClr val="FFFFFC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solidFill>
                  <a:srgbClr val="C00000"/>
                </a:solidFill>
              </a:endParaRPr>
            </a:p>
          </p:txBody>
        </p:sp>
        <p:pic>
          <p:nvPicPr>
            <p:cNvPr id="57" name="1" descr="Click Here Button With Hand Icon Stock Vector - Illustration of business,  hand: 135876616">
              <a:extLst>
                <a:ext uri="{FF2B5EF4-FFF2-40B4-BE49-F238E27FC236}">
                  <a16:creationId xmlns="" xmlns:a16="http://schemas.microsoft.com/office/drawing/2014/main" id="{C92FD534-E384-4B6B-A094-AB25F0667F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>
                          <a14:foregroundMark x1="56875" y1="31985" x2="56875" y2="31985"/>
                          <a14:foregroundMark x1="49125" y1="40462" x2="49125" y2="40462"/>
                          <a14:foregroundMark x1="70875" y1="44509" x2="70875" y2="44509"/>
                          <a14:foregroundMark x1="68625" y1="38343" x2="68625" y2="38343"/>
                          <a14:foregroundMark x1="66125" y1="32563" x2="66125" y2="32563"/>
                          <a14:foregroundMark x1="71500" y1="26012" x2="71500" y2="26012"/>
                          <a14:foregroundMark x1="77750" y1="31407" x2="77750" y2="31407"/>
                          <a14:foregroundMark x1="80250" y1="40462" x2="80250" y2="40462"/>
                          <a14:foregroundMark x1="63375" y1="40848" x2="63375" y2="40848"/>
                          <a14:foregroundMark x1="65500" y1="49711" x2="65500" y2="49711"/>
                          <a14:foregroundMark x1="74500" y1="64547" x2="74500" y2="645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772057">
              <a:off x="2248004" y="3775748"/>
              <a:ext cx="597791" cy="3939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6" name="Group 65"/>
          <p:cNvGrpSpPr/>
          <p:nvPr/>
        </p:nvGrpSpPr>
        <p:grpSpPr>
          <a:xfrm>
            <a:off x="5504312" y="3784534"/>
            <a:ext cx="4120618" cy="404140"/>
            <a:chOff x="2218610" y="3765550"/>
            <a:chExt cx="4120618" cy="404140"/>
          </a:xfrm>
        </p:grpSpPr>
        <p:sp>
          <p:nvSpPr>
            <p:cNvPr id="67" name="مستطيل: زوايا مستديرة 11">
              <a:extLst>
                <a:ext uri="{FF2B5EF4-FFF2-40B4-BE49-F238E27FC236}">
                  <a16:creationId xmlns="" xmlns:a16="http://schemas.microsoft.com/office/drawing/2014/main" id="{1882C87D-7902-4910-A7C2-49EA1C2D856B}"/>
                </a:ext>
              </a:extLst>
            </p:cNvPr>
            <p:cNvSpPr/>
            <p:nvPr/>
          </p:nvSpPr>
          <p:spPr>
            <a:xfrm>
              <a:off x="2218610" y="3765550"/>
              <a:ext cx="4120618" cy="360137"/>
            </a:xfrm>
            <a:prstGeom prst="roundRect">
              <a:avLst/>
            </a:prstGeom>
            <a:solidFill>
              <a:srgbClr val="FFFFFC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solidFill>
                  <a:srgbClr val="C00000"/>
                </a:solidFill>
              </a:endParaRPr>
            </a:p>
          </p:txBody>
        </p:sp>
        <p:pic>
          <p:nvPicPr>
            <p:cNvPr id="68" name="1" descr="Click Here Button With Hand Icon Stock Vector - Illustration of business,  hand: 135876616">
              <a:extLst>
                <a:ext uri="{FF2B5EF4-FFF2-40B4-BE49-F238E27FC236}">
                  <a16:creationId xmlns="" xmlns:a16="http://schemas.microsoft.com/office/drawing/2014/main" id="{C92FD534-E384-4B6B-A094-AB25F0667F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>
                          <a14:foregroundMark x1="56875" y1="31985" x2="56875" y2="31985"/>
                          <a14:foregroundMark x1="49125" y1="40462" x2="49125" y2="40462"/>
                          <a14:foregroundMark x1="70875" y1="44509" x2="70875" y2="44509"/>
                          <a14:foregroundMark x1="68625" y1="38343" x2="68625" y2="38343"/>
                          <a14:foregroundMark x1="66125" y1="32563" x2="66125" y2="32563"/>
                          <a14:foregroundMark x1="71500" y1="26012" x2="71500" y2="26012"/>
                          <a14:foregroundMark x1="77750" y1="31407" x2="77750" y2="31407"/>
                          <a14:foregroundMark x1="80250" y1="40462" x2="80250" y2="40462"/>
                          <a14:foregroundMark x1="63375" y1="40848" x2="63375" y2="40848"/>
                          <a14:foregroundMark x1="65500" y1="49711" x2="65500" y2="49711"/>
                          <a14:foregroundMark x1="74500" y1="64547" x2="74500" y2="645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772057">
              <a:off x="2248004" y="3775748"/>
              <a:ext cx="597791" cy="3939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9" name="Group 68"/>
          <p:cNvGrpSpPr/>
          <p:nvPr/>
        </p:nvGrpSpPr>
        <p:grpSpPr>
          <a:xfrm>
            <a:off x="5475104" y="4410662"/>
            <a:ext cx="4120618" cy="404140"/>
            <a:chOff x="2218610" y="3765550"/>
            <a:chExt cx="4120618" cy="404140"/>
          </a:xfrm>
        </p:grpSpPr>
        <p:sp>
          <p:nvSpPr>
            <p:cNvPr id="70" name="مستطيل: زوايا مستديرة 11">
              <a:extLst>
                <a:ext uri="{FF2B5EF4-FFF2-40B4-BE49-F238E27FC236}">
                  <a16:creationId xmlns="" xmlns:a16="http://schemas.microsoft.com/office/drawing/2014/main" id="{1882C87D-7902-4910-A7C2-49EA1C2D856B}"/>
                </a:ext>
              </a:extLst>
            </p:cNvPr>
            <p:cNvSpPr/>
            <p:nvPr/>
          </p:nvSpPr>
          <p:spPr>
            <a:xfrm>
              <a:off x="2218610" y="3765550"/>
              <a:ext cx="4120618" cy="360137"/>
            </a:xfrm>
            <a:prstGeom prst="roundRect">
              <a:avLst/>
            </a:prstGeom>
            <a:solidFill>
              <a:srgbClr val="FFFFFC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solidFill>
                  <a:srgbClr val="C00000"/>
                </a:solidFill>
              </a:endParaRPr>
            </a:p>
          </p:txBody>
        </p:sp>
        <p:pic>
          <p:nvPicPr>
            <p:cNvPr id="71" name="1" descr="Click Here Button With Hand Icon Stock Vector - Illustration of business,  hand: 135876616">
              <a:extLst>
                <a:ext uri="{FF2B5EF4-FFF2-40B4-BE49-F238E27FC236}">
                  <a16:creationId xmlns="" xmlns:a16="http://schemas.microsoft.com/office/drawing/2014/main" id="{C92FD534-E384-4B6B-A094-AB25F0667F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>
                          <a14:foregroundMark x1="56875" y1="31985" x2="56875" y2="31985"/>
                          <a14:foregroundMark x1="49125" y1="40462" x2="49125" y2="40462"/>
                          <a14:foregroundMark x1="70875" y1="44509" x2="70875" y2="44509"/>
                          <a14:foregroundMark x1="68625" y1="38343" x2="68625" y2="38343"/>
                          <a14:foregroundMark x1="66125" y1="32563" x2="66125" y2="32563"/>
                          <a14:foregroundMark x1="71500" y1="26012" x2="71500" y2="26012"/>
                          <a14:foregroundMark x1="77750" y1="31407" x2="77750" y2="31407"/>
                          <a14:foregroundMark x1="80250" y1="40462" x2="80250" y2="40462"/>
                          <a14:foregroundMark x1="63375" y1="40848" x2="63375" y2="40848"/>
                          <a14:foregroundMark x1="65500" y1="49711" x2="65500" y2="49711"/>
                          <a14:foregroundMark x1="74500" y1="64547" x2="74500" y2="645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772057">
              <a:off x="2248004" y="3775748"/>
              <a:ext cx="597791" cy="3939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2" name="Group 71"/>
          <p:cNvGrpSpPr/>
          <p:nvPr/>
        </p:nvGrpSpPr>
        <p:grpSpPr>
          <a:xfrm>
            <a:off x="5537174" y="5241982"/>
            <a:ext cx="4120618" cy="404140"/>
            <a:chOff x="2218610" y="3765550"/>
            <a:chExt cx="4120618" cy="404140"/>
          </a:xfrm>
        </p:grpSpPr>
        <p:sp>
          <p:nvSpPr>
            <p:cNvPr id="73" name="مستطيل: زوايا مستديرة 11">
              <a:extLst>
                <a:ext uri="{FF2B5EF4-FFF2-40B4-BE49-F238E27FC236}">
                  <a16:creationId xmlns="" xmlns:a16="http://schemas.microsoft.com/office/drawing/2014/main" id="{1882C87D-7902-4910-A7C2-49EA1C2D856B}"/>
                </a:ext>
              </a:extLst>
            </p:cNvPr>
            <p:cNvSpPr/>
            <p:nvPr/>
          </p:nvSpPr>
          <p:spPr>
            <a:xfrm>
              <a:off x="2218610" y="3765550"/>
              <a:ext cx="4120618" cy="360137"/>
            </a:xfrm>
            <a:prstGeom prst="roundRect">
              <a:avLst/>
            </a:prstGeom>
            <a:solidFill>
              <a:srgbClr val="FFFFFC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solidFill>
                  <a:srgbClr val="C00000"/>
                </a:solidFill>
              </a:endParaRPr>
            </a:p>
          </p:txBody>
        </p:sp>
        <p:pic>
          <p:nvPicPr>
            <p:cNvPr id="74" name="1" descr="Click Here Button With Hand Icon Stock Vector - Illustration of business,  hand: 135876616">
              <a:extLst>
                <a:ext uri="{FF2B5EF4-FFF2-40B4-BE49-F238E27FC236}">
                  <a16:creationId xmlns="" xmlns:a16="http://schemas.microsoft.com/office/drawing/2014/main" id="{C92FD534-E384-4B6B-A094-AB25F0667F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>
                          <a14:foregroundMark x1="56875" y1="31985" x2="56875" y2="31985"/>
                          <a14:foregroundMark x1="49125" y1="40462" x2="49125" y2="40462"/>
                          <a14:foregroundMark x1="70875" y1="44509" x2="70875" y2="44509"/>
                          <a14:foregroundMark x1="68625" y1="38343" x2="68625" y2="38343"/>
                          <a14:foregroundMark x1="66125" y1="32563" x2="66125" y2="32563"/>
                          <a14:foregroundMark x1="71500" y1="26012" x2="71500" y2="26012"/>
                          <a14:foregroundMark x1="77750" y1="31407" x2="77750" y2="31407"/>
                          <a14:foregroundMark x1="80250" y1="40462" x2="80250" y2="40462"/>
                          <a14:foregroundMark x1="63375" y1="40848" x2="63375" y2="40848"/>
                          <a14:foregroundMark x1="65500" y1="49711" x2="65500" y2="49711"/>
                          <a14:foregroundMark x1="74500" y1="64547" x2="74500" y2="645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772057">
              <a:off x="2248004" y="3775748"/>
              <a:ext cx="597791" cy="3939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43262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48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White abstract background Free Vect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45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流程图: 过程 23"/>
          <p:cNvSpPr/>
          <p:nvPr/>
        </p:nvSpPr>
        <p:spPr>
          <a:xfrm>
            <a:off x="-9106" y="0"/>
            <a:ext cx="12192000" cy="6858000"/>
          </a:xfrm>
          <a:prstGeom prst="flowChartProcess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Calibri" panose="020F0502020204030204" pitchFamily="34" charset="0"/>
            </a:endParaRPr>
          </a:p>
        </p:txBody>
      </p:sp>
      <p:grpSp>
        <p:nvGrpSpPr>
          <p:cNvPr id="19" name="Group 465">
            <a:extLst>
              <a:ext uri="{FF2B5EF4-FFF2-40B4-BE49-F238E27FC236}">
                <a16:creationId xmlns="" xmlns:a16="http://schemas.microsoft.com/office/drawing/2014/main" id="{AB81C6AB-39C2-4110-86E4-F74558571410}"/>
              </a:ext>
            </a:extLst>
          </p:cNvPr>
          <p:cNvGrpSpPr/>
          <p:nvPr/>
        </p:nvGrpSpPr>
        <p:grpSpPr>
          <a:xfrm>
            <a:off x="615735" y="294672"/>
            <a:ext cx="6569345" cy="1185803"/>
            <a:chOff x="4988442" y="777919"/>
            <a:chExt cx="5108486" cy="922111"/>
          </a:xfrm>
        </p:grpSpPr>
        <p:sp>
          <p:nvSpPr>
            <p:cNvPr id="20" name="Freeform: Shape 443">
              <a:extLst>
                <a:ext uri="{FF2B5EF4-FFF2-40B4-BE49-F238E27FC236}">
                  <a16:creationId xmlns="" xmlns:a16="http://schemas.microsoft.com/office/drawing/2014/main" id="{FC13BC98-2809-44FF-B61F-639A4C65EE28}"/>
                </a:ext>
              </a:extLst>
            </p:cNvPr>
            <p:cNvSpPr/>
            <p:nvPr/>
          </p:nvSpPr>
          <p:spPr>
            <a:xfrm rot="10417065" flipH="1" flipV="1">
              <a:off x="4988442" y="777919"/>
              <a:ext cx="2170084" cy="892111"/>
            </a:xfrm>
            <a:custGeom>
              <a:avLst/>
              <a:gdLst>
                <a:gd name="connsiteX0" fmla="*/ 1341167 w 2220071"/>
                <a:gd name="connsiteY0" fmla="*/ 493432 h 633294"/>
                <a:gd name="connsiteX1" fmla="*/ 1299844 w 2220071"/>
                <a:gd name="connsiteY1" fmla="*/ 520451 h 633294"/>
                <a:gd name="connsiteX2" fmla="*/ 1341167 w 2220071"/>
                <a:gd name="connsiteY2" fmla="*/ 493432 h 633294"/>
                <a:gd name="connsiteX3" fmla="*/ 1180644 w 2220071"/>
                <a:gd name="connsiteY3" fmla="*/ 481512 h 633294"/>
                <a:gd name="connsiteX4" fmla="*/ 1130580 w 2220071"/>
                <a:gd name="connsiteY4" fmla="*/ 503762 h 633294"/>
                <a:gd name="connsiteX5" fmla="*/ 1183823 w 2220071"/>
                <a:gd name="connsiteY5" fmla="*/ 490253 h 633294"/>
                <a:gd name="connsiteX6" fmla="*/ 1180644 w 2220071"/>
                <a:gd name="connsiteY6" fmla="*/ 481512 h 633294"/>
                <a:gd name="connsiteX7" fmla="*/ 1223953 w 2220071"/>
                <a:gd name="connsiteY7" fmla="*/ 466115 h 633294"/>
                <a:gd name="connsiteX8" fmla="*/ 1283156 w 2220071"/>
                <a:gd name="connsiteY8" fmla="*/ 479128 h 633294"/>
                <a:gd name="connsiteX9" fmla="*/ 1266468 w 2220071"/>
                <a:gd name="connsiteY9" fmla="*/ 518861 h 633294"/>
                <a:gd name="connsiteX10" fmla="*/ 1246601 w 2220071"/>
                <a:gd name="connsiteY10" fmla="*/ 538728 h 633294"/>
                <a:gd name="connsiteX11" fmla="*/ 1220377 w 2220071"/>
                <a:gd name="connsiteY11" fmla="*/ 542701 h 633294"/>
                <a:gd name="connsiteX12" fmla="*/ 1217198 w 2220071"/>
                <a:gd name="connsiteY12" fmla="*/ 514093 h 633294"/>
                <a:gd name="connsiteX13" fmla="*/ 1180644 w 2220071"/>
                <a:gd name="connsiteY13" fmla="*/ 529986 h 633294"/>
                <a:gd name="connsiteX14" fmla="*/ 1105150 w 2220071"/>
                <a:gd name="connsiteY14" fmla="*/ 513298 h 633294"/>
                <a:gd name="connsiteX15" fmla="*/ 1152830 w 2220071"/>
                <a:gd name="connsiteY15" fmla="*/ 475154 h 633294"/>
                <a:gd name="connsiteX16" fmla="*/ 1223953 w 2220071"/>
                <a:gd name="connsiteY16" fmla="*/ 466115 h 633294"/>
                <a:gd name="connsiteX17" fmla="*/ 1431759 w 2220071"/>
                <a:gd name="connsiteY17" fmla="*/ 447341 h 633294"/>
                <a:gd name="connsiteX18" fmla="*/ 1424607 w 2220071"/>
                <a:gd name="connsiteY18" fmla="*/ 461645 h 633294"/>
                <a:gd name="connsiteX19" fmla="*/ 1413481 w 2220071"/>
                <a:gd name="connsiteY19" fmla="*/ 460851 h 633294"/>
                <a:gd name="connsiteX20" fmla="*/ 1410303 w 2220071"/>
                <a:gd name="connsiteY20" fmla="*/ 451315 h 633294"/>
                <a:gd name="connsiteX21" fmla="*/ 1431759 w 2220071"/>
                <a:gd name="connsiteY21" fmla="*/ 447341 h 633294"/>
                <a:gd name="connsiteX22" fmla="*/ 1563440 w 2220071"/>
                <a:gd name="connsiteY22" fmla="*/ 353132 h 633294"/>
                <a:gd name="connsiteX23" fmla="*/ 1559986 w 2220071"/>
                <a:gd name="connsiteY23" fmla="*/ 362336 h 633294"/>
                <a:gd name="connsiteX24" fmla="*/ 1535066 w 2220071"/>
                <a:gd name="connsiteY24" fmla="*/ 371052 h 633294"/>
                <a:gd name="connsiteX25" fmla="*/ 1562085 w 2220071"/>
                <a:gd name="connsiteY25" fmla="*/ 351186 h 633294"/>
                <a:gd name="connsiteX26" fmla="*/ 1562642 w 2220071"/>
                <a:gd name="connsiteY26" fmla="*/ 351252 h 633294"/>
                <a:gd name="connsiteX27" fmla="*/ 1562880 w 2220071"/>
                <a:gd name="connsiteY27" fmla="*/ 351981 h 633294"/>
                <a:gd name="connsiteX28" fmla="*/ 1678802 w 2220071"/>
                <a:gd name="connsiteY28" fmla="*/ 325657 h 633294"/>
                <a:gd name="connsiteX29" fmla="*/ 1701947 w 2220071"/>
                <a:gd name="connsiteY29" fmla="*/ 327346 h 633294"/>
                <a:gd name="connsiteX30" fmla="*/ 1703536 w 2220071"/>
                <a:gd name="connsiteY30" fmla="*/ 336882 h 633294"/>
                <a:gd name="connsiteX31" fmla="*/ 1652677 w 2220071"/>
                <a:gd name="connsiteY31" fmla="*/ 342444 h 633294"/>
                <a:gd name="connsiteX32" fmla="*/ 1678802 w 2220071"/>
                <a:gd name="connsiteY32" fmla="*/ 325657 h 633294"/>
                <a:gd name="connsiteX33" fmla="*/ 1717840 w 2220071"/>
                <a:gd name="connsiteY33" fmla="*/ 228012 h 633294"/>
                <a:gd name="connsiteX34" fmla="*/ 1681285 w 2220071"/>
                <a:gd name="connsiteY34" fmla="*/ 244700 h 633294"/>
                <a:gd name="connsiteX35" fmla="*/ 1681286 w 2220071"/>
                <a:gd name="connsiteY35" fmla="*/ 244701 h 633294"/>
                <a:gd name="connsiteX36" fmla="*/ 1681285 w 2220071"/>
                <a:gd name="connsiteY36" fmla="*/ 244701 h 633294"/>
                <a:gd name="connsiteX37" fmla="*/ 1682368 w 2220071"/>
                <a:gd name="connsiteY37" fmla="*/ 247516 h 633294"/>
                <a:gd name="connsiteX38" fmla="*/ 1685258 w 2220071"/>
                <a:gd name="connsiteY38" fmla="*/ 255031 h 633294"/>
                <a:gd name="connsiteX39" fmla="*/ 1685259 w 2220071"/>
                <a:gd name="connsiteY39" fmla="*/ 255031 h 633294"/>
                <a:gd name="connsiteX40" fmla="*/ 1685335 w 2220071"/>
                <a:gd name="connsiteY40" fmla="*/ 255020 h 633294"/>
                <a:gd name="connsiteX41" fmla="*/ 1707212 w 2220071"/>
                <a:gd name="connsiteY41" fmla="*/ 251951 h 633294"/>
                <a:gd name="connsiteX42" fmla="*/ 1717789 w 2220071"/>
                <a:gd name="connsiteY42" fmla="*/ 228128 h 633294"/>
                <a:gd name="connsiteX43" fmla="*/ 1717841 w 2220071"/>
                <a:gd name="connsiteY43" fmla="*/ 228013 h 633294"/>
                <a:gd name="connsiteX44" fmla="*/ 1717839 w 2220071"/>
                <a:gd name="connsiteY44" fmla="*/ 228014 h 633294"/>
                <a:gd name="connsiteX45" fmla="*/ 1944322 w 2220071"/>
                <a:gd name="connsiteY45" fmla="*/ 211213 h 633294"/>
                <a:gd name="connsiteX46" fmla="*/ 1901409 w 2220071"/>
                <a:gd name="connsiteY46" fmla="*/ 225629 h 633294"/>
                <a:gd name="connsiteX47" fmla="*/ 1903793 w 2220071"/>
                <a:gd name="connsiteY47" fmla="*/ 234370 h 633294"/>
                <a:gd name="connsiteX48" fmla="*/ 1961804 w 2220071"/>
                <a:gd name="connsiteY48" fmla="*/ 217682 h 633294"/>
                <a:gd name="connsiteX49" fmla="*/ 1944322 w 2220071"/>
                <a:gd name="connsiteY49" fmla="*/ 211213 h 633294"/>
                <a:gd name="connsiteX50" fmla="*/ 2220071 w 2220071"/>
                <a:gd name="connsiteY50" fmla="*/ 169207 h 633294"/>
                <a:gd name="connsiteX51" fmla="*/ 2104844 w 2220071"/>
                <a:gd name="connsiteY51" fmla="*/ 200199 h 633294"/>
                <a:gd name="connsiteX52" fmla="*/ 2220071 w 2220071"/>
                <a:gd name="connsiteY52" fmla="*/ 169207 h 633294"/>
                <a:gd name="connsiteX53" fmla="*/ 2042066 w 2220071"/>
                <a:gd name="connsiteY53" fmla="*/ 168412 h 633294"/>
                <a:gd name="connsiteX54" fmla="*/ 1993591 w 2220071"/>
                <a:gd name="connsiteY54" fmla="*/ 204172 h 633294"/>
                <a:gd name="connsiteX55" fmla="*/ 1995975 w 2220071"/>
                <a:gd name="connsiteY55" fmla="*/ 214503 h 633294"/>
                <a:gd name="connsiteX56" fmla="*/ 2054780 w 2220071"/>
                <a:gd name="connsiteY56" fmla="*/ 204172 h 633294"/>
                <a:gd name="connsiteX57" fmla="*/ 2042066 w 2220071"/>
                <a:gd name="connsiteY57" fmla="*/ 168412 h 633294"/>
                <a:gd name="connsiteX58" fmla="*/ 241344 w 2220071"/>
                <a:gd name="connsiteY58" fmla="*/ 127089 h 633294"/>
                <a:gd name="connsiteX59" fmla="*/ 229424 w 2220071"/>
                <a:gd name="connsiteY59" fmla="*/ 131062 h 633294"/>
                <a:gd name="connsiteX60" fmla="*/ 231013 w 2220071"/>
                <a:gd name="connsiteY60" fmla="*/ 137420 h 633294"/>
                <a:gd name="connsiteX61" fmla="*/ 231808 w 2220071"/>
                <a:gd name="connsiteY61" fmla="*/ 137420 h 633294"/>
                <a:gd name="connsiteX62" fmla="*/ 252469 w 2220071"/>
                <a:gd name="connsiteY62" fmla="*/ 137420 h 633294"/>
                <a:gd name="connsiteX63" fmla="*/ 254059 w 2220071"/>
                <a:gd name="connsiteY63" fmla="*/ 131858 h 633294"/>
                <a:gd name="connsiteX64" fmla="*/ 242139 w 2220071"/>
                <a:gd name="connsiteY64" fmla="*/ 127089 h 633294"/>
                <a:gd name="connsiteX65" fmla="*/ 241706 w 2220071"/>
                <a:gd name="connsiteY65" fmla="*/ 127234 h 633294"/>
                <a:gd name="connsiteX66" fmla="*/ 1691616 w 2220071"/>
                <a:gd name="connsiteY66" fmla="*/ 88945 h 633294"/>
                <a:gd name="connsiteX67" fmla="*/ 1717046 w 2220071"/>
                <a:gd name="connsiteY67" fmla="*/ 120732 h 633294"/>
                <a:gd name="connsiteX68" fmla="*/ 1691616 w 2220071"/>
                <a:gd name="connsiteY68" fmla="*/ 88945 h 633294"/>
                <a:gd name="connsiteX69" fmla="*/ 254059 w 2220071"/>
                <a:gd name="connsiteY69" fmla="*/ 81793 h 633294"/>
                <a:gd name="connsiteX70" fmla="*/ 254129 w 2220071"/>
                <a:gd name="connsiteY70" fmla="*/ 81797 h 633294"/>
                <a:gd name="connsiteX71" fmla="*/ 254122 w 2220071"/>
                <a:gd name="connsiteY71" fmla="*/ 81801 h 633294"/>
                <a:gd name="connsiteX72" fmla="*/ 1939653 w 2220071"/>
                <a:gd name="connsiteY72" fmla="*/ 54166 h 633294"/>
                <a:gd name="connsiteX73" fmla="*/ 1957036 w 2220071"/>
                <a:gd name="connsiteY73" fmla="*/ 57953 h 633294"/>
                <a:gd name="connsiteX74" fmla="*/ 1910150 w 2220071"/>
                <a:gd name="connsiteY74" fmla="*/ 73051 h 633294"/>
                <a:gd name="connsiteX75" fmla="*/ 1939653 w 2220071"/>
                <a:gd name="connsiteY75" fmla="*/ 54166 h 633294"/>
                <a:gd name="connsiteX76" fmla="*/ 1355608 w 2220071"/>
                <a:gd name="connsiteY76" fmla="*/ 389 h 633294"/>
                <a:gd name="connsiteX77" fmla="*/ 1457189 w 2220071"/>
                <a:gd name="connsiteY77" fmla="*/ 14246 h 633294"/>
                <a:gd name="connsiteX78" fmla="*/ 1467520 w 2220071"/>
                <a:gd name="connsiteY78" fmla="*/ 48417 h 633294"/>
                <a:gd name="connsiteX79" fmla="*/ 1528709 w 2220071"/>
                <a:gd name="connsiteY79" fmla="*/ 5505 h 633294"/>
                <a:gd name="connsiteX80" fmla="*/ 1526325 w 2220071"/>
                <a:gd name="connsiteY80" fmla="*/ 32524 h 633294"/>
                <a:gd name="connsiteX81" fmla="*/ 1570032 w 2220071"/>
                <a:gd name="connsiteY81" fmla="*/ 22193 h 633294"/>
                <a:gd name="connsiteX82" fmla="*/ 1620096 w 2220071"/>
                <a:gd name="connsiteY82" fmla="*/ 7094 h 633294"/>
                <a:gd name="connsiteX83" fmla="*/ 1696384 w 2220071"/>
                <a:gd name="connsiteY83" fmla="*/ 46828 h 633294"/>
                <a:gd name="connsiteX84" fmla="*/ 1727376 w 2220071"/>
                <a:gd name="connsiteY84" fmla="*/ 61132 h 633294"/>
                <a:gd name="connsiteX85" fmla="*/ 1790155 w 2220071"/>
                <a:gd name="connsiteY85" fmla="*/ 36497 h 633294"/>
                <a:gd name="connsiteX86" fmla="*/ 1852934 w 2220071"/>
                <a:gd name="connsiteY86" fmla="*/ 22193 h 633294"/>
                <a:gd name="connsiteX87" fmla="*/ 1764726 w 2220071"/>
                <a:gd name="connsiteY87" fmla="*/ 100071 h 633294"/>
                <a:gd name="connsiteX88" fmla="*/ 1806049 w 2220071"/>
                <a:gd name="connsiteY88" fmla="*/ 95303 h 633294"/>
                <a:gd name="connsiteX89" fmla="*/ 1777441 w 2220071"/>
                <a:gd name="connsiteY89" fmla="*/ 129473 h 633294"/>
                <a:gd name="connsiteX90" fmla="*/ 1849756 w 2220071"/>
                <a:gd name="connsiteY90" fmla="*/ 103249 h 633294"/>
                <a:gd name="connsiteX91" fmla="*/ 1894257 w 2220071"/>
                <a:gd name="connsiteY91" fmla="*/ 88151 h 633294"/>
                <a:gd name="connsiteX92" fmla="*/ 1863265 w 2220071"/>
                <a:gd name="connsiteY92" fmla="*/ 107223 h 633294"/>
                <a:gd name="connsiteX93" fmla="*/ 1864854 w 2220071"/>
                <a:gd name="connsiteY93" fmla="*/ 114375 h 633294"/>
                <a:gd name="connsiteX94" fmla="*/ 1939553 w 2220071"/>
                <a:gd name="connsiteY94" fmla="*/ 107223 h 633294"/>
                <a:gd name="connsiteX95" fmla="*/ 1957830 w 2220071"/>
                <a:gd name="connsiteY95" fmla="*/ 142983 h 633294"/>
                <a:gd name="connsiteX96" fmla="*/ 2044450 w 2220071"/>
                <a:gd name="connsiteY96" fmla="*/ 149340 h 633294"/>
                <a:gd name="connsiteX97" fmla="*/ 2081799 w 2220071"/>
                <a:gd name="connsiteY97" fmla="*/ 133447 h 633294"/>
                <a:gd name="connsiteX98" fmla="*/ 2088157 w 2220071"/>
                <a:gd name="connsiteY98" fmla="*/ 203378 h 633294"/>
                <a:gd name="connsiteX99" fmla="*/ 2019020 w 2220071"/>
                <a:gd name="connsiteY99" fmla="*/ 230397 h 633294"/>
                <a:gd name="connsiteX100" fmla="*/ 1985644 w 2220071"/>
                <a:gd name="connsiteY100" fmla="*/ 245495 h 633294"/>
                <a:gd name="connsiteX101" fmla="*/ 1951473 w 2220071"/>
                <a:gd name="connsiteY101" fmla="*/ 250263 h 633294"/>
                <a:gd name="connsiteX102" fmla="*/ 1914124 w 2220071"/>
                <a:gd name="connsiteY102" fmla="*/ 259005 h 633294"/>
                <a:gd name="connsiteX103" fmla="*/ 1859292 w 2220071"/>
                <a:gd name="connsiteY103" fmla="*/ 288407 h 633294"/>
                <a:gd name="connsiteX104" fmla="*/ 1768699 w 2220071"/>
                <a:gd name="connsiteY104" fmla="*/ 317810 h 633294"/>
                <a:gd name="connsiteX105" fmla="*/ 1736912 w 2220071"/>
                <a:gd name="connsiteY105" fmla="*/ 324962 h 633294"/>
                <a:gd name="connsiteX106" fmla="*/ 1716251 w 2220071"/>
                <a:gd name="connsiteY106" fmla="*/ 277282 h 633294"/>
                <a:gd name="connsiteX107" fmla="*/ 1651883 w 2220071"/>
                <a:gd name="connsiteY107" fmla="*/ 314632 h 633294"/>
                <a:gd name="connsiteX108" fmla="*/ 1611355 w 2220071"/>
                <a:gd name="connsiteY108" fmla="*/ 326552 h 633294"/>
                <a:gd name="connsiteX109" fmla="*/ 1643936 w 2220071"/>
                <a:gd name="connsiteY109" fmla="*/ 363901 h 633294"/>
                <a:gd name="connsiteX110" fmla="*/ 1604997 w 2220071"/>
                <a:gd name="connsiteY110" fmla="*/ 376616 h 633294"/>
                <a:gd name="connsiteX111" fmla="*/ 1588905 w 2220071"/>
                <a:gd name="connsiteY111" fmla="*/ 354365 h 633294"/>
                <a:gd name="connsiteX112" fmla="*/ 1565041 w 2220071"/>
                <a:gd name="connsiteY112" fmla="*/ 351536 h 633294"/>
                <a:gd name="connsiteX113" fmla="*/ 1565263 w 2220071"/>
                <a:gd name="connsiteY113" fmla="*/ 351980 h 633294"/>
                <a:gd name="connsiteX114" fmla="*/ 1563440 w 2220071"/>
                <a:gd name="connsiteY114" fmla="*/ 353132 h 633294"/>
                <a:gd name="connsiteX115" fmla="*/ 1564081 w 2220071"/>
                <a:gd name="connsiteY115" fmla="*/ 351423 h 633294"/>
                <a:gd name="connsiteX116" fmla="*/ 1562642 w 2220071"/>
                <a:gd name="connsiteY116" fmla="*/ 351252 h 633294"/>
                <a:gd name="connsiteX117" fmla="*/ 1556622 w 2220071"/>
                <a:gd name="connsiteY117" fmla="*/ 332810 h 633294"/>
                <a:gd name="connsiteX118" fmla="*/ 1548576 w 2220071"/>
                <a:gd name="connsiteY118" fmla="*/ 308274 h 633294"/>
                <a:gd name="connsiteX119" fmla="*/ 1484207 w 2220071"/>
                <a:gd name="connsiteY119" fmla="*/ 375026 h 633294"/>
                <a:gd name="connsiteX120" fmla="*/ 1425402 w 2220071"/>
                <a:gd name="connsiteY120" fmla="*/ 398867 h 633294"/>
                <a:gd name="connsiteX121" fmla="*/ 1291897 w 2220071"/>
                <a:gd name="connsiteY121" fmla="*/ 437805 h 633294"/>
                <a:gd name="connsiteX122" fmla="*/ 1276799 w 2220071"/>
                <a:gd name="connsiteY122" fmla="*/ 444957 h 633294"/>
                <a:gd name="connsiteX123" fmla="*/ 1259316 w 2220071"/>
                <a:gd name="connsiteY123" fmla="*/ 446547 h 633294"/>
                <a:gd name="connsiteX124" fmla="*/ 1260835 w 2220071"/>
                <a:gd name="connsiteY124" fmla="*/ 430598 h 633294"/>
                <a:gd name="connsiteX125" fmla="*/ 1262495 w 2220071"/>
                <a:gd name="connsiteY125" fmla="*/ 430653 h 633294"/>
                <a:gd name="connsiteX126" fmla="*/ 1263396 w 2220071"/>
                <a:gd name="connsiteY126" fmla="*/ 428934 h 633294"/>
                <a:gd name="connsiteX127" fmla="*/ 1296467 w 2220071"/>
                <a:gd name="connsiteY127" fmla="*/ 416647 h 633294"/>
                <a:gd name="connsiteX128" fmla="*/ 1323684 w 2220071"/>
                <a:gd name="connsiteY128" fmla="*/ 386152 h 633294"/>
                <a:gd name="connsiteX129" fmla="*/ 1305407 w 2220071"/>
                <a:gd name="connsiteY129" fmla="*/ 384563 h 633294"/>
                <a:gd name="connsiteX130" fmla="*/ 1277693 w 2220071"/>
                <a:gd name="connsiteY130" fmla="*/ 401648 h 633294"/>
                <a:gd name="connsiteX131" fmla="*/ 1263396 w 2220071"/>
                <a:gd name="connsiteY131" fmla="*/ 428934 h 633294"/>
                <a:gd name="connsiteX132" fmla="*/ 1260905 w 2220071"/>
                <a:gd name="connsiteY132" fmla="*/ 429859 h 633294"/>
                <a:gd name="connsiteX133" fmla="*/ 1260835 w 2220071"/>
                <a:gd name="connsiteY133" fmla="*/ 430598 h 633294"/>
                <a:gd name="connsiteX134" fmla="*/ 1241536 w 2220071"/>
                <a:gd name="connsiteY134" fmla="*/ 429958 h 633294"/>
                <a:gd name="connsiteX135" fmla="*/ 1221172 w 2220071"/>
                <a:gd name="connsiteY135" fmla="*/ 432243 h 633294"/>
                <a:gd name="connsiteX136" fmla="*/ 1080515 w 2220071"/>
                <a:gd name="connsiteY136" fmla="*/ 474360 h 633294"/>
                <a:gd name="connsiteX137" fmla="*/ 1099587 w 2220071"/>
                <a:gd name="connsiteY137" fmla="*/ 490254 h 633294"/>
                <a:gd name="connsiteX138" fmla="*/ 1081310 w 2220071"/>
                <a:gd name="connsiteY138" fmla="*/ 511710 h 633294"/>
                <a:gd name="connsiteX139" fmla="*/ 1090051 w 2220071"/>
                <a:gd name="connsiteY139" fmla="*/ 537934 h 633294"/>
                <a:gd name="connsiteX140" fmla="*/ 1076542 w 2220071"/>
                <a:gd name="connsiteY140" fmla="*/ 546675 h 633294"/>
                <a:gd name="connsiteX141" fmla="*/ 939859 w 2220071"/>
                <a:gd name="connsiteY141" fmla="*/ 587998 h 633294"/>
                <a:gd name="connsiteX142" fmla="*/ 846882 w 2220071"/>
                <a:gd name="connsiteY142" fmla="*/ 599918 h 633294"/>
                <a:gd name="connsiteX143" fmla="*/ 764237 w 2220071"/>
                <a:gd name="connsiteY143" fmla="*/ 596739 h 633294"/>
                <a:gd name="connsiteX144" fmla="*/ 757879 w 2220071"/>
                <a:gd name="connsiteY144" fmla="*/ 626937 h 633294"/>
                <a:gd name="connsiteX145" fmla="*/ 749933 w 2220071"/>
                <a:gd name="connsiteY145" fmla="*/ 633294 h 633294"/>
                <a:gd name="connsiteX146" fmla="*/ 723708 w 2220071"/>
                <a:gd name="connsiteY146" fmla="*/ 607865 h 633294"/>
                <a:gd name="connsiteX147" fmla="*/ 689538 w 2220071"/>
                <a:gd name="connsiteY147" fmla="*/ 630115 h 633294"/>
                <a:gd name="connsiteX148" fmla="*/ 674439 w 2220071"/>
                <a:gd name="connsiteY148" fmla="*/ 618195 h 633294"/>
                <a:gd name="connsiteX149" fmla="*/ 649009 w 2220071"/>
                <a:gd name="connsiteY149" fmla="*/ 615017 h 633294"/>
                <a:gd name="connsiteX150" fmla="*/ 604508 w 2220071"/>
                <a:gd name="connsiteY150" fmla="*/ 626142 h 633294"/>
                <a:gd name="connsiteX151" fmla="*/ 436833 w 2220071"/>
                <a:gd name="connsiteY151" fmla="*/ 600713 h 633294"/>
                <a:gd name="connsiteX152" fmla="*/ 394715 w 2220071"/>
                <a:gd name="connsiteY152" fmla="*/ 570515 h 633294"/>
                <a:gd name="connsiteX153" fmla="*/ 324784 w 2220071"/>
                <a:gd name="connsiteY153" fmla="*/ 514094 h 633294"/>
                <a:gd name="connsiteX154" fmla="*/ 296971 w 2220071"/>
                <a:gd name="connsiteY154" fmla="*/ 480718 h 633294"/>
                <a:gd name="connsiteX155" fmla="*/ 229424 w 2220071"/>
                <a:gd name="connsiteY155" fmla="*/ 421912 h 633294"/>
                <a:gd name="connsiteX156" fmla="*/ 189690 w 2220071"/>
                <a:gd name="connsiteY156" fmla="*/ 416349 h 633294"/>
                <a:gd name="connsiteX157" fmla="*/ 94330 w 2220071"/>
                <a:gd name="connsiteY157" fmla="*/ 357544 h 633294"/>
                <a:gd name="connsiteX158" fmla="*/ 27578 w 2220071"/>
                <a:gd name="connsiteY158" fmla="*/ 303506 h 633294"/>
                <a:gd name="connsiteX159" fmla="*/ 23604 w 2220071"/>
                <a:gd name="connsiteY159" fmla="*/ 287613 h 633294"/>
                <a:gd name="connsiteX160" fmla="*/ 2148 w 2220071"/>
                <a:gd name="connsiteY160" fmla="*/ 247085 h 633294"/>
                <a:gd name="connsiteX161" fmla="*/ 29962 w 2220071"/>
                <a:gd name="connsiteY161" fmla="*/ 203378 h 633294"/>
                <a:gd name="connsiteX162" fmla="*/ 54597 w 2220071"/>
                <a:gd name="connsiteY162" fmla="*/ 204172 h 633294"/>
                <a:gd name="connsiteX163" fmla="*/ 57775 w 2220071"/>
                <a:gd name="connsiteY163" fmla="*/ 197020 h 633294"/>
                <a:gd name="connsiteX164" fmla="*/ 15658 w 2220071"/>
                <a:gd name="connsiteY164" fmla="*/ 170002 h 633294"/>
                <a:gd name="connsiteX165" fmla="*/ 31551 w 2220071"/>
                <a:gd name="connsiteY165" fmla="*/ 130268 h 633294"/>
                <a:gd name="connsiteX166" fmla="*/ 77642 w 2220071"/>
                <a:gd name="connsiteY166" fmla="*/ 158876 h 633294"/>
                <a:gd name="connsiteX167" fmla="*/ 149162 w 2220071"/>
                <a:gd name="connsiteY167" fmla="*/ 142983 h 633294"/>
                <a:gd name="connsiteX168" fmla="*/ 67311 w 2220071"/>
                <a:gd name="connsiteY168" fmla="*/ 119143 h 633294"/>
                <a:gd name="connsiteX169" fmla="*/ 50623 w 2220071"/>
                <a:gd name="connsiteY169" fmla="*/ 75436 h 633294"/>
                <a:gd name="connsiteX170" fmla="*/ 141216 w 2220071"/>
                <a:gd name="connsiteY170" fmla="*/ 65105 h 633294"/>
                <a:gd name="connsiteX171" fmla="*/ 147573 w 2220071"/>
                <a:gd name="connsiteY171" fmla="*/ 91329 h 633294"/>
                <a:gd name="connsiteX172" fmla="*/ 219093 w 2220071"/>
                <a:gd name="connsiteY172" fmla="*/ 80204 h 633294"/>
                <a:gd name="connsiteX173" fmla="*/ 251550 w 2220071"/>
                <a:gd name="connsiteY173" fmla="*/ 83155 h 633294"/>
                <a:gd name="connsiteX174" fmla="*/ 225451 w 2220071"/>
                <a:gd name="connsiteY174" fmla="*/ 96891 h 633294"/>
                <a:gd name="connsiteX175" fmla="*/ 225924 w 2220071"/>
                <a:gd name="connsiteY175" fmla="*/ 98191 h 633294"/>
                <a:gd name="connsiteX176" fmla="*/ 223861 w 2220071"/>
                <a:gd name="connsiteY176" fmla="*/ 99276 h 633294"/>
                <a:gd name="connsiteX177" fmla="*/ 227040 w 2220071"/>
                <a:gd name="connsiteY177" fmla="*/ 108017 h 633294"/>
                <a:gd name="connsiteX178" fmla="*/ 291408 w 2220071"/>
                <a:gd name="connsiteY178" fmla="*/ 86561 h 633294"/>
                <a:gd name="connsiteX179" fmla="*/ 289194 w 2220071"/>
                <a:gd name="connsiteY179" fmla="*/ 86278 h 633294"/>
                <a:gd name="connsiteX180" fmla="*/ 292998 w 2220071"/>
                <a:gd name="connsiteY180" fmla="*/ 84177 h 633294"/>
                <a:gd name="connsiteX181" fmla="*/ 254129 w 2220071"/>
                <a:gd name="connsiteY181" fmla="*/ 81797 h 633294"/>
                <a:gd name="connsiteX182" fmla="*/ 255648 w 2220071"/>
                <a:gd name="connsiteY182" fmla="*/ 80998 h 633294"/>
                <a:gd name="connsiteX183" fmla="*/ 254059 w 2220071"/>
                <a:gd name="connsiteY183" fmla="*/ 81793 h 633294"/>
                <a:gd name="connsiteX184" fmla="*/ 271541 w 2220071"/>
                <a:gd name="connsiteY184" fmla="*/ 50801 h 633294"/>
                <a:gd name="connsiteX185" fmla="*/ 715762 w 2220071"/>
                <a:gd name="connsiteY185" fmla="*/ 8684 h 633294"/>
                <a:gd name="connsiteX186" fmla="*/ 877080 w 2220071"/>
                <a:gd name="connsiteY186" fmla="*/ 11862 h 633294"/>
                <a:gd name="connsiteX187" fmla="*/ 934296 w 2220071"/>
                <a:gd name="connsiteY187" fmla="*/ 12657 h 633294"/>
                <a:gd name="connsiteX188" fmla="*/ 991512 w 2220071"/>
                <a:gd name="connsiteY188" fmla="*/ 24577 h 633294"/>
                <a:gd name="connsiteX189" fmla="*/ 1015352 w 2220071"/>
                <a:gd name="connsiteY189" fmla="*/ 11862 h 633294"/>
                <a:gd name="connsiteX190" fmla="*/ 1020915 w 2220071"/>
                <a:gd name="connsiteY190" fmla="*/ 11862 h 633294"/>
                <a:gd name="connsiteX191" fmla="*/ 1078926 w 2220071"/>
                <a:gd name="connsiteY191" fmla="*/ 11068 h 633294"/>
                <a:gd name="connsiteX192" fmla="*/ 1086873 w 2220071"/>
                <a:gd name="connsiteY192" fmla="*/ 9478 h 633294"/>
                <a:gd name="connsiteX193" fmla="*/ 1300639 w 2220071"/>
                <a:gd name="connsiteY193" fmla="*/ 8684 h 633294"/>
                <a:gd name="connsiteX194" fmla="*/ 1321300 w 2220071"/>
                <a:gd name="connsiteY194" fmla="*/ 7889 h 633294"/>
                <a:gd name="connsiteX195" fmla="*/ 1355608 w 2220071"/>
                <a:gd name="connsiteY195" fmla="*/ 389 h 633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</a:cxnLst>
              <a:rect l="l" t="t" r="r" b="b"/>
              <a:pathLst>
                <a:path w="2220071" h="633294">
                  <a:moveTo>
                    <a:pt x="1341167" y="493432"/>
                  </a:moveTo>
                  <a:cubicBezTo>
                    <a:pt x="1333220" y="529192"/>
                    <a:pt x="1333220" y="529192"/>
                    <a:pt x="1299844" y="520451"/>
                  </a:cubicBezTo>
                  <a:cubicBezTo>
                    <a:pt x="1308585" y="502968"/>
                    <a:pt x="1324479" y="498995"/>
                    <a:pt x="1341167" y="493432"/>
                  </a:cubicBezTo>
                  <a:close/>
                  <a:moveTo>
                    <a:pt x="1180644" y="481512"/>
                  </a:moveTo>
                  <a:cubicBezTo>
                    <a:pt x="1164750" y="488664"/>
                    <a:pt x="1148062" y="495816"/>
                    <a:pt x="1130580" y="503762"/>
                  </a:cubicBezTo>
                  <a:cubicBezTo>
                    <a:pt x="1153625" y="524424"/>
                    <a:pt x="1153625" y="524424"/>
                    <a:pt x="1183823" y="490253"/>
                  </a:cubicBezTo>
                  <a:cubicBezTo>
                    <a:pt x="1183028" y="487074"/>
                    <a:pt x="1181438" y="484690"/>
                    <a:pt x="1180644" y="481512"/>
                  </a:cubicBezTo>
                  <a:close/>
                  <a:moveTo>
                    <a:pt x="1223953" y="466115"/>
                  </a:moveTo>
                  <a:cubicBezTo>
                    <a:pt x="1247793" y="467009"/>
                    <a:pt x="1269646" y="471579"/>
                    <a:pt x="1283156" y="479128"/>
                  </a:cubicBezTo>
                  <a:cubicBezTo>
                    <a:pt x="1276799" y="494226"/>
                    <a:pt x="1272825" y="507736"/>
                    <a:pt x="1266468" y="518861"/>
                  </a:cubicBezTo>
                  <a:cubicBezTo>
                    <a:pt x="1261700" y="526808"/>
                    <a:pt x="1254548" y="534754"/>
                    <a:pt x="1246601" y="538728"/>
                  </a:cubicBezTo>
                  <a:cubicBezTo>
                    <a:pt x="1239449" y="542701"/>
                    <a:pt x="1229119" y="541112"/>
                    <a:pt x="1220377" y="542701"/>
                  </a:cubicBezTo>
                  <a:cubicBezTo>
                    <a:pt x="1219583" y="533960"/>
                    <a:pt x="1218788" y="526013"/>
                    <a:pt x="1217198" y="514093"/>
                  </a:cubicBezTo>
                  <a:cubicBezTo>
                    <a:pt x="1205278" y="519656"/>
                    <a:pt x="1192564" y="524424"/>
                    <a:pt x="1180644" y="529986"/>
                  </a:cubicBezTo>
                  <a:cubicBezTo>
                    <a:pt x="1144089" y="547469"/>
                    <a:pt x="1132169" y="545085"/>
                    <a:pt x="1105150" y="513298"/>
                  </a:cubicBezTo>
                  <a:cubicBezTo>
                    <a:pt x="1108329" y="484690"/>
                    <a:pt x="1133758" y="482306"/>
                    <a:pt x="1152830" y="475154"/>
                  </a:cubicBezTo>
                  <a:cubicBezTo>
                    <a:pt x="1174286" y="468002"/>
                    <a:pt x="1200113" y="465221"/>
                    <a:pt x="1223953" y="466115"/>
                  </a:cubicBezTo>
                  <a:close/>
                  <a:moveTo>
                    <a:pt x="1431759" y="447341"/>
                  </a:moveTo>
                  <a:cubicBezTo>
                    <a:pt x="1440500" y="449725"/>
                    <a:pt x="1436527" y="460056"/>
                    <a:pt x="1424607" y="461645"/>
                  </a:cubicBezTo>
                  <a:cubicBezTo>
                    <a:pt x="1420634" y="462440"/>
                    <a:pt x="1417455" y="460851"/>
                    <a:pt x="1413481" y="460851"/>
                  </a:cubicBezTo>
                  <a:cubicBezTo>
                    <a:pt x="1411892" y="457672"/>
                    <a:pt x="1411097" y="454493"/>
                    <a:pt x="1410303" y="451315"/>
                  </a:cubicBezTo>
                  <a:cubicBezTo>
                    <a:pt x="1417455" y="449725"/>
                    <a:pt x="1425401" y="445752"/>
                    <a:pt x="1431759" y="447341"/>
                  </a:cubicBezTo>
                  <a:close/>
                  <a:moveTo>
                    <a:pt x="1563440" y="353132"/>
                  </a:moveTo>
                  <a:lnTo>
                    <a:pt x="1559986" y="362336"/>
                  </a:lnTo>
                  <a:cubicBezTo>
                    <a:pt x="1555927" y="371052"/>
                    <a:pt x="1551755" y="371052"/>
                    <a:pt x="1535066" y="371052"/>
                  </a:cubicBezTo>
                  <a:close/>
                  <a:moveTo>
                    <a:pt x="1562085" y="351186"/>
                  </a:moveTo>
                  <a:lnTo>
                    <a:pt x="1562642" y="351252"/>
                  </a:lnTo>
                  <a:lnTo>
                    <a:pt x="1562880" y="351981"/>
                  </a:lnTo>
                  <a:close/>
                  <a:moveTo>
                    <a:pt x="1678802" y="325657"/>
                  </a:moveTo>
                  <a:cubicBezTo>
                    <a:pt x="1686848" y="324167"/>
                    <a:pt x="1694398" y="325756"/>
                    <a:pt x="1701947" y="327346"/>
                  </a:cubicBezTo>
                  <a:cubicBezTo>
                    <a:pt x="1702741" y="331319"/>
                    <a:pt x="1702741" y="333703"/>
                    <a:pt x="1703536" y="336882"/>
                  </a:cubicBezTo>
                  <a:cubicBezTo>
                    <a:pt x="1689232" y="338471"/>
                    <a:pt x="1675722" y="340060"/>
                    <a:pt x="1652677" y="342444"/>
                  </a:cubicBezTo>
                  <a:cubicBezTo>
                    <a:pt x="1662213" y="331716"/>
                    <a:pt x="1670756" y="327147"/>
                    <a:pt x="1678802" y="325657"/>
                  </a:cubicBezTo>
                  <a:close/>
                  <a:moveTo>
                    <a:pt x="1717840" y="228012"/>
                  </a:moveTo>
                  <a:cubicBezTo>
                    <a:pt x="1705125" y="233575"/>
                    <a:pt x="1693205" y="239137"/>
                    <a:pt x="1681285" y="244700"/>
                  </a:cubicBezTo>
                  <a:lnTo>
                    <a:pt x="1681286" y="244701"/>
                  </a:lnTo>
                  <a:lnTo>
                    <a:pt x="1681285" y="244701"/>
                  </a:lnTo>
                  <a:lnTo>
                    <a:pt x="1682368" y="247516"/>
                  </a:lnTo>
                  <a:lnTo>
                    <a:pt x="1685258" y="255031"/>
                  </a:lnTo>
                  <a:lnTo>
                    <a:pt x="1685259" y="255031"/>
                  </a:lnTo>
                  <a:lnTo>
                    <a:pt x="1685335" y="255020"/>
                  </a:lnTo>
                  <a:lnTo>
                    <a:pt x="1707212" y="251951"/>
                  </a:lnTo>
                  <a:lnTo>
                    <a:pt x="1717789" y="228128"/>
                  </a:lnTo>
                  <a:lnTo>
                    <a:pt x="1717841" y="228013"/>
                  </a:lnTo>
                  <a:lnTo>
                    <a:pt x="1717839" y="228014"/>
                  </a:lnTo>
                  <a:close/>
                  <a:moveTo>
                    <a:pt x="1944322" y="211213"/>
                  </a:moveTo>
                  <a:cubicBezTo>
                    <a:pt x="1928230" y="209536"/>
                    <a:pt x="1915713" y="220265"/>
                    <a:pt x="1901409" y="225629"/>
                  </a:cubicBezTo>
                  <a:cubicBezTo>
                    <a:pt x="1902204" y="228807"/>
                    <a:pt x="1902999" y="231191"/>
                    <a:pt x="1903793" y="234370"/>
                  </a:cubicBezTo>
                  <a:cubicBezTo>
                    <a:pt x="1923660" y="228807"/>
                    <a:pt x="1942732" y="223245"/>
                    <a:pt x="1961804" y="217682"/>
                  </a:cubicBezTo>
                  <a:cubicBezTo>
                    <a:pt x="1955447" y="213709"/>
                    <a:pt x="1949686" y="211771"/>
                    <a:pt x="1944322" y="211213"/>
                  </a:cubicBezTo>
                  <a:close/>
                  <a:moveTo>
                    <a:pt x="2220071" y="169207"/>
                  </a:moveTo>
                  <a:cubicBezTo>
                    <a:pt x="2185106" y="193047"/>
                    <a:pt x="2149346" y="212914"/>
                    <a:pt x="2104844" y="200199"/>
                  </a:cubicBezTo>
                  <a:cubicBezTo>
                    <a:pt x="2142989" y="189868"/>
                    <a:pt x="2181927" y="179538"/>
                    <a:pt x="2220071" y="169207"/>
                  </a:cubicBezTo>
                  <a:close/>
                  <a:moveTo>
                    <a:pt x="2042066" y="168412"/>
                  </a:moveTo>
                  <a:cubicBezTo>
                    <a:pt x="2022993" y="182716"/>
                    <a:pt x="2008690" y="193842"/>
                    <a:pt x="1993591" y="204172"/>
                  </a:cubicBezTo>
                  <a:cubicBezTo>
                    <a:pt x="1994386" y="207351"/>
                    <a:pt x="1995180" y="211324"/>
                    <a:pt x="1995975" y="214503"/>
                  </a:cubicBezTo>
                  <a:cubicBezTo>
                    <a:pt x="2014252" y="211324"/>
                    <a:pt x="2032530" y="208146"/>
                    <a:pt x="2054780" y="204172"/>
                  </a:cubicBezTo>
                  <a:cubicBezTo>
                    <a:pt x="2049217" y="189074"/>
                    <a:pt x="2046039" y="178743"/>
                    <a:pt x="2042066" y="168412"/>
                  </a:cubicBezTo>
                  <a:close/>
                  <a:moveTo>
                    <a:pt x="241344" y="127089"/>
                  </a:moveTo>
                  <a:cubicBezTo>
                    <a:pt x="237371" y="127089"/>
                    <a:pt x="233397" y="129473"/>
                    <a:pt x="229424" y="131062"/>
                  </a:cubicBezTo>
                  <a:cubicBezTo>
                    <a:pt x="230219" y="133446"/>
                    <a:pt x="230219" y="135036"/>
                    <a:pt x="231013" y="137420"/>
                  </a:cubicBezTo>
                  <a:lnTo>
                    <a:pt x="231808" y="137420"/>
                  </a:lnTo>
                  <a:cubicBezTo>
                    <a:pt x="238165" y="137420"/>
                    <a:pt x="245317" y="137420"/>
                    <a:pt x="252469" y="137420"/>
                  </a:cubicBezTo>
                  <a:cubicBezTo>
                    <a:pt x="253264" y="135831"/>
                    <a:pt x="253264" y="133447"/>
                    <a:pt x="254059" y="131858"/>
                  </a:cubicBezTo>
                  <a:cubicBezTo>
                    <a:pt x="250085" y="130268"/>
                    <a:pt x="246112" y="127884"/>
                    <a:pt x="242139" y="127089"/>
                  </a:cubicBezTo>
                  <a:lnTo>
                    <a:pt x="241706" y="127234"/>
                  </a:lnTo>
                  <a:close/>
                  <a:moveTo>
                    <a:pt x="1691616" y="88945"/>
                  </a:moveTo>
                  <a:cubicBezTo>
                    <a:pt x="1687643" y="112785"/>
                    <a:pt x="1693206" y="124705"/>
                    <a:pt x="1717046" y="120732"/>
                  </a:cubicBezTo>
                  <a:cubicBezTo>
                    <a:pt x="1725787" y="97687"/>
                    <a:pt x="1720224" y="86561"/>
                    <a:pt x="1691616" y="88945"/>
                  </a:cubicBezTo>
                  <a:close/>
                  <a:moveTo>
                    <a:pt x="254059" y="81793"/>
                  </a:moveTo>
                  <a:lnTo>
                    <a:pt x="254129" y="81797"/>
                  </a:lnTo>
                  <a:lnTo>
                    <a:pt x="254122" y="81801"/>
                  </a:lnTo>
                  <a:close/>
                  <a:moveTo>
                    <a:pt x="1939653" y="54166"/>
                  </a:moveTo>
                  <a:cubicBezTo>
                    <a:pt x="1944570" y="54228"/>
                    <a:pt x="1950281" y="55370"/>
                    <a:pt x="1957036" y="57953"/>
                  </a:cubicBezTo>
                  <a:cubicBezTo>
                    <a:pt x="1935580" y="65105"/>
                    <a:pt x="1922865" y="69078"/>
                    <a:pt x="1910150" y="73051"/>
                  </a:cubicBezTo>
                  <a:cubicBezTo>
                    <a:pt x="1917302" y="63515"/>
                    <a:pt x="1924901" y="53979"/>
                    <a:pt x="1939653" y="54166"/>
                  </a:cubicBezTo>
                  <a:close/>
                  <a:moveTo>
                    <a:pt x="1355608" y="389"/>
                  </a:moveTo>
                  <a:cubicBezTo>
                    <a:pt x="1389692" y="-2144"/>
                    <a:pt x="1423217" y="8287"/>
                    <a:pt x="1457189" y="14246"/>
                  </a:cubicBezTo>
                  <a:cubicBezTo>
                    <a:pt x="1459573" y="22193"/>
                    <a:pt x="1461957" y="30934"/>
                    <a:pt x="1467520" y="48417"/>
                  </a:cubicBezTo>
                  <a:cubicBezTo>
                    <a:pt x="1480234" y="17425"/>
                    <a:pt x="1500895" y="8684"/>
                    <a:pt x="1528709" y="5505"/>
                  </a:cubicBezTo>
                  <a:cubicBezTo>
                    <a:pt x="1527914" y="15041"/>
                    <a:pt x="1527120" y="22988"/>
                    <a:pt x="1526325" y="32524"/>
                  </a:cubicBezTo>
                  <a:cubicBezTo>
                    <a:pt x="1543808" y="46828"/>
                    <a:pt x="1563674" y="35702"/>
                    <a:pt x="1570032" y="22193"/>
                  </a:cubicBezTo>
                  <a:cubicBezTo>
                    <a:pt x="1582747" y="-7210"/>
                    <a:pt x="1604202" y="1532"/>
                    <a:pt x="1620096" y="7094"/>
                  </a:cubicBezTo>
                  <a:cubicBezTo>
                    <a:pt x="1647115" y="16630"/>
                    <a:pt x="1670955" y="33318"/>
                    <a:pt x="1696384" y="46828"/>
                  </a:cubicBezTo>
                  <a:cubicBezTo>
                    <a:pt x="1706715" y="52391"/>
                    <a:pt x="1718635" y="63516"/>
                    <a:pt x="1727376" y="61132"/>
                  </a:cubicBezTo>
                  <a:cubicBezTo>
                    <a:pt x="1749627" y="56364"/>
                    <a:pt x="1778235" y="51596"/>
                    <a:pt x="1790155" y="36497"/>
                  </a:cubicBezTo>
                  <a:cubicBezTo>
                    <a:pt x="1810022" y="9478"/>
                    <a:pt x="1828299" y="9478"/>
                    <a:pt x="1852934" y="22193"/>
                  </a:cubicBezTo>
                  <a:cubicBezTo>
                    <a:pt x="1845782" y="73847"/>
                    <a:pt x="1797308" y="76231"/>
                    <a:pt x="1764726" y="100071"/>
                  </a:cubicBezTo>
                  <a:cubicBezTo>
                    <a:pt x="1778235" y="98481"/>
                    <a:pt x="1791745" y="96892"/>
                    <a:pt x="1806049" y="95303"/>
                  </a:cubicBezTo>
                  <a:cubicBezTo>
                    <a:pt x="1813201" y="120732"/>
                    <a:pt x="1788566" y="119143"/>
                    <a:pt x="1777441" y="129473"/>
                  </a:cubicBezTo>
                  <a:cubicBezTo>
                    <a:pt x="1825121" y="145367"/>
                    <a:pt x="1825915" y="145367"/>
                    <a:pt x="1849756" y="103249"/>
                  </a:cubicBezTo>
                  <a:cubicBezTo>
                    <a:pt x="1858497" y="88151"/>
                    <a:pt x="1870417" y="84177"/>
                    <a:pt x="1894257" y="88151"/>
                  </a:cubicBezTo>
                  <a:cubicBezTo>
                    <a:pt x="1879953" y="96892"/>
                    <a:pt x="1871212" y="102455"/>
                    <a:pt x="1863265" y="107223"/>
                  </a:cubicBezTo>
                  <a:cubicBezTo>
                    <a:pt x="1864060" y="109607"/>
                    <a:pt x="1864060" y="111991"/>
                    <a:pt x="1864854" y="114375"/>
                  </a:cubicBezTo>
                  <a:cubicBezTo>
                    <a:pt x="1888695" y="111991"/>
                    <a:pt x="1913329" y="109607"/>
                    <a:pt x="1939553" y="107223"/>
                  </a:cubicBezTo>
                  <a:cubicBezTo>
                    <a:pt x="1945116" y="119143"/>
                    <a:pt x="1951473" y="131063"/>
                    <a:pt x="1957830" y="142983"/>
                  </a:cubicBezTo>
                  <a:cubicBezTo>
                    <a:pt x="1985644" y="151724"/>
                    <a:pt x="2017431" y="113580"/>
                    <a:pt x="2044450" y="149340"/>
                  </a:cubicBezTo>
                  <a:cubicBezTo>
                    <a:pt x="2054780" y="144572"/>
                    <a:pt x="2065906" y="139804"/>
                    <a:pt x="2081799" y="133447"/>
                  </a:cubicBezTo>
                  <a:cubicBezTo>
                    <a:pt x="2069879" y="166823"/>
                    <a:pt x="2069879" y="166823"/>
                    <a:pt x="2088157" y="203378"/>
                  </a:cubicBezTo>
                  <a:cubicBezTo>
                    <a:pt x="2071469" y="227218"/>
                    <a:pt x="2043655" y="228807"/>
                    <a:pt x="2019020" y="230397"/>
                  </a:cubicBezTo>
                  <a:cubicBezTo>
                    <a:pt x="2003922" y="231191"/>
                    <a:pt x="1993591" y="228807"/>
                    <a:pt x="1985644" y="245495"/>
                  </a:cubicBezTo>
                  <a:cubicBezTo>
                    <a:pt x="1977697" y="262183"/>
                    <a:pt x="1964983" y="258210"/>
                    <a:pt x="1951473" y="250263"/>
                  </a:cubicBezTo>
                  <a:cubicBezTo>
                    <a:pt x="1926839" y="235165"/>
                    <a:pt x="1926044" y="235959"/>
                    <a:pt x="1914124" y="259005"/>
                  </a:cubicBezTo>
                  <a:cubicBezTo>
                    <a:pt x="1902999" y="282050"/>
                    <a:pt x="1881542" y="289997"/>
                    <a:pt x="1859292" y="288407"/>
                  </a:cubicBezTo>
                  <a:cubicBezTo>
                    <a:pt x="1823532" y="285229"/>
                    <a:pt x="1794923" y="292381"/>
                    <a:pt x="1768699" y="317810"/>
                  </a:cubicBezTo>
                  <a:cubicBezTo>
                    <a:pt x="1761547" y="324962"/>
                    <a:pt x="1746449" y="323373"/>
                    <a:pt x="1736912" y="324962"/>
                  </a:cubicBezTo>
                  <a:cubicBezTo>
                    <a:pt x="1721814" y="309069"/>
                    <a:pt x="1748832" y="281255"/>
                    <a:pt x="1716251" y="277282"/>
                  </a:cubicBezTo>
                  <a:cubicBezTo>
                    <a:pt x="1701947" y="301122"/>
                    <a:pt x="1687643" y="324168"/>
                    <a:pt x="1651883" y="314632"/>
                  </a:cubicBezTo>
                  <a:cubicBezTo>
                    <a:pt x="1642347" y="312248"/>
                    <a:pt x="1629632" y="320989"/>
                    <a:pt x="1611355" y="326552"/>
                  </a:cubicBezTo>
                  <a:cubicBezTo>
                    <a:pt x="1628043" y="338472"/>
                    <a:pt x="1654267" y="335293"/>
                    <a:pt x="1643936" y="363901"/>
                  </a:cubicBezTo>
                  <a:cubicBezTo>
                    <a:pt x="1633605" y="367080"/>
                    <a:pt x="1620891" y="371053"/>
                    <a:pt x="1604997" y="376616"/>
                  </a:cubicBezTo>
                  <a:cubicBezTo>
                    <a:pt x="1603805" y="361120"/>
                    <a:pt x="1597249" y="356153"/>
                    <a:pt x="1588905" y="354365"/>
                  </a:cubicBezTo>
                  <a:lnTo>
                    <a:pt x="1565041" y="351536"/>
                  </a:lnTo>
                  <a:lnTo>
                    <a:pt x="1565263" y="351980"/>
                  </a:lnTo>
                  <a:lnTo>
                    <a:pt x="1563440" y="353132"/>
                  </a:lnTo>
                  <a:lnTo>
                    <a:pt x="1564081" y="351423"/>
                  </a:lnTo>
                  <a:lnTo>
                    <a:pt x="1562642" y="351252"/>
                  </a:lnTo>
                  <a:lnTo>
                    <a:pt x="1556622" y="332810"/>
                  </a:lnTo>
                  <a:cubicBezTo>
                    <a:pt x="1554338" y="325757"/>
                    <a:pt x="1551755" y="317810"/>
                    <a:pt x="1548576" y="308274"/>
                  </a:cubicBezTo>
                  <a:cubicBezTo>
                    <a:pt x="1523146" y="334498"/>
                    <a:pt x="1504074" y="355160"/>
                    <a:pt x="1484207" y="375026"/>
                  </a:cubicBezTo>
                  <a:cubicBezTo>
                    <a:pt x="1468314" y="390125"/>
                    <a:pt x="1451626" y="400456"/>
                    <a:pt x="1425402" y="398867"/>
                  </a:cubicBezTo>
                  <a:cubicBezTo>
                    <a:pt x="1377722" y="396483"/>
                    <a:pt x="1330042" y="403635"/>
                    <a:pt x="1291897" y="437805"/>
                  </a:cubicBezTo>
                  <a:cubicBezTo>
                    <a:pt x="1287924" y="440984"/>
                    <a:pt x="1282361" y="443368"/>
                    <a:pt x="1276799" y="444957"/>
                  </a:cubicBezTo>
                  <a:cubicBezTo>
                    <a:pt x="1271236" y="446547"/>
                    <a:pt x="1265673" y="445752"/>
                    <a:pt x="1259316" y="446547"/>
                  </a:cubicBezTo>
                  <a:lnTo>
                    <a:pt x="1260835" y="430598"/>
                  </a:lnTo>
                  <a:lnTo>
                    <a:pt x="1262495" y="430653"/>
                  </a:lnTo>
                  <a:lnTo>
                    <a:pt x="1263396" y="428934"/>
                  </a:lnTo>
                  <a:lnTo>
                    <a:pt x="1296467" y="416647"/>
                  </a:lnTo>
                  <a:cubicBezTo>
                    <a:pt x="1307394" y="410389"/>
                    <a:pt x="1316930" y="401251"/>
                    <a:pt x="1323684" y="386152"/>
                  </a:cubicBezTo>
                  <a:cubicBezTo>
                    <a:pt x="1315737" y="385357"/>
                    <a:pt x="1310175" y="383768"/>
                    <a:pt x="1305407" y="384563"/>
                  </a:cubicBezTo>
                  <a:cubicBezTo>
                    <a:pt x="1292295" y="386550"/>
                    <a:pt x="1283951" y="393106"/>
                    <a:pt x="1277693" y="401648"/>
                  </a:cubicBezTo>
                  <a:lnTo>
                    <a:pt x="1263396" y="428934"/>
                  </a:lnTo>
                  <a:lnTo>
                    <a:pt x="1260905" y="429859"/>
                  </a:lnTo>
                  <a:lnTo>
                    <a:pt x="1260835" y="430598"/>
                  </a:lnTo>
                  <a:lnTo>
                    <a:pt x="1241536" y="429958"/>
                  </a:lnTo>
                  <a:cubicBezTo>
                    <a:pt x="1234483" y="429859"/>
                    <a:pt x="1227530" y="430256"/>
                    <a:pt x="1221172" y="432243"/>
                  </a:cubicBezTo>
                  <a:cubicBezTo>
                    <a:pt x="1175081" y="444957"/>
                    <a:pt x="1128990" y="459261"/>
                    <a:pt x="1080515" y="474360"/>
                  </a:cubicBezTo>
                  <a:cubicBezTo>
                    <a:pt x="1086078" y="479128"/>
                    <a:pt x="1091641" y="483896"/>
                    <a:pt x="1099587" y="490254"/>
                  </a:cubicBezTo>
                  <a:cubicBezTo>
                    <a:pt x="1093230" y="496611"/>
                    <a:pt x="1083694" y="502968"/>
                    <a:pt x="1081310" y="511710"/>
                  </a:cubicBezTo>
                  <a:cubicBezTo>
                    <a:pt x="1079721" y="518862"/>
                    <a:pt x="1086873" y="528398"/>
                    <a:pt x="1090051" y="537934"/>
                  </a:cubicBezTo>
                  <a:cubicBezTo>
                    <a:pt x="1085283" y="541112"/>
                    <a:pt x="1081310" y="545880"/>
                    <a:pt x="1076542" y="546675"/>
                  </a:cubicBezTo>
                  <a:cubicBezTo>
                    <a:pt x="1028862" y="553827"/>
                    <a:pt x="988334" y="582435"/>
                    <a:pt x="939859" y="587998"/>
                  </a:cubicBezTo>
                  <a:cubicBezTo>
                    <a:pt x="908867" y="591177"/>
                    <a:pt x="879464" y="600713"/>
                    <a:pt x="846882" y="599918"/>
                  </a:cubicBezTo>
                  <a:cubicBezTo>
                    <a:pt x="825426" y="599123"/>
                    <a:pt x="780130" y="601507"/>
                    <a:pt x="764237" y="596739"/>
                  </a:cubicBezTo>
                  <a:cubicBezTo>
                    <a:pt x="761853" y="607070"/>
                    <a:pt x="760263" y="617401"/>
                    <a:pt x="757879" y="626937"/>
                  </a:cubicBezTo>
                  <a:cubicBezTo>
                    <a:pt x="757085" y="629321"/>
                    <a:pt x="753906" y="630115"/>
                    <a:pt x="749933" y="633294"/>
                  </a:cubicBezTo>
                  <a:cubicBezTo>
                    <a:pt x="741191" y="624553"/>
                    <a:pt x="733245" y="608659"/>
                    <a:pt x="723708" y="607865"/>
                  </a:cubicBezTo>
                  <a:cubicBezTo>
                    <a:pt x="714172" y="607070"/>
                    <a:pt x="703047" y="620579"/>
                    <a:pt x="689538" y="630115"/>
                  </a:cubicBezTo>
                  <a:cubicBezTo>
                    <a:pt x="686359" y="626937"/>
                    <a:pt x="681591" y="620579"/>
                    <a:pt x="674439" y="618195"/>
                  </a:cubicBezTo>
                  <a:cubicBezTo>
                    <a:pt x="666492" y="615017"/>
                    <a:pt x="651394" y="611838"/>
                    <a:pt x="649009" y="615017"/>
                  </a:cubicBezTo>
                  <a:cubicBezTo>
                    <a:pt x="637089" y="634884"/>
                    <a:pt x="619607" y="628526"/>
                    <a:pt x="604508" y="626142"/>
                  </a:cubicBezTo>
                  <a:cubicBezTo>
                    <a:pt x="548087" y="618195"/>
                    <a:pt x="492460" y="608659"/>
                    <a:pt x="436833" y="600713"/>
                  </a:cubicBezTo>
                  <a:cubicBezTo>
                    <a:pt x="416966" y="597534"/>
                    <a:pt x="404251" y="586409"/>
                    <a:pt x="394715" y="570515"/>
                  </a:cubicBezTo>
                  <a:cubicBezTo>
                    <a:pt x="378027" y="543496"/>
                    <a:pt x="358160" y="529192"/>
                    <a:pt x="324784" y="514094"/>
                  </a:cubicBezTo>
                  <a:cubicBezTo>
                    <a:pt x="314453" y="509326"/>
                    <a:pt x="308096" y="494227"/>
                    <a:pt x="296971" y="480718"/>
                  </a:cubicBezTo>
                  <a:cubicBezTo>
                    <a:pt x="262005" y="482307"/>
                    <a:pt x="237371" y="462440"/>
                    <a:pt x="229424" y="421912"/>
                  </a:cubicBezTo>
                  <a:cubicBezTo>
                    <a:pt x="216709" y="420323"/>
                    <a:pt x="203994" y="417939"/>
                    <a:pt x="189690" y="416349"/>
                  </a:cubicBezTo>
                  <a:cubicBezTo>
                    <a:pt x="181744" y="361517"/>
                    <a:pt x="135653" y="362312"/>
                    <a:pt x="94330" y="357544"/>
                  </a:cubicBezTo>
                  <a:cubicBezTo>
                    <a:pt x="56186" y="352776"/>
                    <a:pt x="37908" y="339266"/>
                    <a:pt x="27578" y="303506"/>
                  </a:cubicBezTo>
                  <a:cubicBezTo>
                    <a:pt x="25988" y="297944"/>
                    <a:pt x="24399" y="292381"/>
                    <a:pt x="23604" y="287613"/>
                  </a:cubicBezTo>
                  <a:cubicBezTo>
                    <a:pt x="22015" y="270925"/>
                    <a:pt x="-8182" y="268541"/>
                    <a:pt x="2148" y="247085"/>
                  </a:cubicBezTo>
                  <a:cubicBezTo>
                    <a:pt x="9300" y="231986"/>
                    <a:pt x="19631" y="219271"/>
                    <a:pt x="29962" y="203378"/>
                  </a:cubicBezTo>
                  <a:cubicBezTo>
                    <a:pt x="37114" y="203378"/>
                    <a:pt x="45855" y="204172"/>
                    <a:pt x="54597" y="204172"/>
                  </a:cubicBezTo>
                  <a:cubicBezTo>
                    <a:pt x="55391" y="201788"/>
                    <a:pt x="56980" y="199404"/>
                    <a:pt x="57775" y="197020"/>
                  </a:cubicBezTo>
                  <a:cubicBezTo>
                    <a:pt x="45060" y="189074"/>
                    <a:pt x="32346" y="180332"/>
                    <a:pt x="15658" y="170002"/>
                  </a:cubicBezTo>
                  <a:cubicBezTo>
                    <a:pt x="20426" y="158876"/>
                    <a:pt x="24399" y="146956"/>
                    <a:pt x="31551" y="130268"/>
                  </a:cubicBezTo>
                  <a:cubicBezTo>
                    <a:pt x="50623" y="142188"/>
                    <a:pt x="65722" y="151724"/>
                    <a:pt x="77642" y="158876"/>
                  </a:cubicBezTo>
                  <a:cubicBezTo>
                    <a:pt x="100687" y="154108"/>
                    <a:pt x="121349" y="149340"/>
                    <a:pt x="149162" y="142983"/>
                  </a:cubicBezTo>
                  <a:cubicBezTo>
                    <a:pt x="120554" y="126295"/>
                    <a:pt x="95919" y="118348"/>
                    <a:pt x="67311" y="119143"/>
                  </a:cubicBezTo>
                  <a:cubicBezTo>
                    <a:pt x="61749" y="105633"/>
                    <a:pt x="56980" y="92124"/>
                    <a:pt x="50623" y="75436"/>
                  </a:cubicBezTo>
                  <a:cubicBezTo>
                    <a:pt x="81615" y="72257"/>
                    <a:pt x="110223" y="69079"/>
                    <a:pt x="141216" y="65105"/>
                  </a:cubicBezTo>
                  <a:cubicBezTo>
                    <a:pt x="142805" y="72257"/>
                    <a:pt x="145189" y="79409"/>
                    <a:pt x="147573" y="91329"/>
                  </a:cubicBezTo>
                  <a:cubicBezTo>
                    <a:pt x="171413" y="87356"/>
                    <a:pt x="195253" y="82588"/>
                    <a:pt x="219093" y="80204"/>
                  </a:cubicBezTo>
                  <a:lnTo>
                    <a:pt x="251550" y="83155"/>
                  </a:lnTo>
                  <a:lnTo>
                    <a:pt x="225451" y="96891"/>
                  </a:lnTo>
                  <a:lnTo>
                    <a:pt x="225924" y="98191"/>
                  </a:lnTo>
                  <a:lnTo>
                    <a:pt x="223861" y="99276"/>
                  </a:lnTo>
                  <a:cubicBezTo>
                    <a:pt x="224656" y="102455"/>
                    <a:pt x="226245" y="104839"/>
                    <a:pt x="227040" y="108017"/>
                  </a:cubicBezTo>
                  <a:cubicBezTo>
                    <a:pt x="249291" y="108017"/>
                    <a:pt x="271541" y="104839"/>
                    <a:pt x="291408" y="86561"/>
                  </a:cubicBezTo>
                  <a:lnTo>
                    <a:pt x="289194" y="86278"/>
                  </a:lnTo>
                  <a:lnTo>
                    <a:pt x="292998" y="84177"/>
                  </a:lnTo>
                  <a:lnTo>
                    <a:pt x="254129" y="81797"/>
                  </a:lnTo>
                  <a:lnTo>
                    <a:pt x="255648" y="80998"/>
                  </a:lnTo>
                  <a:cubicBezTo>
                    <a:pt x="255648" y="80998"/>
                    <a:pt x="254059" y="81793"/>
                    <a:pt x="254059" y="81793"/>
                  </a:cubicBezTo>
                  <a:cubicBezTo>
                    <a:pt x="258827" y="73052"/>
                    <a:pt x="263595" y="65105"/>
                    <a:pt x="271541" y="50801"/>
                  </a:cubicBezTo>
                  <a:cubicBezTo>
                    <a:pt x="417761" y="36497"/>
                    <a:pt x="566364" y="20604"/>
                    <a:pt x="715762" y="8684"/>
                  </a:cubicBezTo>
                  <a:cubicBezTo>
                    <a:pt x="769005" y="4710"/>
                    <a:pt x="823042" y="10273"/>
                    <a:pt x="877080" y="11862"/>
                  </a:cubicBezTo>
                  <a:cubicBezTo>
                    <a:pt x="896152" y="12657"/>
                    <a:pt x="915224" y="10273"/>
                    <a:pt x="934296" y="12657"/>
                  </a:cubicBezTo>
                  <a:cubicBezTo>
                    <a:pt x="950984" y="14246"/>
                    <a:pt x="967672" y="19809"/>
                    <a:pt x="991512" y="24577"/>
                  </a:cubicBezTo>
                  <a:cubicBezTo>
                    <a:pt x="995486" y="22988"/>
                    <a:pt x="1005816" y="17425"/>
                    <a:pt x="1015352" y="11862"/>
                  </a:cubicBezTo>
                  <a:cubicBezTo>
                    <a:pt x="1018531" y="11862"/>
                    <a:pt x="1020915" y="11068"/>
                    <a:pt x="1020915" y="11862"/>
                  </a:cubicBezTo>
                  <a:cubicBezTo>
                    <a:pt x="1040782" y="44444"/>
                    <a:pt x="1059854" y="22193"/>
                    <a:pt x="1078926" y="11068"/>
                  </a:cubicBezTo>
                  <a:cubicBezTo>
                    <a:pt x="1081310" y="9478"/>
                    <a:pt x="1084489" y="8684"/>
                    <a:pt x="1086873" y="9478"/>
                  </a:cubicBezTo>
                  <a:cubicBezTo>
                    <a:pt x="1158393" y="26166"/>
                    <a:pt x="1229118" y="-4031"/>
                    <a:pt x="1300639" y="8684"/>
                  </a:cubicBezTo>
                  <a:cubicBezTo>
                    <a:pt x="1306996" y="9478"/>
                    <a:pt x="1314943" y="10273"/>
                    <a:pt x="1321300" y="7889"/>
                  </a:cubicBezTo>
                  <a:cubicBezTo>
                    <a:pt x="1332823" y="3518"/>
                    <a:pt x="1344246" y="1234"/>
                    <a:pt x="1355608" y="389"/>
                  </a:cubicBezTo>
                  <a:close/>
                </a:path>
              </a:pathLst>
            </a:custGeom>
            <a:solidFill>
              <a:schemeClr val="accent1"/>
            </a:solidFill>
            <a:ln w="7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TextBox 416">
              <a:extLst>
                <a:ext uri="{FF2B5EF4-FFF2-40B4-BE49-F238E27FC236}">
                  <a16:creationId xmlns="" xmlns:a16="http://schemas.microsoft.com/office/drawing/2014/main" id="{7343A291-C97E-4F0C-B3A6-AD14A61FE4BB}"/>
                </a:ext>
              </a:extLst>
            </p:cNvPr>
            <p:cNvSpPr txBox="1"/>
            <p:nvPr/>
          </p:nvSpPr>
          <p:spPr>
            <a:xfrm>
              <a:off x="5177745" y="1053825"/>
              <a:ext cx="4919183" cy="64620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2400" b="1" dirty="0" smtClean="0">
                  <a:solidFill>
                    <a:schemeClr val="bg1"/>
                  </a:solidFill>
                  <a:latin typeface="MV Boli" pitchFamily="2" charset="0"/>
                  <a:cs typeface="MV Boli" pitchFamily="2" charset="0"/>
                </a:rPr>
                <a:t>Write </a:t>
              </a:r>
              <a:r>
                <a:rPr lang="en-US" altLang="ko-KR" sz="2400" b="1" dirty="0" smtClean="0">
                  <a:latin typeface="MV Boli" pitchFamily="2" charset="0"/>
                  <a:cs typeface="MV Boli" pitchFamily="2" charset="0"/>
                </a:rPr>
                <a:t>sentences about the given pictures applying future tense</a:t>
              </a:r>
              <a:endParaRPr lang="ko-KR" altLang="en-US" b="1" dirty="0">
                <a:latin typeface="MV Boli" pitchFamily="2" charset="0"/>
                <a:cs typeface="MV Boli" pitchFamily="2" charset="0"/>
              </a:endParaRPr>
            </a:p>
          </p:txBody>
        </p:sp>
      </p:grpSp>
      <p:pic>
        <p:nvPicPr>
          <p:cNvPr id="60" name="1 Minute Timer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614921" y="272589"/>
            <a:ext cx="2348196" cy="13208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prstDash val="solid"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Rectangle 13"/>
          <p:cNvSpPr/>
          <p:nvPr/>
        </p:nvSpPr>
        <p:spPr>
          <a:xfrm>
            <a:off x="2127289" y="2655656"/>
            <a:ext cx="453521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They are going to live happily</a:t>
            </a:r>
            <a:endParaRPr lang="en-GB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773" y="4474806"/>
            <a:ext cx="405431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He’s going to speak loudly</a:t>
            </a:r>
            <a:endParaRPr lang="en-GB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386361" y="2430687"/>
            <a:ext cx="368562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She’s shopping carefully</a:t>
            </a:r>
            <a:endParaRPr lang="en-GB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805180" y="5789807"/>
            <a:ext cx="484459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They’re speaking languages well</a:t>
            </a:r>
            <a:endParaRPr lang="en-GB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6558" y="1996442"/>
            <a:ext cx="2361676" cy="1716554"/>
            <a:chOff x="340842" y="1542494"/>
            <a:chExt cx="2361676" cy="1716554"/>
          </a:xfrm>
        </p:grpSpPr>
        <p:pic>
          <p:nvPicPr>
            <p:cNvPr id="2050" name="Picture 2" descr="Characters of people holding positive emoticons illustration Free Vector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42" y="1542494"/>
              <a:ext cx="2361676" cy="17165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Oval 4"/>
            <p:cNvSpPr/>
            <p:nvPr/>
          </p:nvSpPr>
          <p:spPr>
            <a:xfrm rot="21041976">
              <a:off x="1474885" y="1563791"/>
              <a:ext cx="950735" cy="6182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4000" dirty="0" smtClean="0">
                  <a:solidFill>
                    <a:schemeClr val="tx1"/>
                  </a:soli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Aref_Menna" panose="02000000000000000000" pitchFamily="2" charset="-78"/>
                  <a:cs typeface="Aref_Menna" panose="02000000000000000000" pitchFamily="2" charset="-78"/>
                </a:rPr>
                <a:t>live</a:t>
              </a:r>
              <a:endParaRPr lang="en-US" sz="4000" b="1" dirty="0"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Aref_Menna" panose="02000000000000000000" pitchFamily="2" charset="-78"/>
                <a:cs typeface="Aref_Menna" panose="02000000000000000000" pitchFamily="2" charset="-78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702747" y="3759081"/>
            <a:ext cx="2009553" cy="2142391"/>
            <a:chOff x="2929619" y="2996431"/>
            <a:chExt cx="2009553" cy="2142391"/>
          </a:xfrm>
        </p:grpSpPr>
        <p:pic>
          <p:nvPicPr>
            <p:cNvPr id="2052" name="Picture 4" descr="Set of businessman icons depicting a man working at his desk to a deadline  public speaking on a megaphone  doing a presentation and his career taking off like a rocket or an inspirational idea Free Vector"/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547" t="6538" r="12750" b="54111"/>
            <a:stretch/>
          </p:blipFill>
          <p:spPr bwMode="auto">
            <a:xfrm>
              <a:off x="2929619" y="3054840"/>
              <a:ext cx="2009553" cy="20839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Oval 4"/>
            <p:cNvSpPr/>
            <p:nvPr/>
          </p:nvSpPr>
          <p:spPr>
            <a:xfrm rot="21041976">
              <a:off x="3665475" y="2996431"/>
              <a:ext cx="950735" cy="6182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3200" dirty="0" smtClean="0">
                  <a:solidFill>
                    <a:schemeClr val="tx1"/>
                  </a:soli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Aref_Menna" panose="02000000000000000000" pitchFamily="2" charset="-78"/>
                  <a:cs typeface="Aref_Menna" panose="02000000000000000000" pitchFamily="2" charset="-78"/>
                </a:rPr>
                <a:t>speak</a:t>
              </a:r>
              <a:endParaRPr lang="en-US" sz="3200" b="1" dirty="0"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Aref_Menna" panose="02000000000000000000" pitchFamily="2" charset="-78"/>
                <a:cs typeface="Aref_Menna" panose="02000000000000000000" pitchFamily="2" charset="-78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503793" y="2035625"/>
            <a:ext cx="2536651" cy="2755796"/>
            <a:chOff x="6593436" y="1877880"/>
            <a:chExt cx="2536651" cy="275579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3436" y="1915835"/>
              <a:ext cx="2536651" cy="2717841"/>
            </a:xfrm>
            <a:prstGeom prst="rect">
              <a:avLst/>
            </a:prstGeom>
          </p:spPr>
        </p:pic>
        <p:sp>
          <p:nvSpPr>
            <p:cNvPr id="28" name="Oval 4"/>
            <p:cNvSpPr/>
            <p:nvPr/>
          </p:nvSpPr>
          <p:spPr>
            <a:xfrm rot="21041976">
              <a:off x="8063079" y="1877880"/>
              <a:ext cx="950735" cy="6182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3200" dirty="0" smtClean="0">
                  <a:solidFill>
                    <a:schemeClr val="tx1"/>
                  </a:soli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Aref_Menna" panose="02000000000000000000" pitchFamily="2" charset="-78"/>
                  <a:cs typeface="Aref_Menna" panose="02000000000000000000" pitchFamily="2" charset="-78"/>
                </a:rPr>
                <a:t>shop</a:t>
              </a:r>
              <a:endParaRPr lang="en-US" sz="3200" b="1" dirty="0"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Aref_Menna" panose="02000000000000000000" pitchFamily="2" charset="-78"/>
                <a:cs typeface="Aref_Menna" panose="02000000000000000000" pitchFamily="2" charset="-78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8386361" y="4139919"/>
            <a:ext cx="3868428" cy="2766978"/>
            <a:chOff x="8386361" y="4097387"/>
            <a:chExt cx="3868428" cy="2766978"/>
          </a:xfrm>
        </p:grpSpPr>
        <p:pic>
          <p:nvPicPr>
            <p:cNvPr id="2056" name="Picture 8" descr="Happy people speaking different languages Free Vector"/>
            <p:cNvPicPr>
              <a:picLocks noChangeAspect="1" noChangeArrowheads="1"/>
            </p:cNvPicPr>
            <p:nvPr/>
          </p:nvPicPr>
          <p:blipFill rotWithShape="1">
            <a:blip r:embed="rId10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067"/>
            <a:stretch/>
          </p:blipFill>
          <p:spPr bwMode="auto">
            <a:xfrm>
              <a:off x="8386361" y="4097387"/>
              <a:ext cx="2977384" cy="27669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Oval 4"/>
            <p:cNvSpPr/>
            <p:nvPr/>
          </p:nvSpPr>
          <p:spPr>
            <a:xfrm rot="21041976">
              <a:off x="10679897" y="4220584"/>
              <a:ext cx="1574892" cy="6182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3200" dirty="0" smtClean="0">
                  <a:solidFill>
                    <a:schemeClr val="tx1"/>
                  </a:soli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Aref_Menna" panose="02000000000000000000" pitchFamily="2" charset="-78"/>
                  <a:cs typeface="Aref_Menna" panose="02000000000000000000" pitchFamily="2" charset="-78"/>
                </a:rPr>
                <a:t>Speak languages good</a:t>
              </a:r>
              <a:endParaRPr lang="en-US" sz="3200" b="1" dirty="0"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Aref_Menna" panose="02000000000000000000" pitchFamily="2" charset="-78"/>
                <a:cs typeface="Aref_Menna" panose="020000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7683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2" dur="1" fill="hold"/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video>
              <p:cMediaNode vol="80000">
                <p:cTn id="53" fill="hold" display="0">
                  <p:stCondLst>
                    <p:cond delay="indefinite"/>
                  </p:stCondLst>
                </p:cTn>
                <p:tgtEl>
                  <p:spTgt spid="60"/>
                </p:tgtEl>
              </p:cMediaNode>
            </p:video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White abstract background Free Vec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45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流程图: 过程 23"/>
          <p:cNvSpPr/>
          <p:nvPr/>
        </p:nvSpPr>
        <p:spPr>
          <a:xfrm>
            <a:off x="0" y="-37983"/>
            <a:ext cx="12192000" cy="6858000"/>
          </a:xfrm>
          <a:prstGeom prst="flowChartProcess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Calibri" panose="020F0502020204030204" pitchFamily="34" charset="0"/>
            </a:endParaRPr>
          </a:p>
        </p:txBody>
      </p:sp>
      <p:sp>
        <p:nvSpPr>
          <p:cNvPr id="6" name="等腰三角形 102">
            <a:extLst>
              <a:ext uri="{FF2B5EF4-FFF2-40B4-BE49-F238E27FC236}">
                <a16:creationId xmlns="" xmlns:a16="http://schemas.microsoft.com/office/drawing/2014/main" id="{1C7C4D3D-0D63-4184-BBAD-9AD213D5C55E}"/>
              </a:ext>
            </a:extLst>
          </p:cNvPr>
          <p:cNvSpPr/>
          <p:nvPr/>
        </p:nvSpPr>
        <p:spPr>
          <a:xfrm rot="10800000">
            <a:off x="5925728" y="4816255"/>
            <a:ext cx="2017361" cy="517250"/>
          </a:xfrm>
          <a:prstGeom prst="triangle">
            <a:avLst/>
          </a:prstGeom>
          <a:solidFill>
            <a:srgbClr val="84AF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等腰三角形 103">
            <a:extLst>
              <a:ext uri="{FF2B5EF4-FFF2-40B4-BE49-F238E27FC236}">
                <a16:creationId xmlns="" xmlns:a16="http://schemas.microsoft.com/office/drawing/2014/main" id="{081EB60E-141B-4865-A11F-29D667948DB2}"/>
              </a:ext>
            </a:extLst>
          </p:cNvPr>
          <p:cNvSpPr/>
          <p:nvPr/>
        </p:nvSpPr>
        <p:spPr>
          <a:xfrm rot="10800000">
            <a:off x="6995045" y="4840062"/>
            <a:ext cx="1331717" cy="524117"/>
          </a:xfrm>
          <a:prstGeom prst="triangle">
            <a:avLst/>
          </a:prstGeom>
          <a:solidFill>
            <a:srgbClr val="C7C6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等腰三角形 104">
            <a:extLst>
              <a:ext uri="{FF2B5EF4-FFF2-40B4-BE49-F238E27FC236}">
                <a16:creationId xmlns="" xmlns:a16="http://schemas.microsoft.com/office/drawing/2014/main" id="{1CFCAE4B-BB68-4D50-8294-E871DC0C6E24}"/>
              </a:ext>
            </a:extLst>
          </p:cNvPr>
          <p:cNvSpPr/>
          <p:nvPr/>
        </p:nvSpPr>
        <p:spPr>
          <a:xfrm rot="10800000">
            <a:off x="7585183" y="4852024"/>
            <a:ext cx="2162611" cy="517250"/>
          </a:xfrm>
          <a:prstGeom prst="triangle">
            <a:avLst/>
          </a:prstGeom>
          <a:solidFill>
            <a:srgbClr val="FACD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等腰三角形 105">
            <a:extLst>
              <a:ext uri="{FF2B5EF4-FFF2-40B4-BE49-F238E27FC236}">
                <a16:creationId xmlns="" xmlns:a16="http://schemas.microsoft.com/office/drawing/2014/main" id="{EC222D5C-394A-42BF-BF0D-E524A2A75313}"/>
              </a:ext>
            </a:extLst>
          </p:cNvPr>
          <p:cNvSpPr/>
          <p:nvPr/>
        </p:nvSpPr>
        <p:spPr>
          <a:xfrm rot="10800000">
            <a:off x="8578588" y="4801029"/>
            <a:ext cx="1804391" cy="524117"/>
          </a:xfrm>
          <a:prstGeom prst="triangle">
            <a:avLst/>
          </a:prstGeom>
          <a:solidFill>
            <a:srgbClr val="FC9C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等腰三角形 98">
            <a:extLst>
              <a:ext uri="{FF2B5EF4-FFF2-40B4-BE49-F238E27FC236}">
                <a16:creationId xmlns="" xmlns:a16="http://schemas.microsoft.com/office/drawing/2014/main" id="{A5CD9471-6D55-453B-8EB6-F32A513AD51B}"/>
              </a:ext>
            </a:extLst>
          </p:cNvPr>
          <p:cNvSpPr/>
          <p:nvPr/>
        </p:nvSpPr>
        <p:spPr>
          <a:xfrm>
            <a:off x="5805266" y="1453952"/>
            <a:ext cx="1804391" cy="524117"/>
          </a:xfrm>
          <a:prstGeom prst="triangle">
            <a:avLst/>
          </a:prstGeom>
          <a:solidFill>
            <a:srgbClr val="FC9C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等腰三角形 99">
            <a:extLst>
              <a:ext uri="{FF2B5EF4-FFF2-40B4-BE49-F238E27FC236}">
                <a16:creationId xmlns="" xmlns:a16="http://schemas.microsoft.com/office/drawing/2014/main" id="{20421BB4-9192-4A8F-96B5-1FC3F1C61AB3}"/>
              </a:ext>
            </a:extLst>
          </p:cNvPr>
          <p:cNvSpPr/>
          <p:nvPr/>
        </p:nvSpPr>
        <p:spPr>
          <a:xfrm>
            <a:off x="6767603" y="1419909"/>
            <a:ext cx="1331717" cy="524117"/>
          </a:xfrm>
          <a:prstGeom prst="triangle">
            <a:avLst/>
          </a:prstGeom>
          <a:solidFill>
            <a:srgbClr val="FACD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等腰三角形 100">
            <a:extLst>
              <a:ext uri="{FF2B5EF4-FFF2-40B4-BE49-F238E27FC236}">
                <a16:creationId xmlns="" xmlns:a16="http://schemas.microsoft.com/office/drawing/2014/main" id="{1B16FE61-0996-4B70-AA1F-8A5C1EF92D42}"/>
              </a:ext>
            </a:extLst>
          </p:cNvPr>
          <p:cNvSpPr/>
          <p:nvPr/>
        </p:nvSpPr>
        <p:spPr>
          <a:xfrm>
            <a:off x="7271335" y="1405343"/>
            <a:ext cx="2162611" cy="517250"/>
          </a:xfrm>
          <a:prstGeom prst="triangle">
            <a:avLst/>
          </a:prstGeom>
          <a:solidFill>
            <a:srgbClr val="C7C6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等腰三角形 101">
            <a:extLst>
              <a:ext uri="{FF2B5EF4-FFF2-40B4-BE49-F238E27FC236}">
                <a16:creationId xmlns="" xmlns:a16="http://schemas.microsoft.com/office/drawing/2014/main" id="{E9077B4F-F497-493E-8A5F-87C8DBD3B0C1}"/>
              </a:ext>
            </a:extLst>
          </p:cNvPr>
          <p:cNvSpPr/>
          <p:nvPr/>
        </p:nvSpPr>
        <p:spPr>
          <a:xfrm>
            <a:off x="8354666" y="1467947"/>
            <a:ext cx="2017361" cy="517250"/>
          </a:xfrm>
          <a:prstGeom prst="triangle">
            <a:avLst/>
          </a:prstGeom>
          <a:solidFill>
            <a:srgbClr val="84AF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圆角矩形 112">
            <a:extLst>
              <a:ext uri="{FF2B5EF4-FFF2-40B4-BE49-F238E27FC236}">
                <a16:creationId xmlns="" xmlns:a16="http://schemas.microsoft.com/office/drawing/2014/main" id="{F593A34A-0830-4D33-9A29-28F01736461A}"/>
              </a:ext>
            </a:extLst>
          </p:cNvPr>
          <p:cNvSpPr/>
          <p:nvPr/>
        </p:nvSpPr>
        <p:spPr>
          <a:xfrm>
            <a:off x="5067195" y="1858710"/>
            <a:ext cx="6372651" cy="3010960"/>
          </a:xfrm>
          <a:prstGeom prst="roundRect">
            <a:avLst>
              <a:gd name="adj" fmla="val 7352"/>
            </a:avLst>
          </a:prstGeom>
          <a:solidFill>
            <a:srgbClr val="F2F2F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600" dirty="0">
              <a:solidFill>
                <a:schemeClr val="tx1"/>
              </a:solidFill>
            </a:endParaRPr>
          </a:p>
        </p:txBody>
      </p:sp>
      <p:sp>
        <p:nvSpPr>
          <p:cNvPr id="15" name="副标题 2">
            <a:extLst>
              <a:ext uri="{FF2B5EF4-FFF2-40B4-BE49-F238E27FC236}">
                <a16:creationId xmlns="" xmlns:a16="http://schemas.microsoft.com/office/drawing/2014/main" id="{539E43C9-E35E-4C8C-BB74-7E1F81310CA3}"/>
              </a:ext>
            </a:extLst>
          </p:cNvPr>
          <p:cNvSpPr txBox="1">
            <a:spLocks/>
          </p:cNvSpPr>
          <p:nvPr/>
        </p:nvSpPr>
        <p:spPr>
          <a:xfrm>
            <a:off x="5375193" y="3771373"/>
            <a:ext cx="4751469" cy="10193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sz="19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黑体" panose="02010609060101010101" pitchFamily="49" charset="-122"/>
            </a:endParaRPr>
          </a:p>
        </p:txBody>
      </p:sp>
      <p:pic>
        <p:nvPicPr>
          <p:cNvPr id="18" name="صورة 17">
            <a:extLst>
              <a:ext uri="{FF2B5EF4-FFF2-40B4-BE49-F238E27FC236}">
                <a16:creationId xmlns="" xmlns:a16="http://schemas.microsoft.com/office/drawing/2014/main" id="{33EA01AC-120C-412E-9FDD-6BE31F7BDA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467" y="2044529"/>
            <a:ext cx="4174105" cy="2741052"/>
          </a:xfrm>
          <a:prstGeom prst="rect">
            <a:avLst/>
          </a:prstGeom>
        </p:spPr>
      </p:pic>
      <p:pic>
        <p:nvPicPr>
          <p:cNvPr id="19" name="Picture 2" descr="Happy couple resting on sofa and in armchair in living room, reading book, watching movie on laptop. Free Vector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86" y="3109620"/>
            <a:ext cx="4796238" cy="3148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6877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8|0.2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3265</TotalTime>
  <Words>184</Words>
  <Application>Microsoft Office PowerPoint</Application>
  <PresentationFormat>Widescreen</PresentationFormat>
  <Paragraphs>66</Paragraphs>
  <Slides>8</Slides>
  <Notes>7</Notes>
  <HiddenSlides>0</HiddenSlides>
  <MMClips>2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24" baseType="lpstr">
      <vt:lpstr>맑은 고딕</vt:lpstr>
      <vt:lpstr>微软雅黑 Light</vt:lpstr>
      <vt:lpstr>Andalus</vt:lpstr>
      <vt:lpstr>Arabic Typesetting</vt:lpstr>
      <vt:lpstr>Aref_Menna</vt:lpstr>
      <vt:lpstr>Arial</vt:lpstr>
      <vt:lpstr>Calibri</vt:lpstr>
      <vt:lpstr>Calibri Light</vt:lpstr>
      <vt:lpstr>Century Gothic</vt:lpstr>
      <vt:lpstr>Comic Sans MS</vt:lpstr>
      <vt:lpstr>等线</vt:lpstr>
      <vt:lpstr>MV Boli</vt:lpstr>
      <vt:lpstr>Segoe UI Black</vt:lpstr>
      <vt:lpstr>黑体</vt:lpstr>
      <vt:lpstr>Times New Roman</vt:lpstr>
      <vt:lpstr>نسق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Samerah Alamri</dc:creator>
  <cp:lastModifiedBy>Sara Al.Amri</cp:lastModifiedBy>
  <cp:revision>402</cp:revision>
  <dcterms:created xsi:type="dcterms:W3CDTF">2018-11-20T16:46:51Z</dcterms:created>
  <dcterms:modified xsi:type="dcterms:W3CDTF">2021-03-09T07:22:19Z</dcterms:modified>
</cp:coreProperties>
</file>