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7" r:id="rId3"/>
    <p:sldId id="284" r:id="rId4"/>
    <p:sldId id="274" r:id="rId5"/>
    <p:sldId id="257" r:id="rId6"/>
    <p:sldId id="272" r:id="rId7"/>
    <p:sldId id="285" r:id="rId8"/>
    <p:sldId id="273" r:id="rId9"/>
    <p:sldId id="271" r:id="rId10"/>
    <p:sldId id="268" r:id="rId11"/>
    <p:sldId id="269" r:id="rId12"/>
    <p:sldId id="260" r:id="rId13"/>
    <p:sldId id="277" r:id="rId14"/>
    <p:sldId id="258" r:id="rId15"/>
    <p:sldId id="270" r:id="rId16"/>
    <p:sldId id="281" r:id="rId17"/>
    <p:sldId id="276" r:id="rId18"/>
    <p:sldId id="282" r:id="rId19"/>
    <p:sldId id="280" r:id="rId20"/>
    <p:sldId id="275" r:id="rId21"/>
    <p:sldId id="283" r:id="rId22"/>
    <p:sldId id="278" r:id="rId23"/>
    <p:sldId id="279" r:id="rId24"/>
  </p:sldIdLst>
  <p:sldSz cx="12192000" cy="6858000"/>
  <p:notesSz cx="6858000" cy="9144000"/>
  <p:custDataLst>
    <p:tags r:id="rId25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6E21"/>
    <a:srgbClr val="FFFFFF"/>
    <a:srgbClr val="81C4EE"/>
    <a:srgbClr val="FFCC00"/>
    <a:srgbClr val="E96BA6"/>
    <a:srgbClr val="FFAB00"/>
    <a:srgbClr val="FEF000"/>
    <a:srgbClr val="0099CC"/>
    <a:srgbClr val="8E3D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26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4319EE-6CDF-49AE-8BEF-E982B6A3AF5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FEF6F775-0E89-48DA-B5B3-F696B0F54C5B}">
      <dgm:prSet phldrT="[نص]"/>
      <dgm:spPr/>
      <dgm:t>
        <a:bodyPr/>
        <a:lstStyle/>
        <a:p>
          <a:pPr rtl="1"/>
          <a:r>
            <a:rPr lang="en-US" dirty="0"/>
            <a:t>Compare weather around the world</a:t>
          </a:r>
          <a:endParaRPr lang="ar-SA" dirty="0"/>
        </a:p>
      </dgm:t>
    </dgm:pt>
    <dgm:pt modelId="{A8D0F05C-5938-4AEF-AD75-CDC43A78B65B}" type="parTrans" cxnId="{25764D1D-A499-48E4-BFB0-79884D2E3D8C}">
      <dgm:prSet/>
      <dgm:spPr/>
      <dgm:t>
        <a:bodyPr/>
        <a:lstStyle/>
        <a:p>
          <a:pPr rtl="1"/>
          <a:endParaRPr lang="ar-SA"/>
        </a:p>
      </dgm:t>
    </dgm:pt>
    <dgm:pt modelId="{65777DBF-5623-4C2F-942A-C402786F1DA8}" type="sibTrans" cxnId="{25764D1D-A499-48E4-BFB0-79884D2E3D8C}">
      <dgm:prSet/>
      <dgm:spPr/>
      <dgm:t>
        <a:bodyPr/>
        <a:lstStyle/>
        <a:p>
          <a:pPr rtl="1"/>
          <a:endParaRPr lang="ar-SA"/>
        </a:p>
      </dgm:t>
    </dgm:pt>
    <dgm:pt modelId="{CC27E493-3D6D-428F-BD4A-5E1344F584AA}">
      <dgm:prSet phldrT="[نص]"/>
      <dgm:spPr/>
      <dgm:t>
        <a:bodyPr/>
        <a:lstStyle/>
        <a:p>
          <a:pPr rtl="1"/>
          <a:r>
            <a:rPr lang="en-US" dirty="0"/>
            <a:t>Talk about seasons</a:t>
          </a:r>
          <a:endParaRPr lang="ar-SA" dirty="0"/>
        </a:p>
      </dgm:t>
    </dgm:pt>
    <dgm:pt modelId="{20086581-75CF-4380-BBE0-1AF1F77FDA87}" type="parTrans" cxnId="{836F0B24-5C9B-4C2C-A6DC-907953A81AF2}">
      <dgm:prSet/>
      <dgm:spPr/>
      <dgm:t>
        <a:bodyPr/>
        <a:lstStyle/>
        <a:p>
          <a:pPr rtl="1"/>
          <a:endParaRPr lang="ar-SA"/>
        </a:p>
      </dgm:t>
    </dgm:pt>
    <dgm:pt modelId="{62EBC58D-B44C-4E9F-B556-34B892CDF133}" type="sibTrans" cxnId="{836F0B24-5C9B-4C2C-A6DC-907953A81AF2}">
      <dgm:prSet/>
      <dgm:spPr/>
      <dgm:t>
        <a:bodyPr/>
        <a:lstStyle/>
        <a:p>
          <a:pPr rtl="1"/>
          <a:endParaRPr lang="ar-SA"/>
        </a:p>
      </dgm:t>
    </dgm:pt>
    <dgm:pt modelId="{A629F5D5-CA1B-4586-8E4B-1927854EA8B5}">
      <dgm:prSet phldrT="[نص]"/>
      <dgm:spPr/>
      <dgm:t>
        <a:bodyPr/>
        <a:lstStyle/>
        <a:p>
          <a:pPr rtl="1"/>
          <a:r>
            <a:rPr lang="en-US" dirty="0"/>
            <a:t>Talk about future </a:t>
          </a:r>
          <a:r>
            <a:rPr lang="en-US" dirty="0" err="1"/>
            <a:t>activi</a:t>
          </a:r>
          <a:endParaRPr lang="ar-SA" dirty="0"/>
        </a:p>
      </dgm:t>
    </dgm:pt>
    <dgm:pt modelId="{74C13199-2A44-44F3-9DCD-0BAEC7273BF2}" type="parTrans" cxnId="{C4857F0E-11AF-4E94-8578-1CAE631B65DA}">
      <dgm:prSet/>
      <dgm:spPr/>
      <dgm:t>
        <a:bodyPr/>
        <a:lstStyle/>
        <a:p>
          <a:pPr rtl="1"/>
          <a:endParaRPr lang="ar-SA"/>
        </a:p>
      </dgm:t>
    </dgm:pt>
    <dgm:pt modelId="{0B0343E8-074D-4017-BCAD-293480213849}" type="sibTrans" cxnId="{C4857F0E-11AF-4E94-8578-1CAE631B65DA}">
      <dgm:prSet/>
      <dgm:spPr/>
      <dgm:t>
        <a:bodyPr/>
        <a:lstStyle/>
        <a:p>
          <a:pPr rtl="1"/>
          <a:endParaRPr lang="ar-SA"/>
        </a:p>
      </dgm:t>
    </dgm:pt>
    <dgm:pt modelId="{2FBBC342-2403-494A-9628-4AC00BCE6C75}" type="pres">
      <dgm:prSet presAssocID="{504319EE-6CDF-49AE-8BEF-E982B6A3AF5E}" presName="linearFlow" presStyleCnt="0">
        <dgm:presLayoutVars>
          <dgm:dir/>
          <dgm:resizeHandles val="exact"/>
        </dgm:presLayoutVars>
      </dgm:prSet>
      <dgm:spPr/>
    </dgm:pt>
    <dgm:pt modelId="{B04823BA-0771-49E5-8D08-1CA0B1C9380C}" type="pres">
      <dgm:prSet presAssocID="{FEF6F775-0E89-48DA-B5B3-F696B0F54C5B}" presName="composite" presStyleCnt="0"/>
      <dgm:spPr/>
    </dgm:pt>
    <dgm:pt modelId="{561AAA17-D466-4BDD-8959-E03888F31793}" type="pres">
      <dgm:prSet presAssocID="{FEF6F775-0E89-48DA-B5B3-F696B0F54C5B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شخص مرتبك"/>
        </a:ext>
      </dgm:extLst>
    </dgm:pt>
    <dgm:pt modelId="{E40D86CB-AD90-4D95-8F27-D41CA8C6F121}" type="pres">
      <dgm:prSet presAssocID="{FEF6F775-0E89-48DA-B5B3-F696B0F54C5B}" presName="txShp" presStyleLbl="node1" presStyleIdx="0" presStyleCnt="3">
        <dgm:presLayoutVars>
          <dgm:bulletEnabled val="1"/>
        </dgm:presLayoutVars>
      </dgm:prSet>
      <dgm:spPr/>
    </dgm:pt>
    <dgm:pt modelId="{0D17EF44-599F-4978-A58E-922E7F9E16A9}" type="pres">
      <dgm:prSet presAssocID="{65777DBF-5623-4C2F-942A-C402786F1DA8}" presName="spacing" presStyleCnt="0"/>
      <dgm:spPr/>
    </dgm:pt>
    <dgm:pt modelId="{6E7FEA80-C019-4A7B-93E6-38782F203AFB}" type="pres">
      <dgm:prSet presAssocID="{CC27E493-3D6D-428F-BD4A-5E1344F584AA}" presName="composite" presStyleCnt="0"/>
      <dgm:spPr/>
    </dgm:pt>
    <dgm:pt modelId="{5F83EFFC-AA4B-4D3D-8777-97D60E1762F8}" type="pres">
      <dgm:prSet presAssocID="{CC27E493-3D6D-428F-BD4A-5E1344F584AA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شخص مرتبك"/>
        </a:ext>
      </dgm:extLst>
    </dgm:pt>
    <dgm:pt modelId="{6D4B9192-5127-4079-A8DA-73364A5B3D24}" type="pres">
      <dgm:prSet presAssocID="{CC27E493-3D6D-428F-BD4A-5E1344F584AA}" presName="txShp" presStyleLbl="node1" presStyleIdx="1" presStyleCnt="3">
        <dgm:presLayoutVars>
          <dgm:bulletEnabled val="1"/>
        </dgm:presLayoutVars>
      </dgm:prSet>
      <dgm:spPr/>
    </dgm:pt>
    <dgm:pt modelId="{F2F0DEBB-34D0-4F64-BD7E-515735542577}" type="pres">
      <dgm:prSet presAssocID="{62EBC58D-B44C-4E9F-B556-34B892CDF133}" presName="spacing" presStyleCnt="0"/>
      <dgm:spPr/>
    </dgm:pt>
    <dgm:pt modelId="{6B6257BA-1CA6-4CF2-9819-766766EA8D16}" type="pres">
      <dgm:prSet presAssocID="{A629F5D5-CA1B-4586-8E4B-1927854EA8B5}" presName="composite" presStyleCnt="0"/>
      <dgm:spPr/>
    </dgm:pt>
    <dgm:pt modelId="{01ACD920-CC4A-43E6-B225-215BE9C9E53D}" type="pres">
      <dgm:prSet presAssocID="{A629F5D5-CA1B-4586-8E4B-1927854EA8B5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شخص مرتبك"/>
        </a:ext>
      </dgm:extLst>
    </dgm:pt>
    <dgm:pt modelId="{51786F3A-7415-486E-952F-7B03258D205A}" type="pres">
      <dgm:prSet presAssocID="{A629F5D5-CA1B-4586-8E4B-1927854EA8B5}" presName="txShp" presStyleLbl="node1" presStyleIdx="2" presStyleCnt="3">
        <dgm:presLayoutVars>
          <dgm:bulletEnabled val="1"/>
        </dgm:presLayoutVars>
      </dgm:prSet>
      <dgm:spPr/>
    </dgm:pt>
  </dgm:ptLst>
  <dgm:cxnLst>
    <dgm:cxn modelId="{C4857F0E-11AF-4E94-8578-1CAE631B65DA}" srcId="{504319EE-6CDF-49AE-8BEF-E982B6A3AF5E}" destId="{A629F5D5-CA1B-4586-8E4B-1927854EA8B5}" srcOrd="2" destOrd="0" parTransId="{74C13199-2A44-44F3-9DCD-0BAEC7273BF2}" sibTransId="{0B0343E8-074D-4017-BCAD-293480213849}"/>
    <dgm:cxn modelId="{25764D1D-A499-48E4-BFB0-79884D2E3D8C}" srcId="{504319EE-6CDF-49AE-8BEF-E982B6A3AF5E}" destId="{FEF6F775-0E89-48DA-B5B3-F696B0F54C5B}" srcOrd="0" destOrd="0" parTransId="{A8D0F05C-5938-4AEF-AD75-CDC43A78B65B}" sibTransId="{65777DBF-5623-4C2F-942A-C402786F1DA8}"/>
    <dgm:cxn modelId="{836F0B24-5C9B-4C2C-A6DC-907953A81AF2}" srcId="{504319EE-6CDF-49AE-8BEF-E982B6A3AF5E}" destId="{CC27E493-3D6D-428F-BD4A-5E1344F584AA}" srcOrd="1" destOrd="0" parTransId="{20086581-75CF-4380-BBE0-1AF1F77FDA87}" sibTransId="{62EBC58D-B44C-4E9F-B556-34B892CDF133}"/>
    <dgm:cxn modelId="{86E4EA42-8BFC-4465-AFC7-CF1C3DE78CD9}" type="presOf" srcId="{FEF6F775-0E89-48DA-B5B3-F696B0F54C5B}" destId="{E40D86CB-AD90-4D95-8F27-D41CA8C6F121}" srcOrd="0" destOrd="0" presId="urn:microsoft.com/office/officeart/2005/8/layout/vList3"/>
    <dgm:cxn modelId="{B3334072-6002-42E9-B49E-81591750C023}" type="presOf" srcId="{CC27E493-3D6D-428F-BD4A-5E1344F584AA}" destId="{6D4B9192-5127-4079-A8DA-73364A5B3D24}" srcOrd="0" destOrd="0" presId="urn:microsoft.com/office/officeart/2005/8/layout/vList3"/>
    <dgm:cxn modelId="{6D4BE488-11D3-4304-823D-1FEE7893B41E}" type="presOf" srcId="{504319EE-6CDF-49AE-8BEF-E982B6A3AF5E}" destId="{2FBBC342-2403-494A-9628-4AC00BCE6C75}" srcOrd="0" destOrd="0" presId="urn:microsoft.com/office/officeart/2005/8/layout/vList3"/>
    <dgm:cxn modelId="{87F935FA-03F2-46BE-AE4E-10AEFA4774D3}" type="presOf" srcId="{A629F5D5-CA1B-4586-8E4B-1927854EA8B5}" destId="{51786F3A-7415-486E-952F-7B03258D205A}" srcOrd="0" destOrd="0" presId="urn:microsoft.com/office/officeart/2005/8/layout/vList3"/>
    <dgm:cxn modelId="{7DF7D47C-A2EB-4D3B-9BF3-807322D4F728}" type="presParOf" srcId="{2FBBC342-2403-494A-9628-4AC00BCE6C75}" destId="{B04823BA-0771-49E5-8D08-1CA0B1C9380C}" srcOrd="0" destOrd="0" presId="urn:microsoft.com/office/officeart/2005/8/layout/vList3"/>
    <dgm:cxn modelId="{0914E38C-66B1-42DC-862F-5A472F73FE5F}" type="presParOf" srcId="{B04823BA-0771-49E5-8D08-1CA0B1C9380C}" destId="{561AAA17-D466-4BDD-8959-E03888F31793}" srcOrd="0" destOrd="0" presId="urn:microsoft.com/office/officeart/2005/8/layout/vList3"/>
    <dgm:cxn modelId="{0CAC68E1-4762-43F2-A1A7-6ABDE756807F}" type="presParOf" srcId="{B04823BA-0771-49E5-8D08-1CA0B1C9380C}" destId="{E40D86CB-AD90-4D95-8F27-D41CA8C6F121}" srcOrd="1" destOrd="0" presId="urn:microsoft.com/office/officeart/2005/8/layout/vList3"/>
    <dgm:cxn modelId="{0E650531-3FD7-4CB0-B975-39FEA1A9F181}" type="presParOf" srcId="{2FBBC342-2403-494A-9628-4AC00BCE6C75}" destId="{0D17EF44-599F-4978-A58E-922E7F9E16A9}" srcOrd="1" destOrd="0" presId="urn:microsoft.com/office/officeart/2005/8/layout/vList3"/>
    <dgm:cxn modelId="{318E9EFC-F072-4EC2-B0F7-86E62979D6EB}" type="presParOf" srcId="{2FBBC342-2403-494A-9628-4AC00BCE6C75}" destId="{6E7FEA80-C019-4A7B-93E6-38782F203AFB}" srcOrd="2" destOrd="0" presId="urn:microsoft.com/office/officeart/2005/8/layout/vList3"/>
    <dgm:cxn modelId="{E495B373-66F1-49C1-A15A-3E993482CEF4}" type="presParOf" srcId="{6E7FEA80-C019-4A7B-93E6-38782F203AFB}" destId="{5F83EFFC-AA4B-4D3D-8777-97D60E1762F8}" srcOrd="0" destOrd="0" presId="urn:microsoft.com/office/officeart/2005/8/layout/vList3"/>
    <dgm:cxn modelId="{905F21C3-CF9A-45D3-9F92-4CA72D90F3B3}" type="presParOf" srcId="{6E7FEA80-C019-4A7B-93E6-38782F203AFB}" destId="{6D4B9192-5127-4079-A8DA-73364A5B3D24}" srcOrd="1" destOrd="0" presId="urn:microsoft.com/office/officeart/2005/8/layout/vList3"/>
    <dgm:cxn modelId="{D1FAC934-A9CE-4FF4-AE6D-96FE96FEB9BA}" type="presParOf" srcId="{2FBBC342-2403-494A-9628-4AC00BCE6C75}" destId="{F2F0DEBB-34D0-4F64-BD7E-515735542577}" srcOrd="3" destOrd="0" presId="urn:microsoft.com/office/officeart/2005/8/layout/vList3"/>
    <dgm:cxn modelId="{560056B0-CBE3-4295-A0BB-04C652BA849A}" type="presParOf" srcId="{2FBBC342-2403-494A-9628-4AC00BCE6C75}" destId="{6B6257BA-1CA6-4CF2-9819-766766EA8D16}" srcOrd="4" destOrd="0" presId="urn:microsoft.com/office/officeart/2005/8/layout/vList3"/>
    <dgm:cxn modelId="{1E6514D0-6192-49D7-A098-4844A114F618}" type="presParOf" srcId="{6B6257BA-1CA6-4CF2-9819-766766EA8D16}" destId="{01ACD920-CC4A-43E6-B225-215BE9C9E53D}" srcOrd="0" destOrd="0" presId="urn:microsoft.com/office/officeart/2005/8/layout/vList3"/>
    <dgm:cxn modelId="{5AF13F68-C661-496A-B182-4FEB078AB1F9}" type="presParOf" srcId="{6B6257BA-1CA6-4CF2-9819-766766EA8D16}" destId="{51786F3A-7415-486E-952F-7B03258D205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0D86CB-AD90-4D95-8F27-D41CA8C6F121}">
      <dsp:nvSpPr>
        <dsp:cNvPr id="0" name=""/>
        <dsp:cNvSpPr/>
      </dsp:nvSpPr>
      <dsp:spPr>
        <a:xfrm rot="10800000">
          <a:off x="1650572" y="514"/>
          <a:ext cx="5715749" cy="8435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988" tIns="99060" rIns="184912" bIns="9906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Compare weather around the world</a:t>
          </a:r>
          <a:endParaRPr lang="ar-SA" sz="2600" kern="1200" dirty="0"/>
        </a:p>
      </dsp:txBody>
      <dsp:txXfrm rot="10800000">
        <a:off x="1861463" y="514"/>
        <a:ext cx="5504858" cy="843563"/>
      </dsp:txXfrm>
    </dsp:sp>
    <dsp:sp modelId="{561AAA17-D466-4BDD-8959-E03888F31793}">
      <dsp:nvSpPr>
        <dsp:cNvPr id="0" name=""/>
        <dsp:cNvSpPr/>
      </dsp:nvSpPr>
      <dsp:spPr>
        <a:xfrm>
          <a:off x="1228790" y="514"/>
          <a:ext cx="843563" cy="843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B9192-5127-4079-A8DA-73364A5B3D24}">
      <dsp:nvSpPr>
        <dsp:cNvPr id="0" name=""/>
        <dsp:cNvSpPr/>
      </dsp:nvSpPr>
      <dsp:spPr>
        <a:xfrm rot="10800000">
          <a:off x="1650572" y="1061330"/>
          <a:ext cx="5715749" cy="8435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988" tIns="99060" rIns="184912" bIns="9906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Talk about seasons</a:t>
          </a:r>
          <a:endParaRPr lang="ar-SA" sz="2600" kern="1200" dirty="0"/>
        </a:p>
      </dsp:txBody>
      <dsp:txXfrm rot="10800000">
        <a:off x="1861463" y="1061330"/>
        <a:ext cx="5504858" cy="843563"/>
      </dsp:txXfrm>
    </dsp:sp>
    <dsp:sp modelId="{5F83EFFC-AA4B-4D3D-8777-97D60E1762F8}">
      <dsp:nvSpPr>
        <dsp:cNvPr id="0" name=""/>
        <dsp:cNvSpPr/>
      </dsp:nvSpPr>
      <dsp:spPr>
        <a:xfrm>
          <a:off x="1228790" y="1061330"/>
          <a:ext cx="843563" cy="843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86F3A-7415-486E-952F-7B03258D205A}">
      <dsp:nvSpPr>
        <dsp:cNvPr id="0" name=""/>
        <dsp:cNvSpPr/>
      </dsp:nvSpPr>
      <dsp:spPr>
        <a:xfrm rot="10800000">
          <a:off x="1650572" y="2122146"/>
          <a:ext cx="5715749" cy="8435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988" tIns="99060" rIns="184912" bIns="9906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Talk about future </a:t>
          </a:r>
          <a:r>
            <a:rPr lang="en-US" sz="2600" kern="1200" dirty="0" err="1"/>
            <a:t>activi</a:t>
          </a:r>
          <a:endParaRPr lang="ar-SA" sz="2600" kern="1200" dirty="0"/>
        </a:p>
      </dsp:txBody>
      <dsp:txXfrm rot="10800000">
        <a:off x="1861463" y="2122146"/>
        <a:ext cx="5504858" cy="843563"/>
      </dsp:txXfrm>
    </dsp:sp>
    <dsp:sp modelId="{01ACD920-CC4A-43E6-B225-215BE9C9E53D}">
      <dsp:nvSpPr>
        <dsp:cNvPr id="0" name=""/>
        <dsp:cNvSpPr/>
      </dsp:nvSpPr>
      <dsp:spPr>
        <a:xfrm>
          <a:off x="1228790" y="2122146"/>
          <a:ext cx="843563" cy="843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55C052-D066-48E7-8A14-135D8C15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3B25412-B320-41EF-A036-9896E7802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7BDE96-DE8F-4547-9734-2B557266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10B4F7-7B70-4C19-8AA5-0138F3A4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EA6414-C54B-4CA3-A76D-408D8BCA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659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55C052-D066-48E7-8A14-135D8C15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3B25412-B320-41EF-A036-9896E7802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7BDE96-DE8F-4547-9734-2B557266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10B4F7-7B70-4C19-8AA5-0138F3A4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EA6414-C54B-4CA3-A76D-408D8BCA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7789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55C052-D066-48E7-8A14-135D8C15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3B25412-B320-41EF-A036-9896E7802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7BDE96-DE8F-4547-9734-2B557266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10B4F7-7B70-4C19-8AA5-0138F3A4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EA6414-C54B-4CA3-A76D-408D8BCA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4708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55C052-D066-48E7-8A14-135D8C15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3B25412-B320-41EF-A036-9896E7802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7BDE96-DE8F-4547-9734-2B557266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10B4F7-7B70-4C19-8AA5-0138F3A4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EA6414-C54B-4CA3-A76D-408D8BCA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8320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55C052-D066-48E7-8A14-135D8C15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3B25412-B320-41EF-A036-9896E7802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7BDE96-DE8F-4547-9734-2B557266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10B4F7-7B70-4C19-8AA5-0138F3A4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EA6414-C54B-4CA3-A76D-408D8BCA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0350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280D9C-D011-41B5-8899-88B64ECE1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FB32262-82DA-42A2-8E54-F76CC80E4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05FC6F-8ECE-4924-8EFF-9D3079E4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CC5693-C4CD-4E67-9700-FED76F05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8D494D-4092-4787-98A1-1637E3A8E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7507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280D9C-D011-41B5-8899-88B64ECE1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FB32262-82DA-42A2-8E54-F76CC80E4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05FC6F-8ECE-4924-8EFF-9D3079E4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CC5693-C4CD-4E67-9700-FED76F05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8D494D-4092-4787-98A1-1637E3A8E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41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280D9C-D011-41B5-8899-88B64ECE1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FB32262-82DA-42A2-8E54-F76CC80E4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05FC6F-8ECE-4924-8EFF-9D3079E4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CC5693-C4CD-4E67-9700-FED76F05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8D494D-4092-4787-98A1-1637E3A8E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406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280D9C-D011-41B5-8899-88B64ECE1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FB32262-82DA-42A2-8E54-F76CC80E4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05FC6F-8ECE-4924-8EFF-9D3079E4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CC5693-C4CD-4E67-9700-FED76F05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8D494D-4092-4787-98A1-1637E3A8E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4264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280D9C-D011-41B5-8899-88B64ECE1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FB32262-82DA-42A2-8E54-F76CC80E4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05FC6F-8ECE-4924-8EFF-9D3079E4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CC5693-C4CD-4E67-9700-FED76F05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8D494D-4092-4787-98A1-1637E3A8E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7000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7EBFE3-A2CB-4EE0-8B7A-390C490F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B9D3BF-5859-48F5-86FA-68D927784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A56B55F-6CB9-4820-8270-00B0294D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314355-04FF-444B-B378-D41DD75F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838909E-70E2-4E1E-BC11-D017FD5C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8869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55C052-D066-48E7-8A14-135D8C15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3B25412-B320-41EF-A036-9896E7802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7BDE96-DE8F-4547-9734-2B557266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10B4F7-7B70-4C19-8AA5-0138F3A4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EA6414-C54B-4CA3-A76D-408D8BCA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2192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C26C4A-7914-4FF5-B769-4AABE10B6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87DB5B3-E292-4041-BD4B-670546083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E21078A-A746-4F61-878C-D5B46121E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E7071AD-AFAE-4E46-9639-079C00AA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9F9C628-60D5-47B5-8703-06AD1EA91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8279EF3-A712-4094-8FBF-18B51F0D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5328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EECDB6-7A34-44B1-9847-9F830B33A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3D09997-E3DE-403B-A83D-85E52F1F1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4210EF7-63BF-4131-ADA5-BD17A7CB3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F97F754-45E6-4E2E-9FC4-B7A9A1DD7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7B8FC22-E804-41E3-A333-D8F62CAF4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E1EE21D-02A4-4E8A-80DB-77B966544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B6B555F-C06E-40ED-BD95-91FC305B5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26E3742-2A9C-482C-BCA2-503921FED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4019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9A1FFB-00CB-4D4C-A0B0-15291E2F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3552C1-FE8B-4E52-AFFA-6C2F0BD8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1541833-2A60-46D3-A99F-CF60C2B8F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3E071B0-A420-47F2-A9B0-17C270790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415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2E4C351-0A6C-4DBC-8D84-70418721E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0C2AE58-ACA1-41B7-A56C-BE41DD078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67D1AA0-CBD2-4CD9-B721-4650950E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4894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BBF0E8-034E-4CAA-BB5A-6EAD81304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4371B74-2E9D-4F91-A0BE-C7D365C3A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1053413-4707-4FA6-94FB-C73AD5D13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2DEDE37-0519-45B3-B16C-42E518125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1DDFC2B-4C1F-485E-8C69-058B1FE05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46332E8-EB25-4567-95AD-13B90E8AB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5769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B32BA2-20CD-41C7-82FB-D16BB9DA4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EA76C9F-3C12-44BB-9581-2AA6008BA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1D5FC8C-E4B0-497E-9B0C-1FB346053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5076795-666C-4671-A298-A12AE0E5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A1F8223-4F68-4637-A531-4E2E415E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6F184FB-4FF5-443F-836E-089DB1E2C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129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16A692-D613-485D-BA7B-D0A668160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54F04DA-03F3-43DA-987D-3EF07C218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84448D-F173-41BB-96B7-62C8B791E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05F984-6F8D-455E-A4F9-321C6EE32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19D8B4-8E38-461E-B715-757630D5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1693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BEF0B0D-010B-4692-807E-593636BC78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5F25C40-914B-418F-AE50-946FDA46B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DEA3620-2D46-46DB-9A2A-FFD0634AF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AE5E3B-9771-40DD-ABB4-12AC319B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16AB58-25C5-40A1-BF6A-C448413F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827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55C052-D066-48E7-8A14-135D8C15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3B25412-B320-41EF-A036-9896E7802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7BDE96-DE8F-4547-9734-2B557266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10B4F7-7B70-4C19-8AA5-0138F3A4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EA6414-C54B-4CA3-A76D-408D8BCA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097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55C052-D066-48E7-8A14-135D8C15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3B25412-B320-41EF-A036-9896E7802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7BDE96-DE8F-4547-9734-2B557266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10B4F7-7B70-4C19-8AA5-0138F3A4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EA6414-C54B-4CA3-A76D-408D8BCA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4312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55C052-D066-48E7-8A14-135D8C15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3B25412-B320-41EF-A036-9896E7802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7BDE96-DE8F-4547-9734-2B557266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10B4F7-7B70-4C19-8AA5-0138F3A4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EA6414-C54B-4CA3-A76D-408D8BCA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198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55C052-D066-48E7-8A14-135D8C15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3B25412-B320-41EF-A036-9896E7802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7BDE96-DE8F-4547-9734-2B557266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10B4F7-7B70-4C19-8AA5-0138F3A4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EA6414-C54B-4CA3-A76D-408D8BCA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940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55C052-D066-48E7-8A14-135D8C15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3B25412-B320-41EF-A036-9896E7802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7BDE96-DE8F-4547-9734-2B557266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10B4F7-7B70-4C19-8AA5-0138F3A4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EA6414-C54B-4CA3-A76D-408D8BCA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390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55C052-D066-48E7-8A14-135D8C15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3B25412-B320-41EF-A036-9896E7802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7BDE96-DE8F-4547-9734-2B557266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10B4F7-7B70-4C19-8AA5-0138F3A4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EA6414-C54B-4CA3-A76D-408D8BCA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049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55C052-D066-48E7-8A14-135D8C15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3B25412-B320-41EF-A036-9896E7802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7BDE96-DE8F-4547-9734-2B557266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10B4F7-7B70-4C19-8AA5-0138F3A4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EA6414-C54B-4CA3-A76D-408D8BCA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229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E303FC0-C252-4D5B-8B64-EF73A85E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DFF80F6-4A17-4731-8573-DB174D593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786975-A187-4F54-9BE6-ED186231B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A2FE9-4257-4FCC-A286-900FC1F09B73}" type="datetimeFigureOut">
              <a:rPr lang="ar-SA" smtClean="0"/>
              <a:t>5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56A939-D836-4AC9-A397-FFA70B47D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A83B129-B5C4-44BD-B783-CCAC64EEA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06A77-2B2F-4735-98E3-12839556212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164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74" r:id="rId3"/>
    <p:sldLayoutId id="2147483673" r:id="rId4"/>
    <p:sldLayoutId id="2147483672" r:id="rId5"/>
    <p:sldLayoutId id="2147483670" r:id="rId6"/>
    <p:sldLayoutId id="2147483667" r:id="rId7"/>
    <p:sldLayoutId id="2147483666" r:id="rId8"/>
    <p:sldLayoutId id="2147483665" r:id="rId9"/>
    <p:sldLayoutId id="2147483664" r:id="rId10"/>
    <p:sldLayoutId id="2147483663" r:id="rId11"/>
    <p:sldLayoutId id="2147483662" r:id="rId12"/>
    <p:sldLayoutId id="2147483661" r:id="rId13"/>
    <p:sldLayoutId id="2147483650" r:id="rId14"/>
    <p:sldLayoutId id="2147483671" r:id="rId15"/>
    <p:sldLayoutId id="2147483669" r:id="rId16"/>
    <p:sldLayoutId id="2147483668" r:id="rId17"/>
    <p:sldLayoutId id="214748366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microsoft.com/office/2007/relationships/hdphoto" Target="../media/hdphoto6.wdp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ordwall.net/ar/resource/1172468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gif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hyperlink" Target="https://weather.com/weather/today/l/30.96,41.03?par=google&amp;temp=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00361" y="0"/>
            <a:ext cx="10697737" cy="6743700"/>
          </a:xfrm>
          <a:prstGeom prst="rect">
            <a:avLst/>
          </a:prstGeom>
        </p:spPr>
      </p:pic>
      <p:pic>
        <p:nvPicPr>
          <p:cNvPr id="13314" name="Picture 2" descr="Weather Clipart Set INSTANT DOWNLOAD">
            <a:extLst>
              <a:ext uri="{FF2B5EF4-FFF2-40B4-BE49-F238E27FC236}">
                <a16:creationId xmlns:a16="http://schemas.microsoft.com/office/drawing/2014/main" id="{59F4802D-680E-4978-840C-D43CA7F96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0" t="12032" r="1"/>
          <a:stretch/>
        </p:blipFill>
        <p:spPr bwMode="auto">
          <a:xfrm>
            <a:off x="2007220" y="45999"/>
            <a:ext cx="10184780" cy="572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256A21D-2307-49FC-A882-A55F7645CB4E}"/>
              </a:ext>
            </a:extLst>
          </p:cNvPr>
          <p:cNvSpPr/>
          <p:nvPr/>
        </p:nvSpPr>
        <p:spPr>
          <a:xfrm>
            <a:off x="2341756" y="1997463"/>
            <a:ext cx="8586440" cy="1622502"/>
          </a:xfrm>
          <a:prstGeom prst="roundRect">
            <a:avLst/>
          </a:prstGeom>
          <a:solidFill>
            <a:srgbClr val="81C4EE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Forte" panose="03060902040502070203" pitchFamily="66" charset="0"/>
              </a:rPr>
              <a:t>What is the weather like ?</a:t>
            </a:r>
            <a:endParaRPr lang="ar-SA" sz="8000" dirty="0">
              <a:solidFill>
                <a:schemeClr val="tx1"/>
              </a:solidFill>
              <a:latin typeface="Forte" panose="03060902040502070203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C158F27-6C0A-4ABD-BAC2-DAF2EEF8160C}"/>
              </a:ext>
            </a:extLst>
          </p:cNvPr>
          <p:cNvSpPr/>
          <p:nvPr/>
        </p:nvSpPr>
        <p:spPr>
          <a:xfrm>
            <a:off x="4560848" y="4237462"/>
            <a:ext cx="3646449" cy="468351"/>
          </a:xfrm>
          <a:prstGeom prst="rect">
            <a:avLst/>
          </a:prstGeom>
          <a:solidFill>
            <a:srgbClr val="81C4EE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discuss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941C38-26B9-8B32-BEF4-C448AC116A90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47497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531A399-CDFC-47FC-8F84-5C2BD724C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53" t="28750" r="10859" b="7361"/>
          <a:stretch/>
        </p:blipFill>
        <p:spPr>
          <a:xfrm>
            <a:off x="7810499" y="114300"/>
            <a:ext cx="3924301" cy="56864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FEE8F2E-3C64-4A04-96CD-375BB4AF5A23}"/>
              </a:ext>
            </a:extLst>
          </p:cNvPr>
          <p:cNvSpPr/>
          <p:nvPr/>
        </p:nvSpPr>
        <p:spPr>
          <a:xfrm>
            <a:off x="551645" y="650081"/>
            <a:ext cx="6372225" cy="838200"/>
          </a:xfrm>
          <a:prstGeom prst="roundRect">
            <a:avLst/>
          </a:prstGeom>
          <a:solidFill>
            <a:srgbClr val="F36E2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 time of the year is it in Montreal?</a:t>
            </a:r>
            <a:endParaRPr lang="ar-SA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EC5BB440-655E-4EA9-B938-D67BE836E5C6}"/>
              </a:ext>
            </a:extLst>
          </p:cNvPr>
          <p:cNvSpPr/>
          <p:nvPr/>
        </p:nvSpPr>
        <p:spPr>
          <a:xfrm>
            <a:off x="4337430" y="1488281"/>
            <a:ext cx="3210729" cy="647700"/>
          </a:xfrm>
          <a:prstGeom prst="roundRect">
            <a:avLst/>
          </a:prstGeom>
          <a:solidFill>
            <a:srgbClr val="F36E2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How do you know?</a:t>
            </a:r>
            <a:endParaRPr lang="ar-SA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4C59AB2-5E9E-46D8-801F-5FC458635134}"/>
              </a:ext>
            </a:extLst>
          </p:cNvPr>
          <p:cNvSpPr/>
          <p:nvPr/>
        </p:nvSpPr>
        <p:spPr>
          <a:xfrm>
            <a:off x="1566463" y="2356308"/>
            <a:ext cx="5630078" cy="981075"/>
          </a:xfrm>
          <a:prstGeom prst="roundRect">
            <a:avLst/>
          </a:prstGeom>
          <a:solidFill>
            <a:srgbClr val="F36E2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 kinds of things do people in Montreal probably like to do in the fall?</a:t>
            </a:r>
            <a:endParaRPr lang="ar-SA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4" descr="Autumn Rain PNG Clipart | PNG Mart">
            <a:extLst>
              <a:ext uri="{FF2B5EF4-FFF2-40B4-BE49-F238E27FC236}">
                <a16:creationId xmlns:a16="http://schemas.microsoft.com/office/drawing/2014/main" id="{9ABDF1A8-9354-4F66-BABC-8CB1233A2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2350">
            <a:off x="4128727" y="3531863"/>
            <a:ext cx="2825308" cy="258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98F44C-8D8D-C33E-A413-E88BBCFC7B07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20699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3078" name="Picture 6" descr="أجمل الأماكن لرؤية تفتح أزهار الكرز - | هوليداي-مي">
            <a:extLst>
              <a:ext uri="{FF2B5EF4-FFF2-40B4-BE49-F238E27FC236}">
                <a16:creationId xmlns:a16="http://schemas.microsoft.com/office/drawing/2014/main" id="{934F3888-0A45-4688-97FF-6DD1FFD43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4" y="922"/>
            <a:ext cx="246697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1413A42-D8E7-4E36-ADE3-CA64E5269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86" t="26111" r="7418" b="21291"/>
          <a:stretch/>
        </p:blipFill>
        <p:spPr>
          <a:xfrm>
            <a:off x="3028950" y="402508"/>
            <a:ext cx="4376366" cy="4383344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753A09F-E1B1-4F2A-BE8A-E63DD967D439}"/>
              </a:ext>
            </a:extLst>
          </p:cNvPr>
          <p:cNvSpPr/>
          <p:nvPr/>
        </p:nvSpPr>
        <p:spPr>
          <a:xfrm>
            <a:off x="7219951" y="3429000"/>
            <a:ext cx="4848224" cy="914400"/>
          </a:xfrm>
          <a:prstGeom prst="roundRect">
            <a:avLst/>
          </a:prstGeom>
          <a:solidFill>
            <a:srgbClr val="E96BA6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time of year are there beautiful cherry blossoms in Japan? 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62BA1F8-4FD9-474E-8E2B-D3DF39F5F0D3}"/>
              </a:ext>
            </a:extLst>
          </p:cNvPr>
          <p:cNvSpPr/>
          <p:nvPr/>
        </p:nvSpPr>
        <p:spPr>
          <a:xfrm>
            <a:off x="4766338" y="4993559"/>
            <a:ext cx="6608505" cy="914400"/>
          </a:xfrm>
          <a:prstGeom prst="roundRect">
            <a:avLst/>
          </a:prstGeom>
          <a:solidFill>
            <a:srgbClr val="E96BA6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think the weather is like? What activities do people in Japan do in the spring?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مشهد لأشجار جاكرندا وهي تزين مدينة أبها السعودية">
            <a:extLst>
              <a:ext uri="{FF2B5EF4-FFF2-40B4-BE49-F238E27FC236}">
                <a16:creationId xmlns:a16="http://schemas.microsoft.com/office/drawing/2014/main" id="{7973EE8F-9CD3-469E-8243-26CDD33C8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158" y="0"/>
            <a:ext cx="3556842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رغم كورونا والحجر.. &quot;الجاكرندا&quot; تزين مدينة أبها السعودية - YouTube">
            <a:extLst>
              <a:ext uri="{FF2B5EF4-FFF2-40B4-BE49-F238E27FC236}">
                <a16:creationId xmlns:a16="http://schemas.microsoft.com/office/drawing/2014/main" id="{97727F0E-BE17-469B-9A81-4F87C9E97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316" y="1572547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0CAB7B-AD89-F62F-62CF-5156255E7943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65351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4DE06371-FD2C-4A76-AFA0-A58D3B765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7170" name="Picture 2" descr="Old North Academy">
            <a:extLst>
              <a:ext uri="{FF2B5EF4-FFF2-40B4-BE49-F238E27FC236}">
                <a16:creationId xmlns:a16="http://schemas.microsoft.com/office/drawing/2014/main" id="{C8BE6D31-EC86-4B34-AAE9-AC8537852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36" y="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now weather winter icon - Weather Color">
            <a:extLst>
              <a:ext uri="{FF2B5EF4-FFF2-40B4-BE49-F238E27FC236}">
                <a16:creationId xmlns:a16="http://schemas.microsoft.com/office/drawing/2014/main" id="{517AC1FE-0D8D-4958-AACE-2A7832C5F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t="26852" r="18683" b="28704"/>
          <a:stretch/>
        </p:blipFill>
        <p:spPr bwMode="auto">
          <a:xfrm>
            <a:off x="10158412" y="423863"/>
            <a:ext cx="16430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now weather winter icon - Weather Color">
            <a:extLst>
              <a:ext uri="{FF2B5EF4-FFF2-40B4-BE49-F238E27FC236}">
                <a16:creationId xmlns:a16="http://schemas.microsoft.com/office/drawing/2014/main" id="{9B37A461-E68B-4A8F-B3E7-8D1F8DE23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t="26852" r="18683" b="28704"/>
          <a:stretch/>
        </p:blipFill>
        <p:spPr bwMode="auto">
          <a:xfrm>
            <a:off x="10425112" y="1631156"/>
            <a:ext cx="16430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Glitter Snowfall Collection PNG Image - PurePNG | Free transparent CC0 PNG  Image Library">
            <a:extLst>
              <a:ext uri="{FF2B5EF4-FFF2-40B4-BE49-F238E27FC236}">
                <a16:creationId xmlns:a16="http://schemas.microsoft.com/office/drawing/2014/main" id="{5232C520-FECF-4920-89D1-958248383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076" y="2724498"/>
            <a:ext cx="2502346" cy="250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464329A-CE89-45C6-B5E0-A9251CDD3D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556" b="92963" l="11250" r="53646">
                        <a14:foregroundMark x1="31875" y1="49259" x2="31875" y2="56574"/>
                        <a14:foregroundMark x1="31875" y1="56574" x2="33906" y2="62778"/>
                        <a14:foregroundMark x1="33906" y1="62778" x2="50885" y2="65833"/>
                        <a14:foregroundMark x1="50885" y1="65833" x2="52240" y2="73704"/>
                        <a14:foregroundMark x1="52240" y1="73704" x2="51563" y2="87870"/>
                        <a14:foregroundMark x1="51563" y1="87870" x2="47396" y2="91389"/>
                        <a14:foregroundMark x1="47396" y1="91389" x2="12500" y2="88889"/>
                        <a14:foregroundMark x1="12500" y1="88889" x2="12292" y2="70833"/>
                        <a14:foregroundMark x1="12292" y1="70833" x2="10729" y2="62500"/>
                        <a14:foregroundMark x1="10729" y1="62500" x2="12500" y2="55278"/>
                        <a14:foregroundMark x1="12500" y1="55278" x2="17135" y2="49352"/>
                        <a14:foregroundMark x1="17135" y1="49352" x2="27240" y2="50833"/>
                        <a14:foregroundMark x1="27240" y1="50833" x2="31458" y2="49537"/>
                        <a14:foregroundMark x1="31458" y1="49537" x2="22969" y2="47315"/>
                        <a14:foregroundMark x1="22969" y1="47315" x2="15104" y2="48056"/>
                        <a14:foregroundMark x1="15104" y1="48056" x2="22083" y2="58889"/>
                        <a14:foregroundMark x1="22083" y1="58889" x2="23385" y2="66759"/>
                        <a14:foregroundMark x1="23385" y1="66759" x2="20833" y2="72500"/>
                        <a14:foregroundMark x1="20833" y1="72500" x2="23333" y2="60556"/>
                        <a14:foregroundMark x1="23333" y1="60556" x2="19323" y2="67778"/>
                        <a14:foregroundMark x1="19323" y1="67778" x2="17448" y2="75093"/>
                        <a14:foregroundMark x1="17448" y1="75093" x2="23646" y2="69444"/>
                        <a14:foregroundMark x1="23646" y1="69444" x2="22552" y2="79907"/>
                        <a14:foregroundMark x1="22552" y1="79907" x2="26875" y2="83519"/>
                        <a14:foregroundMark x1="26875" y1="83519" x2="32240" y2="80741"/>
                        <a14:foregroundMark x1="32240" y1="80741" x2="36302" y2="76204"/>
                        <a14:foregroundMark x1="36302" y1="76204" x2="40260" y2="75741"/>
                        <a14:foregroundMark x1="40260" y1="75741" x2="41406" y2="84259"/>
                        <a14:foregroundMark x1="41406" y1="84259" x2="45833" y2="83426"/>
                        <a14:foregroundMark x1="45833" y1="83426" x2="49635" y2="78704"/>
                        <a14:foregroundMark x1="49635" y1="78704" x2="47917" y2="72130"/>
                        <a14:foregroundMark x1="47917" y1="72130" x2="34063" y2="63889"/>
                        <a14:foregroundMark x1="34063" y1="63889" x2="44010" y2="66481"/>
                        <a14:foregroundMark x1="44010" y1="66481" x2="48438" y2="66389"/>
                        <a14:foregroundMark x1="48438" y1="66389" x2="51719" y2="74167"/>
                        <a14:foregroundMark x1="51719" y1="74167" x2="51302" y2="87500"/>
                        <a14:foregroundMark x1="25052" y1="55556" x2="14010" y2="59259"/>
                        <a14:foregroundMark x1="14010" y1="59259" x2="17813" y2="54815"/>
                        <a14:foregroundMark x1="17813" y1="54815" x2="13021" y2="51111"/>
                        <a14:foregroundMark x1="13021" y1="51111" x2="16771" y2="49167"/>
                        <a14:foregroundMark x1="16771" y1="49167" x2="25885" y2="50093"/>
                        <a14:foregroundMark x1="25885" y1="50093" x2="13906" y2="49259"/>
                        <a14:foregroundMark x1="13906" y1="49259" x2="18958" y2="48519"/>
                        <a14:foregroundMark x1="18958" y1="48519" x2="24427" y2="48704"/>
                        <a14:foregroundMark x1="24427" y1="48704" x2="19583" y2="48704"/>
                        <a14:foregroundMark x1="19583" y1="48704" x2="14844" y2="45833"/>
                        <a14:foregroundMark x1="14844" y1="45833" x2="26927" y2="48148"/>
                        <a14:foregroundMark x1="26927" y1="48148" x2="23646" y2="53611"/>
                        <a14:foregroundMark x1="23646" y1="53611" x2="19583" y2="55648"/>
                        <a14:foregroundMark x1="19583" y1="55648" x2="16458" y2="60833"/>
                        <a14:foregroundMark x1="16458" y1="60833" x2="14792" y2="68241"/>
                        <a14:foregroundMark x1="14792" y1="68241" x2="18021" y2="72500"/>
                        <a14:foregroundMark x1="18021" y1="72500" x2="20885" y2="64167"/>
                        <a14:foregroundMark x1="20885" y1="64167" x2="17031" y2="67315"/>
                        <a14:foregroundMark x1="17031" y1="67315" x2="12188" y2="77407"/>
                        <a14:foregroundMark x1="12188" y1="77407" x2="17865" y2="75185"/>
                        <a14:foregroundMark x1="17865" y1="75185" x2="22083" y2="65370"/>
                        <a14:foregroundMark x1="22083" y1="65370" x2="15521" y2="77778"/>
                        <a14:foregroundMark x1="15521" y1="77778" x2="20885" y2="65648"/>
                        <a14:foregroundMark x1="20885" y1="65648" x2="16406" y2="78796"/>
                        <a14:foregroundMark x1="16406" y1="78796" x2="18906" y2="84167"/>
                        <a14:foregroundMark x1="18906" y1="84167" x2="27708" y2="80370"/>
                        <a14:foregroundMark x1="27708" y1="80370" x2="23854" y2="86389"/>
                        <a14:foregroundMark x1="23854" y1="86389" x2="29219" y2="85556"/>
                        <a14:foregroundMark x1="29219" y1="85556" x2="32813" y2="81574"/>
                        <a14:foregroundMark x1="32813" y1="81574" x2="30677" y2="88426"/>
                        <a14:foregroundMark x1="30677" y1="88426" x2="34583" y2="88241"/>
                        <a14:foregroundMark x1="34583" y1="88241" x2="43594" y2="82407"/>
                        <a14:foregroundMark x1="43594" y1="82407" x2="47188" y2="87315"/>
                        <a14:foregroundMark x1="47188" y1="87315" x2="40469" y2="91296"/>
                        <a14:foregroundMark x1="40469" y1="91296" x2="30260" y2="85926"/>
                        <a14:foregroundMark x1="30260" y1="85926" x2="33750" y2="79352"/>
                        <a14:foregroundMark x1="33750" y1="79352" x2="44063" y2="77130"/>
                        <a14:foregroundMark x1="44063" y1="77130" x2="47969" y2="77407"/>
                        <a14:foregroundMark x1="47969" y1="77407" x2="37656" y2="80556"/>
                        <a14:foregroundMark x1="37656" y1="80556" x2="38542" y2="73519"/>
                        <a14:foregroundMark x1="38542" y1="73519" x2="41042" y2="67315"/>
                        <a14:foregroundMark x1="41042" y1="67315" x2="29688" y2="71944"/>
                        <a14:foregroundMark x1="29688" y1="71944" x2="25677" y2="70463"/>
                        <a14:foregroundMark x1="25677" y1="70463" x2="31875" y2="68519"/>
                        <a14:foregroundMark x1="31875" y1="68519" x2="44531" y2="71204"/>
                        <a14:foregroundMark x1="44531" y1="71204" x2="48177" y2="73796"/>
                        <a14:foregroundMark x1="48177" y1="73796" x2="51042" y2="79537"/>
                        <a14:foregroundMark x1="51042" y1="79537" x2="50104" y2="87037"/>
                        <a14:foregroundMark x1="50104" y1="87037" x2="53646" y2="83704"/>
                        <a14:foregroundMark x1="53646" y1="83704" x2="51875" y2="67222"/>
                        <a14:foregroundMark x1="12031" y1="89074" x2="15208" y2="93704"/>
                        <a14:foregroundMark x1="15208" y1="93704" x2="27656" y2="91944"/>
                        <a14:foregroundMark x1="27656" y1="91944" x2="32396" y2="92037"/>
                        <a14:foregroundMark x1="32396" y1="92037" x2="41771" y2="90833"/>
                        <a14:foregroundMark x1="41771" y1="90833" x2="49792" y2="92130"/>
                        <a14:foregroundMark x1="49792" y1="92130" x2="42813" y2="87778"/>
                        <a14:foregroundMark x1="42813" y1="87778" x2="16042" y2="84630"/>
                        <a14:foregroundMark x1="16042" y1="84630" x2="20885" y2="80833"/>
                        <a14:foregroundMark x1="20885" y1="80833" x2="18333" y2="88796"/>
                        <a14:foregroundMark x1="18333" y1="88796" x2="22656" y2="87315"/>
                        <a14:foregroundMark x1="22656" y1="87315" x2="14948" y2="87315"/>
                        <a14:foregroundMark x1="14948" y1="87315" x2="12500" y2="80463"/>
                        <a14:foregroundMark x1="12500" y1="80463" x2="12552" y2="53796"/>
                        <a14:foregroundMark x1="12552" y1="53796" x2="12292" y2="73519"/>
                        <a14:foregroundMark x1="12292" y1="73519" x2="13125" y2="49167"/>
                        <a14:foregroundMark x1="13125" y1="49167" x2="17344" y2="46296"/>
                        <a14:foregroundMark x1="17344" y1="46296" x2="30469" y2="47870"/>
                        <a14:foregroundMark x1="30469" y1="47870" x2="20260" y2="49259"/>
                        <a14:foregroundMark x1="20260" y1="49259" x2="15469" y2="47222"/>
                        <a14:foregroundMark x1="15469" y1="47222" x2="20052" y2="45278"/>
                        <a14:foregroundMark x1="20052" y1="45278" x2="34375" y2="48056"/>
                        <a14:foregroundMark x1="34375" y1="48056" x2="29375" y2="50741"/>
                        <a14:foregroundMark x1="29375" y1="50741" x2="32630" y2="50098"/>
                        <a14:foregroundMark x1="32630" y1="49451" x2="15417" y2="48148"/>
                        <a14:foregroundMark x1="15417" y1="48148" x2="11771" y2="52685"/>
                        <a14:foregroundMark x1="11771" y1="52685" x2="12969" y2="61667"/>
                        <a14:foregroundMark x1="12969" y1="61667" x2="17500" y2="54815"/>
                        <a14:foregroundMark x1="17500" y1="54815" x2="15781" y2="72315"/>
                        <a14:foregroundMark x1="15781" y1="72315" x2="16146" y2="85926"/>
                        <a14:foregroundMark x1="16146" y1="85926" x2="22240" y2="89537"/>
                        <a14:foregroundMark x1="22240" y1="89537" x2="30938" y2="82778"/>
                        <a14:foregroundMark x1="36875" y1="69537" x2="30885" y2="71667"/>
                        <a14:foregroundMark x1="30885" y1="71667" x2="40625" y2="67407"/>
                        <a14:foregroundMark x1="40625" y1="67407" x2="29375" y2="80741"/>
                        <a14:foregroundMark x1="29375" y1="80741" x2="45990" y2="65093"/>
                        <a14:foregroundMark x1="45990" y1="65093" x2="39896" y2="77685"/>
                        <a14:foregroundMark x1="39896" y1="77685" x2="43958" y2="76296"/>
                        <a14:foregroundMark x1="43958" y1="76296" x2="40208" y2="86574"/>
                        <a14:foregroundMark x1="40208" y1="86574" x2="46510" y2="80185"/>
                        <a14:foregroundMark x1="46510" y1="80185" x2="41771" y2="92685"/>
                        <a14:foregroundMark x1="41771" y1="92685" x2="47188" y2="88704"/>
                        <a14:foregroundMark x1="47188" y1="88704" x2="48750" y2="89074"/>
                        <a14:foregroundMark x1="45000" y1="75000" x2="30938" y2="88519"/>
                        <a14:foregroundMark x1="30938" y1="88519" x2="38177" y2="82963"/>
                        <a14:foregroundMark x1="38177" y1="82963" x2="33854" y2="88426"/>
                        <a14:foregroundMark x1="33854" y1="88426" x2="45781" y2="74352"/>
                        <a14:foregroundMark x1="45781" y1="74352" x2="39531" y2="76296"/>
                        <a14:foregroundMark x1="39531" y1="76296" x2="34740" y2="80648"/>
                        <a14:foregroundMark x1="34740" y1="80648" x2="42865" y2="72778"/>
                        <a14:foregroundMark x1="42865" y1="72778" x2="30312" y2="86204"/>
                        <a14:foregroundMark x1="30312" y1="86204" x2="44010" y2="73611"/>
                        <a14:foregroundMark x1="44010" y1="73611" x2="40521" y2="82130"/>
                        <a14:foregroundMark x1="40521" y1="82130" x2="35469" y2="87870"/>
                        <a14:foregroundMark x1="35469" y1="87870" x2="50885" y2="74074"/>
                        <a14:foregroundMark x1="50885" y1="74074" x2="46979" y2="81852"/>
                        <a14:foregroundMark x1="46979" y1="81852" x2="50156" y2="86111"/>
                        <a14:foregroundMark x1="50156" y1="86111" x2="51406" y2="92963"/>
                        <a14:foregroundMark x1="51406" y1="92963" x2="46875" y2="87500"/>
                        <a14:foregroundMark x1="46875" y1="87500" x2="43438" y2="86019"/>
                        <a14:foregroundMark x1="12656" y1="51389" x2="13073" y2="75370"/>
                        <a14:foregroundMark x1="13073" y1="75370" x2="11615" y2="82130"/>
                        <a14:foregroundMark x1="11615" y1="82130" x2="11771" y2="89259"/>
                        <a14:foregroundMark x1="11771" y1="89259" x2="11979" y2="81019"/>
                        <a14:foregroundMark x1="11979" y1="81019" x2="13802" y2="74167"/>
                        <a14:foregroundMark x1="13802" y1="74167" x2="13177" y2="52130"/>
                        <a14:foregroundMark x1="13177" y1="52130" x2="11250" y2="56759"/>
                        <a14:backgroundMark x1="33958" y1="48426" x2="33958" y2="53056"/>
                      </a14:backgroundRemoval>
                    </a14:imgEffect>
                  </a14:imgLayer>
                </a14:imgProps>
              </a:ext>
            </a:extLst>
          </a:blip>
          <a:srcRect l="11328" t="45972" r="46797" b="7500"/>
          <a:stretch/>
        </p:blipFill>
        <p:spPr>
          <a:xfrm>
            <a:off x="2331971" y="790182"/>
            <a:ext cx="6027580" cy="3767239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D7FAB0C-3F24-49F5-A3D2-DC0F4800D651}"/>
              </a:ext>
            </a:extLst>
          </p:cNvPr>
          <p:cNvSpPr/>
          <p:nvPr/>
        </p:nvSpPr>
        <p:spPr>
          <a:xfrm>
            <a:off x="6157912" y="5286301"/>
            <a:ext cx="5286375" cy="638175"/>
          </a:xfrm>
          <a:prstGeom prst="roundRect">
            <a:avLst/>
          </a:prstGeom>
          <a:solidFill>
            <a:srgbClr val="81C4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 time of the year is it in Chicago ?</a:t>
            </a:r>
            <a:endParaRPr lang="ar-SA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6C4610-BB3B-3909-BC2E-B905C4410F26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5557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6" name="Picture 2" descr="Free Free Cold Cliparts, Download Free Clip Art, Free Clip Art on Clipart  Library">
            <a:extLst>
              <a:ext uri="{FF2B5EF4-FFF2-40B4-BE49-F238E27FC236}">
                <a16:creationId xmlns:a16="http://schemas.microsoft.com/office/drawing/2014/main" id="{A45E29FE-2905-4739-B5A7-8780D3881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664" y="114300"/>
            <a:ext cx="1903336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17970B6-9393-4F0A-A00D-618B2E782B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67" b="80278" l="24375" r="53594">
                        <a14:foregroundMark x1="37604" y1="69352" x2="37448" y2="75093"/>
                        <a14:foregroundMark x1="37448" y1="75093" x2="38906" y2="80185"/>
                        <a14:foregroundMark x1="38906" y1="80185" x2="45521" y2="80926"/>
                        <a14:foregroundMark x1="45521" y1="80926" x2="49063" y2="80648"/>
                        <a14:foregroundMark x1="49063" y1="80648" x2="52240" y2="81019"/>
                        <a14:foregroundMark x1="52240" y1="81019" x2="53125" y2="74815"/>
                        <a14:foregroundMark x1="53125" y1="74815" x2="51927" y2="42870"/>
                        <a14:foregroundMark x1="51927" y1="42870" x2="50938" y2="37870"/>
                        <a14:foregroundMark x1="50938" y1="37870" x2="28229" y2="33889"/>
                        <a14:foregroundMark x1="28229" y1="33889" x2="25000" y2="35093"/>
                        <a14:foregroundMark x1="25000" y1="35093" x2="21927" y2="39722"/>
                        <a14:foregroundMark x1="21927" y1="39722" x2="20573" y2="46852"/>
                        <a14:foregroundMark x1="20573" y1="46852" x2="21250" y2="66481"/>
                        <a14:foregroundMark x1="21250" y1="66481" x2="23385" y2="70370"/>
                        <a14:foregroundMark x1="23385" y1="70370" x2="26823" y2="70741"/>
                        <a14:foregroundMark x1="26823" y1="70741" x2="30312" y2="70370"/>
                        <a14:foregroundMark x1="30312" y1="70370" x2="36823" y2="71019"/>
                        <a14:foregroundMark x1="36823" y1="71019" x2="39948" y2="70000"/>
                        <a14:foregroundMark x1="39948" y1="70000" x2="29896" y2="63148"/>
                        <a14:foregroundMark x1="29896" y1="63148" x2="33802" y2="53426"/>
                        <a14:foregroundMark x1="33802" y1="53426" x2="21667" y2="62778"/>
                        <a14:foregroundMark x1="21667" y1="62778" x2="29531" y2="48241"/>
                        <a14:foregroundMark x1="29531" y1="48241" x2="25990" y2="48519"/>
                        <a14:foregroundMark x1="25990" y1="48519" x2="28125" y2="41944"/>
                        <a14:foregroundMark x1="28125" y1="41944" x2="23750" y2="44444"/>
                        <a14:foregroundMark x1="23750" y1="44444" x2="24271" y2="38796"/>
                        <a14:foregroundMark x1="24271" y1="38796" x2="28125" y2="38426"/>
                        <a14:foregroundMark x1="28125" y1="38426" x2="33802" y2="38889"/>
                        <a14:foregroundMark x1="33802" y1="38889" x2="36823" y2="42222"/>
                        <a14:foregroundMark x1="36823" y1="42222" x2="45052" y2="43611"/>
                        <a14:foregroundMark x1="45052" y1="43611" x2="48281" y2="39259"/>
                        <a14:foregroundMark x1="48281" y1="39259" x2="45729" y2="35648"/>
                        <a14:foregroundMark x1="45729" y1="35648" x2="26927" y2="34259"/>
                        <a14:foregroundMark x1="26927" y1="34259" x2="41823" y2="40463"/>
                        <a14:foregroundMark x1="41823" y1="40463" x2="41250" y2="47685"/>
                        <a14:foregroundMark x1="41250" y1="47685" x2="38958" y2="52500"/>
                        <a14:foregroundMark x1="38958" y1="52500" x2="42188" y2="52407"/>
                        <a14:foregroundMark x1="42188" y1="52407" x2="41510" y2="58148"/>
                        <a14:foregroundMark x1="41510" y1="58148" x2="44010" y2="62130"/>
                        <a14:foregroundMark x1="44010" y1="62130" x2="47396" y2="59815"/>
                        <a14:foregroundMark x1="47396" y1="59815" x2="43802" y2="66481"/>
                        <a14:foregroundMark x1="43802" y1="66481" x2="47604" y2="65741"/>
                        <a14:foregroundMark x1="47604" y1="65741" x2="47396" y2="71759"/>
                        <a14:foregroundMark x1="47396" y1="71759" x2="48177" y2="74074"/>
                        <a14:foregroundMark x1="24479" y1="43519" x2="25156" y2="60093"/>
                        <a14:foregroundMark x1="29479" y1="34537" x2="42708" y2="35926"/>
                        <a14:foregroundMark x1="42708" y1="35926" x2="48698" y2="34722"/>
                        <a14:foregroundMark x1="48698" y1="34722" x2="51042" y2="38611"/>
                        <a14:foregroundMark x1="51042" y1="38611" x2="50469" y2="44815"/>
                        <a14:foregroundMark x1="50469" y1="44815" x2="53125" y2="48056"/>
                        <a14:foregroundMark x1="53125" y1="48056" x2="52448" y2="53426"/>
                        <a14:foregroundMark x1="52448" y1="53426" x2="52656" y2="77315"/>
                        <a14:foregroundMark x1="52656" y1="77315" x2="49635" y2="79722"/>
                        <a14:foregroundMark x1="49635" y1="79722" x2="39740" y2="78704"/>
                        <a14:foregroundMark x1="39740" y1="78704" x2="38802" y2="73148"/>
                        <a14:foregroundMark x1="38802" y1="73148" x2="38854" y2="72778"/>
                        <a14:foregroundMark x1="52240" y1="41111" x2="52083" y2="76759"/>
                        <a14:foregroundMark x1="52500" y1="35556" x2="51719" y2="59259"/>
                        <a14:foregroundMark x1="51719" y1="59259" x2="52396" y2="53519"/>
                        <a14:foregroundMark x1="52396" y1="53519" x2="52708" y2="76944"/>
                        <a14:foregroundMark x1="52708" y1="76944" x2="49896" y2="80278"/>
                        <a14:foregroundMark x1="49896" y1="80278" x2="41979" y2="80370"/>
                        <a14:foregroundMark x1="22604" y1="67407" x2="23333" y2="40926"/>
                        <a14:foregroundMark x1="23333" y1="40926" x2="22344" y2="52685"/>
                        <a14:foregroundMark x1="22344" y1="52685" x2="22917" y2="58056"/>
                        <a14:foregroundMark x1="22917" y1="58056" x2="21875" y2="49815"/>
                        <a14:foregroundMark x1="21875" y1="49815" x2="22396" y2="37222"/>
                        <a14:foregroundMark x1="22396" y1="37222" x2="25573" y2="33889"/>
                        <a14:foregroundMark x1="25573" y1="33889" x2="32188" y2="33426"/>
                        <a14:foregroundMark x1="32188" y1="33426" x2="42760" y2="35093"/>
                        <a14:foregroundMark x1="42760" y1="35093" x2="49375" y2="34352"/>
                        <a14:foregroundMark x1="49375" y1="34352" x2="52448" y2="36019"/>
                        <a14:foregroundMark x1="52448" y1="36019" x2="53594" y2="66852"/>
                        <a14:backgroundMark x1="23281" y1="72870" x2="23177" y2="78333"/>
                        <a14:backgroundMark x1="23177" y1="78333" x2="23333" y2="72963"/>
                        <a14:backgroundMark x1="23333" y1="72963" x2="24718" y2="72562"/>
                        <a14:backgroundMark x1="36826" y1="75040" x2="36847" y2="75596"/>
                        <a14:backgroundMark x1="36793" y1="78010" x2="34792" y2="81481"/>
                        <a14:backgroundMark x1="34792" y1="81481" x2="25000" y2="80370"/>
                        <a14:backgroundMark x1="25000" y1="80370" x2="22135" y2="78519"/>
                        <a14:backgroundMark x1="22135" y1="78519" x2="26198" y2="75278"/>
                        <a14:backgroundMark x1="26198" y1="75278" x2="29375" y2="75093"/>
                        <a14:backgroundMark x1="29375" y1="75093" x2="27656" y2="79630"/>
                        <a14:backgroundMark x1="27656" y1="79630" x2="31146" y2="79722"/>
                        <a14:backgroundMark x1="31146" y1="79722" x2="35313" y2="75185"/>
                        <a14:backgroundMark x1="35313" y1="75185" x2="28021" y2="77593"/>
                      </a14:backgroundRemoval>
                    </a14:imgEffect>
                  </a14:imgLayer>
                </a14:imgProps>
              </a:ext>
            </a:extLst>
          </a:blip>
          <a:srcRect l="24530" t="33056" r="46641" b="52286"/>
          <a:stretch/>
        </p:blipFill>
        <p:spPr>
          <a:xfrm>
            <a:off x="590551" y="114300"/>
            <a:ext cx="2343150" cy="7686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6BED872-60AB-4FD7-9E3B-05B9AC29BF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30" t="35139" r="9113" b="9445"/>
          <a:stretch/>
        </p:blipFill>
        <p:spPr>
          <a:xfrm>
            <a:off x="2600325" y="748340"/>
            <a:ext cx="7688339" cy="3658139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EB2ED4FC-D22A-4864-8374-68AC4F7EEBA9}"/>
              </a:ext>
            </a:extLst>
          </p:cNvPr>
          <p:cNvSpPr/>
          <p:nvPr/>
        </p:nvSpPr>
        <p:spPr>
          <a:xfrm>
            <a:off x="7620000" y="4467225"/>
            <a:ext cx="37719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Where is Adnan from? 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156BF9-E9B0-0695-AAD1-B7C78A0A8947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99143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ELONHEADZ CLIPART rain coats | Melonheadz clipart,  Creative clips clipart, Clip art">
            <a:extLst>
              <a:ext uri="{FF2B5EF4-FFF2-40B4-BE49-F238E27FC236}">
                <a16:creationId xmlns:a16="http://schemas.microsoft.com/office/drawing/2014/main" id="{AF5B3970-6323-4931-AA44-F9E62EA19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71" y="3695700"/>
            <a:ext cx="238125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E570DF2-9DD8-4E16-9F99-3A5A134BBD80}"/>
              </a:ext>
            </a:extLst>
          </p:cNvPr>
          <p:cNvSpPr/>
          <p:nvPr/>
        </p:nvSpPr>
        <p:spPr>
          <a:xfrm rot="5177776">
            <a:off x="6845151" y="1788339"/>
            <a:ext cx="45719" cy="927326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8648112-4FD6-4781-A857-65A777240EC3}"/>
              </a:ext>
            </a:extLst>
          </p:cNvPr>
          <p:cNvSpPr/>
          <p:nvPr/>
        </p:nvSpPr>
        <p:spPr>
          <a:xfrm rot="5400000">
            <a:off x="6845150" y="1765479"/>
            <a:ext cx="45719" cy="9273269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9B28C87-0CE0-4C32-B71F-BE999DCF91B6}"/>
              </a:ext>
            </a:extLst>
          </p:cNvPr>
          <p:cNvSpPr/>
          <p:nvPr/>
        </p:nvSpPr>
        <p:spPr>
          <a:xfrm rot="5400000">
            <a:off x="6997550" y="1917879"/>
            <a:ext cx="45719" cy="927326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9378CD4-5E66-4D13-AD3F-3395311D8548}"/>
              </a:ext>
            </a:extLst>
          </p:cNvPr>
          <p:cNvSpPr/>
          <p:nvPr/>
        </p:nvSpPr>
        <p:spPr>
          <a:xfrm rot="21304924">
            <a:off x="526908" y="282055"/>
            <a:ext cx="45719" cy="365634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7E8AAEA-7159-4FCA-BBDB-0DD08A7D9D99}"/>
              </a:ext>
            </a:extLst>
          </p:cNvPr>
          <p:cNvSpPr/>
          <p:nvPr/>
        </p:nvSpPr>
        <p:spPr>
          <a:xfrm rot="21334395">
            <a:off x="359395" y="501172"/>
            <a:ext cx="45719" cy="365634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7957366-A477-464E-A9DF-7157ACCF8521}"/>
              </a:ext>
            </a:extLst>
          </p:cNvPr>
          <p:cNvSpPr/>
          <p:nvPr/>
        </p:nvSpPr>
        <p:spPr>
          <a:xfrm rot="446338">
            <a:off x="447049" y="512332"/>
            <a:ext cx="45719" cy="3656349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1605F82-EA17-424A-91CE-FA5387838EB9}"/>
              </a:ext>
            </a:extLst>
          </p:cNvPr>
          <p:cNvSpPr/>
          <p:nvPr/>
        </p:nvSpPr>
        <p:spPr>
          <a:xfrm>
            <a:off x="2239583" y="302115"/>
            <a:ext cx="8067675" cy="1143000"/>
          </a:xfrm>
          <a:prstGeom prst="roundRect">
            <a:avLst/>
          </a:prstGeom>
          <a:solidFill>
            <a:srgbClr val="FFCC0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Which of these cities has weather most like yours?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جبال النماص» طبيعة خلابة ووجهة سياحية على مدار العام">
            <a:extLst>
              <a:ext uri="{FF2B5EF4-FFF2-40B4-BE49-F238E27FC236}">
                <a16:creationId xmlns:a16="http://schemas.microsoft.com/office/drawing/2014/main" id="{3D2B3903-CBDF-4652-9448-F67643F7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545" y="3277277"/>
            <a:ext cx="4618274" cy="292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شاهد من الجو.. لقطات ساحرة تبشّر بموسم سياحي مميز بالنماص">
            <a:extLst>
              <a:ext uri="{FF2B5EF4-FFF2-40B4-BE49-F238E27FC236}">
                <a16:creationId xmlns:a16="http://schemas.microsoft.com/office/drawing/2014/main" id="{98E3E7AB-BC4F-4451-B245-895EEDA5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54" y="1762404"/>
            <a:ext cx="3305175" cy="181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مدينة في السعودية ملقبة بـ &quot;مدينة الضباب&quot; .. ما هي وما سر تسميتها بهذا  الإسم؟! - YouTube">
            <a:extLst>
              <a:ext uri="{FF2B5EF4-FFF2-40B4-BE49-F238E27FC236}">
                <a16:creationId xmlns:a16="http://schemas.microsoft.com/office/drawing/2014/main" id="{14A9013C-56CB-4088-B0FA-444CBA390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045" y="1637706"/>
            <a:ext cx="2760133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💢💢ااالوليدي محمد آاالشهري💢💢 a Twitter: &quot;قال مامنك مناص ماعليك اليوم باس  انت من اهل النماص محافظة النماص مدينة الضباب ابداع ريشة رسام احسن واتقن  تصويرها امطار وضباب شدوا ويمتهم جنوب عن الديره ..">
            <a:extLst>
              <a:ext uri="{FF2B5EF4-FFF2-40B4-BE49-F238E27FC236}">
                <a16:creationId xmlns:a16="http://schemas.microsoft.com/office/drawing/2014/main" id="{2748054A-4DE5-48B3-B394-FEBCAB634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237" y="2874307"/>
            <a:ext cx="238125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Free Fog Transparent Png, Download Free Clip Art, Free Clip Art on Clipart  Library">
            <a:extLst>
              <a:ext uri="{FF2B5EF4-FFF2-40B4-BE49-F238E27FC236}">
                <a16:creationId xmlns:a16="http://schemas.microsoft.com/office/drawing/2014/main" id="{3581836A-C0B4-44D7-9CCD-B50899B75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29487" b="29706"/>
          <a:stretch/>
        </p:blipFill>
        <p:spPr bwMode="auto">
          <a:xfrm>
            <a:off x="258400" y="817461"/>
            <a:ext cx="7394499" cy="409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ree Fog Transparent Png, Download Free Clip Art, Free Clip Art on Clipart  Library">
            <a:extLst>
              <a:ext uri="{FF2B5EF4-FFF2-40B4-BE49-F238E27FC236}">
                <a16:creationId xmlns:a16="http://schemas.microsoft.com/office/drawing/2014/main" id="{CE97FFA6-0427-4265-9E18-0E267B729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29487" b="29706"/>
          <a:stretch/>
        </p:blipFill>
        <p:spPr bwMode="auto">
          <a:xfrm>
            <a:off x="4710806" y="1033974"/>
            <a:ext cx="7394499" cy="409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" descr="Free Fog Transparent Png, Download Free Clip Art, Free Clip Art on Clipart  Library">
            <a:extLst>
              <a:ext uri="{FF2B5EF4-FFF2-40B4-BE49-F238E27FC236}">
                <a16:creationId xmlns:a16="http://schemas.microsoft.com/office/drawing/2014/main" id="{6F0C4FCD-9722-4FAE-A183-924DC7D62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29487" b="29706"/>
          <a:stretch/>
        </p:blipFill>
        <p:spPr bwMode="auto">
          <a:xfrm>
            <a:off x="2846540" y="2759565"/>
            <a:ext cx="7394499" cy="409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4854FD64-04DB-4794-B0E9-7E3D1C58B768}"/>
              </a:ext>
            </a:extLst>
          </p:cNvPr>
          <p:cNvSpPr/>
          <p:nvPr/>
        </p:nvSpPr>
        <p:spPr>
          <a:xfrm>
            <a:off x="3714190" y="2598535"/>
            <a:ext cx="5095213" cy="810739"/>
          </a:xfrm>
          <a:prstGeom prst="roundRect">
            <a:avLst/>
          </a:prstGeom>
          <a:solidFill>
            <a:schemeClr val="bg2">
              <a:lumMod val="5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It is foggy and rainy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6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61912" y="57150"/>
            <a:ext cx="12068175" cy="67437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287907F-3667-4EA2-95AF-8B90FD8980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5" t="20278" r="21875" b="7639"/>
          <a:stretch/>
        </p:blipFill>
        <p:spPr>
          <a:xfrm>
            <a:off x="4086225" y="257175"/>
            <a:ext cx="7762875" cy="57626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F2EDC94-B3EB-44DF-A6E3-1DA43F76F53F}"/>
              </a:ext>
            </a:extLst>
          </p:cNvPr>
          <p:cNvSpPr/>
          <p:nvPr/>
        </p:nvSpPr>
        <p:spPr>
          <a:xfrm>
            <a:off x="762000" y="595313"/>
            <a:ext cx="3324225" cy="609600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What is he pointing at?</a:t>
            </a:r>
            <a:endParaRPr lang="ar-SA" sz="20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975CF83-5A0D-4BBF-9443-C6A16DB85BF1}"/>
              </a:ext>
            </a:extLst>
          </p:cNvPr>
          <p:cNvSpPr/>
          <p:nvPr/>
        </p:nvSpPr>
        <p:spPr>
          <a:xfrm>
            <a:off x="600075" y="1724026"/>
            <a:ext cx="4495800" cy="609600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part of the world is he going to talk about?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D63FFC7-A0A6-4769-BE48-2D08FDEAD123}"/>
              </a:ext>
            </a:extLst>
          </p:cNvPr>
          <p:cNvSpPr/>
          <p:nvPr/>
        </p:nvSpPr>
        <p:spPr>
          <a:xfrm>
            <a:off x="1323975" y="2905125"/>
            <a:ext cx="4495800" cy="609600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weather going to be cloudy?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959791-0B7B-6ABC-E954-D8E1ACBC9BE1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9304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ELONHEADZ CLIPART rain coats | Melonheadz clipart,  Creative clips clipart, Clip art">
            <a:extLst>
              <a:ext uri="{FF2B5EF4-FFF2-40B4-BE49-F238E27FC236}">
                <a16:creationId xmlns:a16="http://schemas.microsoft.com/office/drawing/2014/main" id="{AF5B3970-6323-4931-AA44-F9E62EA19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71" y="3695700"/>
            <a:ext cx="238125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E570DF2-9DD8-4E16-9F99-3A5A134BBD80}"/>
              </a:ext>
            </a:extLst>
          </p:cNvPr>
          <p:cNvSpPr/>
          <p:nvPr/>
        </p:nvSpPr>
        <p:spPr>
          <a:xfrm rot="5177776">
            <a:off x="6845151" y="1788339"/>
            <a:ext cx="45719" cy="927326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8648112-4FD6-4781-A857-65A777240EC3}"/>
              </a:ext>
            </a:extLst>
          </p:cNvPr>
          <p:cNvSpPr/>
          <p:nvPr/>
        </p:nvSpPr>
        <p:spPr>
          <a:xfrm rot="5400000">
            <a:off x="6845150" y="1765479"/>
            <a:ext cx="45719" cy="9273269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9B28C87-0CE0-4C32-B71F-BE999DCF91B6}"/>
              </a:ext>
            </a:extLst>
          </p:cNvPr>
          <p:cNvSpPr/>
          <p:nvPr/>
        </p:nvSpPr>
        <p:spPr>
          <a:xfrm rot="5400000">
            <a:off x="6997550" y="1917879"/>
            <a:ext cx="45719" cy="927326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9378CD4-5E66-4D13-AD3F-3395311D8548}"/>
              </a:ext>
            </a:extLst>
          </p:cNvPr>
          <p:cNvSpPr/>
          <p:nvPr/>
        </p:nvSpPr>
        <p:spPr>
          <a:xfrm rot="21304924">
            <a:off x="526908" y="282055"/>
            <a:ext cx="45719" cy="365634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7E8AAEA-7159-4FCA-BBDB-0DD08A7D9D99}"/>
              </a:ext>
            </a:extLst>
          </p:cNvPr>
          <p:cNvSpPr/>
          <p:nvPr/>
        </p:nvSpPr>
        <p:spPr>
          <a:xfrm rot="21334395">
            <a:off x="359395" y="501172"/>
            <a:ext cx="45719" cy="365634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7957366-A477-464E-A9DF-7157ACCF8521}"/>
              </a:ext>
            </a:extLst>
          </p:cNvPr>
          <p:cNvSpPr/>
          <p:nvPr/>
        </p:nvSpPr>
        <p:spPr>
          <a:xfrm rot="446338">
            <a:off x="447049" y="512332"/>
            <a:ext cx="45719" cy="3656349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26" name="Picture 6" descr="أخبار 24 | صور تبرز إبداعات شباب تبوك وروحهم المرحة على الثلوج">
            <a:extLst>
              <a:ext uri="{FF2B5EF4-FFF2-40B4-BE49-F238E27FC236}">
                <a16:creationId xmlns:a16="http://schemas.microsoft.com/office/drawing/2014/main" id="{C4076926-1B07-469C-ABCE-3E56EC804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24" y="1350318"/>
            <a:ext cx="1176742" cy="129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13 إمارة في المملكة لتيسير الإدارة المحلية والخدمات والعدالة - المدينة">
            <a:extLst>
              <a:ext uri="{FF2B5EF4-FFF2-40B4-BE49-F238E27FC236}">
                <a16:creationId xmlns:a16="http://schemas.microsoft.com/office/drawing/2014/main" id="{E46C91A2-C5A4-43D5-815D-6DE3968CA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66" y="933451"/>
            <a:ext cx="7327900" cy="533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1605F82-EA17-424A-91CE-FA5387838EB9}"/>
              </a:ext>
            </a:extLst>
          </p:cNvPr>
          <p:cNvSpPr/>
          <p:nvPr/>
        </p:nvSpPr>
        <p:spPr>
          <a:xfrm>
            <a:off x="553962" y="116686"/>
            <a:ext cx="8067675" cy="1143000"/>
          </a:xfrm>
          <a:prstGeom prst="roundRect">
            <a:avLst/>
          </a:prstGeom>
          <a:solidFill>
            <a:srgbClr val="FFCC0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weather in your city?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32" name="Picture 12" descr="Mascot Cloud Snowy Illustration - Stock Illustration [62161586] - PIXTA">
            <a:extLst>
              <a:ext uri="{FF2B5EF4-FFF2-40B4-BE49-F238E27FC236}">
                <a16:creationId xmlns:a16="http://schemas.microsoft.com/office/drawing/2014/main" id="{12C88E6B-5D94-465E-9A8C-E9DEE6DA4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59" y="1178282"/>
            <a:ext cx="1068749" cy="91388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Mascot Cloud Snowy Illustration - Stock Illustration [62161586] - PIXTA">
            <a:extLst>
              <a:ext uri="{FF2B5EF4-FFF2-40B4-BE49-F238E27FC236}">
                <a16:creationId xmlns:a16="http://schemas.microsoft.com/office/drawing/2014/main" id="{05ECC2A5-D310-4224-9895-6A4C42F36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80" y="1726704"/>
            <a:ext cx="847860" cy="72500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Free Cold Day Cliparts, Download Free Clip Art, Free Clip Art on Clipart  Library">
            <a:extLst>
              <a:ext uri="{FF2B5EF4-FFF2-40B4-BE49-F238E27FC236}">
                <a16:creationId xmlns:a16="http://schemas.microsoft.com/office/drawing/2014/main" id="{B7B99FC1-A9B9-4CC4-9328-6A4B98EC2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14425">
            <a:off x="5205562" y="2562828"/>
            <a:ext cx="1519237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Clipart sunny weather clipartfest 2 | Weather theme, Weather words, Clip art">
            <a:extLst>
              <a:ext uri="{FF2B5EF4-FFF2-40B4-BE49-F238E27FC236}">
                <a16:creationId xmlns:a16="http://schemas.microsoft.com/office/drawing/2014/main" id="{D2230DF7-848D-41B6-8112-DDECDA298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51583">
            <a:off x="3767432" y="2872156"/>
            <a:ext cx="1841671" cy="72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Art clip rainy windy weather clipart free clip art images - Clipartix">
            <a:extLst>
              <a:ext uri="{FF2B5EF4-FFF2-40B4-BE49-F238E27FC236}">
                <a16:creationId xmlns:a16="http://schemas.microsoft.com/office/drawing/2014/main" id="{8B32B40E-2E6C-4B2A-A0AB-17289463F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33" y="1211153"/>
            <a:ext cx="986181" cy="60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Wind Advisory &amp; Frigid Temps for Putnam County">
            <a:extLst>
              <a:ext uri="{FF2B5EF4-FFF2-40B4-BE49-F238E27FC236}">
                <a16:creationId xmlns:a16="http://schemas.microsoft.com/office/drawing/2014/main" id="{D6BF0054-61A1-4CC2-996B-3B41585E3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654" y="3713799"/>
            <a:ext cx="889860" cy="79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warm weather clip art - Clip Art Library">
            <a:extLst>
              <a:ext uri="{FF2B5EF4-FFF2-40B4-BE49-F238E27FC236}">
                <a16:creationId xmlns:a16="http://schemas.microsoft.com/office/drawing/2014/main" id="{68D8FECF-2564-4F0A-ACCE-238FB50A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977" y="2939066"/>
            <a:ext cx="994567" cy="99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Free Cloudy Cliparts, Download Free Clip Art, Free Clip Art on Clipart  Library">
            <a:extLst>
              <a:ext uri="{FF2B5EF4-FFF2-40B4-BE49-F238E27FC236}">
                <a16:creationId xmlns:a16="http://schemas.microsoft.com/office/drawing/2014/main" id="{B5BEB2F1-A581-48DD-B310-2F04B2E98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25" y="1951851"/>
            <a:ext cx="1078478" cy="74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Free Cloudy Cliparts, Download Free Clip Art, Free Clip Art on Clipart  Library">
            <a:extLst>
              <a:ext uri="{FF2B5EF4-FFF2-40B4-BE49-F238E27FC236}">
                <a16:creationId xmlns:a16="http://schemas.microsoft.com/office/drawing/2014/main" id="{B071CC9D-381E-4781-A692-44063F7F5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97" y="4403599"/>
            <a:ext cx="1046529" cy="42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Sun And Clouds Clipart - Types Of Loans In Bank, HD Png Download ,  Transparent Png Image - PNGitem">
            <a:extLst>
              <a:ext uri="{FF2B5EF4-FFF2-40B4-BE49-F238E27FC236}">
                <a16:creationId xmlns:a16="http://schemas.microsoft.com/office/drawing/2014/main" id="{D43C4256-FCCC-44CA-94D7-A54D8439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2" b="89892" l="10000" r="92442">
                        <a14:foregroundMark x1="92442" y1="46022" x2="92442" y2="46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94736" y="324007"/>
            <a:ext cx="5422540" cy="215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98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29993E4-EFC3-4704-881E-F00C22672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6" t="26111" r="24218" b="54028"/>
          <a:stretch/>
        </p:blipFill>
        <p:spPr>
          <a:xfrm>
            <a:off x="1924050" y="409575"/>
            <a:ext cx="8705850" cy="2543175"/>
          </a:xfrm>
          <a:prstGeom prst="rect">
            <a:avLst/>
          </a:prstGeom>
        </p:spPr>
      </p:pic>
      <p:pic>
        <p:nvPicPr>
          <p:cNvPr id="8194" name="Picture 2" descr="Drawing clipart student, Drawing student Transparent FREE for download on  WebStockReview 2021">
            <a:extLst>
              <a:ext uri="{FF2B5EF4-FFF2-40B4-BE49-F238E27FC236}">
                <a16:creationId xmlns:a16="http://schemas.microsoft.com/office/drawing/2014/main" id="{DDFBCA79-AD4F-4654-86CD-99BD68F1C3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3238499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ree Moving Weather Cliparts, Download Free Clip Art, Free Clip Art on  Clipart Library">
            <a:extLst>
              <a:ext uri="{FF2B5EF4-FFF2-40B4-BE49-F238E27FC236}">
                <a16:creationId xmlns:a16="http://schemas.microsoft.com/office/drawing/2014/main" id="{114BD445-7CCE-41E6-A8C5-1A089AE4B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5660">
            <a:off x="2924176" y="2745654"/>
            <a:ext cx="253066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F7001C31-F36F-49F7-9D1B-943FD93C4602}"/>
              </a:ext>
            </a:extLst>
          </p:cNvPr>
          <p:cNvSpPr/>
          <p:nvPr/>
        </p:nvSpPr>
        <p:spPr>
          <a:xfrm>
            <a:off x="5181600" y="3238498"/>
            <a:ext cx="3781425" cy="1622933"/>
          </a:xfrm>
          <a:prstGeom prst="cloudCallout">
            <a:avLst>
              <a:gd name="adj1" fmla="val 59613"/>
              <a:gd name="adj2" fmla="val 3150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Create your own symbols 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58B305-E2E3-1CAC-D854-AD8B47E57A02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2985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2269BF3-F261-4BD3-8D4C-1B1CC470F3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4062" t="18750" r="35703" b="10417"/>
          <a:stretch/>
        </p:blipFill>
        <p:spPr>
          <a:xfrm>
            <a:off x="2914650" y="552450"/>
            <a:ext cx="3686175" cy="48577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C8A3FC8-369D-4D3F-81FA-6A8BA12722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594" t="21111" r="35547" b="8056"/>
          <a:stretch/>
        </p:blipFill>
        <p:spPr>
          <a:xfrm>
            <a:off x="6600825" y="552450"/>
            <a:ext cx="3762376" cy="485775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F4C2907-D143-48DB-8BB7-C37A558127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65" t="43195" r="50000" b="40019"/>
          <a:stretch/>
        </p:blipFill>
        <p:spPr>
          <a:xfrm>
            <a:off x="4157663" y="2281237"/>
            <a:ext cx="5210175" cy="1400175"/>
          </a:xfrm>
          <a:prstGeom prst="rect">
            <a:avLst/>
          </a:prstGeom>
        </p:spPr>
      </p:pic>
      <p:pic>
        <p:nvPicPr>
          <p:cNvPr id="10242" name="Picture 2" descr="Top 30 1 Minute Countdown GIFs | Find the best GIF on Gfycat">
            <a:extLst>
              <a:ext uri="{FF2B5EF4-FFF2-40B4-BE49-F238E27FC236}">
                <a16:creationId xmlns:a16="http://schemas.microsoft.com/office/drawing/2014/main" id="{33A4EFED-5851-4BA2-988D-A2E4293B69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6" y="466974"/>
            <a:ext cx="1438274" cy="145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C28494-FB00-236A-C20F-12969DF713CC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75166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57150"/>
            <a:ext cx="12068175" cy="67437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38B8361-D941-451E-ACA9-30BAB64EE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7" t="59753" r="50000" b="13333"/>
          <a:stretch/>
        </p:blipFill>
        <p:spPr>
          <a:xfrm>
            <a:off x="1794888" y="654148"/>
            <a:ext cx="7070332" cy="224498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8E7A137-3F0E-4305-90C2-4A037AFE543D}"/>
              </a:ext>
            </a:extLst>
          </p:cNvPr>
          <p:cNvSpPr txBox="1"/>
          <p:nvPr/>
        </p:nvSpPr>
        <p:spPr>
          <a:xfrm>
            <a:off x="3824748" y="3075713"/>
            <a:ext cx="4021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1. Jeddah has hot summers.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C6C9604-91A4-463F-BCBD-6257E2CEADAD}"/>
              </a:ext>
            </a:extLst>
          </p:cNvPr>
          <p:cNvSpPr txBox="1"/>
          <p:nvPr/>
        </p:nvSpPr>
        <p:spPr>
          <a:xfrm>
            <a:off x="3824748" y="34961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2. In winter, temperatures in Chicago often fall below zero Celsius, and even below zero Fahrenheit.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DAAB988-A9E4-4D9A-A723-62F9C0161CEF}"/>
              </a:ext>
            </a:extLst>
          </p:cNvPr>
          <p:cNvSpPr txBox="1"/>
          <p:nvPr/>
        </p:nvSpPr>
        <p:spPr>
          <a:xfrm>
            <a:off x="3824748" y="4229171"/>
            <a:ext cx="7196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3. Tomi will see cherry blossoms in the spring in Kyoto.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A397181-27B3-4545-ABFE-13FD23160E0C}"/>
              </a:ext>
            </a:extLst>
          </p:cNvPr>
          <p:cNvSpPr txBox="1"/>
          <p:nvPr/>
        </p:nvSpPr>
        <p:spPr>
          <a:xfrm>
            <a:off x="3824748" y="4736437"/>
            <a:ext cx="7590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4. In Canada in the fall, the leaves on the trees change color.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770EEBC-F7B9-4368-9B5D-C1CE19A0A5B4}"/>
              </a:ext>
            </a:extLst>
          </p:cNvPr>
          <p:cNvSpPr txBox="1"/>
          <p:nvPr/>
        </p:nvSpPr>
        <p:spPr>
          <a:xfrm>
            <a:off x="3824748" y="5210234"/>
            <a:ext cx="7590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5. The weather in Miami will be warm tomorrow, about 86 degrees Fahrenheit, 30 degrees Celsius.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CDA5A3-79CA-84E0-CBF8-954251904EC7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8557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4" name="Picture 4" descr="Paper and pencil homework clipart wikiclipart - Clipartix">
            <a:extLst>
              <a:ext uri="{FF2B5EF4-FFF2-40B4-BE49-F238E27FC236}">
                <a16:creationId xmlns:a16="http://schemas.microsoft.com/office/drawing/2014/main" id="{24338DA8-12C3-4B23-964E-9E88B75FB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671" y="3126408"/>
            <a:ext cx="2382973" cy="23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C270558C-176F-41B3-B261-0430E6C0A2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7942998"/>
              </p:ext>
            </p:extLst>
          </p:nvPr>
        </p:nvGraphicFramePr>
        <p:xfrm>
          <a:off x="1273717" y="2062975"/>
          <a:ext cx="8595112" cy="296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1505179C-ECAB-41DD-8E16-7AC50B9B8BD9}"/>
              </a:ext>
            </a:extLst>
          </p:cNvPr>
          <p:cNvSpPr/>
          <p:nvPr/>
        </p:nvSpPr>
        <p:spPr>
          <a:xfrm>
            <a:off x="1503323" y="797313"/>
            <a:ext cx="3646449" cy="1031487"/>
          </a:xfrm>
          <a:prstGeom prst="rect">
            <a:avLst/>
          </a:prstGeom>
          <a:solidFill>
            <a:srgbClr val="81C4EE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Objectives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D18C43-9FAA-FE93-515D-9ED496F632C0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2303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9218" name="Picture 2" descr="Pair Work Stamper | Purple | 38mm x 15mm | Teacher Stamp">
            <a:extLst>
              <a:ext uri="{FF2B5EF4-FFF2-40B4-BE49-F238E27FC236}">
                <a16:creationId xmlns:a16="http://schemas.microsoft.com/office/drawing/2014/main" id="{419FE52D-F707-4974-8459-9FE32A36F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32834" r="1" b="32500"/>
          <a:stretch/>
        </p:blipFill>
        <p:spPr bwMode="auto">
          <a:xfrm>
            <a:off x="8163249" y="933455"/>
            <a:ext cx="2691819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99C830D9-6927-461F-B654-8A165A102246}"/>
              </a:ext>
            </a:extLst>
          </p:cNvPr>
          <p:cNvSpPr/>
          <p:nvPr/>
        </p:nvSpPr>
        <p:spPr>
          <a:xfrm>
            <a:off x="2307429" y="1320401"/>
            <a:ext cx="4302921" cy="619125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the weather like?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149A13F-D84E-4F4E-AFA5-B868D19DA9B2}"/>
              </a:ext>
            </a:extLst>
          </p:cNvPr>
          <p:cNvSpPr/>
          <p:nvPr/>
        </p:nvSpPr>
        <p:spPr>
          <a:xfrm>
            <a:off x="5536662" y="2402678"/>
            <a:ext cx="3921663" cy="619125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it like outside?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8EAFC27-D7D4-4639-BD1A-6F05C2F0EF7D}"/>
              </a:ext>
            </a:extLst>
          </p:cNvPr>
          <p:cNvSpPr/>
          <p:nvPr/>
        </p:nvSpPr>
        <p:spPr>
          <a:xfrm>
            <a:off x="2898484" y="3529015"/>
            <a:ext cx="7956584" cy="619125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the weather like in Jeddah in the summer?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EA1CB5E-B398-4EA0-8CC8-CEB8B627FC30}"/>
              </a:ext>
            </a:extLst>
          </p:cNvPr>
          <p:cNvSpPr/>
          <p:nvPr/>
        </p:nvSpPr>
        <p:spPr>
          <a:xfrm>
            <a:off x="4333874" y="4918474"/>
            <a:ext cx="7315201" cy="619125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the weather like in Arar in the winter ?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EB5F5D-9D45-1AB7-0E48-D2276D4F3753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99861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4" name="Picture 4" descr="Download Free png Windy Png (84+ images in Collection) Page 3 - DLPNG.com">
            <a:extLst>
              <a:ext uri="{FF2B5EF4-FFF2-40B4-BE49-F238E27FC236}">
                <a16:creationId xmlns:a16="http://schemas.microsoft.com/office/drawing/2014/main" id="{F32FF48D-DE06-41C8-927B-066E38FF6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0" r="-823" b="22750"/>
          <a:stretch/>
        </p:blipFill>
        <p:spPr bwMode="auto">
          <a:xfrm flipH="1">
            <a:off x="6353175" y="0"/>
            <a:ext cx="5838825" cy="274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learning tools: word wall">
            <a:hlinkClick r:id="rId4"/>
            <a:extLst>
              <a:ext uri="{FF2B5EF4-FFF2-40B4-BE49-F238E27FC236}">
                <a16:creationId xmlns:a16="http://schemas.microsoft.com/office/drawing/2014/main" id="{D2C8B4E5-64B1-4796-AF9F-35945839C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643" y="1977946"/>
            <a:ext cx="3061938" cy="306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D3856C-C013-D8F1-FCF4-7A3F48E19A7F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569651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6" name="Picture 6" descr="Weather Matching Vocabulary | Windy day, Blowin' in the wind, Funny weather">
            <a:extLst>
              <a:ext uri="{FF2B5EF4-FFF2-40B4-BE49-F238E27FC236}">
                <a16:creationId xmlns:a16="http://schemas.microsoft.com/office/drawing/2014/main" id="{D768AF93-80D6-4C75-B422-55D7ADA6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504" y="4648200"/>
            <a:ext cx="245053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ornado Cartoon 574*675 transprent Png Free Download - Claw, Wing, Tornado.  - CleanPNG / KissPNG">
            <a:extLst>
              <a:ext uri="{FF2B5EF4-FFF2-40B4-BE49-F238E27FC236}">
                <a16:creationId xmlns:a16="http://schemas.microsoft.com/office/drawing/2014/main" id="{617FA6B6-D29D-428E-AA4B-B38C54372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3" y="593897"/>
            <a:ext cx="2038351" cy="463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omework - WCB Fifth Grade">
            <a:extLst>
              <a:ext uri="{FF2B5EF4-FFF2-40B4-BE49-F238E27FC236}">
                <a16:creationId xmlns:a16="http://schemas.microsoft.com/office/drawing/2014/main" id="{CF2CAA54-6FDB-470F-AAFD-6881EB8CD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398" y="904144"/>
            <a:ext cx="3210212" cy="252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98B707-C0A3-0AB3-D882-72674221BA66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91A6FC-6D01-EB25-529E-6DAB07D10445}"/>
              </a:ext>
            </a:extLst>
          </p:cNvPr>
          <p:cNvSpPr/>
          <p:nvPr/>
        </p:nvSpPr>
        <p:spPr>
          <a:xfrm>
            <a:off x="4031034" y="3850215"/>
            <a:ext cx="4253755" cy="1800224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36E21"/>
                </a:solidFill>
              </a:rPr>
              <a:t>Page : 241 </a:t>
            </a:r>
            <a:endParaRPr lang="en-SA" sz="5000" b="1" dirty="0">
              <a:solidFill>
                <a:srgbClr val="F36E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54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5" name="Picture 6" descr="Words clipart seasons, Words seasons Transparent FREE for download on  WebStockReview 2021">
            <a:extLst>
              <a:ext uri="{FF2B5EF4-FFF2-40B4-BE49-F238E27FC236}">
                <a16:creationId xmlns:a16="http://schemas.microsoft.com/office/drawing/2014/main" id="{31864467-5971-445E-A7FA-04B0F13C3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082" y="4003287"/>
            <a:ext cx="18192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Free Good Bye Cliparts, Download Free Clip Art, Free Clip Art on Clipart  Library">
            <a:extLst>
              <a:ext uri="{FF2B5EF4-FFF2-40B4-BE49-F238E27FC236}">
                <a16:creationId xmlns:a16="http://schemas.microsoft.com/office/drawing/2014/main" id="{2FFB2955-9423-41C9-8AF2-DF89DC421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162" y="1035438"/>
            <a:ext cx="7117499" cy="29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C9D3464-853B-3269-D484-F41A2340F32A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2172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16386" name="Picture 2" descr="بـســم الله الــرحـمــان الــرحـيــم 📖 تفسير قوله تعالى : (( إِنَّ فِي  خَلْقِ السَّمَاوَاتِ وَالْأَرْضِ وَاخْتِلَافِ اللَّيْلِ وَالن… | Math, Math  equations, Ill">
            <a:extLst>
              <a:ext uri="{FF2B5EF4-FFF2-40B4-BE49-F238E27FC236}">
                <a16:creationId xmlns:a16="http://schemas.microsoft.com/office/drawing/2014/main" id="{FE1B9B74-8A7C-4395-82C7-3413A7E75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822" y="114300"/>
            <a:ext cx="4624039" cy="6096929"/>
          </a:xfrm>
          <a:prstGeom prst="rect">
            <a:avLst/>
          </a:prstGeom>
          <a:noFill/>
          <a:ln w="76200">
            <a:solidFill>
              <a:srgbClr val="81C4EE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D46BDE-8B1D-E6AB-A602-24860ADE285E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83071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2050" name="Picture 2" descr="Free Four Seasons Cliparts, Download Free Clip Art, Free Clip Art on Clipart  Library">
            <a:extLst>
              <a:ext uri="{FF2B5EF4-FFF2-40B4-BE49-F238E27FC236}">
                <a16:creationId xmlns:a16="http://schemas.microsoft.com/office/drawing/2014/main" id="{3FB4E6F5-8631-46DC-8190-10481264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87639"/>
            <a:ext cx="4321972" cy="480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21C1028A-4AD1-4D8F-A04A-BA9AF863CE6B}"/>
              </a:ext>
            </a:extLst>
          </p:cNvPr>
          <p:cNvSpPr/>
          <p:nvPr/>
        </p:nvSpPr>
        <p:spPr>
          <a:xfrm>
            <a:off x="1924050" y="1171575"/>
            <a:ext cx="4848225" cy="904875"/>
          </a:xfrm>
          <a:prstGeom prst="roundRect">
            <a:avLst/>
          </a:prstGeom>
          <a:solidFill>
            <a:srgbClr val="FEF0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favorite season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C06B33B-73D7-4D64-83B6-6FA626DD43D8}"/>
              </a:ext>
            </a:extLst>
          </p:cNvPr>
          <p:cNvSpPr/>
          <p:nvPr/>
        </p:nvSpPr>
        <p:spPr>
          <a:xfrm>
            <a:off x="3985024" y="2343150"/>
            <a:ext cx="3274218" cy="904875"/>
          </a:xfrm>
          <a:prstGeom prst="roundRect">
            <a:avLst/>
          </a:prstGeom>
          <a:solidFill>
            <a:srgbClr val="FEF0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Is it hot \cold?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76C1E25-E1AF-42A8-9904-699FAAE5B661}"/>
              </a:ext>
            </a:extLst>
          </p:cNvPr>
          <p:cNvSpPr/>
          <p:nvPr/>
        </p:nvSpPr>
        <p:spPr>
          <a:xfrm>
            <a:off x="2730105" y="3657601"/>
            <a:ext cx="3814762" cy="904875"/>
          </a:xfrm>
          <a:prstGeom prst="roundRect">
            <a:avLst/>
          </a:prstGeom>
          <a:solidFill>
            <a:srgbClr val="FEF0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love about it ?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FFEA843-5415-F97F-83EA-D9976839F7BD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81174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easons Name, Four Seasons, Season Quotes, Science - Arvore Representando  As Estações Do Ano , Transparent Cartoon, Free Cliparts &amp; Silhouettes -  NetClipart">
            <a:extLst>
              <a:ext uri="{FF2B5EF4-FFF2-40B4-BE49-F238E27FC236}">
                <a16:creationId xmlns:a16="http://schemas.microsoft.com/office/drawing/2014/main" id="{EACB281A-A359-4CD1-BC13-628DF4E02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91" b="89919" l="10000" r="90000">
                        <a14:foregroundMark x1="53152" y1="70104" x2="66522" y2="65817"/>
                        <a14:foregroundMark x1="66522" y1="65817" x2="72500" y2="60950"/>
                        <a14:foregroundMark x1="72500" y1="60950" x2="78696" y2="47045"/>
                        <a14:foregroundMark x1="78696" y1="47045" x2="75217" y2="23407"/>
                        <a14:foregroundMark x1="75217" y1="23407" x2="73043" y2="16802"/>
                        <a14:foregroundMark x1="73043" y1="16802" x2="54239" y2="8343"/>
                        <a14:foregroundMark x1="54239" y1="8343" x2="46957" y2="7300"/>
                        <a14:foregroundMark x1="46957" y1="7300" x2="38913" y2="8691"/>
                        <a14:foregroundMark x1="38913" y1="8691" x2="26087" y2="16570"/>
                        <a14:foregroundMark x1="26087" y1="16570" x2="23804" y2="24797"/>
                        <a14:foregroundMark x1="23804" y1="24797" x2="30109" y2="29780"/>
                        <a14:foregroundMark x1="30109" y1="29780" x2="37717" y2="29896"/>
                        <a14:foregroundMark x1="37717" y1="29896" x2="30217" y2="34994"/>
                        <a14:foregroundMark x1="30217" y1="34994" x2="23261" y2="35342"/>
                        <a14:foregroundMark x1="23261" y1="35342" x2="25652" y2="28505"/>
                        <a14:foregroundMark x1="25652" y1="28505" x2="24022" y2="35805"/>
                        <a14:foregroundMark x1="24022" y1="35805" x2="28804" y2="27694"/>
                        <a14:foregroundMark x1="28804" y1="27694" x2="29348" y2="35921"/>
                        <a14:foregroundMark x1="29348" y1="35921" x2="34022" y2="40904"/>
                        <a14:foregroundMark x1="34022" y1="40904" x2="62609" y2="29316"/>
                        <a14:foregroundMark x1="62609" y1="29316" x2="56413" y2="48436"/>
                        <a14:foregroundMark x1="56413" y1="48436" x2="48587" y2="60255"/>
                        <a14:foregroundMark x1="48587" y1="60255" x2="57500" y2="60487"/>
                        <a14:foregroundMark x1="57500" y1="60487" x2="65761" y2="60371"/>
                        <a14:foregroundMark x1="65761" y1="60371" x2="72717" y2="53882"/>
                        <a14:foregroundMark x1="72717" y1="53882" x2="66304" y2="48436"/>
                        <a14:foregroundMark x1="66304" y1="48436" x2="56522" y2="50753"/>
                        <a14:foregroundMark x1="56522" y1="50753" x2="66739" y2="30707"/>
                        <a14:foregroundMark x1="66739" y1="30707" x2="52935" y2="30475"/>
                        <a14:foregroundMark x1="52935" y1="30475" x2="41413" y2="34067"/>
                        <a14:foregroundMark x1="41413" y1="34067" x2="48370" y2="24681"/>
                        <a14:foregroundMark x1="48370" y1="24681" x2="37283" y2="24102"/>
                        <a14:foregroundMark x1="37283" y1="24102" x2="46304" y2="11819"/>
                        <a14:foregroundMark x1="46304" y1="11819" x2="36304" y2="14716"/>
                        <a14:foregroundMark x1="36304" y1="14716" x2="44783" y2="11472"/>
                        <a14:foregroundMark x1="44783" y1="11472" x2="59783" y2="13557"/>
                        <a14:foregroundMark x1="59783" y1="13557" x2="66304" y2="18424"/>
                        <a14:foregroundMark x1="66304" y1="18424" x2="73261" y2="34415"/>
                        <a14:foregroundMark x1="73261" y1="34415" x2="72391" y2="42990"/>
                        <a14:foregroundMark x1="72391" y1="42990" x2="62065" y2="60139"/>
                        <a14:foregroundMark x1="62065" y1="60139" x2="60652" y2="60950"/>
                        <a14:foregroundMark x1="59891" y1="42874" x2="69565" y2="36501"/>
                        <a14:foregroundMark x1="69565" y1="36501" x2="62609" y2="41599"/>
                        <a14:foregroundMark x1="62609" y1="41599" x2="77391" y2="35458"/>
                        <a14:foregroundMark x1="77391" y1="35458" x2="61413" y2="43453"/>
                        <a14:foregroundMark x1="61413" y1="43453" x2="51413" y2="55852"/>
                        <a14:foregroundMark x1="51413" y1="55852" x2="53261" y2="66396"/>
                        <a14:foregroundMark x1="53261" y1="66396" x2="41087" y2="33024"/>
                        <a14:foregroundMark x1="41087" y1="33024" x2="44674" y2="39861"/>
                        <a14:foregroundMark x1="44674" y1="39861" x2="38370" y2="36848"/>
                        <a14:foregroundMark x1="38370" y1="36848" x2="48043" y2="44728"/>
                        <a14:foregroundMark x1="48043" y1="44728" x2="41630" y2="37080"/>
                        <a14:foregroundMark x1="41630" y1="37080" x2="29239" y2="31981"/>
                        <a14:foregroundMark x1="29239" y1="31981" x2="22174" y2="31286"/>
                        <a14:foregroundMark x1="22174" y1="31286" x2="34130" y2="31981"/>
                        <a14:foregroundMark x1="34130" y1="31981" x2="49457" y2="30243"/>
                        <a14:foregroundMark x1="49457" y1="30243" x2="49022" y2="22943"/>
                        <a14:foregroundMark x1="49022" y1="22943" x2="52391" y2="14832"/>
                        <a14:foregroundMark x1="52391" y1="14832" x2="52174" y2="25261"/>
                        <a14:foregroundMark x1="52174" y1="25261" x2="51957" y2="16918"/>
                        <a14:foregroundMark x1="51957" y1="16918" x2="55543" y2="11008"/>
                        <a14:foregroundMark x1="55543" y1="11008" x2="53043" y2="54114"/>
                        <a14:foregroundMark x1="53043" y1="54114" x2="53043" y2="46118"/>
                        <a14:foregroundMark x1="53043" y1="46118" x2="48370" y2="51448"/>
                        <a14:foregroundMark x1="48370" y1="51448" x2="57174" y2="43569"/>
                        <a14:foregroundMark x1="57174" y1="43569" x2="64891" y2="39977"/>
                        <a14:foregroundMark x1="64891" y1="39977" x2="56087" y2="41251"/>
                        <a14:foregroundMark x1="56087" y1="41251" x2="66522" y2="38818"/>
                        <a14:foregroundMark x1="66522" y1="38818" x2="53043" y2="56199"/>
                        <a14:foregroundMark x1="53043" y1="56199" x2="45435" y2="49247"/>
                        <a14:foregroundMark x1="45435" y1="49247" x2="45109" y2="28737"/>
                        <a14:foregroundMark x1="45109" y1="28737" x2="46196" y2="21553"/>
                        <a14:foregroundMark x1="46196" y1="21553" x2="26630" y2="36616"/>
                        <a14:foregroundMark x1="26630" y1="36616" x2="32500" y2="27231"/>
                        <a14:foregroundMark x1="32500" y1="27231" x2="38152" y2="23986"/>
                        <a14:foregroundMark x1="52500" y1="20973" x2="50761" y2="28158"/>
                        <a14:foregroundMark x1="50761" y1="28158" x2="51957" y2="20510"/>
                        <a14:foregroundMark x1="51957" y1="20510" x2="51196" y2="37428"/>
                        <a14:foregroundMark x1="51196" y1="37428" x2="37283" y2="32908"/>
                        <a14:foregroundMark x1="37283" y1="32908" x2="43913" y2="33835"/>
                        <a14:foregroundMark x1="43913" y1="33835" x2="35870" y2="33372"/>
                        <a14:foregroundMark x1="35870" y1="33372" x2="28587" y2="30012"/>
                        <a14:foregroundMark x1="28587" y1="30012" x2="22391" y2="32445"/>
                        <a14:foregroundMark x1="22391" y1="32445" x2="30435" y2="30127"/>
                        <a14:foregroundMark x1="30435" y1="30127" x2="53804" y2="34067"/>
                        <a14:foregroundMark x1="53804" y1="34067" x2="55217" y2="42642"/>
                        <a14:foregroundMark x1="55217" y1="42642" x2="51739" y2="49479"/>
                        <a14:foregroundMark x1="51739" y1="49479" x2="51957" y2="64079"/>
                        <a14:foregroundMark x1="51957" y1="64079" x2="50109" y2="54229"/>
                        <a14:foregroundMark x1="50109" y1="54229" x2="55652" y2="38586"/>
                        <a14:foregroundMark x1="55652" y1="38586" x2="55326" y2="3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561" y="3156225"/>
            <a:ext cx="3388421" cy="356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8D63AED-7428-4CF9-84B1-F09965B161E9}"/>
              </a:ext>
            </a:extLst>
          </p:cNvPr>
          <p:cNvSpPr/>
          <p:nvPr/>
        </p:nvSpPr>
        <p:spPr>
          <a:xfrm flipV="1">
            <a:off x="1156021" y="6581775"/>
            <a:ext cx="10521629" cy="46337"/>
          </a:xfrm>
          <a:prstGeom prst="rect">
            <a:avLst/>
          </a:prstGeom>
          <a:solidFill>
            <a:srgbClr val="81C4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E3617C0-BB5F-41B4-AC33-0C7CF747ADDB}"/>
              </a:ext>
            </a:extLst>
          </p:cNvPr>
          <p:cNvSpPr/>
          <p:nvPr/>
        </p:nvSpPr>
        <p:spPr>
          <a:xfrm rot="21442769">
            <a:off x="604837" y="6489905"/>
            <a:ext cx="10982325" cy="45719"/>
          </a:xfrm>
          <a:prstGeom prst="rect">
            <a:avLst/>
          </a:prstGeom>
          <a:solidFill>
            <a:srgbClr val="FE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EB8BC12-786C-4E5A-96D3-21889D907675}"/>
              </a:ext>
            </a:extLst>
          </p:cNvPr>
          <p:cNvSpPr/>
          <p:nvPr/>
        </p:nvSpPr>
        <p:spPr>
          <a:xfrm>
            <a:off x="514349" y="6406507"/>
            <a:ext cx="10982325" cy="45719"/>
          </a:xfrm>
          <a:prstGeom prst="rect">
            <a:avLst/>
          </a:prstGeom>
          <a:solidFill>
            <a:srgbClr val="FF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7ED5748-16E0-4D7A-9EF5-E08D3C3B896F}"/>
              </a:ext>
            </a:extLst>
          </p:cNvPr>
          <p:cNvSpPr/>
          <p:nvPr/>
        </p:nvSpPr>
        <p:spPr>
          <a:xfrm rot="16351542">
            <a:off x="-1203574" y="1604607"/>
            <a:ext cx="3072870" cy="45719"/>
          </a:xfrm>
          <a:prstGeom prst="rect">
            <a:avLst/>
          </a:prstGeom>
          <a:solidFill>
            <a:srgbClr val="FF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38086E5-5D49-438B-88A2-649601D9927D}"/>
              </a:ext>
            </a:extLst>
          </p:cNvPr>
          <p:cNvSpPr/>
          <p:nvPr/>
        </p:nvSpPr>
        <p:spPr>
          <a:xfrm rot="16351542">
            <a:off x="-1097454" y="1988529"/>
            <a:ext cx="3072870" cy="45719"/>
          </a:xfrm>
          <a:prstGeom prst="rect">
            <a:avLst/>
          </a:prstGeom>
          <a:solidFill>
            <a:srgbClr val="FE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31ADC7A-186E-4428-8DBB-38706858976A}"/>
              </a:ext>
            </a:extLst>
          </p:cNvPr>
          <p:cNvSpPr/>
          <p:nvPr/>
        </p:nvSpPr>
        <p:spPr>
          <a:xfrm rot="15893097">
            <a:off x="-1166661" y="1601011"/>
            <a:ext cx="3072870" cy="45719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D688D16-CFCD-4FEA-80C0-26802AE98BC8}"/>
              </a:ext>
            </a:extLst>
          </p:cNvPr>
          <p:cNvSpPr txBox="1"/>
          <p:nvPr/>
        </p:nvSpPr>
        <p:spPr>
          <a:xfrm>
            <a:off x="942975" y="6033712"/>
            <a:ext cx="26860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latin typeface="Forte" panose="03060902040502070203" pitchFamily="66" charset="0"/>
              </a:rPr>
              <a:t>By: Asma AlMjlad</a:t>
            </a:r>
            <a:endParaRPr lang="ar-SA" dirty="0">
              <a:latin typeface="Forte" panose="03060902040502070203" pitchFamily="66" charset="0"/>
            </a:endParaRPr>
          </a:p>
        </p:txBody>
      </p:sp>
      <p:pic>
        <p:nvPicPr>
          <p:cNvPr id="1026" name="Picture 2" descr="Weather Clip Art - Atmospheric Conditions Weather Clipart by The Painted  Crow">
            <a:hlinkClick r:id="rId4"/>
            <a:extLst>
              <a:ext uri="{FF2B5EF4-FFF2-40B4-BE49-F238E27FC236}">
                <a16:creationId xmlns:a16="http://schemas.microsoft.com/office/drawing/2014/main" id="{3A2E6F33-B493-4458-A6F8-F040102D8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21714" b="2286"/>
          <a:stretch/>
        </p:blipFill>
        <p:spPr bwMode="auto">
          <a:xfrm>
            <a:off x="4371975" y="1241599"/>
            <a:ext cx="4591050" cy="353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BEF83ADD-91AD-4FCC-B999-414489B66725}"/>
              </a:ext>
            </a:extLst>
          </p:cNvPr>
          <p:cNvSpPr/>
          <p:nvPr/>
        </p:nvSpPr>
        <p:spPr>
          <a:xfrm>
            <a:off x="4876800" y="5108474"/>
            <a:ext cx="3581400" cy="847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chick the weather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4C4319-7855-7793-FEE6-8FAB9D42E3C5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740067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2269BF3-F261-4BD3-8D4C-1B1CC470F3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62" t="18750" r="35703" b="10417"/>
          <a:stretch/>
        </p:blipFill>
        <p:spPr>
          <a:xfrm>
            <a:off x="2914650" y="552450"/>
            <a:ext cx="3686175" cy="48577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C8A3FC8-369D-4D3F-81FA-6A8BA12722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94" t="21111" r="35547" b="8056"/>
          <a:stretch/>
        </p:blipFill>
        <p:spPr>
          <a:xfrm>
            <a:off x="6600825" y="552450"/>
            <a:ext cx="3762376" cy="4857750"/>
          </a:xfrm>
          <a:prstGeom prst="rect">
            <a:avLst/>
          </a:prstGeom>
        </p:spPr>
      </p:pic>
      <p:pic>
        <p:nvPicPr>
          <p:cNvPr id="2" name="SG Bk 4 F-SA_2020_2-02">
            <a:hlinkClick r:id="" action="ppaction://media"/>
            <a:extLst>
              <a:ext uri="{FF2B5EF4-FFF2-40B4-BE49-F238E27FC236}">
                <a16:creationId xmlns:a16="http://schemas.microsoft.com/office/drawing/2014/main" id="{A1CBB16F-E379-4B37-B6AC-8FEDACA6C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3075" y="1600200"/>
            <a:ext cx="1279525" cy="12795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0C1CF7-86AA-D3C3-32F4-2EB925CF32A4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32240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0C1CF7-86AA-D3C3-32F4-2EB925CF32A4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5" name="trim.EA8F3B6E-C230-4E15-84C0-4D286675B453.MOV">
            <a:hlinkClick r:id="" action="ppaction://media"/>
            <a:extLst>
              <a:ext uri="{FF2B5EF4-FFF2-40B4-BE49-F238E27FC236}">
                <a16:creationId xmlns:a16="http://schemas.microsoft.com/office/drawing/2014/main" id="{C8A0477C-C31E-3B0F-4ACB-A56ACD0415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1336" y="552923"/>
            <a:ext cx="9283581" cy="52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25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2269BF3-F261-4BD3-8D4C-1B1CC470F3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4062" t="18750" r="35703" b="10417"/>
          <a:stretch/>
        </p:blipFill>
        <p:spPr>
          <a:xfrm>
            <a:off x="2914650" y="552450"/>
            <a:ext cx="3686175" cy="48577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C8A3FC8-369D-4D3F-81FA-6A8BA12722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594" t="21111" r="35547" b="8056"/>
          <a:stretch/>
        </p:blipFill>
        <p:spPr>
          <a:xfrm>
            <a:off x="6600825" y="552450"/>
            <a:ext cx="3762376" cy="4857750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2C1740F8-CABA-4D8D-A082-209658728267}"/>
              </a:ext>
            </a:extLst>
          </p:cNvPr>
          <p:cNvSpPr/>
          <p:nvPr/>
        </p:nvSpPr>
        <p:spPr>
          <a:xfrm>
            <a:off x="7291387" y="771524"/>
            <a:ext cx="3876675" cy="733425"/>
          </a:xfrm>
          <a:prstGeom prst="roundRect">
            <a:avLst/>
          </a:prstGeom>
          <a:solidFill>
            <a:srgbClr val="FFAB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Where does it look hot?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658913CF-69CF-46FD-B013-138F54EA2996}"/>
              </a:ext>
            </a:extLst>
          </p:cNvPr>
          <p:cNvSpPr/>
          <p:nvPr/>
        </p:nvSpPr>
        <p:spPr>
          <a:xfrm>
            <a:off x="1764505" y="652461"/>
            <a:ext cx="3876675" cy="733425"/>
          </a:xfrm>
          <a:prstGeom prst="roundRect">
            <a:avLst/>
          </a:prstGeom>
          <a:solidFill>
            <a:srgbClr val="FFAB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How can you tell it’s hot?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9BE800E-A84E-46EF-8B26-118A1B5F0BBE}"/>
              </a:ext>
            </a:extLst>
          </p:cNvPr>
          <p:cNvSpPr/>
          <p:nvPr/>
        </p:nvSpPr>
        <p:spPr>
          <a:xfrm>
            <a:off x="2667001" y="2632466"/>
            <a:ext cx="5372103" cy="733425"/>
          </a:xfrm>
          <a:prstGeom prst="roundRect">
            <a:avLst/>
          </a:prstGeom>
          <a:solidFill>
            <a:srgbClr val="FFAB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kinds of things do people probably do in the summer?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CA14004-F022-4216-8803-3A5043CF1687}"/>
              </a:ext>
            </a:extLst>
          </p:cNvPr>
          <p:cNvSpPr/>
          <p:nvPr/>
        </p:nvSpPr>
        <p:spPr>
          <a:xfrm>
            <a:off x="2800349" y="1701995"/>
            <a:ext cx="4729164" cy="733425"/>
          </a:xfrm>
          <a:prstGeom prst="roundRect">
            <a:avLst/>
          </a:prstGeom>
          <a:solidFill>
            <a:srgbClr val="FFAB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Does it look humid or dry there?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91D5971-9FB9-4BEA-AFA3-B83F6D0DA974}"/>
              </a:ext>
            </a:extLst>
          </p:cNvPr>
          <p:cNvSpPr/>
          <p:nvPr/>
        </p:nvSpPr>
        <p:spPr>
          <a:xfrm>
            <a:off x="7339012" y="3219443"/>
            <a:ext cx="3876675" cy="733425"/>
          </a:xfrm>
          <a:prstGeom prst="roundRect">
            <a:avLst/>
          </a:prstGeom>
          <a:solidFill>
            <a:srgbClr val="FFAB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Where does it look cold?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5DA05FAB-7F30-4979-97D2-7ACCA1989F29}"/>
              </a:ext>
            </a:extLst>
          </p:cNvPr>
          <p:cNvSpPr/>
          <p:nvPr/>
        </p:nvSpPr>
        <p:spPr>
          <a:xfrm>
            <a:off x="4574378" y="3952868"/>
            <a:ext cx="5372103" cy="733425"/>
          </a:xfrm>
          <a:prstGeom prst="roundRect">
            <a:avLst/>
          </a:prstGeom>
          <a:solidFill>
            <a:srgbClr val="FFAB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think the temperature is there?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85C164BB-B609-4AC0-8E14-2213D8F801B0}"/>
              </a:ext>
            </a:extLst>
          </p:cNvPr>
          <p:cNvSpPr/>
          <p:nvPr/>
        </p:nvSpPr>
        <p:spPr>
          <a:xfrm>
            <a:off x="3224214" y="4962525"/>
            <a:ext cx="5143499" cy="733425"/>
          </a:xfrm>
          <a:prstGeom prst="roundRect">
            <a:avLst/>
          </a:prstGeom>
          <a:solidFill>
            <a:srgbClr val="FFAB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? What kinds of activities can people do in the winter?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EBF5144-17D1-53EB-206A-984513B218AC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930676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B1982CE-5CE5-4051-9D60-D4995146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23333" r="23828" b="10834"/>
          <a:stretch/>
        </p:blipFill>
        <p:spPr>
          <a:xfrm>
            <a:off x="123825" y="0"/>
            <a:ext cx="12068175" cy="67437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3293427-E74D-4AC3-9B0A-2D1147082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167" b="80278" l="24375" r="53594">
                        <a14:foregroundMark x1="37604" y1="69352" x2="37448" y2="75093"/>
                        <a14:foregroundMark x1="37448" y1="75093" x2="38906" y2="80185"/>
                        <a14:foregroundMark x1="38906" y1="80185" x2="45521" y2="80926"/>
                        <a14:foregroundMark x1="45521" y1="80926" x2="49063" y2="80648"/>
                        <a14:foregroundMark x1="49063" y1="80648" x2="52240" y2="81019"/>
                        <a14:foregroundMark x1="52240" y1="81019" x2="53125" y2="74815"/>
                        <a14:foregroundMark x1="53125" y1="74815" x2="51927" y2="42870"/>
                        <a14:foregroundMark x1="51927" y1="42870" x2="50938" y2="37870"/>
                        <a14:foregroundMark x1="50938" y1="37870" x2="28229" y2="33889"/>
                        <a14:foregroundMark x1="28229" y1="33889" x2="25000" y2="35093"/>
                        <a14:foregroundMark x1="25000" y1="35093" x2="21927" y2="39722"/>
                        <a14:foregroundMark x1="21927" y1="39722" x2="20573" y2="46852"/>
                        <a14:foregroundMark x1="20573" y1="46852" x2="21250" y2="66481"/>
                        <a14:foregroundMark x1="21250" y1="66481" x2="23385" y2="70370"/>
                        <a14:foregroundMark x1="23385" y1="70370" x2="26823" y2="70741"/>
                        <a14:foregroundMark x1="26823" y1="70741" x2="30312" y2="70370"/>
                        <a14:foregroundMark x1="30312" y1="70370" x2="36823" y2="71019"/>
                        <a14:foregroundMark x1="36823" y1="71019" x2="39948" y2="70000"/>
                        <a14:foregroundMark x1="39948" y1="70000" x2="29896" y2="63148"/>
                        <a14:foregroundMark x1="29896" y1="63148" x2="33802" y2="53426"/>
                        <a14:foregroundMark x1="33802" y1="53426" x2="21667" y2="62778"/>
                        <a14:foregroundMark x1="21667" y1="62778" x2="29531" y2="48241"/>
                        <a14:foregroundMark x1="29531" y1="48241" x2="25990" y2="48519"/>
                        <a14:foregroundMark x1="25990" y1="48519" x2="28125" y2="41944"/>
                        <a14:foregroundMark x1="28125" y1="41944" x2="23750" y2="44444"/>
                        <a14:foregroundMark x1="23750" y1="44444" x2="24271" y2="38796"/>
                        <a14:foregroundMark x1="24271" y1="38796" x2="28125" y2="38426"/>
                        <a14:foregroundMark x1="28125" y1="38426" x2="33802" y2="38889"/>
                        <a14:foregroundMark x1="33802" y1="38889" x2="36823" y2="42222"/>
                        <a14:foregroundMark x1="36823" y1="42222" x2="45052" y2="43611"/>
                        <a14:foregroundMark x1="45052" y1="43611" x2="48281" y2="39259"/>
                        <a14:foregroundMark x1="48281" y1="39259" x2="45729" y2="35648"/>
                        <a14:foregroundMark x1="45729" y1="35648" x2="26927" y2="34259"/>
                        <a14:foregroundMark x1="26927" y1="34259" x2="41823" y2="40463"/>
                        <a14:foregroundMark x1="41823" y1="40463" x2="41250" y2="47685"/>
                        <a14:foregroundMark x1="41250" y1="47685" x2="38958" y2="52500"/>
                        <a14:foregroundMark x1="38958" y1="52500" x2="42188" y2="52407"/>
                        <a14:foregroundMark x1="42188" y1="52407" x2="41510" y2="58148"/>
                        <a14:foregroundMark x1="41510" y1="58148" x2="44010" y2="62130"/>
                        <a14:foregroundMark x1="44010" y1="62130" x2="47396" y2="59815"/>
                        <a14:foregroundMark x1="47396" y1="59815" x2="43802" y2="66481"/>
                        <a14:foregroundMark x1="43802" y1="66481" x2="47604" y2="65741"/>
                        <a14:foregroundMark x1="47604" y1="65741" x2="47396" y2="71759"/>
                        <a14:foregroundMark x1="47396" y1="71759" x2="48177" y2="74074"/>
                        <a14:foregroundMark x1="24479" y1="43519" x2="25156" y2="60093"/>
                        <a14:foregroundMark x1="29479" y1="34537" x2="42708" y2="35926"/>
                        <a14:foregroundMark x1="42708" y1="35926" x2="48698" y2="34722"/>
                        <a14:foregroundMark x1="48698" y1="34722" x2="51042" y2="38611"/>
                        <a14:foregroundMark x1="51042" y1="38611" x2="50469" y2="44815"/>
                        <a14:foregroundMark x1="50469" y1="44815" x2="53125" y2="48056"/>
                        <a14:foregroundMark x1="53125" y1="48056" x2="52448" y2="53426"/>
                        <a14:foregroundMark x1="52448" y1="53426" x2="52656" y2="77315"/>
                        <a14:foregroundMark x1="52656" y1="77315" x2="49635" y2="79722"/>
                        <a14:foregroundMark x1="49635" y1="79722" x2="39740" y2="78704"/>
                        <a14:foregroundMark x1="39740" y1="78704" x2="38802" y2="73148"/>
                        <a14:foregroundMark x1="38802" y1="73148" x2="38854" y2="72778"/>
                        <a14:foregroundMark x1="52240" y1="41111" x2="52083" y2="76759"/>
                        <a14:foregroundMark x1="52500" y1="35556" x2="51719" y2="59259"/>
                        <a14:foregroundMark x1="51719" y1="59259" x2="52396" y2="53519"/>
                        <a14:foregroundMark x1="52396" y1="53519" x2="52708" y2="76944"/>
                        <a14:foregroundMark x1="52708" y1="76944" x2="49896" y2="80278"/>
                        <a14:foregroundMark x1="49896" y1="80278" x2="41979" y2="80370"/>
                        <a14:foregroundMark x1="22604" y1="67407" x2="23333" y2="40926"/>
                        <a14:foregroundMark x1="23333" y1="40926" x2="22344" y2="52685"/>
                        <a14:foregroundMark x1="22344" y1="52685" x2="22917" y2="58056"/>
                        <a14:foregroundMark x1="22917" y1="58056" x2="21875" y2="49815"/>
                        <a14:foregroundMark x1="21875" y1="49815" x2="22396" y2="37222"/>
                        <a14:foregroundMark x1="22396" y1="37222" x2="25573" y2="33889"/>
                        <a14:foregroundMark x1="25573" y1="33889" x2="32188" y2="33426"/>
                        <a14:foregroundMark x1="32188" y1="33426" x2="42760" y2="35093"/>
                        <a14:foregroundMark x1="42760" y1="35093" x2="49375" y2="34352"/>
                        <a14:foregroundMark x1="49375" y1="34352" x2="52448" y2="36019"/>
                        <a14:foregroundMark x1="52448" y1="36019" x2="53594" y2="66852"/>
                        <a14:backgroundMark x1="23281" y1="72870" x2="23177" y2="78333"/>
                        <a14:backgroundMark x1="23177" y1="78333" x2="23333" y2="72963"/>
                        <a14:backgroundMark x1="23333" y1="72963" x2="24718" y2="72562"/>
                        <a14:backgroundMark x1="36826" y1="75040" x2="36847" y2="75596"/>
                        <a14:backgroundMark x1="36793" y1="78010" x2="34792" y2="81481"/>
                        <a14:backgroundMark x1="34792" y1="81481" x2="25000" y2="80370"/>
                        <a14:backgroundMark x1="25000" y1="80370" x2="22135" y2="78519"/>
                        <a14:backgroundMark x1="22135" y1="78519" x2="26198" y2="75278"/>
                        <a14:backgroundMark x1="26198" y1="75278" x2="29375" y2="75093"/>
                        <a14:backgroundMark x1="29375" y1="75093" x2="27656" y2="79630"/>
                        <a14:backgroundMark x1="27656" y1="79630" x2="31146" y2="79722"/>
                        <a14:backgroundMark x1="31146" y1="79722" x2="35313" y2="75185"/>
                        <a14:backgroundMark x1="35313" y1="75185" x2="28021" y2="77593"/>
                      </a14:backgroundRemoval>
                    </a14:imgEffect>
                  </a14:imgLayer>
                </a14:imgProps>
              </a:ext>
            </a:extLst>
          </a:blip>
          <a:srcRect l="24230" t="50219" r="46860" b="19167"/>
          <a:stretch/>
        </p:blipFill>
        <p:spPr>
          <a:xfrm>
            <a:off x="6315075" y="1019175"/>
            <a:ext cx="5286375" cy="481965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6AABB72-D141-482D-B327-062D6DA39B98}"/>
              </a:ext>
            </a:extLst>
          </p:cNvPr>
          <p:cNvSpPr/>
          <p:nvPr/>
        </p:nvSpPr>
        <p:spPr>
          <a:xfrm>
            <a:off x="733425" y="2295525"/>
            <a:ext cx="5286375" cy="6381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 time of the year is it in Jeddah ?</a:t>
            </a:r>
            <a:endParaRPr lang="ar-SA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79AC545-4F9F-4B26-901B-AF68C1767976}"/>
              </a:ext>
            </a:extLst>
          </p:cNvPr>
          <p:cNvSpPr/>
          <p:nvPr/>
        </p:nvSpPr>
        <p:spPr>
          <a:xfrm>
            <a:off x="2714625" y="3505200"/>
            <a:ext cx="3600450" cy="6381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How do you know?</a:t>
            </a:r>
            <a:endParaRPr lang="ar-SA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C62197-DA31-4729-8521-0AB1719B24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167" b="80278" l="24375" r="53594">
                        <a14:foregroundMark x1="37604" y1="69352" x2="37448" y2="75093"/>
                        <a14:foregroundMark x1="37448" y1="75093" x2="38906" y2="80185"/>
                        <a14:foregroundMark x1="38906" y1="80185" x2="45521" y2="80926"/>
                        <a14:foregroundMark x1="45521" y1="80926" x2="49063" y2="80648"/>
                        <a14:foregroundMark x1="49063" y1="80648" x2="52240" y2="81019"/>
                        <a14:foregroundMark x1="52240" y1="81019" x2="53125" y2="74815"/>
                        <a14:foregroundMark x1="53125" y1="74815" x2="51927" y2="42870"/>
                        <a14:foregroundMark x1="51927" y1="42870" x2="50938" y2="37870"/>
                        <a14:foregroundMark x1="50938" y1="37870" x2="28229" y2="33889"/>
                        <a14:foregroundMark x1="28229" y1="33889" x2="25000" y2="35093"/>
                        <a14:foregroundMark x1="25000" y1="35093" x2="21927" y2="39722"/>
                        <a14:foregroundMark x1="21927" y1="39722" x2="20573" y2="46852"/>
                        <a14:foregroundMark x1="20573" y1="46852" x2="21250" y2="66481"/>
                        <a14:foregroundMark x1="21250" y1="66481" x2="23385" y2="70370"/>
                        <a14:foregroundMark x1="23385" y1="70370" x2="26823" y2="70741"/>
                        <a14:foregroundMark x1="26823" y1="70741" x2="30312" y2="70370"/>
                        <a14:foregroundMark x1="30312" y1="70370" x2="36823" y2="71019"/>
                        <a14:foregroundMark x1="36823" y1="71019" x2="39948" y2="70000"/>
                        <a14:foregroundMark x1="39948" y1="70000" x2="29896" y2="63148"/>
                        <a14:foregroundMark x1="29896" y1="63148" x2="33802" y2="53426"/>
                        <a14:foregroundMark x1="33802" y1="53426" x2="21667" y2="62778"/>
                        <a14:foregroundMark x1="21667" y1="62778" x2="29531" y2="48241"/>
                        <a14:foregroundMark x1="29531" y1="48241" x2="25990" y2="48519"/>
                        <a14:foregroundMark x1="25990" y1="48519" x2="28125" y2="41944"/>
                        <a14:foregroundMark x1="28125" y1="41944" x2="23750" y2="44444"/>
                        <a14:foregroundMark x1="23750" y1="44444" x2="24271" y2="38796"/>
                        <a14:foregroundMark x1="24271" y1="38796" x2="28125" y2="38426"/>
                        <a14:foregroundMark x1="28125" y1="38426" x2="33802" y2="38889"/>
                        <a14:foregroundMark x1="33802" y1="38889" x2="36823" y2="42222"/>
                        <a14:foregroundMark x1="36823" y1="42222" x2="45052" y2="43611"/>
                        <a14:foregroundMark x1="45052" y1="43611" x2="48281" y2="39259"/>
                        <a14:foregroundMark x1="48281" y1="39259" x2="45729" y2="35648"/>
                        <a14:foregroundMark x1="45729" y1="35648" x2="26927" y2="34259"/>
                        <a14:foregroundMark x1="26927" y1="34259" x2="41823" y2="40463"/>
                        <a14:foregroundMark x1="41823" y1="40463" x2="41250" y2="47685"/>
                        <a14:foregroundMark x1="41250" y1="47685" x2="38958" y2="52500"/>
                        <a14:foregroundMark x1="38958" y1="52500" x2="42188" y2="52407"/>
                        <a14:foregroundMark x1="42188" y1="52407" x2="41510" y2="58148"/>
                        <a14:foregroundMark x1="41510" y1="58148" x2="44010" y2="62130"/>
                        <a14:foregroundMark x1="44010" y1="62130" x2="47396" y2="59815"/>
                        <a14:foregroundMark x1="47396" y1="59815" x2="43802" y2="66481"/>
                        <a14:foregroundMark x1="43802" y1="66481" x2="47604" y2="65741"/>
                        <a14:foregroundMark x1="47604" y1="65741" x2="47396" y2="71759"/>
                        <a14:foregroundMark x1="47396" y1="71759" x2="48177" y2="74074"/>
                        <a14:foregroundMark x1="24479" y1="43519" x2="25156" y2="60093"/>
                        <a14:foregroundMark x1="29479" y1="34537" x2="42708" y2="35926"/>
                        <a14:foregroundMark x1="42708" y1="35926" x2="48698" y2="34722"/>
                        <a14:foregroundMark x1="48698" y1="34722" x2="51042" y2="38611"/>
                        <a14:foregroundMark x1="51042" y1="38611" x2="50469" y2="44815"/>
                        <a14:foregroundMark x1="50469" y1="44815" x2="53125" y2="48056"/>
                        <a14:foregroundMark x1="53125" y1="48056" x2="52448" y2="53426"/>
                        <a14:foregroundMark x1="52448" y1="53426" x2="52656" y2="77315"/>
                        <a14:foregroundMark x1="52656" y1="77315" x2="49635" y2="79722"/>
                        <a14:foregroundMark x1="49635" y1="79722" x2="39740" y2="78704"/>
                        <a14:foregroundMark x1="39740" y1="78704" x2="38802" y2="73148"/>
                        <a14:foregroundMark x1="38802" y1="73148" x2="38854" y2="72778"/>
                        <a14:foregroundMark x1="52240" y1="41111" x2="52083" y2="76759"/>
                        <a14:foregroundMark x1="52500" y1="35556" x2="51719" y2="59259"/>
                        <a14:foregroundMark x1="51719" y1="59259" x2="52396" y2="53519"/>
                        <a14:foregroundMark x1="52396" y1="53519" x2="52708" y2="76944"/>
                        <a14:foregroundMark x1="52708" y1="76944" x2="49896" y2="80278"/>
                        <a14:foregroundMark x1="49896" y1="80278" x2="41979" y2="80370"/>
                        <a14:foregroundMark x1="22604" y1="67407" x2="23333" y2="40926"/>
                        <a14:foregroundMark x1="23333" y1="40926" x2="22344" y2="52685"/>
                        <a14:foregroundMark x1="22344" y1="52685" x2="22917" y2="58056"/>
                        <a14:foregroundMark x1="22917" y1="58056" x2="21875" y2="49815"/>
                        <a14:foregroundMark x1="21875" y1="49815" x2="22396" y2="37222"/>
                        <a14:foregroundMark x1="22396" y1="37222" x2="25573" y2="33889"/>
                        <a14:foregroundMark x1="25573" y1="33889" x2="32188" y2="33426"/>
                        <a14:foregroundMark x1="32188" y1="33426" x2="42760" y2="35093"/>
                        <a14:foregroundMark x1="42760" y1="35093" x2="49375" y2="34352"/>
                        <a14:foregroundMark x1="49375" y1="34352" x2="52448" y2="36019"/>
                        <a14:foregroundMark x1="52448" y1="36019" x2="53594" y2="66852"/>
                        <a14:backgroundMark x1="23281" y1="72870" x2="23177" y2="78333"/>
                        <a14:backgroundMark x1="23177" y1="78333" x2="23333" y2="72963"/>
                        <a14:backgroundMark x1="23333" y1="72963" x2="24718" y2="72562"/>
                        <a14:backgroundMark x1="36826" y1="75040" x2="36847" y2="75596"/>
                        <a14:backgroundMark x1="36793" y1="78010" x2="34792" y2="81481"/>
                        <a14:backgroundMark x1="34792" y1="81481" x2="25000" y2="80370"/>
                        <a14:backgroundMark x1="25000" y1="80370" x2="22135" y2="78519"/>
                        <a14:backgroundMark x1="22135" y1="78519" x2="26198" y2="75278"/>
                        <a14:backgroundMark x1="26198" y1="75278" x2="29375" y2="75093"/>
                        <a14:backgroundMark x1="29375" y1="75093" x2="27656" y2="79630"/>
                        <a14:backgroundMark x1="27656" y1="79630" x2="31146" y2="79722"/>
                        <a14:backgroundMark x1="31146" y1="79722" x2="35313" y2="75185"/>
                        <a14:backgroundMark x1="35313" y1="75185" x2="28021" y2="77593"/>
                      </a14:backgroundRemoval>
                    </a14:imgEffect>
                  </a14:imgLayer>
                </a14:imgProps>
              </a:ext>
            </a:extLst>
          </a:blip>
          <a:srcRect l="24530" t="33056" r="46641" b="52286"/>
          <a:stretch/>
        </p:blipFill>
        <p:spPr>
          <a:xfrm>
            <a:off x="1924050" y="504824"/>
            <a:ext cx="4587671" cy="150495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3D7B9B-08B4-B3BF-BA2B-4F58DF639165}"/>
              </a:ext>
            </a:extLst>
          </p:cNvPr>
          <p:cNvSpPr/>
          <p:nvPr/>
        </p:nvSpPr>
        <p:spPr>
          <a:xfrm>
            <a:off x="1393902" y="5774937"/>
            <a:ext cx="2401637" cy="5301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57485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26665280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361</Words>
  <Application>Microsoft Office PowerPoint</Application>
  <PresentationFormat>Widescreen</PresentationFormat>
  <Paragraphs>43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.. ...</cp:lastModifiedBy>
  <cp:revision>27</cp:revision>
  <dcterms:created xsi:type="dcterms:W3CDTF">2021-02-28T05:18:30Z</dcterms:created>
  <dcterms:modified xsi:type="dcterms:W3CDTF">2023-03-25T22:26:07Z</dcterms:modified>
</cp:coreProperties>
</file>