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7" r:id="rId3"/>
    <p:sldId id="284" r:id="rId4"/>
    <p:sldId id="274" r:id="rId5"/>
    <p:sldId id="290" r:id="rId6"/>
    <p:sldId id="291" r:id="rId7"/>
    <p:sldId id="297" r:id="rId8"/>
    <p:sldId id="294" r:id="rId9"/>
    <p:sldId id="298" r:id="rId10"/>
    <p:sldId id="296" r:id="rId11"/>
    <p:sldId id="295" r:id="rId12"/>
    <p:sldId id="292" r:id="rId13"/>
    <p:sldId id="299" r:id="rId14"/>
    <p:sldId id="293" r:id="rId15"/>
    <p:sldId id="289" r:id="rId16"/>
    <p:sldId id="302" r:id="rId17"/>
    <p:sldId id="300" r:id="rId18"/>
    <p:sldId id="303" r:id="rId19"/>
    <p:sldId id="279" r:id="rId20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4EE"/>
    <a:srgbClr val="FFCC00"/>
    <a:srgbClr val="E96BA6"/>
    <a:srgbClr val="F36E21"/>
    <a:srgbClr val="FFAB00"/>
    <a:srgbClr val="FEF000"/>
    <a:srgbClr val="0099CC"/>
    <a:srgbClr val="8E3D0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66" autoAdjust="0"/>
    <p:restoredTop sz="94660"/>
  </p:normalViewPr>
  <p:slideViewPr>
    <p:cSldViewPr snapToGrid="0">
      <p:cViewPr>
        <p:scale>
          <a:sx n="67" d="100"/>
          <a:sy n="67" d="100"/>
        </p:scale>
        <p:origin x="-87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319EE-6CDF-49AE-8BEF-E982B6A3AF5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EF6F775-0E89-48DA-B5B3-F696B0F54C5B}">
      <dgm:prSet phldrT="[نص]"/>
      <dgm:spPr/>
      <dgm:t>
        <a:bodyPr/>
        <a:lstStyle/>
        <a:p>
          <a:pPr rtl="1"/>
          <a:r>
            <a:rPr lang="en-US" dirty="0" smtClean="0"/>
            <a:t>Improve listening skill</a:t>
          </a:r>
          <a:endParaRPr lang="ar-SA" dirty="0"/>
        </a:p>
      </dgm:t>
    </dgm:pt>
    <dgm:pt modelId="{A8D0F05C-5938-4AEF-AD75-CDC43A78B65B}" type="parTrans" cxnId="{25764D1D-A499-48E4-BFB0-79884D2E3D8C}">
      <dgm:prSet/>
      <dgm:spPr/>
      <dgm:t>
        <a:bodyPr/>
        <a:lstStyle/>
        <a:p>
          <a:pPr rtl="1"/>
          <a:endParaRPr lang="ar-SA"/>
        </a:p>
      </dgm:t>
    </dgm:pt>
    <dgm:pt modelId="{65777DBF-5623-4C2F-942A-C402786F1DA8}" type="sibTrans" cxnId="{25764D1D-A499-48E4-BFB0-79884D2E3D8C}">
      <dgm:prSet/>
      <dgm:spPr/>
      <dgm:t>
        <a:bodyPr/>
        <a:lstStyle/>
        <a:p>
          <a:pPr rtl="1"/>
          <a:endParaRPr lang="ar-SA"/>
        </a:p>
      </dgm:t>
    </dgm:pt>
    <dgm:pt modelId="{CC27E493-3D6D-428F-BD4A-5E1344F584AA}">
      <dgm:prSet phldrT="[نص]"/>
      <dgm:spPr/>
      <dgm:t>
        <a:bodyPr/>
        <a:lstStyle/>
        <a:p>
          <a:pPr rtl="1"/>
          <a:r>
            <a:rPr lang="en-US" dirty="0" smtClean="0"/>
            <a:t>Improve reading skill</a:t>
          </a:r>
          <a:endParaRPr lang="ar-SA" dirty="0"/>
        </a:p>
      </dgm:t>
    </dgm:pt>
    <dgm:pt modelId="{20086581-75CF-4380-BBE0-1AF1F77FDA87}" type="parTrans" cxnId="{836F0B24-5C9B-4C2C-A6DC-907953A81AF2}">
      <dgm:prSet/>
      <dgm:spPr/>
      <dgm:t>
        <a:bodyPr/>
        <a:lstStyle/>
        <a:p>
          <a:pPr rtl="1"/>
          <a:endParaRPr lang="ar-SA"/>
        </a:p>
      </dgm:t>
    </dgm:pt>
    <dgm:pt modelId="{62EBC58D-B44C-4E9F-B556-34B892CDF133}" type="sibTrans" cxnId="{836F0B24-5C9B-4C2C-A6DC-907953A81AF2}">
      <dgm:prSet/>
      <dgm:spPr/>
      <dgm:t>
        <a:bodyPr/>
        <a:lstStyle/>
        <a:p>
          <a:pPr rtl="1"/>
          <a:endParaRPr lang="ar-SA"/>
        </a:p>
      </dgm:t>
    </dgm:pt>
    <dgm:pt modelId="{A629F5D5-CA1B-4586-8E4B-1927854EA8B5}">
      <dgm:prSet phldrT="[نص]"/>
      <dgm:spPr/>
      <dgm:t>
        <a:bodyPr/>
        <a:lstStyle/>
        <a:p>
          <a:pPr rtl="1"/>
          <a:r>
            <a:rPr lang="en-US" dirty="0" smtClean="0"/>
            <a:t>Learn new expression</a:t>
          </a:r>
          <a:endParaRPr lang="ar-SA" dirty="0"/>
        </a:p>
      </dgm:t>
    </dgm:pt>
    <dgm:pt modelId="{74C13199-2A44-44F3-9DCD-0BAEC7273BF2}" type="parTrans" cxnId="{C4857F0E-11AF-4E94-8578-1CAE631B65DA}">
      <dgm:prSet/>
      <dgm:spPr/>
      <dgm:t>
        <a:bodyPr/>
        <a:lstStyle/>
        <a:p>
          <a:pPr rtl="1"/>
          <a:endParaRPr lang="ar-SA"/>
        </a:p>
      </dgm:t>
    </dgm:pt>
    <dgm:pt modelId="{0B0343E8-074D-4017-BCAD-293480213849}" type="sibTrans" cxnId="{C4857F0E-11AF-4E94-8578-1CAE631B65DA}">
      <dgm:prSet/>
      <dgm:spPr/>
      <dgm:t>
        <a:bodyPr/>
        <a:lstStyle/>
        <a:p>
          <a:pPr rtl="1"/>
          <a:endParaRPr lang="ar-SA"/>
        </a:p>
      </dgm:t>
    </dgm:pt>
    <dgm:pt modelId="{B00CAF04-A7E5-4FD4-95BA-D28AA2184ED6}">
      <dgm:prSet phldrT="[نص]"/>
      <dgm:spPr/>
      <dgm:t>
        <a:bodyPr/>
        <a:lstStyle/>
        <a:p>
          <a:pPr rtl="1"/>
          <a:r>
            <a:rPr lang="en-US" dirty="0" smtClean="0"/>
            <a:t>Use expression correctly</a:t>
          </a:r>
          <a:endParaRPr lang="ar-SA" dirty="0"/>
        </a:p>
      </dgm:t>
    </dgm:pt>
    <dgm:pt modelId="{E30FB213-5B16-420B-824C-F5DE91DDCAE4}" type="parTrans" cxnId="{046D55DB-69D6-48AE-BB30-AA7DC50B03CA}">
      <dgm:prSet/>
      <dgm:spPr/>
      <dgm:t>
        <a:bodyPr/>
        <a:lstStyle/>
        <a:p>
          <a:pPr rtl="1"/>
          <a:endParaRPr lang="ar-SA"/>
        </a:p>
      </dgm:t>
    </dgm:pt>
    <dgm:pt modelId="{6055E7FB-6A71-4943-8380-BBACC72EB859}" type="sibTrans" cxnId="{046D55DB-69D6-48AE-BB30-AA7DC50B03CA}">
      <dgm:prSet/>
      <dgm:spPr/>
      <dgm:t>
        <a:bodyPr/>
        <a:lstStyle/>
        <a:p>
          <a:pPr rtl="1"/>
          <a:endParaRPr lang="ar-SA"/>
        </a:p>
      </dgm:t>
    </dgm:pt>
    <dgm:pt modelId="{2FBBC342-2403-494A-9628-4AC00BCE6C75}" type="pres">
      <dgm:prSet presAssocID="{504319EE-6CDF-49AE-8BEF-E982B6A3AF5E}" presName="linearFlow" presStyleCnt="0">
        <dgm:presLayoutVars>
          <dgm:dir/>
          <dgm:resizeHandles val="exact"/>
        </dgm:presLayoutVars>
      </dgm:prSet>
      <dgm:spPr/>
    </dgm:pt>
    <dgm:pt modelId="{B04823BA-0771-49E5-8D08-1CA0B1C9380C}" type="pres">
      <dgm:prSet presAssocID="{FEF6F775-0E89-48DA-B5B3-F696B0F54C5B}" presName="composite" presStyleCnt="0"/>
      <dgm:spPr/>
    </dgm:pt>
    <dgm:pt modelId="{561AAA17-D466-4BDD-8959-E03888F31793}" type="pres">
      <dgm:prSet presAssocID="{FEF6F775-0E89-48DA-B5B3-F696B0F54C5B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شخص مرتبك"/>
        </a:ext>
      </dgm:extLst>
    </dgm:pt>
    <dgm:pt modelId="{E40D86CB-AD90-4D95-8F27-D41CA8C6F121}" type="pres">
      <dgm:prSet presAssocID="{FEF6F775-0E89-48DA-B5B3-F696B0F54C5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17EF44-599F-4978-A58E-922E7F9E16A9}" type="pres">
      <dgm:prSet presAssocID="{65777DBF-5623-4C2F-942A-C402786F1DA8}" presName="spacing" presStyleCnt="0"/>
      <dgm:spPr/>
    </dgm:pt>
    <dgm:pt modelId="{6E7FEA80-C019-4A7B-93E6-38782F203AFB}" type="pres">
      <dgm:prSet presAssocID="{CC27E493-3D6D-428F-BD4A-5E1344F584AA}" presName="composite" presStyleCnt="0"/>
      <dgm:spPr/>
    </dgm:pt>
    <dgm:pt modelId="{5F83EFFC-AA4B-4D3D-8777-97D60E1762F8}" type="pres">
      <dgm:prSet presAssocID="{CC27E493-3D6D-428F-BD4A-5E1344F584AA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شخص مرتبك"/>
        </a:ext>
      </dgm:extLst>
    </dgm:pt>
    <dgm:pt modelId="{6D4B9192-5127-4079-A8DA-73364A5B3D24}" type="pres">
      <dgm:prSet presAssocID="{CC27E493-3D6D-428F-BD4A-5E1344F584A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2F0DEBB-34D0-4F64-BD7E-515735542577}" type="pres">
      <dgm:prSet presAssocID="{62EBC58D-B44C-4E9F-B556-34B892CDF133}" presName="spacing" presStyleCnt="0"/>
      <dgm:spPr/>
    </dgm:pt>
    <dgm:pt modelId="{6B6257BA-1CA6-4CF2-9819-766766EA8D16}" type="pres">
      <dgm:prSet presAssocID="{A629F5D5-CA1B-4586-8E4B-1927854EA8B5}" presName="composite" presStyleCnt="0"/>
      <dgm:spPr/>
    </dgm:pt>
    <dgm:pt modelId="{01ACD920-CC4A-43E6-B225-215BE9C9E53D}" type="pres">
      <dgm:prSet presAssocID="{A629F5D5-CA1B-4586-8E4B-1927854EA8B5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شخص مرتبك"/>
        </a:ext>
      </dgm:extLst>
    </dgm:pt>
    <dgm:pt modelId="{51786F3A-7415-486E-952F-7B03258D205A}" type="pres">
      <dgm:prSet presAssocID="{A629F5D5-CA1B-4586-8E4B-1927854EA8B5}" presName="txShp" presStyleLbl="node1" presStyleIdx="2" presStyleCnt="4" custLinFactNeighborX="-25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B6D56C5-0A78-4EF6-9610-BD1AEF76BEB9}" type="pres">
      <dgm:prSet presAssocID="{0B0343E8-074D-4017-BCAD-293480213849}" presName="spacing" presStyleCnt="0"/>
      <dgm:spPr/>
    </dgm:pt>
    <dgm:pt modelId="{D898BF5F-BD28-4403-934D-F6BC3FB469F9}" type="pres">
      <dgm:prSet presAssocID="{B00CAF04-A7E5-4FD4-95BA-D28AA2184ED6}" presName="composite" presStyleCnt="0"/>
      <dgm:spPr/>
    </dgm:pt>
    <dgm:pt modelId="{0526C110-6106-463E-996E-7D68ED6BB484}" type="pres">
      <dgm:prSet presAssocID="{B00CAF04-A7E5-4FD4-95BA-D28AA2184ED6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شخص مرتبك"/>
        </a:ext>
      </dgm:extLst>
    </dgm:pt>
    <dgm:pt modelId="{668B873D-378B-4240-90D0-CF7E71019DA0}" type="pres">
      <dgm:prSet presAssocID="{B00CAF04-A7E5-4FD4-95BA-D28AA2184ED6}" presName="txShp" presStyleLbl="node1" presStyleIdx="3" presStyleCnt="4" custLinFactNeighborX="-25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3334072-6002-42E9-B49E-81591750C023}" type="presOf" srcId="{CC27E493-3D6D-428F-BD4A-5E1344F584AA}" destId="{6D4B9192-5127-4079-A8DA-73364A5B3D24}" srcOrd="0" destOrd="0" presId="urn:microsoft.com/office/officeart/2005/8/layout/vList3"/>
    <dgm:cxn modelId="{25764D1D-A499-48E4-BFB0-79884D2E3D8C}" srcId="{504319EE-6CDF-49AE-8BEF-E982B6A3AF5E}" destId="{FEF6F775-0E89-48DA-B5B3-F696B0F54C5B}" srcOrd="0" destOrd="0" parTransId="{A8D0F05C-5938-4AEF-AD75-CDC43A78B65B}" sibTransId="{65777DBF-5623-4C2F-942A-C402786F1DA8}"/>
    <dgm:cxn modelId="{7E578EDE-C4F3-41C9-9E51-B536CB2D1A57}" type="presOf" srcId="{B00CAF04-A7E5-4FD4-95BA-D28AA2184ED6}" destId="{668B873D-378B-4240-90D0-CF7E71019DA0}" srcOrd="0" destOrd="0" presId="urn:microsoft.com/office/officeart/2005/8/layout/vList3"/>
    <dgm:cxn modelId="{6D4BE488-11D3-4304-823D-1FEE7893B41E}" type="presOf" srcId="{504319EE-6CDF-49AE-8BEF-E982B6A3AF5E}" destId="{2FBBC342-2403-494A-9628-4AC00BCE6C75}" srcOrd="0" destOrd="0" presId="urn:microsoft.com/office/officeart/2005/8/layout/vList3"/>
    <dgm:cxn modelId="{836F0B24-5C9B-4C2C-A6DC-907953A81AF2}" srcId="{504319EE-6CDF-49AE-8BEF-E982B6A3AF5E}" destId="{CC27E493-3D6D-428F-BD4A-5E1344F584AA}" srcOrd="1" destOrd="0" parTransId="{20086581-75CF-4380-BBE0-1AF1F77FDA87}" sibTransId="{62EBC58D-B44C-4E9F-B556-34B892CDF133}"/>
    <dgm:cxn modelId="{C4857F0E-11AF-4E94-8578-1CAE631B65DA}" srcId="{504319EE-6CDF-49AE-8BEF-E982B6A3AF5E}" destId="{A629F5D5-CA1B-4586-8E4B-1927854EA8B5}" srcOrd="2" destOrd="0" parTransId="{74C13199-2A44-44F3-9DCD-0BAEC7273BF2}" sibTransId="{0B0343E8-074D-4017-BCAD-293480213849}"/>
    <dgm:cxn modelId="{87F935FA-03F2-46BE-AE4E-10AEFA4774D3}" type="presOf" srcId="{A629F5D5-CA1B-4586-8E4B-1927854EA8B5}" destId="{51786F3A-7415-486E-952F-7B03258D205A}" srcOrd="0" destOrd="0" presId="urn:microsoft.com/office/officeart/2005/8/layout/vList3"/>
    <dgm:cxn modelId="{046D55DB-69D6-48AE-BB30-AA7DC50B03CA}" srcId="{504319EE-6CDF-49AE-8BEF-E982B6A3AF5E}" destId="{B00CAF04-A7E5-4FD4-95BA-D28AA2184ED6}" srcOrd="3" destOrd="0" parTransId="{E30FB213-5B16-420B-824C-F5DE91DDCAE4}" sibTransId="{6055E7FB-6A71-4943-8380-BBACC72EB859}"/>
    <dgm:cxn modelId="{86E4EA42-8BFC-4465-AFC7-CF1C3DE78CD9}" type="presOf" srcId="{FEF6F775-0E89-48DA-B5B3-F696B0F54C5B}" destId="{E40D86CB-AD90-4D95-8F27-D41CA8C6F121}" srcOrd="0" destOrd="0" presId="urn:microsoft.com/office/officeart/2005/8/layout/vList3"/>
    <dgm:cxn modelId="{7DF7D47C-A2EB-4D3B-9BF3-807322D4F728}" type="presParOf" srcId="{2FBBC342-2403-494A-9628-4AC00BCE6C75}" destId="{B04823BA-0771-49E5-8D08-1CA0B1C9380C}" srcOrd="0" destOrd="0" presId="urn:microsoft.com/office/officeart/2005/8/layout/vList3"/>
    <dgm:cxn modelId="{0914E38C-66B1-42DC-862F-5A472F73FE5F}" type="presParOf" srcId="{B04823BA-0771-49E5-8D08-1CA0B1C9380C}" destId="{561AAA17-D466-4BDD-8959-E03888F31793}" srcOrd="0" destOrd="0" presId="urn:microsoft.com/office/officeart/2005/8/layout/vList3"/>
    <dgm:cxn modelId="{0CAC68E1-4762-43F2-A1A7-6ABDE756807F}" type="presParOf" srcId="{B04823BA-0771-49E5-8D08-1CA0B1C9380C}" destId="{E40D86CB-AD90-4D95-8F27-D41CA8C6F121}" srcOrd="1" destOrd="0" presId="urn:microsoft.com/office/officeart/2005/8/layout/vList3"/>
    <dgm:cxn modelId="{0E650531-3FD7-4CB0-B975-39FEA1A9F181}" type="presParOf" srcId="{2FBBC342-2403-494A-9628-4AC00BCE6C75}" destId="{0D17EF44-599F-4978-A58E-922E7F9E16A9}" srcOrd="1" destOrd="0" presId="urn:microsoft.com/office/officeart/2005/8/layout/vList3"/>
    <dgm:cxn modelId="{318E9EFC-F072-4EC2-B0F7-86E62979D6EB}" type="presParOf" srcId="{2FBBC342-2403-494A-9628-4AC00BCE6C75}" destId="{6E7FEA80-C019-4A7B-93E6-38782F203AFB}" srcOrd="2" destOrd="0" presId="urn:microsoft.com/office/officeart/2005/8/layout/vList3"/>
    <dgm:cxn modelId="{E495B373-66F1-49C1-A15A-3E993482CEF4}" type="presParOf" srcId="{6E7FEA80-C019-4A7B-93E6-38782F203AFB}" destId="{5F83EFFC-AA4B-4D3D-8777-97D60E1762F8}" srcOrd="0" destOrd="0" presId="urn:microsoft.com/office/officeart/2005/8/layout/vList3"/>
    <dgm:cxn modelId="{905F21C3-CF9A-45D3-9F92-4CA72D90F3B3}" type="presParOf" srcId="{6E7FEA80-C019-4A7B-93E6-38782F203AFB}" destId="{6D4B9192-5127-4079-A8DA-73364A5B3D24}" srcOrd="1" destOrd="0" presId="urn:microsoft.com/office/officeart/2005/8/layout/vList3"/>
    <dgm:cxn modelId="{D1FAC934-A9CE-4FF4-AE6D-96FE96FEB9BA}" type="presParOf" srcId="{2FBBC342-2403-494A-9628-4AC00BCE6C75}" destId="{F2F0DEBB-34D0-4F64-BD7E-515735542577}" srcOrd="3" destOrd="0" presId="urn:microsoft.com/office/officeart/2005/8/layout/vList3"/>
    <dgm:cxn modelId="{560056B0-CBE3-4295-A0BB-04C652BA849A}" type="presParOf" srcId="{2FBBC342-2403-494A-9628-4AC00BCE6C75}" destId="{6B6257BA-1CA6-4CF2-9819-766766EA8D16}" srcOrd="4" destOrd="0" presId="urn:microsoft.com/office/officeart/2005/8/layout/vList3"/>
    <dgm:cxn modelId="{1E6514D0-6192-49D7-A098-4844A114F618}" type="presParOf" srcId="{6B6257BA-1CA6-4CF2-9819-766766EA8D16}" destId="{01ACD920-CC4A-43E6-B225-215BE9C9E53D}" srcOrd="0" destOrd="0" presId="urn:microsoft.com/office/officeart/2005/8/layout/vList3"/>
    <dgm:cxn modelId="{5AF13F68-C661-496A-B182-4FEB078AB1F9}" type="presParOf" srcId="{6B6257BA-1CA6-4CF2-9819-766766EA8D16}" destId="{51786F3A-7415-486E-952F-7B03258D205A}" srcOrd="1" destOrd="0" presId="urn:microsoft.com/office/officeart/2005/8/layout/vList3"/>
    <dgm:cxn modelId="{68468EE0-6571-416A-AB3D-CFC4473FEF98}" type="presParOf" srcId="{2FBBC342-2403-494A-9628-4AC00BCE6C75}" destId="{2B6D56C5-0A78-4EF6-9610-BD1AEF76BEB9}" srcOrd="5" destOrd="0" presId="urn:microsoft.com/office/officeart/2005/8/layout/vList3"/>
    <dgm:cxn modelId="{806B6427-1AB7-49E0-BB9F-BCFA80C5C067}" type="presParOf" srcId="{2FBBC342-2403-494A-9628-4AC00BCE6C75}" destId="{D898BF5F-BD28-4403-934D-F6BC3FB469F9}" srcOrd="6" destOrd="0" presId="urn:microsoft.com/office/officeart/2005/8/layout/vList3"/>
    <dgm:cxn modelId="{BCA1B75C-A66C-4E11-A29A-72E864F62453}" type="presParOf" srcId="{D898BF5F-BD28-4403-934D-F6BC3FB469F9}" destId="{0526C110-6106-463E-996E-7D68ED6BB484}" srcOrd="0" destOrd="0" presId="urn:microsoft.com/office/officeart/2005/8/layout/vList3"/>
    <dgm:cxn modelId="{A02FF3F3-6FF5-4DDE-BC96-ADF0E8A6CD06}" type="presParOf" srcId="{D898BF5F-BD28-4403-934D-F6BC3FB469F9}" destId="{668B873D-378B-4240-90D0-CF7E71019D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D86CB-AD90-4D95-8F27-D41CA8C6F121}">
      <dsp:nvSpPr>
        <dsp:cNvPr id="0" name=""/>
        <dsp:cNvSpPr/>
      </dsp:nvSpPr>
      <dsp:spPr>
        <a:xfrm rot="10800000">
          <a:off x="1658068" y="482"/>
          <a:ext cx="6031837" cy="5550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76" tIns="95250" rIns="17780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Improve listening skill</a:t>
          </a:r>
          <a:endParaRPr lang="ar-SA" sz="2500" kern="1200" dirty="0"/>
        </a:p>
      </dsp:txBody>
      <dsp:txXfrm rot="10800000">
        <a:off x="1796839" y="482"/>
        <a:ext cx="5893066" cy="555083"/>
      </dsp:txXfrm>
    </dsp:sp>
    <dsp:sp modelId="{561AAA17-D466-4BDD-8959-E03888F31793}">
      <dsp:nvSpPr>
        <dsp:cNvPr id="0" name=""/>
        <dsp:cNvSpPr/>
      </dsp:nvSpPr>
      <dsp:spPr>
        <a:xfrm>
          <a:off x="1380526" y="482"/>
          <a:ext cx="555083" cy="5550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B9192-5127-4079-A8DA-73364A5B3D24}">
      <dsp:nvSpPr>
        <dsp:cNvPr id="0" name=""/>
        <dsp:cNvSpPr/>
      </dsp:nvSpPr>
      <dsp:spPr>
        <a:xfrm rot="10800000">
          <a:off x="1658068" y="694337"/>
          <a:ext cx="6031837" cy="5550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76" tIns="95250" rIns="17780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Improve reading skill</a:t>
          </a:r>
          <a:endParaRPr lang="ar-SA" sz="2500" kern="1200" dirty="0"/>
        </a:p>
      </dsp:txBody>
      <dsp:txXfrm rot="10800000">
        <a:off x="1796839" y="694337"/>
        <a:ext cx="5893066" cy="555083"/>
      </dsp:txXfrm>
    </dsp:sp>
    <dsp:sp modelId="{5F83EFFC-AA4B-4D3D-8777-97D60E1762F8}">
      <dsp:nvSpPr>
        <dsp:cNvPr id="0" name=""/>
        <dsp:cNvSpPr/>
      </dsp:nvSpPr>
      <dsp:spPr>
        <a:xfrm>
          <a:off x="1380526" y="694337"/>
          <a:ext cx="555083" cy="5550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86F3A-7415-486E-952F-7B03258D205A}">
      <dsp:nvSpPr>
        <dsp:cNvPr id="0" name=""/>
        <dsp:cNvSpPr/>
      </dsp:nvSpPr>
      <dsp:spPr>
        <a:xfrm rot="10800000">
          <a:off x="1642988" y="1388191"/>
          <a:ext cx="6031837" cy="5550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76" tIns="95250" rIns="17780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Learn new expression</a:t>
          </a:r>
          <a:endParaRPr lang="ar-SA" sz="2500" kern="1200" dirty="0"/>
        </a:p>
      </dsp:txBody>
      <dsp:txXfrm rot="10800000">
        <a:off x="1781759" y="1388191"/>
        <a:ext cx="5893066" cy="555083"/>
      </dsp:txXfrm>
    </dsp:sp>
    <dsp:sp modelId="{01ACD920-CC4A-43E6-B225-215BE9C9E53D}">
      <dsp:nvSpPr>
        <dsp:cNvPr id="0" name=""/>
        <dsp:cNvSpPr/>
      </dsp:nvSpPr>
      <dsp:spPr>
        <a:xfrm>
          <a:off x="1380526" y="1388191"/>
          <a:ext cx="555083" cy="5550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B873D-378B-4240-90D0-CF7E71019DA0}">
      <dsp:nvSpPr>
        <dsp:cNvPr id="0" name=""/>
        <dsp:cNvSpPr/>
      </dsp:nvSpPr>
      <dsp:spPr>
        <a:xfrm rot="10800000">
          <a:off x="1642988" y="2082045"/>
          <a:ext cx="6031837" cy="5550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76" tIns="95250" rIns="17780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Use expression correctly</a:t>
          </a:r>
          <a:endParaRPr lang="ar-SA" sz="2500" kern="1200" dirty="0"/>
        </a:p>
      </dsp:txBody>
      <dsp:txXfrm rot="10800000">
        <a:off x="1781759" y="2082045"/>
        <a:ext cx="5893066" cy="555083"/>
      </dsp:txXfrm>
    </dsp:sp>
    <dsp:sp modelId="{0526C110-6106-463E-996E-7D68ED6BB484}">
      <dsp:nvSpPr>
        <dsp:cNvPr id="0" name=""/>
        <dsp:cNvSpPr/>
      </dsp:nvSpPr>
      <dsp:spPr>
        <a:xfrm>
          <a:off x="1380526" y="2082045"/>
          <a:ext cx="555083" cy="5550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659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778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470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832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035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3280D9C-D011-41B5-8899-88B64ECE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FB32262-82DA-42A2-8E54-F76CC80E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905FC6F-8ECE-4924-8EFF-9D3079E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7CC5693-C4CD-4E67-9700-FED76F05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D8D494D-4092-4787-98A1-1637E3A8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750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3280D9C-D011-41B5-8899-88B64ECE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FB32262-82DA-42A2-8E54-F76CC80E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905FC6F-8ECE-4924-8EFF-9D3079E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7CC5693-C4CD-4E67-9700-FED76F05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D8D494D-4092-4787-98A1-1637E3A8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4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3280D9C-D011-41B5-8899-88B64ECE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FB32262-82DA-42A2-8E54-F76CC80E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905FC6F-8ECE-4924-8EFF-9D3079E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7CC5693-C4CD-4E67-9700-FED76F05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D8D494D-4092-4787-98A1-1637E3A8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40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3280D9C-D011-41B5-8899-88B64ECE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FB32262-82DA-42A2-8E54-F76CC80E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905FC6F-8ECE-4924-8EFF-9D3079E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7CC5693-C4CD-4E67-9700-FED76F05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D8D494D-4092-4787-98A1-1637E3A8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264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3280D9C-D011-41B5-8899-88B64ECE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FB32262-82DA-42A2-8E54-F76CC80E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905FC6F-8ECE-4924-8EFF-9D3079E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7CC5693-C4CD-4E67-9700-FED76F05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D8D494D-4092-4787-98A1-1637E3A8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00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87EBFE3-A2CB-4EE0-8B7A-390C490F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C6B9D3BF-5859-48F5-86FA-68D927784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2A56B55F-6CB9-4820-8270-00B0294D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D314355-04FF-444B-B378-D41DD75F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F838909E-70E2-4E1E-BC11-D017FD5C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886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2192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71C26C4A-7914-4FF5-B769-4AABE10B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487DB5B3-E292-4041-BD4B-670546083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6E21078A-A746-4F61-878C-D5B46121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AE7071AD-AFAE-4E46-9639-079C00AA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A9F9C628-60D5-47B5-8703-06AD1EA9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08279EF3-A712-4094-8FBF-18B51F0D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328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3EECDB6-7A34-44B1-9847-9F830B33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E3D09997-E3DE-403B-A83D-85E52F1F1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74210EF7-63BF-4131-ADA5-BD17A7CB3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3F97F754-45E6-4E2E-9FC4-B7A9A1DD7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E7B8FC22-E804-41E3-A333-D8F62CAF4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0E1EE21D-02A4-4E8A-80DB-77B96654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9B6B555F-C06E-40ED-BD95-91FC305B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526E3742-2A9C-482C-BCA2-503921FE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4019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D9A1FFB-00CB-4D4C-A0B0-15291E2F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803552C1-FE8B-4E52-AFFA-6C2F0BD8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C1541833-2A60-46D3-A99F-CF60C2B8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03E071B0-A420-47F2-A9B0-17C27079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15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C2E4C351-0A6C-4DBC-8D84-70418721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20C2AE58-ACA1-41B7-A56C-BE41DD07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F67D1AA0-CBD2-4CD9-B721-4650950E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894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78BBF0E8-034E-4CAA-BB5A-6EAD8130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74371B74-2E9D-4F91-A0BE-C7D365C3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31053413-4707-4FA6-94FB-C73AD5D13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42DEDE37-0519-45B3-B16C-42E51812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C1DDFC2B-4C1F-485E-8C69-058B1FE0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946332E8-EB25-4567-95AD-13B90E8A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5769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7B32BA2-20CD-41C7-82FB-D16BB9DA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DEA76C9F-3C12-44BB-9581-2AA6008BA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91D5FC8C-E4B0-497E-9B0C-1FB346053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35076795-666C-4671-A298-A12AE0E5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CA1F8223-4F68-4637-A531-4E2E415E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B6F184FB-4FF5-443F-836E-089DB1E2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129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9716A692-D613-485D-BA7B-D0A66816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054F04DA-03F3-43DA-987D-3EF07C218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C784448D-F173-41BB-96B7-62C8B791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805F984-6F8D-455E-A4F9-321C6EE3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2619D8B4-8E38-461E-B715-757630D5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1693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2BEF0B0D-010B-4692-807E-593636BC7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45F25C40-914B-418F-AE50-946FDA46B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DEA3620-2D46-46DB-9A2A-FFD0634A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7BAE5E3B-9771-40DD-ABB4-12AC319B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CB16AB58-25C5-40A1-BF6A-C448413F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827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97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431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198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940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390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049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229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0E303FC0-C252-4D5B-8B64-EF73A85E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9DFF80F6-4A17-4731-8573-DB174D59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6786975-A187-4F54-9BE6-ED186231B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2FE9-4257-4FCC-A286-900FC1F09B73}" type="datetimeFigureOut">
              <a:rPr lang="ar-SA" smtClean="0"/>
              <a:t>30/07/42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FA56A939-D836-4AC9-A397-FFA70B47D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A83B129-B5C4-44BD-B783-CCAC64EEA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164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4" r:id="rId3"/>
    <p:sldLayoutId id="2147483673" r:id="rId4"/>
    <p:sldLayoutId id="2147483672" r:id="rId5"/>
    <p:sldLayoutId id="2147483670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50" r:id="rId14"/>
    <p:sldLayoutId id="2147483671" r:id="rId15"/>
    <p:sldLayoutId id="2147483669" r:id="rId16"/>
    <p:sldLayoutId id="2147483668" r:id="rId17"/>
    <p:sldLayoutId id="214748366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00361" y="0"/>
            <a:ext cx="10697737" cy="6743700"/>
          </a:xfrm>
          <a:prstGeom prst="rect">
            <a:avLst/>
          </a:prstGeom>
        </p:spPr>
      </p:pic>
      <p:pic>
        <p:nvPicPr>
          <p:cNvPr id="13314" name="Picture 2" descr="Weather Clipart Set INSTANT DOWNLOAD">
            <a:extLst>
              <a:ext uri="{FF2B5EF4-FFF2-40B4-BE49-F238E27FC236}">
                <a16:creationId xmlns="" xmlns:a16="http://schemas.microsoft.com/office/drawing/2014/main" id="{59F4802D-680E-4978-840C-D43CA7F96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0" t="12032" r="1"/>
          <a:stretch/>
        </p:blipFill>
        <p:spPr bwMode="auto">
          <a:xfrm>
            <a:off x="2007220" y="45999"/>
            <a:ext cx="10184780" cy="57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="" xmlns:a16="http://schemas.microsoft.com/office/drawing/2014/main" id="{7256A21D-2307-49FC-A882-A55F7645CB4E}"/>
              </a:ext>
            </a:extLst>
          </p:cNvPr>
          <p:cNvSpPr/>
          <p:nvPr/>
        </p:nvSpPr>
        <p:spPr>
          <a:xfrm>
            <a:off x="604778" y="1777924"/>
            <a:ext cx="11558587" cy="1622502"/>
          </a:xfrm>
          <a:prstGeom prst="roundRect">
            <a:avLst/>
          </a:prstGeom>
          <a:solidFill>
            <a:srgbClr val="81C4EE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Forte" panose="03060902040502070203" pitchFamily="66" charset="0"/>
              </a:rPr>
              <a:t>What is the weather like ?</a:t>
            </a:r>
            <a:endParaRPr lang="ar-SA" sz="72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2C158F27-6C0A-4ABD-BAC2-DAF2EEF8160C}"/>
              </a:ext>
            </a:extLst>
          </p:cNvPr>
          <p:cNvSpPr/>
          <p:nvPr/>
        </p:nvSpPr>
        <p:spPr>
          <a:xfrm>
            <a:off x="4560845" y="4083083"/>
            <a:ext cx="3646449" cy="468351"/>
          </a:xfrm>
          <a:prstGeom prst="rect">
            <a:avLst/>
          </a:prstGeom>
          <a:solidFill>
            <a:srgbClr val="81C4EE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Listening and conversation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03307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49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r="5567"/>
          <a:stretch/>
        </p:blipFill>
        <p:spPr>
          <a:xfrm>
            <a:off x="2363511" y="315793"/>
            <a:ext cx="4946925" cy="560340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75" b="52708"/>
          <a:stretch/>
        </p:blipFill>
        <p:spPr>
          <a:xfrm>
            <a:off x="7424736" y="948030"/>
            <a:ext cx="4619626" cy="48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794406"/>
            <a:ext cx="8462963" cy="47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14870" r="48248" b="18371"/>
          <a:stretch/>
        </p:blipFill>
        <p:spPr>
          <a:xfrm>
            <a:off x="3764755" y="753269"/>
            <a:ext cx="5596109" cy="43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r="5567"/>
          <a:stretch/>
        </p:blipFill>
        <p:spPr>
          <a:xfrm>
            <a:off x="2463524" y="315792"/>
            <a:ext cx="4946925" cy="5603409"/>
          </a:xfrm>
          <a:prstGeom prst="rect">
            <a:avLst/>
          </a:prstGeom>
        </p:spPr>
      </p:pic>
      <p:sp>
        <p:nvSpPr>
          <p:cNvPr id="6" name="فقاعة التفكير: على شكل سحابة 18">
            <a:extLst>
              <a:ext uri="{FF2B5EF4-FFF2-40B4-BE49-F238E27FC236}">
                <a16:creationId xmlns:a16="http://schemas.microsoft.com/office/drawing/2014/main" xmlns="" id="{457F5875-3EFC-4866-9EF2-CB78A6630594}"/>
              </a:ext>
            </a:extLst>
          </p:cNvPr>
          <p:cNvSpPr/>
          <p:nvPr/>
        </p:nvSpPr>
        <p:spPr>
          <a:xfrm>
            <a:off x="7410449" y="315792"/>
            <a:ext cx="3685124" cy="1802607"/>
          </a:xfrm>
          <a:prstGeom prst="cloudCallout">
            <a:avLst>
              <a:gd name="adj1" fmla="val -55063"/>
              <a:gd name="adj2" fmla="val 52385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Who says I hear?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فقاعة التفكير: على شكل سحابة 18">
            <a:extLst>
              <a:ext uri="{FF2B5EF4-FFF2-40B4-BE49-F238E27FC236}">
                <a16:creationId xmlns:a16="http://schemas.microsoft.com/office/drawing/2014/main" xmlns="" id="{457F5875-3EFC-4866-9EF2-CB78A6630594}"/>
              </a:ext>
            </a:extLst>
          </p:cNvPr>
          <p:cNvSpPr/>
          <p:nvPr/>
        </p:nvSpPr>
        <p:spPr>
          <a:xfrm>
            <a:off x="7697251" y="2118399"/>
            <a:ext cx="3685124" cy="1802607"/>
          </a:xfrm>
          <a:prstGeom prst="cloudCallout">
            <a:avLst>
              <a:gd name="adj1" fmla="val -61654"/>
              <a:gd name="adj2" fmla="val 74"/>
            </a:avLst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What news did he hear?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فقاعة التفكير: على شكل سحابة 18">
            <a:extLst>
              <a:ext uri="{FF2B5EF4-FFF2-40B4-BE49-F238E27FC236}">
                <a16:creationId xmlns:a16="http://schemas.microsoft.com/office/drawing/2014/main" xmlns="" id="{457F5875-3EFC-4866-9EF2-CB78A6630594}"/>
              </a:ext>
            </a:extLst>
          </p:cNvPr>
          <p:cNvSpPr/>
          <p:nvPr/>
        </p:nvSpPr>
        <p:spPr>
          <a:xfrm>
            <a:off x="7503039" y="3921007"/>
            <a:ext cx="4355586" cy="2336920"/>
          </a:xfrm>
          <a:prstGeom prst="cloudCallout">
            <a:avLst>
              <a:gd name="adj1" fmla="val -65233"/>
              <a:gd name="adj2" fmla="val -9891"/>
            </a:avLst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Did he find out from Adel that he’s going to move to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Abha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, or did he hear about it from someone else?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4" descr="Free Moving Weather Cliparts, Download Free Clip Art, Free Clip Art on  Clipart Library">
            <a:extLst>
              <a:ext uri="{FF2B5EF4-FFF2-40B4-BE49-F238E27FC236}">
                <a16:creationId xmlns="" xmlns:a16="http://schemas.microsoft.com/office/drawing/2014/main" id="{114BD445-7CCE-41E6-A8C5-1A089AE4B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5660">
            <a:off x="9124951" y="3773128"/>
            <a:ext cx="253066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9" t="47070" r="9659" b="28934"/>
          <a:stretch/>
        </p:blipFill>
        <p:spPr>
          <a:xfrm>
            <a:off x="2718730" y="1440264"/>
            <a:ext cx="7339098" cy="216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4" y="0"/>
            <a:ext cx="12068175" cy="67437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62915" r="60555" b="22146"/>
          <a:stretch/>
        </p:blipFill>
        <p:spPr>
          <a:xfrm>
            <a:off x="2587605" y="885823"/>
            <a:ext cx="5072061" cy="3028952"/>
          </a:xfrm>
          <a:prstGeom prst="rect">
            <a:avLst/>
          </a:prstGeom>
          <a:ln>
            <a:noFill/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94" y="404939"/>
            <a:ext cx="1315119" cy="13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4" y="0"/>
            <a:ext cx="12068175" cy="67437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62915" r="60555" b="22146"/>
          <a:stretch/>
        </p:blipFill>
        <p:spPr>
          <a:xfrm>
            <a:off x="2587605" y="600073"/>
            <a:ext cx="5072061" cy="3028952"/>
          </a:xfrm>
          <a:prstGeom prst="rect">
            <a:avLst/>
          </a:prstGeom>
          <a:ln>
            <a:noFill/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93" y="190627"/>
            <a:ext cx="1315119" cy="131511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152085" y="3600629"/>
            <a:ext cx="7015162" cy="2308324"/>
          </a:xfrm>
          <a:prstGeom prst="rect">
            <a:avLst/>
          </a:prstGeom>
          <a:ln>
            <a:solidFill>
              <a:srgbClr val="81C4EE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400" b="1" dirty="0" smtClean="0">
                <a:solidFill>
                  <a:srgbClr val="FF0000"/>
                </a:solidFill>
              </a:rPr>
              <a:t>Adel </a:t>
            </a:r>
            <a:r>
              <a:rPr lang="en-US" sz="2400" b="1" dirty="0">
                <a:solidFill>
                  <a:srgbClr val="FF0000"/>
                </a:solidFill>
              </a:rPr>
              <a:t>will probably go to </a:t>
            </a:r>
            <a:r>
              <a:rPr lang="en-US" sz="2400" b="1" dirty="0" err="1">
                <a:solidFill>
                  <a:srgbClr val="FF0000"/>
                </a:solidFill>
              </a:rPr>
              <a:t>Abha</a:t>
            </a:r>
            <a:r>
              <a:rPr lang="en-US" sz="2400" b="1" dirty="0">
                <a:solidFill>
                  <a:srgbClr val="FF0000"/>
                </a:solidFill>
              </a:rPr>
              <a:t> next month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He’s going to work there. He’s going to be a trainee in </a:t>
            </a:r>
            <a:r>
              <a:rPr lang="en-US" sz="2400" b="1" dirty="0" smtClean="0">
                <a:solidFill>
                  <a:srgbClr val="FF0000"/>
                </a:solidFill>
              </a:rPr>
              <a:t>an international </a:t>
            </a:r>
            <a:r>
              <a:rPr lang="en-US" sz="2400" b="1" dirty="0">
                <a:solidFill>
                  <a:srgbClr val="FF0000"/>
                </a:solidFill>
              </a:rPr>
              <a:t>hotel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He wants to spend the rest of the summer with his family before he moves away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400" b="1" dirty="0">
                <a:solidFill>
                  <a:srgbClr val="FF0000"/>
                </a:solidFill>
              </a:rPr>
              <a:t>He doesn’t know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895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857251"/>
            <a:ext cx="8372475" cy="306118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56" y="3250021"/>
            <a:ext cx="2893605" cy="289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4" y="338602"/>
            <a:ext cx="8315325" cy="407970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407" y="3681411"/>
            <a:ext cx="2584044" cy="25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pic>
        <p:nvPicPr>
          <p:cNvPr id="5" name="Picture 6" descr="Words clipart seasons, Words seasons Transparent FREE for download on  WebStockReview 2021">
            <a:extLst>
              <a:ext uri="{FF2B5EF4-FFF2-40B4-BE49-F238E27FC236}">
                <a16:creationId xmlns="" xmlns:a16="http://schemas.microsoft.com/office/drawing/2014/main" id="{31864467-5971-445E-A7FA-04B0F13C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82" y="4003287"/>
            <a:ext cx="18192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Free Good Bye Cliparts, Download Free Clip Art, Free Clip Art on Clipart  Library">
            <a:extLst>
              <a:ext uri="{FF2B5EF4-FFF2-40B4-BE49-F238E27FC236}">
                <a16:creationId xmlns="" xmlns:a16="http://schemas.microsoft.com/office/drawing/2014/main" id="{2FFB2955-9423-41C9-8AF2-DF89DC42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62" y="1035438"/>
            <a:ext cx="7117499" cy="294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17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pic>
        <p:nvPicPr>
          <p:cNvPr id="4" name="Picture 4" descr="Paper and pencil homework clipart wikiclipart - Clipartix">
            <a:extLst>
              <a:ext uri="{FF2B5EF4-FFF2-40B4-BE49-F238E27FC236}">
                <a16:creationId xmlns="" xmlns:a16="http://schemas.microsoft.com/office/drawing/2014/main" id="{24338DA8-12C3-4B23-964E-9E88B75F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671" y="3126408"/>
            <a:ext cx="2382973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رسم تخطيطي 1">
            <a:extLst>
              <a:ext uri="{FF2B5EF4-FFF2-40B4-BE49-F238E27FC236}">
                <a16:creationId xmlns="" xmlns:a16="http://schemas.microsoft.com/office/drawing/2014/main" id="{C270558C-176F-41B3-B261-0430E6C0A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944279"/>
              </p:ext>
            </p:extLst>
          </p:nvPr>
        </p:nvGraphicFramePr>
        <p:xfrm>
          <a:off x="1273716" y="2062976"/>
          <a:ext cx="9070433" cy="263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1505179C-ECAB-41DD-8E16-7AC50B9B8BD9}"/>
              </a:ext>
            </a:extLst>
          </p:cNvPr>
          <p:cNvSpPr/>
          <p:nvPr/>
        </p:nvSpPr>
        <p:spPr>
          <a:xfrm>
            <a:off x="1503323" y="1011627"/>
            <a:ext cx="3225840" cy="788600"/>
          </a:xfrm>
          <a:prstGeom prst="rect">
            <a:avLst/>
          </a:prstGeom>
          <a:solidFill>
            <a:srgbClr val="81C4EE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Objectives</a:t>
            </a:r>
            <a:endParaRPr lang="ar-SA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0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pic>
        <p:nvPicPr>
          <p:cNvPr id="16386" name="Picture 2" descr="بـســم الله الــرحـمــان الــرحـيــم 📖 تفسير قوله تعالى : (( إِنَّ فِي  خَلْقِ السَّمَاوَاتِ وَالْأَرْضِ وَاخْتِلَافِ اللَّيْلِ وَالن… | Math, Math  equations, Ill">
            <a:extLst>
              <a:ext uri="{FF2B5EF4-FFF2-40B4-BE49-F238E27FC236}">
                <a16:creationId xmlns="" xmlns:a16="http://schemas.microsoft.com/office/drawing/2014/main" id="{FE1B9B74-8A7C-4395-82C7-3413A7E7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22" y="114300"/>
            <a:ext cx="4624039" cy="6096929"/>
          </a:xfrm>
          <a:prstGeom prst="rect">
            <a:avLst/>
          </a:prstGeom>
          <a:noFill/>
          <a:ln w="76200">
            <a:solidFill>
              <a:srgbClr val="81C4E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71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4" y="0"/>
            <a:ext cx="12068175" cy="67437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26" y="225973"/>
            <a:ext cx="4280736" cy="566047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"/>
          <a:stretch/>
        </p:blipFill>
        <p:spPr>
          <a:xfrm>
            <a:off x="6657974" y="225973"/>
            <a:ext cx="4510371" cy="58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Picture 2" descr="نتيجة بحث الصور عن let's practice jif">
            <a:extLst>
              <a:ext uri="{FF2B5EF4-FFF2-40B4-BE49-F238E27FC236}">
                <a16:creationId xmlns:a16="http://schemas.microsoft.com/office/drawing/2014/main" xmlns="" id="{4BAA1C22-A861-4333-A820-F4D334E1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05" y="1601642"/>
            <a:ext cx="2707393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43">
            <a:extLst>
              <a:ext uri="{FF2B5EF4-FFF2-40B4-BE49-F238E27FC236}">
                <a16:creationId xmlns="" xmlns:a16="http://schemas.microsoft.com/office/drawing/2014/main" id="{789D9413-3D21-424D-9E06-F1F2B9E74E3C}"/>
              </a:ext>
            </a:extLst>
          </p:cNvPr>
          <p:cNvSpPr/>
          <p:nvPr/>
        </p:nvSpPr>
        <p:spPr>
          <a:xfrm rot="10417065" flipH="1" flipV="1">
            <a:off x="980155" y="568623"/>
            <a:ext cx="2183985" cy="1104748"/>
          </a:xfrm>
          <a:custGeom>
            <a:avLst/>
            <a:gdLst>
              <a:gd name="connsiteX0" fmla="*/ 1341167 w 2220071"/>
              <a:gd name="connsiteY0" fmla="*/ 493432 h 633294"/>
              <a:gd name="connsiteX1" fmla="*/ 1299844 w 2220071"/>
              <a:gd name="connsiteY1" fmla="*/ 520451 h 633294"/>
              <a:gd name="connsiteX2" fmla="*/ 1341167 w 2220071"/>
              <a:gd name="connsiteY2" fmla="*/ 493432 h 633294"/>
              <a:gd name="connsiteX3" fmla="*/ 1180644 w 2220071"/>
              <a:gd name="connsiteY3" fmla="*/ 481512 h 633294"/>
              <a:gd name="connsiteX4" fmla="*/ 1130580 w 2220071"/>
              <a:gd name="connsiteY4" fmla="*/ 503762 h 633294"/>
              <a:gd name="connsiteX5" fmla="*/ 1183823 w 2220071"/>
              <a:gd name="connsiteY5" fmla="*/ 490253 h 633294"/>
              <a:gd name="connsiteX6" fmla="*/ 1180644 w 2220071"/>
              <a:gd name="connsiteY6" fmla="*/ 481512 h 633294"/>
              <a:gd name="connsiteX7" fmla="*/ 1223953 w 2220071"/>
              <a:gd name="connsiteY7" fmla="*/ 466115 h 633294"/>
              <a:gd name="connsiteX8" fmla="*/ 1283156 w 2220071"/>
              <a:gd name="connsiteY8" fmla="*/ 479128 h 633294"/>
              <a:gd name="connsiteX9" fmla="*/ 1266468 w 2220071"/>
              <a:gd name="connsiteY9" fmla="*/ 518861 h 633294"/>
              <a:gd name="connsiteX10" fmla="*/ 1246601 w 2220071"/>
              <a:gd name="connsiteY10" fmla="*/ 538728 h 633294"/>
              <a:gd name="connsiteX11" fmla="*/ 1220377 w 2220071"/>
              <a:gd name="connsiteY11" fmla="*/ 542701 h 633294"/>
              <a:gd name="connsiteX12" fmla="*/ 1217198 w 2220071"/>
              <a:gd name="connsiteY12" fmla="*/ 514093 h 633294"/>
              <a:gd name="connsiteX13" fmla="*/ 1180644 w 2220071"/>
              <a:gd name="connsiteY13" fmla="*/ 529986 h 633294"/>
              <a:gd name="connsiteX14" fmla="*/ 1105150 w 2220071"/>
              <a:gd name="connsiteY14" fmla="*/ 513298 h 633294"/>
              <a:gd name="connsiteX15" fmla="*/ 1152830 w 2220071"/>
              <a:gd name="connsiteY15" fmla="*/ 475154 h 633294"/>
              <a:gd name="connsiteX16" fmla="*/ 1223953 w 2220071"/>
              <a:gd name="connsiteY16" fmla="*/ 466115 h 633294"/>
              <a:gd name="connsiteX17" fmla="*/ 1431759 w 2220071"/>
              <a:gd name="connsiteY17" fmla="*/ 447341 h 633294"/>
              <a:gd name="connsiteX18" fmla="*/ 1424607 w 2220071"/>
              <a:gd name="connsiteY18" fmla="*/ 461645 h 633294"/>
              <a:gd name="connsiteX19" fmla="*/ 1413481 w 2220071"/>
              <a:gd name="connsiteY19" fmla="*/ 460851 h 633294"/>
              <a:gd name="connsiteX20" fmla="*/ 1410303 w 2220071"/>
              <a:gd name="connsiteY20" fmla="*/ 451315 h 633294"/>
              <a:gd name="connsiteX21" fmla="*/ 1431759 w 2220071"/>
              <a:gd name="connsiteY21" fmla="*/ 447341 h 633294"/>
              <a:gd name="connsiteX22" fmla="*/ 1563440 w 2220071"/>
              <a:gd name="connsiteY22" fmla="*/ 353132 h 633294"/>
              <a:gd name="connsiteX23" fmla="*/ 1559986 w 2220071"/>
              <a:gd name="connsiteY23" fmla="*/ 362336 h 633294"/>
              <a:gd name="connsiteX24" fmla="*/ 1535066 w 2220071"/>
              <a:gd name="connsiteY24" fmla="*/ 371052 h 633294"/>
              <a:gd name="connsiteX25" fmla="*/ 1562085 w 2220071"/>
              <a:gd name="connsiteY25" fmla="*/ 351186 h 633294"/>
              <a:gd name="connsiteX26" fmla="*/ 1562642 w 2220071"/>
              <a:gd name="connsiteY26" fmla="*/ 351252 h 633294"/>
              <a:gd name="connsiteX27" fmla="*/ 1562880 w 2220071"/>
              <a:gd name="connsiteY27" fmla="*/ 351981 h 633294"/>
              <a:gd name="connsiteX28" fmla="*/ 1678802 w 2220071"/>
              <a:gd name="connsiteY28" fmla="*/ 325657 h 633294"/>
              <a:gd name="connsiteX29" fmla="*/ 1701947 w 2220071"/>
              <a:gd name="connsiteY29" fmla="*/ 327346 h 633294"/>
              <a:gd name="connsiteX30" fmla="*/ 1703536 w 2220071"/>
              <a:gd name="connsiteY30" fmla="*/ 336882 h 633294"/>
              <a:gd name="connsiteX31" fmla="*/ 1652677 w 2220071"/>
              <a:gd name="connsiteY31" fmla="*/ 342444 h 633294"/>
              <a:gd name="connsiteX32" fmla="*/ 1678802 w 2220071"/>
              <a:gd name="connsiteY32" fmla="*/ 325657 h 633294"/>
              <a:gd name="connsiteX33" fmla="*/ 1717840 w 2220071"/>
              <a:gd name="connsiteY33" fmla="*/ 228012 h 633294"/>
              <a:gd name="connsiteX34" fmla="*/ 1681285 w 2220071"/>
              <a:gd name="connsiteY34" fmla="*/ 244700 h 633294"/>
              <a:gd name="connsiteX35" fmla="*/ 1681286 w 2220071"/>
              <a:gd name="connsiteY35" fmla="*/ 244701 h 633294"/>
              <a:gd name="connsiteX36" fmla="*/ 1681285 w 2220071"/>
              <a:gd name="connsiteY36" fmla="*/ 244701 h 633294"/>
              <a:gd name="connsiteX37" fmla="*/ 1682368 w 2220071"/>
              <a:gd name="connsiteY37" fmla="*/ 247516 h 633294"/>
              <a:gd name="connsiteX38" fmla="*/ 1685258 w 2220071"/>
              <a:gd name="connsiteY38" fmla="*/ 255031 h 633294"/>
              <a:gd name="connsiteX39" fmla="*/ 1685259 w 2220071"/>
              <a:gd name="connsiteY39" fmla="*/ 255031 h 633294"/>
              <a:gd name="connsiteX40" fmla="*/ 1685335 w 2220071"/>
              <a:gd name="connsiteY40" fmla="*/ 255020 h 633294"/>
              <a:gd name="connsiteX41" fmla="*/ 1707212 w 2220071"/>
              <a:gd name="connsiteY41" fmla="*/ 251951 h 633294"/>
              <a:gd name="connsiteX42" fmla="*/ 1717789 w 2220071"/>
              <a:gd name="connsiteY42" fmla="*/ 228128 h 633294"/>
              <a:gd name="connsiteX43" fmla="*/ 1717841 w 2220071"/>
              <a:gd name="connsiteY43" fmla="*/ 228013 h 633294"/>
              <a:gd name="connsiteX44" fmla="*/ 1717839 w 2220071"/>
              <a:gd name="connsiteY44" fmla="*/ 228014 h 633294"/>
              <a:gd name="connsiteX45" fmla="*/ 1944322 w 2220071"/>
              <a:gd name="connsiteY45" fmla="*/ 211213 h 633294"/>
              <a:gd name="connsiteX46" fmla="*/ 1901409 w 2220071"/>
              <a:gd name="connsiteY46" fmla="*/ 225629 h 633294"/>
              <a:gd name="connsiteX47" fmla="*/ 1903793 w 2220071"/>
              <a:gd name="connsiteY47" fmla="*/ 234370 h 633294"/>
              <a:gd name="connsiteX48" fmla="*/ 1961804 w 2220071"/>
              <a:gd name="connsiteY48" fmla="*/ 217682 h 633294"/>
              <a:gd name="connsiteX49" fmla="*/ 1944322 w 2220071"/>
              <a:gd name="connsiteY49" fmla="*/ 211213 h 633294"/>
              <a:gd name="connsiteX50" fmla="*/ 2220071 w 2220071"/>
              <a:gd name="connsiteY50" fmla="*/ 169207 h 633294"/>
              <a:gd name="connsiteX51" fmla="*/ 2104844 w 2220071"/>
              <a:gd name="connsiteY51" fmla="*/ 200199 h 633294"/>
              <a:gd name="connsiteX52" fmla="*/ 2220071 w 2220071"/>
              <a:gd name="connsiteY52" fmla="*/ 169207 h 633294"/>
              <a:gd name="connsiteX53" fmla="*/ 2042066 w 2220071"/>
              <a:gd name="connsiteY53" fmla="*/ 168412 h 633294"/>
              <a:gd name="connsiteX54" fmla="*/ 1993591 w 2220071"/>
              <a:gd name="connsiteY54" fmla="*/ 204172 h 633294"/>
              <a:gd name="connsiteX55" fmla="*/ 1995975 w 2220071"/>
              <a:gd name="connsiteY55" fmla="*/ 214503 h 633294"/>
              <a:gd name="connsiteX56" fmla="*/ 2054780 w 2220071"/>
              <a:gd name="connsiteY56" fmla="*/ 204172 h 633294"/>
              <a:gd name="connsiteX57" fmla="*/ 2042066 w 2220071"/>
              <a:gd name="connsiteY57" fmla="*/ 168412 h 633294"/>
              <a:gd name="connsiteX58" fmla="*/ 241344 w 2220071"/>
              <a:gd name="connsiteY58" fmla="*/ 127089 h 633294"/>
              <a:gd name="connsiteX59" fmla="*/ 229424 w 2220071"/>
              <a:gd name="connsiteY59" fmla="*/ 131062 h 633294"/>
              <a:gd name="connsiteX60" fmla="*/ 231013 w 2220071"/>
              <a:gd name="connsiteY60" fmla="*/ 137420 h 633294"/>
              <a:gd name="connsiteX61" fmla="*/ 231808 w 2220071"/>
              <a:gd name="connsiteY61" fmla="*/ 137420 h 633294"/>
              <a:gd name="connsiteX62" fmla="*/ 252469 w 2220071"/>
              <a:gd name="connsiteY62" fmla="*/ 137420 h 633294"/>
              <a:gd name="connsiteX63" fmla="*/ 254059 w 2220071"/>
              <a:gd name="connsiteY63" fmla="*/ 131858 h 633294"/>
              <a:gd name="connsiteX64" fmla="*/ 242139 w 2220071"/>
              <a:gd name="connsiteY64" fmla="*/ 127089 h 633294"/>
              <a:gd name="connsiteX65" fmla="*/ 241706 w 2220071"/>
              <a:gd name="connsiteY65" fmla="*/ 127234 h 633294"/>
              <a:gd name="connsiteX66" fmla="*/ 1691616 w 2220071"/>
              <a:gd name="connsiteY66" fmla="*/ 88945 h 633294"/>
              <a:gd name="connsiteX67" fmla="*/ 1717046 w 2220071"/>
              <a:gd name="connsiteY67" fmla="*/ 120732 h 633294"/>
              <a:gd name="connsiteX68" fmla="*/ 1691616 w 2220071"/>
              <a:gd name="connsiteY68" fmla="*/ 88945 h 633294"/>
              <a:gd name="connsiteX69" fmla="*/ 254059 w 2220071"/>
              <a:gd name="connsiteY69" fmla="*/ 81793 h 633294"/>
              <a:gd name="connsiteX70" fmla="*/ 254129 w 2220071"/>
              <a:gd name="connsiteY70" fmla="*/ 81797 h 633294"/>
              <a:gd name="connsiteX71" fmla="*/ 254122 w 2220071"/>
              <a:gd name="connsiteY71" fmla="*/ 81801 h 633294"/>
              <a:gd name="connsiteX72" fmla="*/ 1939653 w 2220071"/>
              <a:gd name="connsiteY72" fmla="*/ 54166 h 633294"/>
              <a:gd name="connsiteX73" fmla="*/ 1957036 w 2220071"/>
              <a:gd name="connsiteY73" fmla="*/ 57953 h 633294"/>
              <a:gd name="connsiteX74" fmla="*/ 1910150 w 2220071"/>
              <a:gd name="connsiteY74" fmla="*/ 73051 h 633294"/>
              <a:gd name="connsiteX75" fmla="*/ 1939653 w 2220071"/>
              <a:gd name="connsiteY75" fmla="*/ 54166 h 633294"/>
              <a:gd name="connsiteX76" fmla="*/ 1355608 w 2220071"/>
              <a:gd name="connsiteY76" fmla="*/ 389 h 633294"/>
              <a:gd name="connsiteX77" fmla="*/ 1457189 w 2220071"/>
              <a:gd name="connsiteY77" fmla="*/ 14246 h 633294"/>
              <a:gd name="connsiteX78" fmla="*/ 1467520 w 2220071"/>
              <a:gd name="connsiteY78" fmla="*/ 48417 h 633294"/>
              <a:gd name="connsiteX79" fmla="*/ 1528709 w 2220071"/>
              <a:gd name="connsiteY79" fmla="*/ 5505 h 633294"/>
              <a:gd name="connsiteX80" fmla="*/ 1526325 w 2220071"/>
              <a:gd name="connsiteY80" fmla="*/ 32524 h 633294"/>
              <a:gd name="connsiteX81" fmla="*/ 1570032 w 2220071"/>
              <a:gd name="connsiteY81" fmla="*/ 22193 h 633294"/>
              <a:gd name="connsiteX82" fmla="*/ 1620096 w 2220071"/>
              <a:gd name="connsiteY82" fmla="*/ 7094 h 633294"/>
              <a:gd name="connsiteX83" fmla="*/ 1696384 w 2220071"/>
              <a:gd name="connsiteY83" fmla="*/ 46828 h 633294"/>
              <a:gd name="connsiteX84" fmla="*/ 1727376 w 2220071"/>
              <a:gd name="connsiteY84" fmla="*/ 61132 h 633294"/>
              <a:gd name="connsiteX85" fmla="*/ 1790155 w 2220071"/>
              <a:gd name="connsiteY85" fmla="*/ 36497 h 633294"/>
              <a:gd name="connsiteX86" fmla="*/ 1852934 w 2220071"/>
              <a:gd name="connsiteY86" fmla="*/ 22193 h 633294"/>
              <a:gd name="connsiteX87" fmla="*/ 1764726 w 2220071"/>
              <a:gd name="connsiteY87" fmla="*/ 100071 h 633294"/>
              <a:gd name="connsiteX88" fmla="*/ 1806049 w 2220071"/>
              <a:gd name="connsiteY88" fmla="*/ 95303 h 633294"/>
              <a:gd name="connsiteX89" fmla="*/ 1777441 w 2220071"/>
              <a:gd name="connsiteY89" fmla="*/ 129473 h 633294"/>
              <a:gd name="connsiteX90" fmla="*/ 1849756 w 2220071"/>
              <a:gd name="connsiteY90" fmla="*/ 103249 h 633294"/>
              <a:gd name="connsiteX91" fmla="*/ 1894257 w 2220071"/>
              <a:gd name="connsiteY91" fmla="*/ 88151 h 633294"/>
              <a:gd name="connsiteX92" fmla="*/ 1863265 w 2220071"/>
              <a:gd name="connsiteY92" fmla="*/ 107223 h 633294"/>
              <a:gd name="connsiteX93" fmla="*/ 1864854 w 2220071"/>
              <a:gd name="connsiteY93" fmla="*/ 114375 h 633294"/>
              <a:gd name="connsiteX94" fmla="*/ 1939553 w 2220071"/>
              <a:gd name="connsiteY94" fmla="*/ 107223 h 633294"/>
              <a:gd name="connsiteX95" fmla="*/ 1957830 w 2220071"/>
              <a:gd name="connsiteY95" fmla="*/ 142983 h 633294"/>
              <a:gd name="connsiteX96" fmla="*/ 2044450 w 2220071"/>
              <a:gd name="connsiteY96" fmla="*/ 149340 h 633294"/>
              <a:gd name="connsiteX97" fmla="*/ 2081799 w 2220071"/>
              <a:gd name="connsiteY97" fmla="*/ 133447 h 633294"/>
              <a:gd name="connsiteX98" fmla="*/ 2088157 w 2220071"/>
              <a:gd name="connsiteY98" fmla="*/ 203378 h 633294"/>
              <a:gd name="connsiteX99" fmla="*/ 2019020 w 2220071"/>
              <a:gd name="connsiteY99" fmla="*/ 230397 h 633294"/>
              <a:gd name="connsiteX100" fmla="*/ 1985644 w 2220071"/>
              <a:gd name="connsiteY100" fmla="*/ 245495 h 633294"/>
              <a:gd name="connsiteX101" fmla="*/ 1951473 w 2220071"/>
              <a:gd name="connsiteY101" fmla="*/ 250263 h 633294"/>
              <a:gd name="connsiteX102" fmla="*/ 1914124 w 2220071"/>
              <a:gd name="connsiteY102" fmla="*/ 259005 h 633294"/>
              <a:gd name="connsiteX103" fmla="*/ 1859292 w 2220071"/>
              <a:gd name="connsiteY103" fmla="*/ 288407 h 633294"/>
              <a:gd name="connsiteX104" fmla="*/ 1768699 w 2220071"/>
              <a:gd name="connsiteY104" fmla="*/ 317810 h 633294"/>
              <a:gd name="connsiteX105" fmla="*/ 1736912 w 2220071"/>
              <a:gd name="connsiteY105" fmla="*/ 324962 h 633294"/>
              <a:gd name="connsiteX106" fmla="*/ 1716251 w 2220071"/>
              <a:gd name="connsiteY106" fmla="*/ 277282 h 633294"/>
              <a:gd name="connsiteX107" fmla="*/ 1651883 w 2220071"/>
              <a:gd name="connsiteY107" fmla="*/ 314632 h 633294"/>
              <a:gd name="connsiteX108" fmla="*/ 1611355 w 2220071"/>
              <a:gd name="connsiteY108" fmla="*/ 326552 h 633294"/>
              <a:gd name="connsiteX109" fmla="*/ 1643936 w 2220071"/>
              <a:gd name="connsiteY109" fmla="*/ 363901 h 633294"/>
              <a:gd name="connsiteX110" fmla="*/ 1604997 w 2220071"/>
              <a:gd name="connsiteY110" fmla="*/ 376616 h 633294"/>
              <a:gd name="connsiteX111" fmla="*/ 1588905 w 2220071"/>
              <a:gd name="connsiteY111" fmla="*/ 354365 h 633294"/>
              <a:gd name="connsiteX112" fmla="*/ 1565041 w 2220071"/>
              <a:gd name="connsiteY112" fmla="*/ 351536 h 633294"/>
              <a:gd name="connsiteX113" fmla="*/ 1565263 w 2220071"/>
              <a:gd name="connsiteY113" fmla="*/ 351980 h 633294"/>
              <a:gd name="connsiteX114" fmla="*/ 1563440 w 2220071"/>
              <a:gd name="connsiteY114" fmla="*/ 353132 h 633294"/>
              <a:gd name="connsiteX115" fmla="*/ 1564081 w 2220071"/>
              <a:gd name="connsiteY115" fmla="*/ 351423 h 633294"/>
              <a:gd name="connsiteX116" fmla="*/ 1562642 w 2220071"/>
              <a:gd name="connsiteY116" fmla="*/ 351252 h 633294"/>
              <a:gd name="connsiteX117" fmla="*/ 1556622 w 2220071"/>
              <a:gd name="connsiteY117" fmla="*/ 332810 h 633294"/>
              <a:gd name="connsiteX118" fmla="*/ 1548576 w 2220071"/>
              <a:gd name="connsiteY118" fmla="*/ 308274 h 633294"/>
              <a:gd name="connsiteX119" fmla="*/ 1484207 w 2220071"/>
              <a:gd name="connsiteY119" fmla="*/ 375026 h 633294"/>
              <a:gd name="connsiteX120" fmla="*/ 1425402 w 2220071"/>
              <a:gd name="connsiteY120" fmla="*/ 398867 h 633294"/>
              <a:gd name="connsiteX121" fmla="*/ 1291897 w 2220071"/>
              <a:gd name="connsiteY121" fmla="*/ 437805 h 633294"/>
              <a:gd name="connsiteX122" fmla="*/ 1276799 w 2220071"/>
              <a:gd name="connsiteY122" fmla="*/ 444957 h 633294"/>
              <a:gd name="connsiteX123" fmla="*/ 1259316 w 2220071"/>
              <a:gd name="connsiteY123" fmla="*/ 446547 h 633294"/>
              <a:gd name="connsiteX124" fmla="*/ 1260835 w 2220071"/>
              <a:gd name="connsiteY124" fmla="*/ 430598 h 633294"/>
              <a:gd name="connsiteX125" fmla="*/ 1262495 w 2220071"/>
              <a:gd name="connsiteY125" fmla="*/ 430653 h 633294"/>
              <a:gd name="connsiteX126" fmla="*/ 1263396 w 2220071"/>
              <a:gd name="connsiteY126" fmla="*/ 428934 h 633294"/>
              <a:gd name="connsiteX127" fmla="*/ 1296467 w 2220071"/>
              <a:gd name="connsiteY127" fmla="*/ 416647 h 633294"/>
              <a:gd name="connsiteX128" fmla="*/ 1323684 w 2220071"/>
              <a:gd name="connsiteY128" fmla="*/ 386152 h 633294"/>
              <a:gd name="connsiteX129" fmla="*/ 1305407 w 2220071"/>
              <a:gd name="connsiteY129" fmla="*/ 384563 h 633294"/>
              <a:gd name="connsiteX130" fmla="*/ 1277693 w 2220071"/>
              <a:gd name="connsiteY130" fmla="*/ 401648 h 633294"/>
              <a:gd name="connsiteX131" fmla="*/ 1263396 w 2220071"/>
              <a:gd name="connsiteY131" fmla="*/ 428934 h 633294"/>
              <a:gd name="connsiteX132" fmla="*/ 1260905 w 2220071"/>
              <a:gd name="connsiteY132" fmla="*/ 429859 h 633294"/>
              <a:gd name="connsiteX133" fmla="*/ 1260835 w 2220071"/>
              <a:gd name="connsiteY133" fmla="*/ 430598 h 633294"/>
              <a:gd name="connsiteX134" fmla="*/ 1241536 w 2220071"/>
              <a:gd name="connsiteY134" fmla="*/ 429958 h 633294"/>
              <a:gd name="connsiteX135" fmla="*/ 1221172 w 2220071"/>
              <a:gd name="connsiteY135" fmla="*/ 432243 h 633294"/>
              <a:gd name="connsiteX136" fmla="*/ 1080515 w 2220071"/>
              <a:gd name="connsiteY136" fmla="*/ 474360 h 633294"/>
              <a:gd name="connsiteX137" fmla="*/ 1099587 w 2220071"/>
              <a:gd name="connsiteY137" fmla="*/ 490254 h 633294"/>
              <a:gd name="connsiteX138" fmla="*/ 1081310 w 2220071"/>
              <a:gd name="connsiteY138" fmla="*/ 511710 h 633294"/>
              <a:gd name="connsiteX139" fmla="*/ 1090051 w 2220071"/>
              <a:gd name="connsiteY139" fmla="*/ 537934 h 633294"/>
              <a:gd name="connsiteX140" fmla="*/ 1076542 w 2220071"/>
              <a:gd name="connsiteY140" fmla="*/ 546675 h 633294"/>
              <a:gd name="connsiteX141" fmla="*/ 939859 w 2220071"/>
              <a:gd name="connsiteY141" fmla="*/ 587998 h 633294"/>
              <a:gd name="connsiteX142" fmla="*/ 846882 w 2220071"/>
              <a:gd name="connsiteY142" fmla="*/ 599918 h 633294"/>
              <a:gd name="connsiteX143" fmla="*/ 764237 w 2220071"/>
              <a:gd name="connsiteY143" fmla="*/ 596739 h 633294"/>
              <a:gd name="connsiteX144" fmla="*/ 757879 w 2220071"/>
              <a:gd name="connsiteY144" fmla="*/ 626937 h 633294"/>
              <a:gd name="connsiteX145" fmla="*/ 749933 w 2220071"/>
              <a:gd name="connsiteY145" fmla="*/ 633294 h 633294"/>
              <a:gd name="connsiteX146" fmla="*/ 723708 w 2220071"/>
              <a:gd name="connsiteY146" fmla="*/ 607865 h 633294"/>
              <a:gd name="connsiteX147" fmla="*/ 689538 w 2220071"/>
              <a:gd name="connsiteY147" fmla="*/ 630115 h 633294"/>
              <a:gd name="connsiteX148" fmla="*/ 674439 w 2220071"/>
              <a:gd name="connsiteY148" fmla="*/ 618195 h 633294"/>
              <a:gd name="connsiteX149" fmla="*/ 649009 w 2220071"/>
              <a:gd name="connsiteY149" fmla="*/ 615017 h 633294"/>
              <a:gd name="connsiteX150" fmla="*/ 604508 w 2220071"/>
              <a:gd name="connsiteY150" fmla="*/ 626142 h 633294"/>
              <a:gd name="connsiteX151" fmla="*/ 436833 w 2220071"/>
              <a:gd name="connsiteY151" fmla="*/ 600713 h 633294"/>
              <a:gd name="connsiteX152" fmla="*/ 394715 w 2220071"/>
              <a:gd name="connsiteY152" fmla="*/ 570515 h 633294"/>
              <a:gd name="connsiteX153" fmla="*/ 324784 w 2220071"/>
              <a:gd name="connsiteY153" fmla="*/ 514094 h 633294"/>
              <a:gd name="connsiteX154" fmla="*/ 296971 w 2220071"/>
              <a:gd name="connsiteY154" fmla="*/ 480718 h 633294"/>
              <a:gd name="connsiteX155" fmla="*/ 229424 w 2220071"/>
              <a:gd name="connsiteY155" fmla="*/ 421912 h 633294"/>
              <a:gd name="connsiteX156" fmla="*/ 189690 w 2220071"/>
              <a:gd name="connsiteY156" fmla="*/ 416349 h 633294"/>
              <a:gd name="connsiteX157" fmla="*/ 94330 w 2220071"/>
              <a:gd name="connsiteY157" fmla="*/ 357544 h 633294"/>
              <a:gd name="connsiteX158" fmla="*/ 27578 w 2220071"/>
              <a:gd name="connsiteY158" fmla="*/ 303506 h 633294"/>
              <a:gd name="connsiteX159" fmla="*/ 23604 w 2220071"/>
              <a:gd name="connsiteY159" fmla="*/ 287613 h 633294"/>
              <a:gd name="connsiteX160" fmla="*/ 2148 w 2220071"/>
              <a:gd name="connsiteY160" fmla="*/ 247085 h 633294"/>
              <a:gd name="connsiteX161" fmla="*/ 29962 w 2220071"/>
              <a:gd name="connsiteY161" fmla="*/ 203378 h 633294"/>
              <a:gd name="connsiteX162" fmla="*/ 54597 w 2220071"/>
              <a:gd name="connsiteY162" fmla="*/ 204172 h 633294"/>
              <a:gd name="connsiteX163" fmla="*/ 57775 w 2220071"/>
              <a:gd name="connsiteY163" fmla="*/ 197020 h 633294"/>
              <a:gd name="connsiteX164" fmla="*/ 15658 w 2220071"/>
              <a:gd name="connsiteY164" fmla="*/ 170002 h 633294"/>
              <a:gd name="connsiteX165" fmla="*/ 31551 w 2220071"/>
              <a:gd name="connsiteY165" fmla="*/ 130268 h 633294"/>
              <a:gd name="connsiteX166" fmla="*/ 77642 w 2220071"/>
              <a:gd name="connsiteY166" fmla="*/ 158876 h 633294"/>
              <a:gd name="connsiteX167" fmla="*/ 149162 w 2220071"/>
              <a:gd name="connsiteY167" fmla="*/ 142983 h 633294"/>
              <a:gd name="connsiteX168" fmla="*/ 67311 w 2220071"/>
              <a:gd name="connsiteY168" fmla="*/ 119143 h 633294"/>
              <a:gd name="connsiteX169" fmla="*/ 50623 w 2220071"/>
              <a:gd name="connsiteY169" fmla="*/ 75436 h 633294"/>
              <a:gd name="connsiteX170" fmla="*/ 141216 w 2220071"/>
              <a:gd name="connsiteY170" fmla="*/ 65105 h 633294"/>
              <a:gd name="connsiteX171" fmla="*/ 147573 w 2220071"/>
              <a:gd name="connsiteY171" fmla="*/ 91329 h 633294"/>
              <a:gd name="connsiteX172" fmla="*/ 219093 w 2220071"/>
              <a:gd name="connsiteY172" fmla="*/ 80204 h 633294"/>
              <a:gd name="connsiteX173" fmla="*/ 251550 w 2220071"/>
              <a:gd name="connsiteY173" fmla="*/ 83155 h 633294"/>
              <a:gd name="connsiteX174" fmla="*/ 225451 w 2220071"/>
              <a:gd name="connsiteY174" fmla="*/ 96891 h 633294"/>
              <a:gd name="connsiteX175" fmla="*/ 225924 w 2220071"/>
              <a:gd name="connsiteY175" fmla="*/ 98191 h 633294"/>
              <a:gd name="connsiteX176" fmla="*/ 223861 w 2220071"/>
              <a:gd name="connsiteY176" fmla="*/ 99276 h 633294"/>
              <a:gd name="connsiteX177" fmla="*/ 227040 w 2220071"/>
              <a:gd name="connsiteY177" fmla="*/ 108017 h 633294"/>
              <a:gd name="connsiteX178" fmla="*/ 291408 w 2220071"/>
              <a:gd name="connsiteY178" fmla="*/ 86561 h 633294"/>
              <a:gd name="connsiteX179" fmla="*/ 289194 w 2220071"/>
              <a:gd name="connsiteY179" fmla="*/ 86278 h 633294"/>
              <a:gd name="connsiteX180" fmla="*/ 292998 w 2220071"/>
              <a:gd name="connsiteY180" fmla="*/ 84177 h 633294"/>
              <a:gd name="connsiteX181" fmla="*/ 254129 w 2220071"/>
              <a:gd name="connsiteY181" fmla="*/ 81797 h 633294"/>
              <a:gd name="connsiteX182" fmla="*/ 255648 w 2220071"/>
              <a:gd name="connsiteY182" fmla="*/ 80998 h 633294"/>
              <a:gd name="connsiteX183" fmla="*/ 254059 w 2220071"/>
              <a:gd name="connsiteY183" fmla="*/ 81793 h 633294"/>
              <a:gd name="connsiteX184" fmla="*/ 271541 w 2220071"/>
              <a:gd name="connsiteY184" fmla="*/ 50801 h 633294"/>
              <a:gd name="connsiteX185" fmla="*/ 715762 w 2220071"/>
              <a:gd name="connsiteY185" fmla="*/ 8684 h 633294"/>
              <a:gd name="connsiteX186" fmla="*/ 877080 w 2220071"/>
              <a:gd name="connsiteY186" fmla="*/ 11862 h 633294"/>
              <a:gd name="connsiteX187" fmla="*/ 934296 w 2220071"/>
              <a:gd name="connsiteY187" fmla="*/ 12657 h 633294"/>
              <a:gd name="connsiteX188" fmla="*/ 991512 w 2220071"/>
              <a:gd name="connsiteY188" fmla="*/ 24577 h 633294"/>
              <a:gd name="connsiteX189" fmla="*/ 1015352 w 2220071"/>
              <a:gd name="connsiteY189" fmla="*/ 11862 h 633294"/>
              <a:gd name="connsiteX190" fmla="*/ 1020915 w 2220071"/>
              <a:gd name="connsiteY190" fmla="*/ 11862 h 633294"/>
              <a:gd name="connsiteX191" fmla="*/ 1078926 w 2220071"/>
              <a:gd name="connsiteY191" fmla="*/ 11068 h 633294"/>
              <a:gd name="connsiteX192" fmla="*/ 1086873 w 2220071"/>
              <a:gd name="connsiteY192" fmla="*/ 9478 h 633294"/>
              <a:gd name="connsiteX193" fmla="*/ 1300639 w 2220071"/>
              <a:gd name="connsiteY193" fmla="*/ 8684 h 633294"/>
              <a:gd name="connsiteX194" fmla="*/ 1321300 w 2220071"/>
              <a:gd name="connsiteY194" fmla="*/ 7889 h 633294"/>
              <a:gd name="connsiteX195" fmla="*/ 1355608 w 2220071"/>
              <a:gd name="connsiteY195" fmla="*/ 389 h 6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220071" h="633294">
                <a:moveTo>
                  <a:pt x="1341167" y="493432"/>
                </a:moveTo>
                <a:cubicBezTo>
                  <a:pt x="1333220" y="529192"/>
                  <a:pt x="1333220" y="529192"/>
                  <a:pt x="1299844" y="520451"/>
                </a:cubicBezTo>
                <a:cubicBezTo>
                  <a:pt x="1308585" y="502968"/>
                  <a:pt x="1324479" y="498995"/>
                  <a:pt x="1341167" y="493432"/>
                </a:cubicBezTo>
                <a:close/>
                <a:moveTo>
                  <a:pt x="1180644" y="481512"/>
                </a:moveTo>
                <a:cubicBezTo>
                  <a:pt x="1164750" y="488664"/>
                  <a:pt x="1148062" y="495816"/>
                  <a:pt x="1130580" y="503762"/>
                </a:cubicBezTo>
                <a:cubicBezTo>
                  <a:pt x="1153625" y="524424"/>
                  <a:pt x="1153625" y="524424"/>
                  <a:pt x="1183823" y="490253"/>
                </a:cubicBezTo>
                <a:cubicBezTo>
                  <a:pt x="1183028" y="487074"/>
                  <a:pt x="1181438" y="484690"/>
                  <a:pt x="1180644" y="481512"/>
                </a:cubicBezTo>
                <a:close/>
                <a:moveTo>
                  <a:pt x="1223953" y="466115"/>
                </a:moveTo>
                <a:cubicBezTo>
                  <a:pt x="1247793" y="467009"/>
                  <a:pt x="1269646" y="471579"/>
                  <a:pt x="1283156" y="479128"/>
                </a:cubicBezTo>
                <a:cubicBezTo>
                  <a:pt x="1276799" y="494226"/>
                  <a:pt x="1272825" y="507736"/>
                  <a:pt x="1266468" y="518861"/>
                </a:cubicBezTo>
                <a:cubicBezTo>
                  <a:pt x="1261700" y="526808"/>
                  <a:pt x="1254548" y="534754"/>
                  <a:pt x="1246601" y="538728"/>
                </a:cubicBezTo>
                <a:cubicBezTo>
                  <a:pt x="1239449" y="542701"/>
                  <a:pt x="1229119" y="541112"/>
                  <a:pt x="1220377" y="542701"/>
                </a:cubicBezTo>
                <a:cubicBezTo>
                  <a:pt x="1219583" y="533960"/>
                  <a:pt x="1218788" y="526013"/>
                  <a:pt x="1217198" y="514093"/>
                </a:cubicBezTo>
                <a:cubicBezTo>
                  <a:pt x="1205278" y="519656"/>
                  <a:pt x="1192564" y="524424"/>
                  <a:pt x="1180644" y="529986"/>
                </a:cubicBezTo>
                <a:cubicBezTo>
                  <a:pt x="1144089" y="547469"/>
                  <a:pt x="1132169" y="545085"/>
                  <a:pt x="1105150" y="513298"/>
                </a:cubicBezTo>
                <a:cubicBezTo>
                  <a:pt x="1108329" y="484690"/>
                  <a:pt x="1133758" y="482306"/>
                  <a:pt x="1152830" y="475154"/>
                </a:cubicBezTo>
                <a:cubicBezTo>
                  <a:pt x="1174286" y="468002"/>
                  <a:pt x="1200113" y="465221"/>
                  <a:pt x="1223953" y="466115"/>
                </a:cubicBezTo>
                <a:close/>
                <a:moveTo>
                  <a:pt x="1431759" y="447341"/>
                </a:moveTo>
                <a:cubicBezTo>
                  <a:pt x="1440500" y="449725"/>
                  <a:pt x="1436527" y="460056"/>
                  <a:pt x="1424607" y="461645"/>
                </a:cubicBezTo>
                <a:cubicBezTo>
                  <a:pt x="1420634" y="462440"/>
                  <a:pt x="1417455" y="460851"/>
                  <a:pt x="1413481" y="460851"/>
                </a:cubicBezTo>
                <a:cubicBezTo>
                  <a:pt x="1411892" y="457672"/>
                  <a:pt x="1411097" y="454493"/>
                  <a:pt x="1410303" y="451315"/>
                </a:cubicBezTo>
                <a:cubicBezTo>
                  <a:pt x="1417455" y="449725"/>
                  <a:pt x="1425401" y="445752"/>
                  <a:pt x="1431759" y="447341"/>
                </a:cubicBezTo>
                <a:close/>
                <a:moveTo>
                  <a:pt x="1563440" y="353132"/>
                </a:moveTo>
                <a:lnTo>
                  <a:pt x="1559986" y="362336"/>
                </a:lnTo>
                <a:cubicBezTo>
                  <a:pt x="1555927" y="371052"/>
                  <a:pt x="1551755" y="371052"/>
                  <a:pt x="1535066" y="371052"/>
                </a:cubicBezTo>
                <a:close/>
                <a:moveTo>
                  <a:pt x="1562085" y="351186"/>
                </a:moveTo>
                <a:lnTo>
                  <a:pt x="1562642" y="351252"/>
                </a:lnTo>
                <a:lnTo>
                  <a:pt x="1562880" y="351981"/>
                </a:lnTo>
                <a:close/>
                <a:moveTo>
                  <a:pt x="1678802" y="325657"/>
                </a:moveTo>
                <a:cubicBezTo>
                  <a:pt x="1686848" y="324167"/>
                  <a:pt x="1694398" y="325756"/>
                  <a:pt x="1701947" y="327346"/>
                </a:cubicBezTo>
                <a:cubicBezTo>
                  <a:pt x="1702741" y="331319"/>
                  <a:pt x="1702741" y="333703"/>
                  <a:pt x="1703536" y="336882"/>
                </a:cubicBezTo>
                <a:cubicBezTo>
                  <a:pt x="1689232" y="338471"/>
                  <a:pt x="1675722" y="340060"/>
                  <a:pt x="1652677" y="342444"/>
                </a:cubicBezTo>
                <a:cubicBezTo>
                  <a:pt x="1662213" y="331716"/>
                  <a:pt x="1670756" y="327147"/>
                  <a:pt x="1678802" y="325657"/>
                </a:cubicBezTo>
                <a:close/>
                <a:moveTo>
                  <a:pt x="1717840" y="228012"/>
                </a:moveTo>
                <a:cubicBezTo>
                  <a:pt x="1705125" y="233575"/>
                  <a:pt x="1693205" y="239137"/>
                  <a:pt x="1681285" y="244700"/>
                </a:cubicBezTo>
                <a:lnTo>
                  <a:pt x="1681286" y="244701"/>
                </a:lnTo>
                <a:lnTo>
                  <a:pt x="1681285" y="244701"/>
                </a:lnTo>
                <a:lnTo>
                  <a:pt x="1682368" y="247516"/>
                </a:lnTo>
                <a:lnTo>
                  <a:pt x="1685258" y="255031"/>
                </a:lnTo>
                <a:lnTo>
                  <a:pt x="1685259" y="255031"/>
                </a:lnTo>
                <a:lnTo>
                  <a:pt x="1685335" y="255020"/>
                </a:lnTo>
                <a:lnTo>
                  <a:pt x="1707212" y="251951"/>
                </a:lnTo>
                <a:lnTo>
                  <a:pt x="1717789" y="228128"/>
                </a:lnTo>
                <a:lnTo>
                  <a:pt x="1717841" y="228013"/>
                </a:lnTo>
                <a:lnTo>
                  <a:pt x="1717839" y="228014"/>
                </a:lnTo>
                <a:close/>
                <a:moveTo>
                  <a:pt x="1944322" y="211213"/>
                </a:moveTo>
                <a:cubicBezTo>
                  <a:pt x="1928230" y="209536"/>
                  <a:pt x="1915713" y="220265"/>
                  <a:pt x="1901409" y="225629"/>
                </a:cubicBezTo>
                <a:cubicBezTo>
                  <a:pt x="1902204" y="228807"/>
                  <a:pt x="1902999" y="231191"/>
                  <a:pt x="1903793" y="234370"/>
                </a:cubicBezTo>
                <a:cubicBezTo>
                  <a:pt x="1923660" y="228807"/>
                  <a:pt x="1942732" y="223245"/>
                  <a:pt x="1961804" y="217682"/>
                </a:cubicBezTo>
                <a:cubicBezTo>
                  <a:pt x="1955447" y="213709"/>
                  <a:pt x="1949686" y="211771"/>
                  <a:pt x="1944322" y="211213"/>
                </a:cubicBezTo>
                <a:close/>
                <a:moveTo>
                  <a:pt x="2220071" y="169207"/>
                </a:moveTo>
                <a:cubicBezTo>
                  <a:pt x="2185106" y="193047"/>
                  <a:pt x="2149346" y="212914"/>
                  <a:pt x="2104844" y="200199"/>
                </a:cubicBezTo>
                <a:cubicBezTo>
                  <a:pt x="2142989" y="189868"/>
                  <a:pt x="2181927" y="179538"/>
                  <a:pt x="2220071" y="169207"/>
                </a:cubicBezTo>
                <a:close/>
                <a:moveTo>
                  <a:pt x="2042066" y="168412"/>
                </a:moveTo>
                <a:cubicBezTo>
                  <a:pt x="2022993" y="182716"/>
                  <a:pt x="2008690" y="193842"/>
                  <a:pt x="1993591" y="204172"/>
                </a:cubicBezTo>
                <a:cubicBezTo>
                  <a:pt x="1994386" y="207351"/>
                  <a:pt x="1995180" y="211324"/>
                  <a:pt x="1995975" y="214503"/>
                </a:cubicBezTo>
                <a:cubicBezTo>
                  <a:pt x="2014252" y="211324"/>
                  <a:pt x="2032530" y="208146"/>
                  <a:pt x="2054780" y="204172"/>
                </a:cubicBezTo>
                <a:cubicBezTo>
                  <a:pt x="2049217" y="189074"/>
                  <a:pt x="2046039" y="178743"/>
                  <a:pt x="2042066" y="168412"/>
                </a:cubicBezTo>
                <a:close/>
                <a:moveTo>
                  <a:pt x="241344" y="127089"/>
                </a:moveTo>
                <a:cubicBezTo>
                  <a:pt x="237371" y="127089"/>
                  <a:pt x="233397" y="129473"/>
                  <a:pt x="229424" y="131062"/>
                </a:cubicBezTo>
                <a:cubicBezTo>
                  <a:pt x="230219" y="133446"/>
                  <a:pt x="230219" y="135036"/>
                  <a:pt x="231013" y="137420"/>
                </a:cubicBezTo>
                <a:lnTo>
                  <a:pt x="231808" y="137420"/>
                </a:lnTo>
                <a:cubicBezTo>
                  <a:pt x="238165" y="137420"/>
                  <a:pt x="245317" y="137420"/>
                  <a:pt x="252469" y="137420"/>
                </a:cubicBezTo>
                <a:cubicBezTo>
                  <a:pt x="253264" y="135831"/>
                  <a:pt x="253264" y="133447"/>
                  <a:pt x="254059" y="131858"/>
                </a:cubicBezTo>
                <a:cubicBezTo>
                  <a:pt x="250085" y="130268"/>
                  <a:pt x="246112" y="127884"/>
                  <a:pt x="242139" y="127089"/>
                </a:cubicBezTo>
                <a:lnTo>
                  <a:pt x="241706" y="127234"/>
                </a:lnTo>
                <a:close/>
                <a:moveTo>
                  <a:pt x="1691616" y="88945"/>
                </a:moveTo>
                <a:cubicBezTo>
                  <a:pt x="1687643" y="112785"/>
                  <a:pt x="1693206" y="124705"/>
                  <a:pt x="1717046" y="120732"/>
                </a:cubicBezTo>
                <a:cubicBezTo>
                  <a:pt x="1725787" y="97687"/>
                  <a:pt x="1720224" y="86561"/>
                  <a:pt x="1691616" y="88945"/>
                </a:cubicBezTo>
                <a:close/>
                <a:moveTo>
                  <a:pt x="254059" y="81793"/>
                </a:moveTo>
                <a:lnTo>
                  <a:pt x="254129" y="81797"/>
                </a:lnTo>
                <a:lnTo>
                  <a:pt x="254122" y="81801"/>
                </a:lnTo>
                <a:close/>
                <a:moveTo>
                  <a:pt x="1939653" y="54166"/>
                </a:moveTo>
                <a:cubicBezTo>
                  <a:pt x="1944570" y="54228"/>
                  <a:pt x="1950281" y="55370"/>
                  <a:pt x="1957036" y="57953"/>
                </a:cubicBezTo>
                <a:cubicBezTo>
                  <a:pt x="1935580" y="65105"/>
                  <a:pt x="1922865" y="69078"/>
                  <a:pt x="1910150" y="73051"/>
                </a:cubicBezTo>
                <a:cubicBezTo>
                  <a:pt x="1917302" y="63515"/>
                  <a:pt x="1924901" y="53979"/>
                  <a:pt x="1939653" y="54166"/>
                </a:cubicBezTo>
                <a:close/>
                <a:moveTo>
                  <a:pt x="1355608" y="389"/>
                </a:moveTo>
                <a:cubicBezTo>
                  <a:pt x="1389692" y="-2144"/>
                  <a:pt x="1423217" y="8287"/>
                  <a:pt x="1457189" y="14246"/>
                </a:cubicBezTo>
                <a:cubicBezTo>
                  <a:pt x="1459573" y="22193"/>
                  <a:pt x="1461957" y="30934"/>
                  <a:pt x="1467520" y="48417"/>
                </a:cubicBezTo>
                <a:cubicBezTo>
                  <a:pt x="1480234" y="17425"/>
                  <a:pt x="1500895" y="8684"/>
                  <a:pt x="1528709" y="5505"/>
                </a:cubicBezTo>
                <a:cubicBezTo>
                  <a:pt x="1527914" y="15041"/>
                  <a:pt x="1527120" y="22988"/>
                  <a:pt x="1526325" y="32524"/>
                </a:cubicBezTo>
                <a:cubicBezTo>
                  <a:pt x="1543808" y="46828"/>
                  <a:pt x="1563674" y="35702"/>
                  <a:pt x="1570032" y="22193"/>
                </a:cubicBezTo>
                <a:cubicBezTo>
                  <a:pt x="1582747" y="-7210"/>
                  <a:pt x="1604202" y="1532"/>
                  <a:pt x="1620096" y="7094"/>
                </a:cubicBezTo>
                <a:cubicBezTo>
                  <a:pt x="1647115" y="16630"/>
                  <a:pt x="1670955" y="33318"/>
                  <a:pt x="1696384" y="46828"/>
                </a:cubicBezTo>
                <a:cubicBezTo>
                  <a:pt x="1706715" y="52391"/>
                  <a:pt x="1718635" y="63516"/>
                  <a:pt x="1727376" y="61132"/>
                </a:cubicBezTo>
                <a:cubicBezTo>
                  <a:pt x="1749627" y="56364"/>
                  <a:pt x="1778235" y="51596"/>
                  <a:pt x="1790155" y="36497"/>
                </a:cubicBezTo>
                <a:cubicBezTo>
                  <a:pt x="1810022" y="9478"/>
                  <a:pt x="1828299" y="9478"/>
                  <a:pt x="1852934" y="22193"/>
                </a:cubicBezTo>
                <a:cubicBezTo>
                  <a:pt x="1845782" y="73847"/>
                  <a:pt x="1797308" y="76231"/>
                  <a:pt x="1764726" y="100071"/>
                </a:cubicBezTo>
                <a:cubicBezTo>
                  <a:pt x="1778235" y="98481"/>
                  <a:pt x="1791745" y="96892"/>
                  <a:pt x="1806049" y="95303"/>
                </a:cubicBezTo>
                <a:cubicBezTo>
                  <a:pt x="1813201" y="120732"/>
                  <a:pt x="1788566" y="119143"/>
                  <a:pt x="1777441" y="129473"/>
                </a:cubicBezTo>
                <a:cubicBezTo>
                  <a:pt x="1825121" y="145367"/>
                  <a:pt x="1825915" y="145367"/>
                  <a:pt x="1849756" y="103249"/>
                </a:cubicBezTo>
                <a:cubicBezTo>
                  <a:pt x="1858497" y="88151"/>
                  <a:pt x="1870417" y="84177"/>
                  <a:pt x="1894257" y="88151"/>
                </a:cubicBezTo>
                <a:cubicBezTo>
                  <a:pt x="1879953" y="96892"/>
                  <a:pt x="1871212" y="102455"/>
                  <a:pt x="1863265" y="107223"/>
                </a:cubicBezTo>
                <a:cubicBezTo>
                  <a:pt x="1864060" y="109607"/>
                  <a:pt x="1864060" y="111991"/>
                  <a:pt x="1864854" y="114375"/>
                </a:cubicBezTo>
                <a:cubicBezTo>
                  <a:pt x="1888695" y="111991"/>
                  <a:pt x="1913329" y="109607"/>
                  <a:pt x="1939553" y="107223"/>
                </a:cubicBezTo>
                <a:cubicBezTo>
                  <a:pt x="1945116" y="119143"/>
                  <a:pt x="1951473" y="131063"/>
                  <a:pt x="1957830" y="142983"/>
                </a:cubicBezTo>
                <a:cubicBezTo>
                  <a:pt x="1985644" y="151724"/>
                  <a:pt x="2017431" y="113580"/>
                  <a:pt x="2044450" y="149340"/>
                </a:cubicBezTo>
                <a:cubicBezTo>
                  <a:pt x="2054780" y="144572"/>
                  <a:pt x="2065906" y="139804"/>
                  <a:pt x="2081799" y="133447"/>
                </a:cubicBezTo>
                <a:cubicBezTo>
                  <a:pt x="2069879" y="166823"/>
                  <a:pt x="2069879" y="166823"/>
                  <a:pt x="2088157" y="203378"/>
                </a:cubicBezTo>
                <a:cubicBezTo>
                  <a:pt x="2071469" y="227218"/>
                  <a:pt x="2043655" y="228807"/>
                  <a:pt x="2019020" y="230397"/>
                </a:cubicBezTo>
                <a:cubicBezTo>
                  <a:pt x="2003922" y="231191"/>
                  <a:pt x="1993591" y="228807"/>
                  <a:pt x="1985644" y="245495"/>
                </a:cubicBezTo>
                <a:cubicBezTo>
                  <a:pt x="1977697" y="262183"/>
                  <a:pt x="1964983" y="258210"/>
                  <a:pt x="1951473" y="250263"/>
                </a:cubicBezTo>
                <a:cubicBezTo>
                  <a:pt x="1926839" y="235165"/>
                  <a:pt x="1926044" y="235959"/>
                  <a:pt x="1914124" y="259005"/>
                </a:cubicBezTo>
                <a:cubicBezTo>
                  <a:pt x="1902999" y="282050"/>
                  <a:pt x="1881542" y="289997"/>
                  <a:pt x="1859292" y="288407"/>
                </a:cubicBezTo>
                <a:cubicBezTo>
                  <a:pt x="1823532" y="285229"/>
                  <a:pt x="1794923" y="292381"/>
                  <a:pt x="1768699" y="317810"/>
                </a:cubicBezTo>
                <a:cubicBezTo>
                  <a:pt x="1761547" y="324962"/>
                  <a:pt x="1746449" y="323373"/>
                  <a:pt x="1736912" y="324962"/>
                </a:cubicBezTo>
                <a:cubicBezTo>
                  <a:pt x="1721814" y="309069"/>
                  <a:pt x="1748832" y="281255"/>
                  <a:pt x="1716251" y="277282"/>
                </a:cubicBezTo>
                <a:cubicBezTo>
                  <a:pt x="1701947" y="301122"/>
                  <a:pt x="1687643" y="324168"/>
                  <a:pt x="1651883" y="314632"/>
                </a:cubicBezTo>
                <a:cubicBezTo>
                  <a:pt x="1642347" y="312248"/>
                  <a:pt x="1629632" y="320989"/>
                  <a:pt x="1611355" y="326552"/>
                </a:cubicBezTo>
                <a:cubicBezTo>
                  <a:pt x="1628043" y="338472"/>
                  <a:pt x="1654267" y="335293"/>
                  <a:pt x="1643936" y="363901"/>
                </a:cubicBezTo>
                <a:cubicBezTo>
                  <a:pt x="1633605" y="367080"/>
                  <a:pt x="1620891" y="371053"/>
                  <a:pt x="1604997" y="376616"/>
                </a:cubicBezTo>
                <a:cubicBezTo>
                  <a:pt x="1603805" y="361120"/>
                  <a:pt x="1597249" y="356153"/>
                  <a:pt x="1588905" y="354365"/>
                </a:cubicBezTo>
                <a:lnTo>
                  <a:pt x="1565041" y="351536"/>
                </a:lnTo>
                <a:lnTo>
                  <a:pt x="1565263" y="351980"/>
                </a:lnTo>
                <a:lnTo>
                  <a:pt x="1563440" y="353132"/>
                </a:lnTo>
                <a:lnTo>
                  <a:pt x="1564081" y="351423"/>
                </a:lnTo>
                <a:lnTo>
                  <a:pt x="1562642" y="351252"/>
                </a:lnTo>
                <a:lnTo>
                  <a:pt x="1556622" y="332810"/>
                </a:lnTo>
                <a:cubicBezTo>
                  <a:pt x="1554338" y="325757"/>
                  <a:pt x="1551755" y="317810"/>
                  <a:pt x="1548576" y="308274"/>
                </a:cubicBezTo>
                <a:cubicBezTo>
                  <a:pt x="1523146" y="334498"/>
                  <a:pt x="1504074" y="355160"/>
                  <a:pt x="1484207" y="375026"/>
                </a:cubicBezTo>
                <a:cubicBezTo>
                  <a:pt x="1468314" y="390125"/>
                  <a:pt x="1451626" y="400456"/>
                  <a:pt x="1425402" y="398867"/>
                </a:cubicBezTo>
                <a:cubicBezTo>
                  <a:pt x="1377722" y="396483"/>
                  <a:pt x="1330042" y="403635"/>
                  <a:pt x="1291897" y="437805"/>
                </a:cubicBezTo>
                <a:cubicBezTo>
                  <a:pt x="1287924" y="440984"/>
                  <a:pt x="1282361" y="443368"/>
                  <a:pt x="1276799" y="444957"/>
                </a:cubicBezTo>
                <a:cubicBezTo>
                  <a:pt x="1271236" y="446547"/>
                  <a:pt x="1265673" y="445752"/>
                  <a:pt x="1259316" y="446547"/>
                </a:cubicBezTo>
                <a:lnTo>
                  <a:pt x="1260835" y="430598"/>
                </a:lnTo>
                <a:lnTo>
                  <a:pt x="1262495" y="430653"/>
                </a:lnTo>
                <a:lnTo>
                  <a:pt x="1263396" y="428934"/>
                </a:lnTo>
                <a:lnTo>
                  <a:pt x="1296467" y="416647"/>
                </a:lnTo>
                <a:cubicBezTo>
                  <a:pt x="1307394" y="410389"/>
                  <a:pt x="1316930" y="401251"/>
                  <a:pt x="1323684" y="386152"/>
                </a:cubicBezTo>
                <a:cubicBezTo>
                  <a:pt x="1315737" y="385357"/>
                  <a:pt x="1310175" y="383768"/>
                  <a:pt x="1305407" y="384563"/>
                </a:cubicBezTo>
                <a:cubicBezTo>
                  <a:pt x="1292295" y="386550"/>
                  <a:pt x="1283951" y="393106"/>
                  <a:pt x="1277693" y="401648"/>
                </a:cubicBezTo>
                <a:lnTo>
                  <a:pt x="1263396" y="428934"/>
                </a:lnTo>
                <a:lnTo>
                  <a:pt x="1260905" y="429859"/>
                </a:lnTo>
                <a:lnTo>
                  <a:pt x="1260835" y="430598"/>
                </a:lnTo>
                <a:lnTo>
                  <a:pt x="1241536" y="429958"/>
                </a:lnTo>
                <a:cubicBezTo>
                  <a:pt x="1234483" y="429859"/>
                  <a:pt x="1227530" y="430256"/>
                  <a:pt x="1221172" y="432243"/>
                </a:cubicBezTo>
                <a:cubicBezTo>
                  <a:pt x="1175081" y="444957"/>
                  <a:pt x="1128990" y="459261"/>
                  <a:pt x="1080515" y="474360"/>
                </a:cubicBezTo>
                <a:cubicBezTo>
                  <a:pt x="1086078" y="479128"/>
                  <a:pt x="1091641" y="483896"/>
                  <a:pt x="1099587" y="490254"/>
                </a:cubicBezTo>
                <a:cubicBezTo>
                  <a:pt x="1093230" y="496611"/>
                  <a:pt x="1083694" y="502968"/>
                  <a:pt x="1081310" y="511710"/>
                </a:cubicBezTo>
                <a:cubicBezTo>
                  <a:pt x="1079721" y="518862"/>
                  <a:pt x="1086873" y="528398"/>
                  <a:pt x="1090051" y="537934"/>
                </a:cubicBezTo>
                <a:cubicBezTo>
                  <a:pt x="1085283" y="541112"/>
                  <a:pt x="1081310" y="545880"/>
                  <a:pt x="1076542" y="546675"/>
                </a:cubicBezTo>
                <a:cubicBezTo>
                  <a:pt x="1028862" y="553827"/>
                  <a:pt x="988334" y="582435"/>
                  <a:pt x="939859" y="587998"/>
                </a:cubicBezTo>
                <a:cubicBezTo>
                  <a:pt x="908867" y="591177"/>
                  <a:pt x="879464" y="600713"/>
                  <a:pt x="846882" y="599918"/>
                </a:cubicBezTo>
                <a:cubicBezTo>
                  <a:pt x="825426" y="599123"/>
                  <a:pt x="780130" y="601507"/>
                  <a:pt x="764237" y="596739"/>
                </a:cubicBezTo>
                <a:cubicBezTo>
                  <a:pt x="761853" y="607070"/>
                  <a:pt x="760263" y="617401"/>
                  <a:pt x="757879" y="626937"/>
                </a:cubicBezTo>
                <a:cubicBezTo>
                  <a:pt x="757085" y="629321"/>
                  <a:pt x="753906" y="630115"/>
                  <a:pt x="749933" y="633294"/>
                </a:cubicBezTo>
                <a:cubicBezTo>
                  <a:pt x="741191" y="624553"/>
                  <a:pt x="733245" y="608659"/>
                  <a:pt x="723708" y="607865"/>
                </a:cubicBezTo>
                <a:cubicBezTo>
                  <a:pt x="714172" y="607070"/>
                  <a:pt x="703047" y="620579"/>
                  <a:pt x="689538" y="630115"/>
                </a:cubicBezTo>
                <a:cubicBezTo>
                  <a:pt x="686359" y="626937"/>
                  <a:pt x="681591" y="620579"/>
                  <a:pt x="674439" y="618195"/>
                </a:cubicBezTo>
                <a:cubicBezTo>
                  <a:pt x="666492" y="615017"/>
                  <a:pt x="651394" y="611838"/>
                  <a:pt x="649009" y="615017"/>
                </a:cubicBezTo>
                <a:cubicBezTo>
                  <a:pt x="637089" y="634884"/>
                  <a:pt x="619607" y="628526"/>
                  <a:pt x="604508" y="626142"/>
                </a:cubicBezTo>
                <a:cubicBezTo>
                  <a:pt x="548087" y="618195"/>
                  <a:pt x="492460" y="608659"/>
                  <a:pt x="436833" y="600713"/>
                </a:cubicBezTo>
                <a:cubicBezTo>
                  <a:pt x="416966" y="597534"/>
                  <a:pt x="404251" y="586409"/>
                  <a:pt x="394715" y="570515"/>
                </a:cubicBezTo>
                <a:cubicBezTo>
                  <a:pt x="378027" y="543496"/>
                  <a:pt x="358160" y="529192"/>
                  <a:pt x="324784" y="514094"/>
                </a:cubicBezTo>
                <a:cubicBezTo>
                  <a:pt x="314453" y="509326"/>
                  <a:pt x="308096" y="494227"/>
                  <a:pt x="296971" y="480718"/>
                </a:cubicBezTo>
                <a:cubicBezTo>
                  <a:pt x="262005" y="482307"/>
                  <a:pt x="237371" y="462440"/>
                  <a:pt x="229424" y="421912"/>
                </a:cubicBezTo>
                <a:cubicBezTo>
                  <a:pt x="216709" y="420323"/>
                  <a:pt x="203994" y="417939"/>
                  <a:pt x="189690" y="416349"/>
                </a:cubicBezTo>
                <a:cubicBezTo>
                  <a:pt x="181744" y="361517"/>
                  <a:pt x="135653" y="362312"/>
                  <a:pt x="94330" y="357544"/>
                </a:cubicBezTo>
                <a:cubicBezTo>
                  <a:pt x="56186" y="352776"/>
                  <a:pt x="37908" y="339266"/>
                  <a:pt x="27578" y="303506"/>
                </a:cubicBezTo>
                <a:cubicBezTo>
                  <a:pt x="25988" y="297944"/>
                  <a:pt x="24399" y="292381"/>
                  <a:pt x="23604" y="287613"/>
                </a:cubicBezTo>
                <a:cubicBezTo>
                  <a:pt x="22015" y="270925"/>
                  <a:pt x="-8182" y="268541"/>
                  <a:pt x="2148" y="247085"/>
                </a:cubicBezTo>
                <a:cubicBezTo>
                  <a:pt x="9300" y="231986"/>
                  <a:pt x="19631" y="219271"/>
                  <a:pt x="29962" y="203378"/>
                </a:cubicBezTo>
                <a:cubicBezTo>
                  <a:pt x="37114" y="203378"/>
                  <a:pt x="45855" y="204172"/>
                  <a:pt x="54597" y="204172"/>
                </a:cubicBezTo>
                <a:cubicBezTo>
                  <a:pt x="55391" y="201788"/>
                  <a:pt x="56980" y="199404"/>
                  <a:pt x="57775" y="197020"/>
                </a:cubicBezTo>
                <a:cubicBezTo>
                  <a:pt x="45060" y="189074"/>
                  <a:pt x="32346" y="180332"/>
                  <a:pt x="15658" y="170002"/>
                </a:cubicBezTo>
                <a:cubicBezTo>
                  <a:pt x="20426" y="158876"/>
                  <a:pt x="24399" y="146956"/>
                  <a:pt x="31551" y="130268"/>
                </a:cubicBezTo>
                <a:cubicBezTo>
                  <a:pt x="50623" y="142188"/>
                  <a:pt x="65722" y="151724"/>
                  <a:pt x="77642" y="158876"/>
                </a:cubicBezTo>
                <a:cubicBezTo>
                  <a:pt x="100687" y="154108"/>
                  <a:pt x="121349" y="149340"/>
                  <a:pt x="149162" y="142983"/>
                </a:cubicBezTo>
                <a:cubicBezTo>
                  <a:pt x="120554" y="126295"/>
                  <a:pt x="95919" y="118348"/>
                  <a:pt x="67311" y="119143"/>
                </a:cubicBezTo>
                <a:cubicBezTo>
                  <a:pt x="61749" y="105633"/>
                  <a:pt x="56980" y="92124"/>
                  <a:pt x="50623" y="75436"/>
                </a:cubicBezTo>
                <a:cubicBezTo>
                  <a:pt x="81615" y="72257"/>
                  <a:pt x="110223" y="69079"/>
                  <a:pt x="141216" y="65105"/>
                </a:cubicBezTo>
                <a:cubicBezTo>
                  <a:pt x="142805" y="72257"/>
                  <a:pt x="145189" y="79409"/>
                  <a:pt x="147573" y="91329"/>
                </a:cubicBezTo>
                <a:cubicBezTo>
                  <a:pt x="171413" y="87356"/>
                  <a:pt x="195253" y="82588"/>
                  <a:pt x="219093" y="80204"/>
                </a:cubicBezTo>
                <a:lnTo>
                  <a:pt x="251550" y="83155"/>
                </a:lnTo>
                <a:lnTo>
                  <a:pt x="225451" y="96891"/>
                </a:lnTo>
                <a:lnTo>
                  <a:pt x="225924" y="98191"/>
                </a:lnTo>
                <a:lnTo>
                  <a:pt x="223861" y="99276"/>
                </a:lnTo>
                <a:cubicBezTo>
                  <a:pt x="224656" y="102455"/>
                  <a:pt x="226245" y="104839"/>
                  <a:pt x="227040" y="108017"/>
                </a:cubicBezTo>
                <a:cubicBezTo>
                  <a:pt x="249291" y="108017"/>
                  <a:pt x="271541" y="104839"/>
                  <a:pt x="291408" y="86561"/>
                </a:cubicBezTo>
                <a:lnTo>
                  <a:pt x="289194" y="86278"/>
                </a:lnTo>
                <a:lnTo>
                  <a:pt x="292998" y="84177"/>
                </a:lnTo>
                <a:lnTo>
                  <a:pt x="254129" y="81797"/>
                </a:lnTo>
                <a:lnTo>
                  <a:pt x="255648" y="80998"/>
                </a:lnTo>
                <a:cubicBezTo>
                  <a:pt x="255648" y="80998"/>
                  <a:pt x="254059" y="81793"/>
                  <a:pt x="254059" y="81793"/>
                </a:cubicBezTo>
                <a:cubicBezTo>
                  <a:pt x="258827" y="73052"/>
                  <a:pt x="263595" y="65105"/>
                  <a:pt x="271541" y="50801"/>
                </a:cubicBezTo>
                <a:cubicBezTo>
                  <a:pt x="417761" y="36497"/>
                  <a:pt x="566364" y="20604"/>
                  <a:pt x="715762" y="8684"/>
                </a:cubicBezTo>
                <a:cubicBezTo>
                  <a:pt x="769005" y="4710"/>
                  <a:pt x="823042" y="10273"/>
                  <a:pt x="877080" y="11862"/>
                </a:cubicBezTo>
                <a:cubicBezTo>
                  <a:pt x="896152" y="12657"/>
                  <a:pt x="915224" y="10273"/>
                  <a:pt x="934296" y="12657"/>
                </a:cubicBezTo>
                <a:cubicBezTo>
                  <a:pt x="950984" y="14246"/>
                  <a:pt x="967672" y="19809"/>
                  <a:pt x="991512" y="24577"/>
                </a:cubicBezTo>
                <a:cubicBezTo>
                  <a:pt x="995486" y="22988"/>
                  <a:pt x="1005816" y="17425"/>
                  <a:pt x="1015352" y="11862"/>
                </a:cubicBezTo>
                <a:cubicBezTo>
                  <a:pt x="1018531" y="11862"/>
                  <a:pt x="1020915" y="11068"/>
                  <a:pt x="1020915" y="11862"/>
                </a:cubicBezTo>
                <a:cubicBezTo>
                  <a:pt x="1040782" y="44444"/>
                  <a:pt x="1059854" y="22193"/>
                  <a:pt x="1078926" y="11068"/>
                </a:cubicBezTo>
                <a:cubicBezTo>
                  <a:pt x="1081310" y="9478"/>
                  <a:pt x="1084489" y="8684"/>
                  <a:pt x="1086873" y="9478"/>
                </a:cubicBezTo>
                <a:cubicBezTo>
                  <a:pt x="1158393" y="26166"/>
                  <a:pt x="1229118" y="-4031"/>
                  <a:pt x="1300639" y="8684"/>
                </a:cubicBezTo>
                <a:cubicBezTo>
                  <a:pt x="1306996" y="9478"/>
                  <a:pt x="1314943" y="10273"/>
                  <a:pt x="1321300" y="7889"/>
                </a:cubicBezTo>
                <a:cubicBezTo>
                  <a:pt x="1332823" y="3518"/>
                  <a:pt x="1344246" y="1234"/>
                  <a:pt x="1355608" y="38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945" cap="flat">
            <a:noFill/>
            <a:prstDash val="solid"/>
            <a:miter/>
          </a:ln>
        </p:spPr>
        <p:txBody>
          <a:bodyPr lIns="45720" tIns="22860" rIns="45720" bIns="22860" rtlCol="0" anchor="ctr"/>
          <a:lstStyle/>
          <a:p>
            <a:endParaRPr lang="en-US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957230" y="896310"/>
            <a:ext cx="1424325" cy="35662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 smtClean="0">
                <a:solidFill>
                  <a:schemeClr val="accent6">
                    <a:lumMod val="50000"/>
                  </a:schemeClr>
                </a:solidFill>
              </a:rPr>
              <a:t>Video</a:t>
            </a:r>
            <a:endParaRPr lang="ar-SA" sz="2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46033" y="4710938"/>
            <a:ext cx="3470053" cy="353943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https://youtu.be/XJ4lbuFwYNU</a:t>
            </a:r>
            <a:endParaRPr lang="ar-SA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0" y="114300"/>
            <a:ext cx="12068175" cy="67437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4" y="423864"/>
            <a:ext cx="9425049" cy="3122047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3323" y="61436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72291" r="11523" b="-208"/>
          <a:stretch/>
        </p:blipFill>
        <p:spPr>
          <a:xfrm>
            <a:off x="8123463" y="3545911"/>
            <a:ext cx="3177949" cy="13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0" y="114300"/>
            <a:ext cx="12068175" cy="67437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4" y="423864"/>
            <a:ext cx="9425049" cy="3122047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3323" y="61436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72291" r="11523" b="-208"/>
          <a:stretch/>
        </p:blipFill>
        <p:spPr>
          <a:xfrm>
            <a:off x="8123463" y="3545911"/>
            <a:ext cx="3177949" cy="133344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763266" y="1514586"/>
            <a:ext cx="493277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95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57" y="314326"/>
            <a:ext cx="4277320" cy="5715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5"/>
          <a:stretch/>
        </p:blipFill>
        <p:spPr>
          <a:xfrm>
            <a:off x="2906713" y="1657351"/>
            <a:ext cx="4460626" cy="4486275"/>
          </a:xfrm>
          <a:prstGeom prst="rect">
            <a:avLst/>
          </a:prstGeom>
        </p:spPr>
      </p:pic>
      <p:sp>
        <p:nvSpPr>
          <p:cNvPr id="6" name="مستطيل: زوايا مستديرة 9">
            <a:extLst>
              <a:ext uri="{FF2B5EF4-FFF2-40B4-BE49-F238E27FC236}">
                <a16:creationId xmlns="" xmlns:a16="http://schemas.microsoft.com/office/drawing/2014/main" id="{191D5971-9FB9-4BEA-AFA3-B83F6D0DA974}"/>
              </a:ext>
            </a:extLst>
          </p:cNvPr>
          <p:cNvSpPr/>
          <p:nvPr/>
        </p:nvSpPr>
        <p:spPr>
          <a:xfrm>
            <a:off x="2100265" y="665133"/>
            <a:ext cx="4700586" cy="733425"/>
          </a:xfrm>
          <a:prstGeom prst="roundRect">
            <a:avLst/>
          </a:prstGeom>
          <a:solidFill>
            <a:srgbClr val="FFAB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 you know this city?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C09E950B-C19D-4DA8-A6D9-A809C8524E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3" t="45720" r="29754" b="37408"/>
          <a:stretch/>
        </p:blipFill>
        <p:spPr>
          <a:xfrm>
            <a:off x="588095" y="0"/>
            <a:ext cx="3024340" cy="829057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791159" y="249176"/>
            <a:ext cx="1796445" cy="35662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latin typeface="Cooper Black" pitchFamily="18" charset="0"/>
              </a:rPr>
              <a:t>Warm up</a:t>
            </a:r>
            <a:endParaRPr lang="ar-SA" sz="2700" dirty="0">
              <a:solidFill>
                <a:schemeClr val="accent6">
                  <a:lumMod val="50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5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="" xmlns:a16="http://schemas.microsoft.com/office/drawing/2014/main" id="{49BE800E-A84E-46EF-8B26-118A1B5F0BBE}"/>
              </a:ext>
            </a:extLst>
          </p:cNvPr>
          <p:cNvSpPr/>
          <p:nvPr/>
        </p:nvSpPr>
        <p:spPr>
          <a:xfrm>
            <a:off x="4387454" y="1251889"/>
            <a:ext cx="6476999" cy="733425"/>
          </a:xfrm>
          <a:prstGeom prst="roundRect">
            <a:avLst/>
          </a:prstGeom>
          <a:solidFill>
            <a:srgbClr val="FFAB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What do you know about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Abha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="" xmlns:a16="http://schemas.microsoft.com/office/drawing/2014/main" id="{191D5971-9FB9-4BEA-AFA3-B83F6D0DA974}"/>
              </a:ext>
            </a:extLst>
          </p:cNvPr>
          <p:cNvSpPr/>
          <p:nvPr/>
        </p:nvSpPr>
        <p:spPr>
          <a:xfrm>
            <a:off x="3955258" y="2195498"/>
            <a:ext cx="4700586" cy="733425"/>
          </a:xfrm>
          <a:prstGeom prst="roundRect">
            <a:avLst/>
          </a:prstGeom>
          <a:solidFill>
            <a:srgbClr val="FFAB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What is the weather like there?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="" xmlns:a16="http://schemas.microsoft.com/office/drawing/2014/main" id="{85C164BB-B609-4AC0-8E14-2213D8F801B0}"/>
              </a:ext>
            </a:extLst>
          </p:cNvPr>
          <p:cNvSpPr/>
          <p:nvPr/>
        </p:nvSpPr>
        <p:spPr>
          <a:xfrm>
            <a:off x="4819651" y="3086085"/>
            <a:ext cx="5612606" cy="733425"/>
          </a:xfrm>
          <a:prstGeom prst="roundRect">
            <a:avLst/>
          </a:prstGeom>
          <a:solidFill>
            <a:srgbClr val="FFAB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Have you ever been there?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11">
            <a:extLst>
              <a:ext uri="{FF2B5EF4-FFF2-40B4-BE49-F238E27FC236}">
                <a16:creationId xmlns="" xmlns:a16="http://schemas.microsoft.com/office/drawing/2014/main" id="{85C164BB-B609-4AC0-8E14-2213D8F801B0}"/>
              </a:ext>
            </a:extLst>
          </p:cNvPr>
          <p:cNvSpPr/>
          <p:nvPr/>
        </p:nvSpPr>
        <p:spPr>
          <a:xfrm>
            <a:off x="3671888" y="3986183"/>
            <a:ext cx="7684294" cy="733425"/>
          </a:xfrm>
          <a:prstGeom prst="roundRect">
            <a:avLst/>
          </a:prstGeom>
          <a:solidFill>
            <a:srgbClr val="FFAB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Is it a place you would like to visit? Why or why not?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="" xmlns:a16="http://schemas.microsoft.com/office/drawing/2014/main" id="{FF11FDB2-9A04-442E-9FA5-D5193022F851}"/>
              </a:ext>
            </a:extLst>
          </p:cNvPr>
          <p:cNvGrpSpPr/>
          <p:nvPr/>
        </p:nvGrpSpPr>
        <p:grpSpPr>
          <a:xfrm>
            <a:off x="893948" y="472579"/>
            <a:ext cx="2777940" cy="1722919"/>
            <a:chOff x="7474525" y="581078"/>
            <a:chExt cx="3061310" cy="1955663"/>
          </a:xfrm>
        </p:grpSpPr>
        <p:pic>
          <p:nvPicPr>
            <p:cNvPr id="17" name="صورة 16">
              <a:extLst>
                <a:ext uri="{FF2B5EF4-FFF2-40B4-BE49-F238E27FC236}">
                  <a16:creationId xmlns="" xmlns:a16="http://schemas.microsoft.com/office/drawing/2014/main" id="{FC62D616-D100-43E8-B4F4-ED8FEB9DF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3" t="45720" r="29754" b="37408"/>
            <a:stretch/>
          </p:blipFill>
          <p:spPr>
            <a:xfrm>
              <a:off x="7511495" y="581078"/>
              <a:ext cx="3024340" cy="829057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="" xmlns:a16="http://schemas.microsoft.com/office/drawing/2014/main" id="{08D1FF8D-2FB4-431E-8994-979209F70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3" t="45720" r="29754" b="37408"/>
            <a:stretch/>
          </p:blipFill>
          <p:spPr>
            <a:xfrm>
              <a:off x="7474525" y="813822"/>
              <a:ext cx="3024340" cy="829057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="" xmlns:a16="http://schemas.microsoft.com/office/drawing/2014/main" id="{8B84846D-FC69-4DEA-A187-37538EC87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3" t="45720" r="29754" b="37408"/>
            <a:stretch/>
          </p:blipFill>
          <p:spPr>
            <a:xfrm>
              <a:off x="7488375" y="1028851"/>
              <a:ext cx="3024340" cy="829057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="" xmlns:a16="http://schemas.microsoft.com/office/drawing/2014/main" id="{C0FFA1E0-0742-46F6-9F34-52A2F5B72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3" t="45720" r="29754" b="37408"/>
            <a:stretch/>
          </p:blipFill>
          <p:spPr>
            <a:xfrm>
              <a:off x="7497645" y="1246118"/>
              <a:ext cx="3024340" cy="829057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="" xmlns:a16="http://schemas.microsoft.com/office/drawing/2014/main" id="{D19C097C-13E6-4C4D-B087-5D56B9DDC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3" t="45720" r="29754" b="37408"/>
            <a:stretch/>
          </p:blipFill>
          <p:spPr>
            <a:xfrm>
              <a:off x="7497645" y="1463682"/>
              <a:ext cx="3024340" cy="829057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="" xmlns:a16="http://schemas.microsoft.com/office/drawing/2014/main" id="{A0C2F3D6-9D43-4564-9D34-065A7E811E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3" t="45720" r="29754" b="37408"/>
            <a:stretch/>
          </p:blipFill>
          <p:spPr>
            <a:xfrm rot="10800000">
              <a:off x="7497645" y="1707684"/>
              <a:ext cx="3024340" cy="829057"/>
            </a:xfrm>
            <a:prstGeom prst="rect">
              <a:avLst/>
            </a:prstGeom>
          </p:spPr>
        </p:pic>
      </p:grpSp>
      <p:sp>
        <p:nvSpPr>
          <p:cNvPr id="23" name="مربع نص 22">
            <a:extLst>
              <a:ext uri="{FF2B5EF4-FFF2-40B4-BE49-F238E27FC236}">
                <a16:creationId xmlns="" xmlns:a16="http://schemas.microsoft.com/office/drawing/2014/main" id="{4A8544EE-2139-4FA8-A488-E3C94A77766E}"/>
              </a:ext>
            </a:extLst>
          </p:cNvPr>
          <p:cNvSpPr txBox="1"/>
          <p:nvPr/>
        </p:nvSpPr>
        <p:spPr>
          <a:xfrm>
            <a:off x="1072704" y="812355"/>
            <a:ext cx="23583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 i="0" u="none" strike="noStrike" baseline="0">
                <a:solidFill>
                  <a:srgbClr val="00B050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Bahnschrift" pitchFamily="34" charset="0"/>
              </a:rPr>
              <a:t>It’s </a:t>
            </a:r>
          </a:p>
          <a:p>
            <a:r>
              <a:rPr lang="en-US" dirty="0" smtClean="0">
                <a:latin typeface="Bahnschrift" pitchFamily="34" charset="0"/>
              </a:rPr>
              <a:t>ABHA</a:t>
            </a:r>
            <a:endParaRPr lang="ar-SA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33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2666528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167</Words>
  <Application>Microsoft Office PowerPoint</Application>
  <PresentationFormat>مخصص</PresentationFormat>
  <Paragraphs>30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HP</cp:lastModifiedBy>
  <cp:revision>38</cp:revision>
  <dcterms:created xsi:type="dcterms:W3CDTF">2021-02-28T05:18:30Z</dcterms:created>
  <dcterms:modified xsi:type="dcterms:W3CDTF">2021-03-13T16:14:45Z</dcterms:modified>
</cp:coreProperties>
</file>