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74" d="100"/>
          <a:sy n="74" d="100"/>
        </p:scale>
        <p:origin x="-34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32D80-9194-4D2E-B264-3944533B5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8CB116-F5EF-48E1-BF62-797F66F26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4B24B7-F722-46AF-85E6-DAB14E7C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F1E2A0-761A-4523-BE6E-10453B7F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72120-8106-4DE3-A244-2D64139C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59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46BFF-3FF1-4111-B118-28F395E7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23B6E9-A77B-4DC7-ADC5-0A0836099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56EF67-590A-41E7-A437-1461520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6ECC4B-8A81-4146-83E5-98136ECE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9CB1BA-5DC4-4C38-B2BF-14890227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78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BDDEDC-CCCD-42BD-BBBD-FE9CB51AC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B4F6B9-2C2B-49D0-9813-28B1D4CC1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BB1AC1-092B-493A-AB48-9581B778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9CBB4B-259A-41DA-9B6C-2AF2AD66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B27F12-F21C-413E-969C-706ED662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882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FDEB0-5F29-45D6-A9D4-86C59B77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A3F7F0-8910-48AA-9258-A1497D9D0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ECCE0-B54F-4711-BC1A-BD4347D0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3FC101-07B3-4336-B23E-DAD9AA1F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686935-2637-4089-94F9-694BC6C0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30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4B33F-8231-4AE2-96A2-D55D3A1E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021F48-7917-484C-B5E0-2BD893BF8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58F20E-7B33-42C0-A091-3B531AE0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070E2-9070-4DB5-AAC3-EA86DAC8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7FEC9D-4B7C-4F2A-9084-ED27B925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314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47C6F0-BBE8-4601-A7BE-E8ED55BC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11F29A-E595-437C-9A1B-C2C53ED1C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F49C8C-1959-4DA3-9282-DF46057B6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60C3CF-E2B8-49A8-9B7D-2DC84D07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5A5E34-3932-4E51-ABA0-0D2D2129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1FE880-3030-432F-B338-36079968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12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8B85A-13D7-497A-B743-B736A991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375CC6-2ADD-4F3E-B9CC-258431BA7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5D8810-AF6D-4E44-ACF4-2B4D98BAC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6F92F9-A6AE-400C-B5AE-4BE5525E5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4DF2AF-4D5C-4D3A-97BC-3A6A84D75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5248C1-B5EB-42AB-BAB5-C80F96F7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060195-5A11-4B16-8D3A-914974DA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4E18C8-B1DB-4A1C-BF0B-BE9ADAE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8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75CE0-F299-4DC2-A499-22DBB555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F433B-26E9-4A82-9A36-55C09A65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5110C8-C4F8-47D1-9BF7-0558642B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9ABD71-1BF0-401F-8FF4-A95717E7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232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618F9D-C6E3-435E-9CD0-D2D12B8B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4B5260-987F-4E4D-9A93-E3952993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5582CA-12CE-4235-B4AC-B160A6AB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88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C213-A227-43E7-8190-1473F403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D044F8-F418-41F2-A43B-461AC84D6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FFEF97-A8B0-472D-AC47-6310A75ED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41E9CD-F1AC-4EFF-9CD3-E1F6B5FB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30B6BE-1CE5-4190-A233-A762F35F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36EDBE-A139-4749-BEEB-0D42244C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59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B0465-158A-475E-A070-245461EF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430E7A-A6DF-438A-ADB9-42D150BD2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344DEF-BEAD-424D-AC1B-81AF68880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4769F9-57CE-495A-9F39-85F7733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209C99-DE0A-4ACC-8840-0D0531C6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FBB3CB-462D-4510-B7A4-1DBD9E48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66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B555A98-04ED-4E7C-A1B4-1ACB2E85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A67E8D-8CEF-4BE4-A3B3-444B4D385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CC6D54-5BD6-4784-9A9D-6903D673E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09FA-B998-454F-9831-D759A261029C}" type="datetimeFigureOut">
              <a:rPr lang="ar-SA" smtClean="0"/>
              <a:t>21/10/1444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F2C2C1-05EF-4974-BE9E-2815B7D0B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26F4A-6F44-49A6-B1E5-1C57D4675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1E73-937C-4EE7-9A5F-7B58811EE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318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igdalia.mx/workbook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learningapps.org/watch?v=p3qie3sqa2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cost.in/works/coe-moef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dm310.blogspot.com/2014/11/another-thank-you-i-just-want-to-thank.html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sshopperherder.com/untangling-b2b-sales-goal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eepik.com/free-icon/arrow-hand-made-pointing-up_751104.htm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tal-water.com/blog/are-you-prepared-if-your-reverse-osmosis-system-goes-dow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aigoodview.com/node/93327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marwiz.com/future-perfect-continuous-tens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studyhere.com/tag/using-will-in-simple-future-tens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Emoji_u261d.sv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Emoji_u261d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82FEDB-78F4-4C18-B1B8-56E5C9C3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6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98FC9-1792-447D-9930-FAA5CF9C4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8757" y="3045137"/>
            <a:ext cx="6043105" cy="1834056"/>
          </a:xfrm>
        </p:spPr>
        <p:txBody>
          <a:bodyPr>
            <a:normAutofit/>
          </a:bodyPr>
          <a:lstStyle/>
          <a:p>
            <a:r>
              <a:rPr lang="en-US" dirty="0"/>
              <a:t>U 5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Grammar </a:t>
            </a:r>
            <a:endParaRPr lang="ar-S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422072-C301-440D-9777-C42625D4E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6174706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Tr. Nora Khalid</a:t>
            </a:r>
            <a:endParaRPr lang="ar-SA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2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58E810-377C-481E-A1E4-07D7A107BF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39" t="42047" r="19577" b="19986"/>
          <a:stretch/>
        </p:blipFill>
        <p:spPr>
          <a:xfrm>
            <a:off x="391968" y="1445455"/>
            <a:ext cx="11408063" cy="3967089"/>
          </a:xfrm>
          <a:prstGeom prst="rect">
            <a:avLst/>
          </a:prstGeom>
        </p:spPr>
      </p:pic>
      <p:pic>
        <p:nvPicPr>
          <p:cNvPr id="3" name="SG Bk 4 F-SA_2020_2-04">
            <a:hlinkClick r:id="" action="ppaction://media"/>
            <a:extLst>
              <a:ext uri="{FF2B5EF4-FFF2-40B4-BE49-F238E27FC236}">
                <a16:creationId xmlns:a16="http://schemas.microsoft.com/office/drawing/2014/main" xmlns="" id="{024D77F3-0D73-4751-A62D-B420736F8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968" y="540025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33B812-FECD-4CCB-A10B-6C57CE915B8E}"/>
              </a:ext>
            </a:extLst>
          </p:cNvPr>
          <p:cNvSpPr txBox="1"/>
          <p:nvPr/>
        </p:nvSpPr>
        <p:spPr>
          <a:xfrm>
            <a:off x="1152939" y="2967334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BFBF6F-D031-4556-AD0C-3DF55FB8CD08}"/>
              </a:ext>
            </a:extLst>
          </p:cNvPr>
          <p:cNvSpPr txBox="1"/>
          <p:nvPr/>
        </p:nvSpPr>
        <p:spPr>
          <a:xfrm>
            <a:off x="1126435" y="3263164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18A23D-091D-451E-B079-EEAFBCCFE9AE}"/>
              </a:ext>
            </a:extLst>
          </p:cNvPr>
          <p:cNvSpPr txBox="1"/>
          <p:nvPr/>
        </p:nvSpPr>
        <p:spPr>
          <a:xfrm>
            <a:off x="1126434" y="3580359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2A92FA-D045-403E-88ED-1A22BCEF8755}"/>
              </a:ext>
            </a:extLst>
          </p:cNvPr>
          <p:cNvSpPr txBox="1"/>
          <p:nvPr/>
        </p:nvSpPr>
        <p:spPr>
          <a:xfrm>
            <a:off x="1152938" y="3897554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53B138-0018-4646-AE46-1BB63EEC8CC5}"/>
              </a:ext>
            </a:extLst>
          </p:cNvPr>
          <p:cNvSpPr txBox="1"/>
          <p:nvPr/>
        </p:nvSpPr>
        <p:spPr>
          <a:xfrm>
            <a:off x="1126434" y="4222571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998A90-5750-4FC5-AB13-7B6C8211BBC9}"/>
              </a:ext>
            </a:extLst>
          </p:cNvPr>
          <p:cNvSpPr txBox="1"/>
          <p:nvPr/>
        </p:nvSpPr>
        <p:spPr>
          <a:xfrm>
            <a:off x="1166190" y="4586724"/>
            <a:ext cx="1099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091546-1593-4915-9AD3-151A34B45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47" t="26861" r="53038" b="59799"/>
          <a:stretch/>
        </p:blipFill>
        <p:spPr>
          <a:xfrm>
            <a:off x="225082" y="168813"/>
            <a:ext cx="5260019" cy="1378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B9FAB6-CF3D-4BFF-8AC1-4E98B52233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16" t="40816" r="14154" b="36815"/>
          <a:stretch/>
        </p:blipFill>
        <p:spPr>
          <a:xfrm>
            <a:off x="112541" y="2218718"/>
            <a:ext cx="11966917" cy="3436495"/>
          </a:xfrm>
          <a:prstGeom prst="rect">
            <a:avLst/>
          </a:prstGeom>
        </p:spPr>
      </p:pic>
      <p:pic>
        <p:nvPicPr>
          <p:cNvPr id="4" name="SG Bk 4 F-SA_2020_2-05">
            <a:hlinkClick r:id="" action="ppaction://media"/>
            <a:extLst>
              <a:ext uri="{FF2B5EF4-FFF2-40B4-BE49-F238E27FC236}">
                <a16:creationId xmlns:a16="http://schemas.microsoft.com/office/drawing/2014/main" xmlns="" id="{5805DBB9-0ECC-49A7-AF41-288694C284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199" y="5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35FAF2E7-0DB9-434C-AD16-FF6CF5F80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65637" y="131961"/>
            <a:ext cx="4042039" cy="1509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7D8A36-A4B7-41C7-BDF8-4A3618C8D6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91" t="28297" r="15077" b="9314"/>
          <a:stretch/>
        </p:blipFill>
        <p:spPr>
          <a:xfrm>
            <a:off x="6213231" y="1814732"/>
            <a:ext cx="5836920" cy="4813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E15B29-C718-49ED-BC57-A1ADB81D62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616" t="23577" r="28193" b="9519"/>
          <a:stretch/>
        </p:blipFill>
        <p:spPr>
          <a:xfrm>
            <a:off x="141849" y="1814732"/>
            <a:ext cx="5836920" cy="48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9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5C469AC-473F-4765-831B-396D09F63525}"/>
              </a:ext>
            </a:extLst>
          </p:cNvPr>
          <p:cNvSpPr/>
          <p:nvPr/>
        </p:nvSpPr>
        <p:spPr>
          <a:xfrm>
            <a:off x="1013127" y="4135492"/>
            <a:ext cx="545393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https://learningapps.org/watch?v=p3qie3sqa21</a:t>
            </a:r>
            <a:endParaRPr lang="en-US" sz="2800" dirty="0"/>
          </a:p>
          <a:p>
            <a:endParaRPr lang="ar-SA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xmlns="" id="{F81B5564-5BDE-48DE-8CA2-EB2D0C05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609053" y="-239151"/>
            <a:ext cx="9585666" cy="54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2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text, stationary, writing implement, pen&#10;&#10;Description automatically generated">
            <a:extLst>
              <a:ext uri="{FF2B5EF4-FFF2-40B4-BE49-F238E27FC236}">
                <a16:creationId xmlns:a16="http://schemas.microsoft.com/office/drawing/2014/main" xmlns="" id="{D77BEB88-A8C3-451F-ABC3-855669248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428" r="2" b="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165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xmlns="" id="{5D014009-12A6-4C6C-9290-40858453F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60905" y="3728142"/>
            <a:ext cx="3080026" cy="2753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58FF17-4CB6-4F35-B004-6C1C27380D1C}"/>
              </a:ext>
            </a:extLst>
          </p:cNvPr>
          <p:cNvSpPr/>
          <p:nvPr/>
        </p:nvSpPr>
        <p:spPr>
          <a:xfrm>
            <a:off x="1884102" y="1096001"/>
            <a:ext cx="39180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0" dirty="0">
                <a:solidFill>
                  <a:srgbClr val="676A6C"/>
                </a:solidFill>
                <a:effectLst/>
                <a:latin typeface="HelveticaNeue"/>
              </a:rPr>
              <a:t>Use future with will</a:t>
            </a:r>
            <a:endParaRPr lang="ar-SA" sz="3200" b="1" i="0" dirty="0">
              <a:solidFill>
                <a:srgbClr val="676A6C"/>
              </a:solidFill>
              <a:effectLst/>
              <a:latin typeface="HelveticaNeue"/>
            </a:endParaRPr>
          </a:p>
          <a:p>
            <a:endParaRPr lang="ar-S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F3ED84-9019-40DF-8DE3-2EAD101B0BB8}"/>
              </a:ext>
            </a:extLst>
          </p:cNvPr>
          <p:cNvSpPr/>
          <p:nvPr/>
        </p:nvSpPr>
        <p:spPr>
          <a:xfrm>
            <a:off x="1884102" y="2041947"/>
            <a:ext cx="57374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0" dirty="0">
                <a:solidFill>
                  <a:srgbClr val="676A6C"/>
                </a:solidFill>
                <a:effectLst/>
                <a:latin typeface="HelveticaNeue"/>
              </a:rPr>
              <a:t>Apply information questions</a:t>
            </a:r>
            <a:endParaRPr lang="ar-SA" sz="3200" b="1" i="0" dirty="0">
              <a:solidFill>
                <a:srgbClr val="676A6C"/>
              </a:solidFill>
              <a:effectLst/>
              <a:latin typeface="HelveticaNeue"/>
            </a:endParaRPr>
          </a:p>
          <a:p>
            <a:endParaRPr lang="ar-S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7DD4A6-7CB8-4C36-8922-1BA2E9610E13}"/>
              </a:ext>
            </a:extLst>
          </p:cNvPr>
          <p:cNvSpPr/>
          <p:nvPr/>
        </p:nvSpPr>
        <p:spPr>
          <a:xfrm>
            <a:off x="1884102" y="2971906"/>
            <a:ext cx="60564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0" dirty="0">
                <a:solidFill>
                  <a:srgbClr val="676A6C"/>
                </a:solidFill>
                <a:effectLst/>
                <a:latin typeface="HelveticaNeue"/>
              </a:rPr>
              <a:t>Listen for specific information</a:t>
            </a:r>
            <a:endParaRPr lang="ar-SA" sz="3200" b="1" i="0" dirty="0">
              <a:solidFill>
                <a:srgbClr val="676A6C"/>
              </a:solidFill>
              <a:effectLst/>
              <a:latin typeface="HelveticaNeue"/>
            </a:endParaRPr>
          </a:p>
          <a:p>
            <a:endParaRPr lang="ar-S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3C9447-93AD-4100-98B8-49A657EDE4F4}"/>
              </a:ext>
            </a:extLst>
          </p:cNvPr>
          <p:cNvSpPr/>
          <p:nvPr/>
        </p:nvSpPr>
        <p:spPr>
          <a:xfrm>
            <a:off x="1884102" y="3954280"/>
            <a:ext cx="43492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0" dirty="0">
                <a:solidFill>
                  <a:srgbClr val="676A6C"/>
                </a:solidFill>
                <a:effectLst/>
                <a:latin typeface="HelveticaNeue"/>
              </a:rPr>
              <a:t>Produce the /l/ sound</a:t>
            </a:r>
          </a:p>
          <a:p>
            <a:endParaRPr lang="ar-SA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339DBFD8-1F77-4DF3-B871-4243DA959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5400000">
            <a:off x="1019555" y="1096001"/>
            <a:ext cx="648942" cy="64894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06AA04B3-C6EE-49B5-A905-6F1021E53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5400000">
            <a:off x="1019555" y="2041947"/>
            <a:ext cx="648942" cy="64894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2CE3FD9F-1E59-479C-9681-2674EBF49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5400000">
            <a:off x="1019555" y="2924161"/>
            <a:ext cx="648942" cy="64894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30CF1ACA-53A9-4099-843D-A87F2BCF7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5400000">
            <a:off x="1019555" y="3897004"/>
            <a:ext cx="648942" cy="6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6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DB813AB3-68A5-48D5-919B-43BD3EF5A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60105" y="1255644"/>
            <a:ext cx="8403534" cy="56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8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CFA74E-E1C9-40FF-86E3-18F15DEE1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23424" y="892712"/>
            <a:ext cx="10145151" cy="50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0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xmlns="" id="{1CA8DF68-65C1-4735-82EB-C2B437385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77690" y="1548738"/>
            <a:ext cx="10036620" cy="37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7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A0C69C-CF2C-43E7-BA45-2CA247D9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98F429-A724-49B0-A5B8-4BF454A7EC6F}"/>
              </a:ext>
            </a:extLst>
          </p:cNvPr>
          <p:cNvSpPr/>
          <p:nvPr/>
        </p:nvSpPr>
        <p:spPr>
          <a:xfrm>
            <a:off x="1" y="5062330"/>
            <a:ext cx="12192000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1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514303-5F67-4C0B-8A96-B35DCE42D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1" t="37122" r="31231" b="14033"/>
          <a:stretch/>
        </p:blipFill>
        <p:spPr>
          <a:xfrm>
            <a:off x="684697" y="167389"/>
            <a:ext cx="10822606" cy="6496718"/>
          </a:xfrm>
          <a:prstGeom prst="rect">
            <a:avLst/>
          </a:prstGeom>
        </p:spPr>
      </p:pic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xmlns="" id="{95C85333-3411-41C5-9D6A-0E469B795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39329" y="1058339"/>
            <a:ext cx="580292" cy="580292"/>
          </a:xfrm>
          <a:prstGeom prst="rect">
            <a:avLst/>
          </a:prstGeom>
        </p:spPr>
      </p:pic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xmlns="" id="{BDEDE1FA-FB77-40A7-83DB-20BD7B69CB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56452" y="1058339"/>
            <a:ext cx="580292" cy="5802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C2F1E8E-1708-4C28-AC76-807F0F9B4F99}"/>
              </a:ext>
            </a:extLst>
          </p:cNvPr>
          <p:cNvCxnSpPr>
            <a:cxnSpLocks/>
          </p:cNvCxnSpPr>
          <p:nvPr/>
        </p:nvCxnSpPr>
        <p:spPr>
          <a:xfrm>
            <a:off x="1643270" y="2710070"/>
            <a:ext cx="1364973" cy="66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29B8917-915A-4C2A-8717-39004DBE2A41}"/>
              </a:ext>
            </a:extLst>
          </p:cNvPr>
          <p:cNvCxnSpPr>
            <a:cxnSpLocks/>
          </p:cNvCxnSpPr>
          <p:nvPr/>
        </p:nvCxnSpPr>
        <p:spPr>
          <a:xfrm>
            <a:off x="7472747" y="2710070"/>
            <a:ext cx="1711010" cy="66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48C89E-DFE2-49C7-9315-D0B67A221D1C}"/>
              </a:ext>
            </a:extLst>
          </p:cNvPr>
          <p:cNvSpPr/>
          <p:nvPr/>
        </p:nvSpPr>
        <p:spPr>
          <a:xfrm>
            <a:off x="1258957" y="5181600"/>
            <a:ext cx="1364973" cy="907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566DBB34-FF1D-4A5A-8D44-FA6D383D1C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014556" y="891692"/>
            <a:ext cx="1190709" cy="11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00CDAC-4249-4F73-B62B-E2371D242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9" t="29529" r="32730" b="13828"/>
          <a:stretch/>
        </p:blipFill>
        <p:spPr>
          <a:xfrm>
            <a:off x="284004" y="1048198"/>
            <a:ext cx="6964935" cy="5683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172263-BA0C-423B-800B-7DFC650A2619}"/>
              </a:ext>
            </a:extLst>
          </p:cNvPr>
          <p:cNvSpPr/>
          <p:nvPr/>
        </p:nvSpPr>
        <p:spPr>
          <a:xfrm>
            <a:off x="284004" y="173705"/>
            <a:ext cx="76067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ProximaNova-Light"/>
              </a:rPr>
              <a:t>What will the weather be like in ……… tomorrow?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08198D-EE07-44B7-95C8-89FF9A0F7ACE}"/>
              </a:ext>
            </a:extLst>
          </p:cNvPr>
          <p:cNvSpPr/>
          <p:nvPr/>
        </p:nvSpPr>
        <p:spPr>
          <a:xfrm>
            <a:off x="5564996" y="173704"/>
            <a:ext cx="76067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31F20"/>
                </a:solidFill>
                <a:latin typeface="ProximaNova-Light"/>
              </a:rPr>
              <a:t>It will be …………..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3CDFF07E-F82F-4DA5-8A95-779326BCD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6200000">
            <a:off x="2524576" y="932859"/>
            <a:ext cx="659875" cy="89055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8E0EA7B8-23B7-489B-8BE8-7AFAA641B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6200000">
            <a:off x="3498612" y="1465795"/>
            <a:ext cx="659875" cy="89055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EAC45FA3-3702-4F6A-AF2F-3E0C1F45C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6200000">
            <a:off x="2822753" y="2105677"/>
            <a:ext cx="659875" cy="89055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4EB081D1-633A-4F46-BD7D-7A26A5022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6200000">
            <a:off x="2822753" y="2765552"/>
            <a:ext cx="659875" cy="89055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59B74C52-ED9D-4570-A2AB-6B1EEB4BD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6200000">
            <a:off x="2822753" y="3313660"/>
            <a:ext cx="659875" cy="890554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xmlns="" id="{C131D27D-869D-43F8-82F1-3FEFA15C2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6200000">
            <a:off x="2494954" y="3861769"/>
            <a:ext cx="659875" cy="89055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1C577559-7510-4B31-81C3-121BC1192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6200000">
            <a:off x="2874432" y="4481656"/>
            <a:ext cx="659875" cy="89055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31E52E7C-4C61-4758-B4DF-2EFE1D327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6200000">
            <a:off x="2377476" y="5078146"/>
            <a:ext cx="659875" cy="890554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94AB2B91-D12F-42B3-9FF4-EA5FDAA12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6200000">
            <a:off x="2874431" y="5626240"/>
            <a:ext cx="659875" cy="8905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16A31B1-EEBA-4649-919E-F1A17B334EBE}"/>
              </a:ext>
            </a:extLst>
          </p:cNvPr>
          <p:cNvSpPr/>
          <p:nvPr/>
        </p:nvSpPr>
        <p:spPr>
          <a:xfrm>
            <a:off x="5883968" y="1075977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very warm and partly cloudy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288C9E8-5E6F-45A6-BEA5-0B2191AD0187}"/>
              </a:ext>
            </a:extLst>
          </p:cNvPr>
          <p:cNvSpPr/>
          <p:nvPr/>
        </p:nvSpPr>
        <p:spPr>
          <a:xfrm>
            <a:off x="5393638" y="1708073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cool and sunny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EE05798-8426-4896-B306-6915D14D4BED}"/>
              </a:ext>
            </a:extLst>
          </p:cNvPr>
          <p:cNvSpPr/>
          <p:nvPr/>
        </p:nvSpPr>
        <p:spPr>
          <a:xfrm>
            <a:off x="5564996" y="2340169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hot and sunny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F4CF0CA-407B-47D2-921F-E2BC835966D7}"/>
              </a:ext>
            </a:extLst>
          </p:cNvPr>
          <p:cNvSpPr/>
          <p:nvPr/>
        </p:nvSpPr>
        <p:spPr>
          <a:xfrm>
            <a:off x="5498735" y="2865697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cool and rainy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D789570-F369-4905-BAD5-EA85A1B08DBD}"/>
              </a:ext>
            </a:extLst>
          </p:cNvPr>
          <p:cNvSpPr/>
          <p:nvPr/>
        </p:nvSpPr>
        <p:spPr>
          <a:xfrm>
            <a:off x="5564996" y="3389605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quite warm and cloudy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3425037-0EEB-4906-BCE0-C0EB0707BB7D}"/>
              </a:ext>
            </a:extLst>
          </p:cNvPr>
          <p:cNvSpPr/>
          <p:nvPr/>
        </p:nvSpPr>
        <p:spPr>
          <a:xfrm>
            <a:off x="5393638" y="3964224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cold and snowy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5EC902C-D175-427F-820A-E055867175EE}"/>
              </a:ext>
            </a:extLst>
          </p:cNvPr>
          <p:cNvSpPr/>
          <p:nvPr/>
        </p:nvSpPr>
        <p:spPr>
          <a:xfrm>
            <a:off x="5247864" y="4594014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a bit warm and rainy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C523EF5-3B9C-4892-AF14-F5F0F75FCEB8}"/>
              </a:ext>
            </a:extLst>
          </p:cNvPr>
          <p:cNvSpPr/>
          <p:nvPr/>
        </p:nvSpPr>
        <p:spPr>
          <a:xfrm>
            <a:off x="5130386" y="5149927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cool and rainy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DA5AF20-B810-4684-B439-F3DFB956191F}"/>
              </a:ext>
            </a:extLst>
          </p:cNvPr>
          <p:cNvSpPr/>
          <p:nvPr/>
        </p:nvSpPr>
        <p:spPr>
          <a:xfrm>
            <a:off x="5245212" y="5846915"/>
            <a:ext cx="760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31F20"/>
                </a:solidFill>
                <a:latin typeface="ProximaNova-Light"/>
              </a:rPr>
              <a:t>It will be cool and rainy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111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FBA79D-43A7-4BF2-8478-DFA5F4508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1" t="36711" r="22461" b="9518"/>
          <a:stretch/>
        </p:blipFill>
        <p:spPr>
          <a:xfrm>
            <a:off x="314178" y="121285"/>
            <a:ext cx="11563644" cy="661542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5367C9B-2E97-424F-B285-4D2BAE39B12E}"/>
              </a:ext>
            </a:extLst>
          </p:cNvPr>
          <p:cNvCxnSpPr/>
          <p:nvPr/>
        </p:nvCxnSpPr>
        <p:spPr>
          <a:xfrm>
            <a:off x="3763617" y="2398644"/>
            <a:ext cx="1152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51E0196-C029-4DD5-9AD6-9D81F3CEBEF6}"/>
              </a:ext>
            </a:extLst>
          </p:cNvPr>
          <p:cNvCxnSpPr>
            <a:cxnSpLocks/>
          </p:cNvCxnSpPr>
          <p:nvPr/>
        </p:nvCxnSpPr>
        <p:spPr>
          <a:xfrm>
            <a:off x="2246243" y="2670313"/>
            <a:ext cx="2842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xmlns="" id="{753C5D44-94C6-4F00-8AEE-C402D5252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90607" y="3429000"/>
            <a:ext cx="1121287" cy="1121287"/>
          </a:xfrm>
          <a:prstGeom prst="rect">
            <a:avLst/>
          </a:prstGeom>
        </p:spPr>
      </p:pic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xmlns="" id="{7DFF305D-3E58-484D-B1F4-B707D2FA2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35352" y="1340625"/>
            <a:ext cx="315897" cy="3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105</Words>
  <Application>Microsoft Office PowerPoint</Application>
  <PresentationFormat>Custom</PresentationFormat>
  <Paragraphs>24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 5  Grammar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5  Grammar</dc:title>
  <dc:creator>نورا العتيبي</dc:creator>
  <cp:lastModifiedBy>pc</cp:lastModifiedBy>
  <cp:revision>2</cp:revision>
  <dcterms:created xsi:type="dcterms:W3CDTF">2021-03-06T20:01:50Z</dcterms:created>
  <dcterms:modified xsi:type="dcterms:W3CDTF">2023-05-10T23:19:00Z</dcterms:modified>
</cp:coreProperties>
</file>