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hyperlink" Target="https://v-clock.com/timer/#countdown=00:01:00&amp;date=2022-02-25T15:07:59&amp;onzero=1&amp;sound=xylophone&amp;loop=1" TargetMode="External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hyperlink" Target="https://v-clock.com/timer/#countdown=00:01:00&amp;date=2022-02-25T15:07:59&amp;onzero=1&amp;sound=xylophone&amp;loop=1" TargetMode="External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3.png"/><Relationship Id="rId8" Type="http://schemas.openxmlformats.org/officeDocument/2006/relationships/image" Target="../media/image3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3.png"/><Relationship Id="rId8" Type="http://schemas.openxmlformats.org/officeDocument/2006/relationships/image" Target="../media/image3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2.png"/><Relationship Id="rId6" Type="http://schemas.openxmlformats.org/officeDocument/2006/relationships/image" Target="../media/image34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2.png"/><Relationship Id="rId6" Type="http://schemas.openxmlformats.org/officeDocument/2006/relationships/image" Target="../media/image34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5.png"/><Relationship Id="rId11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s://youtu.be/eZ88pYtiLc0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تجميع" descr="تجميع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6338" y="1914177"/>
            <a:ext cx="9427549" cy="7501278"/>
          </a:xfrm>
          <a:prstGeom prst="rect">
            <a:avLst/>
          </a:prstGeom>
        </p:spPr>
      </p:pic>
      <p:sp>
        <p:nvSpPr>
          <p:cNvPr id="157" name="الكسور العشرية والكسور الاعتيادية والأعداد الكسرية"/>
          <p:cNvSpPr txBox="1"/>
          <p:nvPr/>
        </p:nvSpPr>
        <p:spPr>
          <a:xfrm>
            <a:off x="9678793" y="3194087"/>
            <a:ext cx="6342639" cy="4048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100">
                <a:solidFill>
                  <a:srgbClr val="B92D5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الكسور العشرية والكسور الاعتيادية والأعداد الكسرية </a:t>
            </a:r>
          </a:p>
        </p:txBody>
      </p:sp>
      <p:pic>
        <p:nvPicPr>
          <p:cNvPr id="158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0662" y="4767582"/>
            <a:ext cx="5563090" cy="7123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4277609" y="2915760"/>
            <a:ext cx="7106023" cy="6750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0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0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9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314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10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1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2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3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17" name="صفحة الكتاب ١٢٤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316" name="صفحة الكتاب ١٢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١٢٤</a:t>
              </a:r>
            </a:p>
          </p:txBody>
        </p:sp>
        <p:pic>
          <p:nvPicPr>
            <p:cNvPr id="315" name="صفحة الكتاب ١٢٤ صفحة الكتاب ١٢٤" descr="صفحة الكتاب ١٢٤ صفحة الكتاب ١٢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318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308410" y="1397087"/>
            <a:ext cx="3951772" cy="3754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صورة" descr="صورة">
            <a:hlinkClick r:id="rId8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493644" y="2384859"/>
            <a:ext cx="3006663" cy="2981264"/>
          </a:xfrm>
          <a:prstGeom prst="rect">
            <a:avLst/>
          </a:prstGeom>
        </p:spPr>
      </p:pic>
      <p:grpSp>
        <p:nvGrpSpPr>
          <p:cNvPr id="324" name="صورة"/>
          <p:cNvGrpSpPr/>
          <p:nvPr/>
        </p:nvGrpSpPr>
        <p:grpSpPr>
          <a:xfrm>
            <a:off x="10658081" y="3092869"/>
            <a:ext cx="10556891" cy="1345875"/>
            <a:chOff x="0" y="0"/>
            <a:chExt cx="10556890" cy="1345873"/>
          </a:xfrm>
        </p:grpSpPr>
        <p:pic>
          <p:nvPicPr>
            <p:cNvPr id="323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350" y="6350"/>
              <a:ext cx="10544191" cy="13331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2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0556891" cy="1345874"/>
            </a:xfrm>
            <a:prstGeom prst="rect">
              <a:avLst/>
            </a:prstGeom>
            <a:effectLst/>
          </p:spPr>
        </p:pic>
      </p:grpSp>
      <p:pic>
        <p:nvPicPr>
          <p:cNvPr id="325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89210" y="6589215"/>
            <a:ext cx="16611723" cy="2768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2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29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1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336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32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39" name="صفحة الكتاب ١٢٤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338" name="صفحة الكتاب ١٢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١٢٤</a:t>
              </a:r>
            </a:p>
          </p:txBody>
        </p:sp>
        <p:pic>
          <p:nvPicPr>
            <p:cNvPr id="337" name="صفحة الكتاب ١٢٤ صفحة الكتاب ١٢٤" descr="صفحة الكتاب ١٢٤ صفحة الكتاب ١٢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340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308410" y="1397087"/>
            <a:ext cx="3951772" cy="3754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صورة" descr="صورة">
            <a:hlinkClick r:id="rId8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493644" y="2384859"/>
            <a:ext cx="3006663" cy="2981264"/>
          </a:xfrm>
          <a:prstGeom prst="rect">
            <a:avLst/>
          </a:prstGeom>
        </p:spPr>
      </p:pic>
      <p:grpSp>
        <p:nvGrpSpPr>
          <p:cNvPr id="346" name="صورة"/>
          <p:cNvGrpSpPr/>
          <p:nvPr/>
        </p:nvGrpSpPr>
        <p:grpSpPr>
          <a:xfrm>
            <a:off x="10658081" y="3092869"/>
            <a:ext cx="10556891" cy="1345875"/>
            <a:chOff x="0" y="0"/>
            <a:chExt cx="10556890" cy="1345873"/>
          </a:xfrm>
        </p:grpSpPr>
        <p:pic>
          <p:nvPicPr>
            <p:cNvPr id="345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350" y="6350"/>
              <a:ext cx="10544191" cy="13331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4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0556891" cy="1345874"/>
            </a:xfrm>
            <a:prstGeom prst="rect">
              <a:avLst/>
            </a:prstGeom>
            <a:effectLst/>
          </p:spPr>
        </p:pic>
      </p:grpSp>
      <p:pic>
        <p:nvPicPr>
          <p:cNvPr id="347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89210" y="6589215"/>
            <a:ext cx="16611723" cy="2768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G_2429.jpeg" descr="IMG_2429.jpeg"/>
          <p:cNvPicPr>
            <a:picLocks noChangeAspect="1"/>
          </p:cNvPicPr>
          <p:nvPr/>
        </p:nvPicPr>
        <p:blipFill>
          <a:blip r:embed="rId13">
            <a:extLst/>
          </a:blip>
          <a:srcRect l="0" t="41393" r="0" b="34125"/>
          <a:stretch>
            <a:fillRect/>
          </a:stretch>
        </p:blipFill>
        <p:spPr>
          <a:xfrm>
            <a:off x="6116438" y="10023360"/>
            <a:ext cx="14988199" cy="1060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4" fill="norm" stroke="1" extrusionOk="0">
                <a:moveTo>
                  <a:pt x="6676" y="30"/>
                </a:moveTo>
                <a:cubicBezTo>
                  <a:pt x="6582" y="-66"/>
                  <a:pt x="6540" y="64"/>
                  <a:pt x="6538" y="473"/>
                </a:cubicBezTo>
                <a:cubicBezTo>
                  <a:pt x="6537" y="796"/>
                  <a:pt x="6538" y="2489"/>
                  <a:pt x="6540" y="4236"/>
                </a:cubicBezTo>
                <a:cubicBezTo>
                  <a:pt x="6543" y="6403"/>
                  <a:pt x="6531" y="7547"/>
                  <a:pt x="6502" y="7829"/>
                </a:cubicBezTo>
                <a:cubicBezTo>
                  <a:pt x="6477" y="8077"/>
                  <a:pt x="5735" y="8157"/>
                  <a:pt x="4658" y="8023"/>
                </a:cubicBezTo>
                <a:lnTo>
                  <a:pt x="2856" y="7797"/>
                </a:lnTo>
                <a:lnTo>
                  <a:pt x="2846" y="4091"/>
                </a:lnTo>
                <a:lnTo>
                  <a:pt x="2837" y="393"/>
                </a:lnTo>
                <a:lnTo>
                  <a:pt x="2679" y="393"/>
                </a:lnTo>
                <a:lnTo>
                  <a:pt x="2521" y="393"/>
                </a:lnTo>
                <a:lnTo>
                  <a:pt x="2521" y="3954"/>
                </a:lnTo>
                <a:cubicBezTo>
                  <a:pt x="2521" y="5914"/>
                  <a:pt x="2506" y="7640"/>
                  <a:pt x="2489" y="7789"/>
                </a:cubicBezTo>
                <a:cubicBezTo>
                  <a:pt x="2472" y="7938"/>
                  <a:pt x="1905" y="8047"/>
                  <a:pt x="1229" y="8031"/>
                </a:cubicBezTo>
                <a:lnTo>
                  <a:pt x="0" y="7998"/>
                </a:lnTo>
                <a:lnTo>
                  <a:pt x="0" y="9578"/>
                </a:lnTo>
                <a:lnTo>
                  <a:pt x="0" y="11149"/>
                </a:lnTo>
                <a:lnTo>
                  <a:pt x="1253" y="11270"/>
                </a:lnTo>
                <a:lnTo>
                  <a:pt x="2505" y="11382"/>
                </a:lnTo>
                <a:lnTo>
                  <a:pt x="2514" y="16434"/>
                </a:lnTo>
                <a:lnTo>
                  <a:pt x="2523" y="21486"/>
                </a:lnTo>
                <a:lnTo>
                  <a:pt x="2680" y="21486"/>
                </a:lnTo>
                <a:lnTo>
                  <a:pt x="2837" y="21486"/>
                </a:lnTo>
                <a:lnTo>
                  <a:pt x="2847" y="16434"/>
                </a:lnTo>
                <a:lnTo>
                  <a:pt x="2856" y="11382"/>
                </a:lnTo>
                <a:lnTo>
                  <a:pt x="3956" y="11261"/>
                </a:lnTo>
                <a:cubicBezTo>
                  <a:pt x="4664" y="11183"/>
                  <a:pt x="5080" y="11304"/>
                  <a:pt x="5121" y="11600"/>
                </a:cubicBezTo>
                <a:cubicBezTo>
                  <a:pt x="5157" y="11860"/>
                  <a:pt x="5476" y="12109"/>
                  <a:pt x="5854" y="12172"/>
                </a:cubicBezTo>
                <a:lnTo>
                  <a:pt x="6525" y="12285"/>
                </a:lnTo>
                <a:lnTo>
                  <a:pt x="6534" y="16885"/>
                </a:lnTo>
                <a:lnTo>
                  <a:pt x="6543" y="21486"/>
                </a:lnTo>
                <a:lnTo>
                  <a:pt x="6679" y="21486"/>
                </a:lnTo>
                <a:lnTo>
                  <a:pt x="6815" y="21486"/>
                </a:lnTo>
                <a:lnTo>
                  <a:pt x="6802" y="17312"/>
                </a:lnTo>
                <a:cubicBezTo>
                  <a:pt x="6791" y="14025"/>
                  <a:pt x="6799" y="13032"/>
                  <a:pt x="6836" y="12599"/>
                </a:cubicBezTo>
                <a:cubicBezTo>
                  <a:pt x="6872" y="12178"/>
                  <a:pt x="7298" y="12075"/>
                  <a:pt x="8666" y="12164"/>
                </a:cubicBezTo>
                <a:lnTo>
                  <a:pt x="10449" y="12285"/>
                </a:lnTo>
                <a:lnTo>
                  <a:pt x="10458" y="16885"/>
                </a:lnTo>
                <a:lnTo>
                  <a:pt x="10467" y="21486"/>
                </a:lnTo>
                <a:lnTo>
                  <a:pt x="10608" y="21486"/>
                </a:lnTo>
                <a:lnTo>
                  <a:pt x="10750" y="21486"/>
                </a:lnTo>
                <a:lnTo>
                  <a:pt x="10759" y="16885"/>
                </a:lnTo>
                <a:lnTo>
                  <a:pt x="10768" y="12285"/>
                </a:lnTo>
                <a:lnTo>
                  <a:pt x="12551" y="12164"/>
                </a:lnTo>
                <a:cubicBezTo>
                  <a:pt x="13934" y="12074"/>
                  <a:pt x="14345" y="12175"/>
                  <a:pt x="14382" y="12607"/>
                </a:cubicBezTo>
                <a:cubicBezTo>
                  <a:pt x="14421" y="13057"/>
                  <a:pt x="14426" y="13958"/>
                  <a:pt x="14412" y="17320"/>
                </a:cubicBezTo>
                <a:lnTo>
                  <a:pt x="14394" y="21486"/>
                </a:lnTo>
                <a:lnTo>
                  <a:pt x="14534" y="21486"/>
                </a:lnTo>
                <a:lnTo>
                  <a:pt x="14674" y="21486"/>
                </a:lnTo>
                <a:lnTo>
                  <a:pt x="14683" y="16885"/>
                </a:lnTo>
                <a:lnTo>
                  <a:pt x="14692" y="12285"/>
                </a:lnTo>
                <a:lnTo>
                  <a:pt x="16477" y="12285"/>
                </a:lnTo>
                <a:lnTo>
                  <a:pt x="18260" y="12285"/>
                </a:lnTo>
                <a:lnTo>
                  <a:pt x="18263" y="16772"/>
                </a:lnTo>
                <a:lnTo>
                  <a:pt x="18266" y="21260"/>
                </a:lnTo>
                <a:lnTo>
                  <a:pt x="18416" y="21397"/>
                </a:lnTo>
                <a:lnTo>
                  <a:pt x="18566" y="21534"/>
                </a:lnTo>
                <a:lnTo>
                  <a:pt x="18576" y="16909"/>
                </a:lnTo>
                <a:lnTo>
                  <a:pt x="18585" y="12285"/>
                </a:lnTo>
                <a:lnTo>
                  <a:pt x="20092" y="12164"/>
                </a:lnTo>
                <a:lnTo>
                  <a:pt x="21600" y="12051"/>
                </a:lnTo>
                <a:lnTo>
                  <a:pt x="21600" y="10037"/>
                </a:lnTo>
                <a:lnTo>
                  <a:pt x="21600" y="8031"/>
                </a:lnTo>
                <a:lnTo>
                  <a:pt x="20092" y="7910"/>
                </a:lnTo>
                <a:lnTo>
                  <a:pt x="18585" y="7797"/>
                </a:lnTo>
                <a:lnTo>
                  <a:pt x="18576" y="4091"/>
                </a:lnTo>
                <a:lnTo>
                  <a:pt x="18566" y="393"/>
                </a:lnTo>
                <a:lnTo>
                  <a:pt x="18406" y="393"/>
                </a:lnTo>
                <a:lnTo>
                  <a:pt x="18246" y="393"/>
                </a:lnTo>
                <a:lnTo>
                  <a:pt x="18252" y="4091"/>
                </a:lnTo>
                <a:lnTo>
                  <a:pt x="18259" y="7797"/>
                </a:lnTo>
                <a:lnTo>
                  <a:pt x="16476" y="7797"/>
                </a:lnTo>
                <a:lnTo>
                  <a:pt x="14692" y="7797"/>
                </a:lnTo>
                <a:lnTo>
                  <a:pt x="14688" y="4204"/>
                </a:lnTo>
                <a:lnTo>
                  <a:pt x="14685" y="610"/>
                </a:lnTo>
                <a:lnTo>
                  <a:pt x="14541" y="481"/>
                </a:lnTo>
                <a:lnTo>
                  <a:pt x="14398" y="344"/>
                </a:lnTo>
                <a:lnTo>
                  <a:pt x="14402" y="4067"/>
                </a:lnTo>
                <a:lnTo>
                  <a:pt x="14405" y="7797"/>
                </a:lnTo>
                <a:lnTo>
                  <a:pt x="12587" y="7797"/>
                </a:lnTo>
                <a:lnTo>
                  <a:pt x="10768" y="7797"/>
                </a:lnTo>
                <a:lnTo>
                  <a:pt x="10759" y="4091"/>
                </a:lnTo>
                <a:lnTo>
                  <a:pt x="10750" y="393"/>
                </a:lnTo>
                <a:lnTo>
                  <a:pt x="10608" y="393"/>
                </a:lnTo>
                <a:lnTo>
                  <a:pt x="10468" y="393"/>
                </a:lnTo>
                <a:lnTo>
                  <a:pt x="10458" y="4091"/>
                </a:lnTo>
                <a:lnTo>
                  <a:pt x="10449" y="7797"/>
                </a:lnTo>
                <a:lnTo>
                  <a:pt x="8653" y="7910"/>
                </a:lnTo>
                <a:lnTo>
                  <a:pt x="6858" y="8031"/>
                </a:lnTo>
                <a:lnTo>
                  <a:pt x="6824" y="6790"/>
                </a:lnTo>
                <a:cubicBezTo>
                  <a:pt x="6806" y="6109"/>
                  <a:pt x="6796" y="4339"/>
                  <a:pt x="6802" y="2858"/>
                </a:cubicBezTo>
                <a:lnTo>
                  <a:pt x="6812" y="167"/>
                </a:lnTo>
                <a:lnTo>
                  <a:pt x="6676" y="3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57" name="الرسم"/>
          <p:cNvGrpSpPr/>
          <p:nvPr/>
        </p:nvGrpSpPr>
        <p:grpSpPr>
          <a:xfrm>
            <a:off x="18798044" y="5267848"/>
            <a:ext cx="1663011" cy="3195480"/>
            <a:chOff x="-929048" y="-1536474"/>
            <a:chExt cx="1663010" cy="3195479"/>
          </a:xfrm>
        </p:grpSpPr>
        <p:sp>
          <p:nvSpPr>
            <p:cNvPr id="349" name="خط"/>
            <p:cNvSpPr/>
            <p:nvPr/>
          </p:nvSpPr>
          <p:spPr>
            <a:xfrm>
              <a:off x="-179692" y="-1"/>
              <a:ext cx="180328" cy="32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6400"/>
                    <a:pt x="11040" y="12800"/>
                    <a:pt x="7440" y="16400"/>
                  </a:cubicBezTo>
                  <a:cubicBezTo>
                    <a:pt x="3840" y="20000"/>
                    <a:pt x="1920" y="20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0" name="خط"/>
            <p:cNvSpPr/>
            <p:nvPr/>
          </p:nvSpPr>
          <p:spPr>
            <a:xfrm>
              <a:off x="-215757" y="48086"/>
              <a:ext cx="312567" cy="27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3443"/>
                    <a:pt x="6092" y="6887"/>
                    <a:pt x="9554" y="10017"/>
                  </a:cubicBezTo>
                  <a:cubicBezTo>
                    <a:pt x="13015" y="13148"/>
                    <a:pt x="16892" y="15965"/>
                    <a:pt x="18969" y="17843"/>
                  </a:cubicBezTo>
                  <a:cubicBezTo>
                    <a:pt x="21046" y="19722"/>
                    <a:pt x="21323" y="2066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1" name="خط"/>
            <p:cNvSpPr/>
            <p:nvPr/>
          </p:nvSpPr>
          <p:spPr>
            <a:xfrm>
              <a:off x="317700" y="-37132"/>
              <a:ext cx="175828" cy="265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363" fill="norm" stroke="1" extrusionOk="0">
                  <a:moveTo>
                    <a:pt x="21061" y="1053"/>
                  </a:moveTo>
                  <a:cubicBezTo>
                    <a:pt x="16261" y="408"/>
                    <a:pt x="11461" y="-237"/>
                    <a:pt x="7621" y="85"/>
                  </a:cubicBezTo>
                  <a:cubicBezTo>
                    <a:pt x="3781" y="408"/>
                    <a:pt x="901" y="1697"/>
                    <a:pt x="181" y="4115"/>
                  </a:cubicBezTo>
                  <a:cubicBezTo>
                    <a:pt x="-539" y="6533"/>
                    <a:pt x="901" y="10079"/>
                    <a:pt x="4261" y="13142"/>
                  </a:cubicBezTo>
                  <a:cubicBezTo>
                    <a:pt x="7621" y="16205"/>
                    <a:pt x="12901" y="18784"/>
                    <a:pt x="18181" y="2136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2" name="خط"/>
            <p:cNvSpPr/>
            <p:nvPr/>
          </p:nvSpPr>
          <p:spPr>
            <a:xfrm>
              <a:off x="60743" y="1262286"/>
              <a:ext cx="156284" cy="34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3" name="خط"/>
            <p:cNvSpPr/>
            <p:nvPr/>
          </p:nvSpPr>
          <p:spPr>
            <a:xfrm>
              <a:off x="635" y="1319646"/>
              <a:ext cx="240436" cy="243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239"/>
                  </a:moveTo>
                  <a:cubicBezTo>
                    <a:pt x="1800" y="-110"/>
                    <a:pt x="3600" y="-458"/>
                    <a:pt x="6840" y="2155"/>
                  </a:cubicBezTo>
                  <a:cubicBezTo>
                    <a:pt x="10080" y="4768"/>
                    <a:pt x="14760" y="10342"/>
                    <a:pt x="17460" y="14000"/>
                  </a:cubicBezTo>
                  <a:cubicBezTo>
                    <a:pt x="20160" y="17658"/>
                    <a:pt x="20880" y="19400"/>
                    <a:pt x="21600" y="2114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4" name="خط"/>
            <p:cNvSpPr/>
            <p:nvPr/>
          </p:nvSpPr>
          <p:spPr>
            <a:xfrm>
              <a:off x="472758" y="1443827"/>
              <a:ext cx="261205" cy="21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79" fill="norm" stroke="1" extrusionOk="0">
                  <a:moveTo>
                    <a:pt x="21333" y="3479"/>
                  </a:moveTo>
                  <a:cubicBezTo>
                    <a:pt x="20024" y="2279"/>
                    <a:pt x="18715" y="1079"/>
                    <a:pt x="15769" y="479"/>
                  </a:cubicBezTo>
                  <a:cubicBezTo>
                    <a:pt x="12824" y="-121"/>
                    <a:pt x="8242" y="-121"/>
                    <a:pt x="5133" y="279"/>
                  </a:cubicBezTo>
                  <a:cubicBezTo>
                    <a:pt x="2024" y="679"/>
                    <a:pt x="388" y="1479"/>
                    <a:pt x="60" y="2879"/>
                  </a:cubicBezTo>
                  <a:cubicBezTo>
                    <a:pt x="-267" y="4279"/>
                    <a:pt x="715" y="6279"/>
                    <a:pt x="3824" y="9479"/>
                  </a:cubicBezTo>
                  <a:cubicBezTo>
                    <a:pt x="6933" y="12679"/>
                    <a:pt x="12169" y="17079"/>
                    <a:pt x="17406" y="2147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5" name="خط"/>
            <p:cNvSpPr/>
            <p:nvPr/>
          </p:nvSpPr>
          <p:spPr>
            <a:xfrm>
              <a:off x="-628505" y="-1206185"/>
              <a:ext cx="424770" cy="43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82"/>
                  </a:moveTo>
                  <a:cubicBezTo>
                    <a:pt x="21600" y="991"/>
                    <a:pt x="21600" y="0"/>
                    <a:pt x="21600" y="0"/>
                  </a:cubicBezTo>
                  <a:cubicBezTo>
                    <a:pt x="21600" y="0"/>
                    <a:pt x="21600" y="991"/>
                    <a:pt x="21600" y="2477"/>
                  </a:cubicBezTo>
                  <a:cubicBezTo>
                    <a:pt x="21600" y="3963"/>
                    <a:pt x="21600" y="5945"/>
                    <a:pt x="21192" y="7233"/>
                  </a:cubicBezTo>
                  <a:cubicBezTo>
                    <a:pt x="20785" y="8521"/>
                    <a:pt x="19970" y="9116"/>
                    <a:pt x="18645" y="9017"/>
                  </a:cubicBezTo>
                  <a:cubicBezTo>
                    <a:pt x="17321" y="8917"/>
                    <a:pt x="15487" y="8125"/>
                    <a:pt x="14162" y="7431"/>
                  </a:cubicBezTo>
                  <a:cubicBezTo>
                    <a:pt x="12838" y="6738"/>
                    <a:pt x="12023" y="6143"/>
                    <a:pt x="11208" y="5549"/>
                  </a:cubicBezTo>
                  <a:cubicBezTo>
                    <a:pt x="10392" y="4954"/>
                    <a:pt x="9577" y="4360"/>
                    <a:pt x="9170" y="4558"/>
                  </a:cubicBezTo>
                  <a:cubicBezTo>
                    <a:pt x="8762" y="4756"/>
                    <a:pt x="8762" y="5747"/>
                    <a:pt x="8660" y="6738"/>
                  </a:cubicBezTo>
                  <a:cubicBezTo>
                    <a:pt x="8558" y="7728"/>
                    <a:pt x="8355" y="8719"/>
                    <a:pt x="7743" y="9314"/>
                  </a:cubicBezTo>
                  <a:cubicBezTo>
                    <a:pt x="7132" y="9908"/>
                    <a:pt x="6113" y="10106"/>
                    <a:pt x="5094" y="10106"/>
                  </a:cubicBezTo>
                  <a:cubicBezTo>
                    <a:pt x="4075" y="10106"/>
                    <a:pt x="3057" y="9908"/>
                    <a:pt x="2343" y="9314"/>
                  </a:cubicBezTo>
                  <a:cubicBezTo>
                    <a:pt x="1630" y="8719"/>
                    <a:pt x="1223" y="7728"/>
                    <a:pt x="815" y="6539"/>
                  </a:cubicBezTo>
                  <a:cubicBezTo>
                    <a:pt x="408" y="5350"/>
                    <a:pt x="0" y="3963"/>
                    <a:pt x="0" y="3963"/>
                  </a:cubicBezTo>
                  <a:cubicBezTo>
                    <a:pt x="0" y="3963"/>
                    <a:pt x="408" y="5350"/>
                    <a:pt x="1630" y="8521"/>
                  </a:cubicBezTo>
                  <a:cubicBezTo>
                    <a:pt x="2853" y="11692"/>
                    <a:pt x="4891" y="16646"/>
                    <a:pt x="6928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6" name="خط"/>
            <p:cNvSpPr/>
            <p:nvPr/>
          </p:nvSpPr>
          <p:spPr>
            <a:xfrm>
              <a:off x="-929049" y="-1536475"/>
              <a:ext cx="1034427" cy="98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42" fill="norm" stroke="1" extrusionOk="0">
                  <a:moveTo>
                    <a:pt x="15345" y="737"/>
                  </a:moveTo>
                  <a:cubicBezTo>
                    <a:pt x="15012" y="475"/>
                    <a:pt x="14678" y="212"/>
                    <a:pt x="13761" y="81"/>
                  </a:cubicBezTo>
                  <a:cubicBezTo>
                    <a:pt x="12843" y="-50"/>
                    <a:pt x="11342" y="-50"/>
                    <a:pt x="9507" y="300"/>
                  </a:cubicBezTo>
                  <a:cubicBezTo>
                    <a:pt x="7673" y="650"/>
                    <a:pt x="5504" y="1349"/>
                    <a:pt x="3920" y="2311"/>
                  </a:cubicBezTo>
                  <a:cubicBezTo>
                    <a:pt x="2335" y="3273"/>
                    <a:pt x="1334" y="4497"/>
                    <a:pt x="751" y="5809"/>
                  </a:cubicBezTo>
                  <a:cubicBezTo>
                    <a:pt x="167" y="7121"/>
                    <a:pt x="0" y="8520"/>
                    <a:pt x="0" y="10050"/>
                  </a:cubicBezTo>
                  <a:cubicBezTo>
                    <a:pt x="0" y="11581"/>
                    <a:pt x="167" y="13242"/>
                    <a:pt x="667" y="14773"/>
                  </a:cubicBezTo>
                  <a:cubicBezTo>
                    <a:pt x="1168" y="16303"/>
                    <a:pt x="2002" y="17702"/>
                    <a:pt x="2752" y="18752"/>
                  </a:cubicBezTo>
                  <a:cubicBezTo>
                    <a:pt x="3503" y="19801"/>
                    <a:pt x="4170" y="20501"/>
                    <a:pt x="5629" y="20938"/>
                  </a:cubicBezTo>
                  <a:cubicBezTo>
                    <a:pt x="7089" y="21375"/>
                    <a:pt x="9341" y="21550"/>
                    <a:pt x="11092" y="21375"/>
                  </a:cubicBezTo>
                  <a:cubicBezTo>
                    <a:pt x="12843" y="21200"/>
                    <a:pt x="14094" y="20676"/>
                    <a:pt x="15429" y="19582"/>
                  </a:cubicBezTo>
                  <a:cubicBezTo>
                    <a:pt x="16763" y="18489"/>
                    <a:pt x="18181" y="16828"/>
                    <a:pt x="19223" y="15254"/>
                  </a:cubicBezTo>
                  <a:cubicBezTo>
                    <a:pt x="20266" y="13680"/>
                    <a:pt x="20933" y="12193"/>
                    <a:pt x="21266" y="10575"/>
                  </a:cubicBezTo>
                  <a:cubicBezTo>
                    <a:pt x="21600" y="8957"/>
                    <a:pt x="21600" y="7208"/>
                    <a:pt x="21350" y="5590"/>
                  </a:cubicBezTo>
                  <a:cubicBezTo>
                    <a:pt x="21100" y="3973"/>
                    <a:pt x="20599" y="2486"/>
                    <a:pt x="19223" y="1699"/>
                  </a:cubicBezTo>
                  <a:cubicBezTo>
                    <a:pt x="17847" y="912"/>
                    <a:pt x="15595" y="824"/>
                    <a:pt x="13344" y="737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80" name="الرسم"/>
          <p:cNvGrpSpPr/>
          <p:nvPr/>
        </p:nvGrpSpPr>
        <p:grpSpPr>
          <a:xfrm>
            <a:off x="6888474" y="9040372"/>
            <a:ext cx="10831619" cy="3017465"/>
            <a:chOff x="634" y="-2248071"/>
            <a:chExt cx="10831617" cy="3017464"/>
          </a:xfrm>
        </p:grpSpPr>
        <p:sp>
          <p:nvSpPr>
            <p:cNvPr id="358" name="خط"/>
            <p:cNvSpPr/>
            <p:nvPr/>
          </p:nvSpPr>
          <p:spPr>
            <a:xfrm>
              <a:off x="634" y="-1"/>
              <a:ext cx="384698" cy="456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189"/>
                    <a:pt x="9000" y="379"/>
                    <a:pt x="11813" y="568"/>
                  </a:cubicBezTo>
                  <a:cubicBezTo>
                    <a:pt x="14625" y="758"/>
                    <a:pt x="15750" y="947"/>
                    <a:pt x="16538" y="1516"/>
                  </a:cubicBezTo>
                  <a:cubicBezTo>
                    <a:pt x="17325" y="2084"/>
                    <a:pt x="17775" y="3032"/>
                    <a:pt x="18450" y="5495"/>
                  </a:cubicBezTo>
                  <a:cubicBezTo>
                    <a:pt x="19125" y="7958"/>
                    <a:pt x="20025" y="11937"/>
                    <a:pt x="20588" y="14874"/>
                  </a:cubicBezTo>
                  <a:cubicBezTo>
                    <a:pt x="21150" y="17811"/>
                    <a:pt x="21375" y="1970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9" name="خط"/>
            <p:cNvSpPr/>
            <p:nvPr/>
          </p:nvSpPr>
          <p:spPr>
            <a:xfrm>
              <a:off x="589701" y="314355"/>
              <a:ext cx="201056" cy="45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515" fill="norm" stroke="1" extrusionOk="0">
                  <a:moveTo>
                    <a:pt x="12706" y="1620"/>
                  </a:moveTo>
                  <a:cubicBezTo>
                    <a:pt x="13976" y="862"/>
                    <a:pt x="15247" y="104"/>
                    <a:pt x="16729" y="10"/>
                  </a:cubicBezTo>
                  <a:cubicBezTo>
                    <a:pt x="18212" y="-85"/>
                    <a:pt x="19906" y="483"/>
                    <a:pt x="20753" y="1715"/>
                  </a:cubicBezTo>
                  <a:cubicBezTo>
                    <a:pt x="21600" y="2947"/>
                    <a:pt x="21600" y="4841"/>
                    <a:pt x="18847" y="7873"/>
                  </a:cubicBezTo>
                  <a:cubicBezTo>
                    <a:pt x="16094" y="10904"/>
                    <a:pt x="10588" y="15073"/>
                    <a:pt x="6988" y="17536"/>
                  </a:cubicBezTo>
                  <a:cubicBezTo>
                    <a:pt x="3388" y="19999"/>
                    <a:pt x="1694" y="20757"/>
                    <a:pt x="0" y="2151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0" name="خط"/>
            <p:cNvSpPr/>
            <p:nvPr/>
          </p:nvSpPr>
          <p:spPr>
            <a:xfrm>
              <a:off x="1226855" y="180326"/>
              <a:ext cx="48088" cy="4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937"/>
                    <a:pt x="10800" y="9874"/>
                    <a:pt x="14400" y="13474"/>
                  </a:cubicBezTo>
                  <a:cubicBezTo>
                    <a:pt x="18000" y="17074"/>
                    <a:pt x="19800" y="19337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1" name="خط"/>
            <p:cNvSpPr/>
            <p:nvPr/>
          </p:nvSpPr>
          <p:spPr>
            <a:xfrm>
              <a:off x="2970012" y="36065"/>
              <a:ext cx="432785" cy="4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0"/>
                    <a:pt x="8000" y="0"/>
                    <a:pt x="10500" y="0"/>
                  </a:cubicBezTo>
                  <a:cubicBezTo>
                    <a:pt x="13000" y="0"/>
                    <a:pt x="14000" y="0"/>
                    <a:pt x="14800" y="514"/>
                  </a:cubicBezTo>
                  <a:cubicBezTo>
                    <a:pt x="15600" y="1029"/>
                    <a:pt x="16200" y="2057"/>
                    <a:pt x="17200" y="5143"/>
                  </a:cubicBezTo>
                  <a:cubicBezTo>
                    <a:pt x="18200" y="8229"/>
                    <a:pt x="19600" y="13371"/>
                    <a:pt x="20400" y="16457"/>
                  </a:cubicBezTo>
                  <a:cubicBezTo>
                    <a:pt x="21200" y="19543"/>
                    <a:pt x="21400" y="2057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2" name="خط"/>
            <p:cNvSpPr/>
            <p:nvPr/>
          </p:nvSpPr>
          <p:spPr>
            <a:xfrm>
              <a:off x="3571101" y="258300"/>
              <a:ext cx="278026" cy="42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508" fill="norm" stroke="1" extrusionOk="0">
                  <a:moveTo>
                    <a:pt x="17341" y="2129"/>
                  </a:moveTo>
                  <a:cubicBezTo>
                    <a:pt x="17645" y="1119"/>
                    <a:pt x="17949" y="110"/>
                    <a:pt x="18558" y="9"/>
                  </a:cubicBezTo>
                  <a:cubicBezTo>
                    <a:pt x="19166" y="-92"/>
                    <a:pt x="20079" y="715"/>
                    <a:pt x="20687" y="2229"/>
                  </a:cubicBezTo>
                  <a:cubicBezTo>
                    <a:pt x="21296" y="3744"/>
                    <a:pt x="21600" y="5964"/>
                    <a:pt x="19014" y="8992"/>
                  </a:cubicBezTo>
                  <a:cubicBezTo>
                    <a:pt x="16428" y="12020"/>
                    <a:pt x="10952" y="15856"/>
                    <a:pt x="7301" y="18076"/>
                  </a:cubicBezTo>
                  <a:cubicBezTo>
                    <a:pt x="3651" y="20297"/>
                    <a:pt x="1825" y="20902"/>
                    <a:pt x="0" y="2150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3" name="خط"/>
            <p:cNvSpPr/>
            <p:nvPr/>
          </p:nvSpPr>
          <p:spPr>
            <a:xfrm>
              <a:off x="4177693" y="97388"/>
              <a:ext cx="168983" cy="467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544" fill="norm" stroke="1" extrusionOk="0">
                  <a:moveTo>
                    <a:pt x="16999" y="1606"/>
                  </a:moveTo>
                  <a:cubicBezTo>
                    <a:pt x="18962" y="1052"/>
                    <a:pt x="20926" y="498"/>
                    <a:pt x="20681" y="221"/>
                  </a:cubicBezTo>
                  <a:cubicBezTo>
                    <a:pt x="20435" y="-56"/>
                    <a:pt x="17981" y="-56"/>
                    <a:pt x="15526" y="129"/>
                  </a:cubicBezTo>
                  <a:cubicBezTo>
                    <a:pt x="13071" y="313"/>
                    <a:pt x="10617" y="682"/>
                    <a:pt x="7671" y="1144"/>
                  </a:cubicBezTo>
                  <a:cubicBezTo>
                    <a:pt x="4726" y="1606"/>
                    <a:pt x="1290" y="2159"/>
                    <a:pt x="308" y="3821"/>
                  </a:cubicBezTo>
                  <a:cubicBezTo>
                    <a:pt x="-674" y="5482"/>
                    <a:pt x="799" y="8252"/>
                    <a:pt x="3253" y="11390"/>
                  </a:cubicBezTo>
                  <a:cubicBezTo>
                    <a:pt x="5708" y="14529"/>
                    <a:pt x="9144" y="18036"/>
                    <a:pt x="12581" y="2154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4" name="خط"/>
            <p:cNvSpPr/>
            <p:nvPr/>
          </p:nvSpPr>
          <p:spPr>
            <a:xfrm>
              <a:off x="6227912" y="60108"/>
              <a:ext cx="420763" cy="300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288"/>
                    <a:pt x="8229" y="576"/>
                    <a:pt x="10800" y="576"/>
                  </a:cubicBezTo>
                  <a:cubicBezTo>
                    <a:pt x="13371" y="576"/>
                    <a:pt x="14400" y="288"/>
                    <a:pt x="15223" y="720"/>
                  </a:cubicBezTo>
                  <a:cubicBezTo>
                    <a:pt x="16046" y="1152"/>
                    <a:pt x="16663" y="2304"/>
                    <a:pt x="17691" y="5904"/>
                  </a:cubicBezTo>
                  <a:cubicBezTo>
                    <a:pt x="18720" y="9504"/>
                    <a:pt x="20160" y="15552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5" name="خط"/>
            <p:cNvSpPr/>
            <p:nvPr/>
          </p:nvSpPr>
          <p:spPr>
            <a:xfrm>
              <a:off x="6780914" y="306830"/>
              <a:ext cx="207140" cy="378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247" fill="norm" stroke="1" extrusionOk="0">
                  <a:moveTo>
                    <a:pt x="15894" y="997"/>
                  </a:moveTo>
                  <a:cubicBezTo>
                    <a:pt x="17524" y="322"/>
                    <a:pt x="19155" y="-353"/>
                    <a:pt x="20174" y="209"/>
                  </a:cubicBezTo>
                  <a:cubicBezTo>
                    <a:pt x="21192" y="772"/>
                    <a:pt x="21600" y="2572"/>
                    <a:pt x="19970" y="5497"/>
                  </a:cubicBezTo>
                  <a:cubicBezTo>
                    <a:pt x="18340" y="8422"/>
                    <a:pt x="14672" y="12472"/>
                    <a:pt x="11004" y="15285"/>
                  </a:cubicBezTo>
                  <a:cubicBezTo>
                    <a:pt x="7336" y="18097"/>
                    <a:pt x="3668" y="19672"/>
                    <a:pt x="0" y="2124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6" name="خط"/>
            <p:cNvSpPr/>
            <p:nvPr/>
          </p:nvSpPr>
          <p:spPr>
            <a:xfrm>
              <a:off x="7272794" y="24043"/>
              <a:ext cx="349645" cy="4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5952" y="0"/>
                  </a:moveTo>
                  <a:cubicBezTo>
                    <a:pt x="4234" y="1229"/>
                    <a:pt x="2516" y="2459"/>
                    <a:pt x="1411" y="3512"/>
                  </a:cubicBezTo>
                  <a:cubicBezTo>
                    <a:pt x="307" y="4566"/>
                    <a:pt x="-184" y="5444"/>
                    <a:pt x="61" y="6146"/>
                  </a:cubicBezTo>
                  <a:cubicBezTo>
                    <a:pt x="307" y="6849"/>
                    <a:pt x="1289" y="7376"/>
                    <a:pt x="2393" y="7639"/>
                  </a:cubicBezTo>
                  <a:cubicBezTo>
                    <a:pt x="3498" y="7902"/>
                    <a:pt x="4725" y="7902"/>
                    <a:pt x="5952" y="7990"/>
                  </a:cubicBezTo>
                  <a:cubicBezTo>
                    <a:pt x="7180" y="8078"/>
                    <a:pt x="8407" y="8254"/>
                    <a:pt x="8775" y="8780"/>
                  </a:cubicBezTo>
                  <a:cubicBezTo>
                    <a:pt x="9143" y="9307"/>
                    <a:pt x="8652" y="10185"/>
                    <a:pt x="7671" y="11415"/>
                  </a:cubicBezTo>
                  <a:cubicBezTo>
                    <a:pt x="6689" y="12644"/>
                    <a:pt x="5216" y="14224"/>
                    <a:pt x="4357" y="15454"/>
                  </a:cubicBezTo>
                  <a:cubicBezTo>
                    <a:pt x="3498" y="16683"/>
                    <a:pt x="3252" y="17561"/>
                    <a:pt x="4848" y="18263"/>
                  </a:cubicBezTo>
                  <a:cubicBezTo>
                    <a:pt x="6443" y="18966"/>
                    <a:pt x="9880" y="19493"/>
                    <a:pt x="12948" y="20019"/>
                  </a:cubicBezTo>
                  <a:cubicBezTo>
                    <a:pt x="16016" y="20546"/>
                    <a:pt x="18716" y="21073"/>
                    <a:pt x="21416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7" name="خط"/>
            <p:cNvSpPr/>
            <p:nvPr/>
          </p:nvSpPr>
          <p:spPr>
            <a:xfrm>
              <a:off x="8968877" y="-4795"/>
              <a:ext cx="336610" cy="28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364"/>
                  </a:moveTo>
                  <a:cubicBezTo>
                    <a:pt x="5143" y="364"/>
                    <a:pt x="10286" y="364"/>
                    <a:pt x="13629" y="212"/>
                  </a:cubicBezTo>
                  <a:cubicBezTo>
                    <a:pt x="16971" y="60"/>
                    <a:pt x="18514" y="-244"/>
                    <a:pt x="19157" y="364"/>
                  </a:cubicBezTo>
                  <a:cubicBezTo>
                    <a:pt x="19800" y="973"/>
                    <a:pt x="19543" y="2494"/>
                    <a:pt x="19800" y="6145"/>
                  </a:cubicBezTo>
                  <a:cubicBezTo>
                    <a:pt x="20057" y="9795"/>
                    <a:pt x="20829" y="15576"/>
                    <a:pt x="21600" y="2135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8" name="خط"/>
            <p:cNvSpPr/>
            <p:nvPr/>
          </p:nvSpPr>
          <p:spPr>
            <a:xfrm>
              <a:off x="9533900" y="96173"/>
              <a:ext cx="223906" cy="31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600" fill="norm" stroke="1" extrusionOk="0">
                  <a:moveTo>
                    <a:pt x="11368" y="0"/>
                  </a:moveTo>
                  <a:cubicBezTo>
                    <a:pt x="14779" y="0"/>
                    <a:pt x="18189" y="0"/>
                    <a:pt x="19895" y="969"/>
                  </a:cubicBezTo>
                  <a:cubicBezTo>
                    <a:pt x="21600" y="1938"/>
                    <a:pt x="21600" y="3877"/>
                    <a:pt x="19895" y="6508"/>
                  </a:cubicBezTo>
                  <a:cubicBezTo>
                    <a:pt x="18189" y="9138"/>
                    <a:pt x="14779" y="12462"/>
                    <a:pt x="11179" y="15092"/>
                  </a:cubicBezTo>
                  <a:cubicBezTo>
                    <a:pt x="7579" y="17723"/>
                    <a:pt x="3789" y="19662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9" name="خط"/>
            <p:cNvSpPr/>
            <p:nvPr/>
          </p:nvSpPr>
          <p:spPr>
            <a:xfrm>
              <a:off x="10507663" y="-57808"/>
              <a:ext cx="324589" cy="322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15653"/>
                  </a:moveTo>
                  <a:cubicBezTo>
                    <a:pt x="2133" y="12229"/>
                    <a:pt x="4267" y="8805"/>
                    <a:pt x="6000" y="5907"/>
                  </a:cubicBezTo>
                  <a:cubicBezTo>
                    <a:pt x="7733" y="3009"/>
                    <a:pt x="9067" y="639"/>
                    <a:pt x="9867" y="112"/>
                  </a:cubicBezTo>
                  <a:cubicBezTo>
                    <a:pt x="10667" y="-415"/>
                    <a:pt x="10933" y="902"/>
                    <a:pt x="12267" y="4326"/>
                  </a:cubicBezTo>
                  <a:cubicBezTo>
                    <a:pt x="13600" y="7751"/>
                    <a:pt x="16000" y="13283"/>
                    <a:pt x="17733" y="16444"/>
                  </a:cubicBezTo>
                  <a:cubicBezTo>
                    <a:pt x="19467" y="19605"/>
                    <a:pt x="20533" y="20395"/>
                    <a:pt x="21600" y="2118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0" name="خط"/>
            <p:cNvSpPr/>
            <p:nvPr/>
          </p:nvSpPr>
          <p:spPr>
            <a:xfrm>
              <a:off x="10204976" y="-96175"/>
              <a:ext cx="158427" cy="43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4869" y="0"/>
                  </a:moveTo>
                  <a:cubicBezTo>
                    <a:pt x="11089" y="1400"/>
                    <a:pt x="7309" y="2800"/>
                    <a:pt x="4609" y="3900"/>
                  </a:cubicBezTo>
                  <a:cubicBezTo>
                    <a:pt x="1909" y="5000"/>
                    <a:pt x="289" y="5800"/>
                    <a:pt x="289" y="6600"/>
                  </a:cubicBezTo>
                  <a:cubicBezTo>
                    <a:pt x="289" y="7400"/>
                    <a:pt x="1909" y="8200"/>
                    <a:pt x="4069" y="8800"/>
                  </a:cubicBezTo>
                  <a:cubicBezTo>
                    <a:pt x="6229" y="9400"/>
                    <a:pt x="8929" y="9800"/>
                    <a:pt x="11359" y="10300"/>
                  </a:cubicBezTo>
                  <a:cubicBezTo>
                    <a:pt x="13789" y="10800"/>
                    <a:pt x="15949" y="11400"/>
                    <a:pt x="15949" y="12100"/>
                  </a:cubicBezTo>
                  <a:cubicBezTo>
                    <a:pt x="15949" y="12800"/>
                    <a:pt x="13789" y="13600"/>
                    <a:pt x="11629" y="14300"/>
                  </a:cubicBezTo>
                  <a:cubicBezTo>
                    <a:pt x="9469" y="15000"/>
                    <a:pt x="7309" y="15600"/>
                    <a:pt x="4879" y="16500"/>
                  </a:cubicBezTo>
                  <a:cubicBezTo>
                    <a:pt x="2449" y="17400"/>
                    <a:pt x="-251" y="18600"/>
                    <a:pt x="19" y="19400"/>
                  </a:cubicBezTo>
                  <a:cubicBezTo>
                    <a:pt x="289" y="20200"/>
                    <a:pt x="3529" y="20600"/>
                    <a:pt x="7579" y="20900"/>
                  </a:cubicBezTo>
                  <a:cubicBezTo>
                    <a:pt x="11629" y="21200"/>
                    <a:pt x="16489" y="21400"/>
                    <a:pt x="21349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1" name="خط"/>
            <p:cNvSpPr/>
            <p:nvPr/>
          </p:nvSpPr>
          <p:spPr>
            <a:xfrm>
              <a:off x="2861816" y="-2236050"/>
              <a:ext cx="456828" cy="49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37" y="0"/>
                    <a:pt x="9474" y="0"/>
                    <a:pt x="12316" y="88"/>
                  </a:cubicBezTo>
                  <a:cubicBezTo>
                    <a:pt x="15158" y="176"/>
                    <a:pt x="16105" y="351"/>
                    <a:pt x="16579" y="878"/>
                  </a:cubicBezTo>
                  <a:cubicBezTo>
                    <a:pt x="17053" y="1405"/>
                    <a:pt x="17053" y="2283"/>
                    <a:pt x="17811" y="5795"/>
                  </a:cubicBezTo>
                  <a:cubicBezTo>
                    <a:pt x="18568" y="9307"/>
                    <a:pt x="20084" y="15454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2" name="خط"/>
            <p:cNvSpPr/>
            <p:nvPr/>
          </p:nvSpPr>
          <p:spPr>
            <a:xfrm>
              <a:off x="3775470" y="-2248072"/>
              <a:ext cx="72133" cy="31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3" name="خط"/>
            <p:cNvSpPr/>
            <p:nvPr/>
          </p:nvSpPr>
          <p:spPr>
            <a:xfrm>
              <a:off x="3655253" y="-1887419"/>
              <a:ext cx="444806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4" name="خط"/>
            <p:cNvSpPr/>
            <p:nvPr/>
          </p:nvSpPr>
          <p:spPr>
            <a:xfrm>
              <a:off x="3779460" y="-1718157"/>
              <a:ext cx="364161" cy="21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161" fill="norm" stroke="1" extrusionOk="0">
                  <a:moveTo>
                    <a:pt x="7354" y="1065"/>
                  </a:moveTo>
                  <a:cubicBezTo>
                    <a:pt x="6205" y="679"/>
                    <a:pt x="5056" y="294"/>
                    <a:pt x="3907" y="101"/>
                  </a:cubicBezTo>
                  <a:cubicBezTo>
                    <a:pt x="2758" y="-92"/>
                    <a:pt x="1609" y="-92"/>
                    <a:pt x="805" y="872"/>
                  </a:cubicBezTo>
                  <a:cubicBezTo>
                    <a:pt x="1" y="1837"/>
                    <a:pt x="-459" y="3765"/>
                    <a:pt x="690" y="7237"/>
                  </a:cubicBezTo>
                  <a:cubicBezTo>
                    <a:pt x="1839" y="10708"/>
                    <a:pt x="4596" y="15722"/>
                    <a:pt x="7698" y="18422"/>
                  </a:cubicBezTo>
                  <a:cubicBezTo>
                    <a:pt x="10801" y="21122"/>
                    <a:pt x="14247" y="21508"/>
                    <a:pt x="16545" y="20929"/>
                  </a:cubicBezTo>
                  <a:cubicBezTo>
                    <a:pt x="18843" y="20351"/>
                    <a:pt x="19992" y="18808"/>
                    <a:pt x="20567" y="17072"/>
                  </a:cubicBezTo>
                  <a:cubicBezTo>
                    <a:pt x="21141" y="15337"/>
                    <a:pt x="21141" y="13408"/>
                    <a:pt x="18728" y="10901"/>
                  </a:cubicBezTo>
                  <a:cubicBezTo>
                    <a:pt x="16315" y="8394"/>
                    <a:pt x="11490" y="5308"/>
                    <a:pt x="6664" y="222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5" name="خط"/>
            <p:cNvSpPr/>
            <p:nvPr/>
          </p:nvSpPr>
          <p:spPr>
            <a:xfrm>
              <a:off x="6059608" y="-2031680"/>
              <a:ext cx="348632" cy="288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0"/>
                  </a:moveTo>
                  <a:cubicBezTo>
                    <a:pt x="2483" y="600"/>
                    <a:pt x="4966" y="300"/>
                    <a:pt x="7448" y="150"/>
                  </a:cubicBezTo>
                  <a:cubicBezTo>
                    <a:pt x="9931" y="0"/>
                    <a:pt x="12414" y="0"/>
                    <a:pt x="14276" y="0"/>
                  </a:cubicBezTo>
                  <a:cubicBezTo>
                    <a:pt x="16138" y="0"/>
                    <a:pt x="17379" y="0"/>
                    <a:pt x="18497" y="3600"/>
                  </a:cubicBezTo>
                  <a:cubicBezTo>
                    <a:pt x="19614" y="7200"/>
                    <a:pt x="20607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6" name="خط"/>
            <p:cNvSpPr/>
            <p:nvPr/>
          </p:nvSpPr>
          <p:spPr>
            <a:xfrm>
              <a:off x="6879321" y="-2248072"/>
              <a:ext cx="298313" cy="41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23" fill="norm" stroke="1" extrusionOk="0">
                  <a:moveTo>
                    <a:pt x="4160" y="0"/>
                  </a:moveTo>
                  <a:cubicBezTo>
                    <a:pt x="2720" y="617"/>
                    <a:pt x="1280" y="1234"/>
                    <a:pt x="560" y="2057"/>
                  </a:cubicBezTo>
                  <a:cubicBezTo>
                    <a:pt x="-160" y="2880"/>
                    <a:pt x="-160" y="3909"/>
                    <a:pt x="416" y="4834"/>
                  </a:cubicBezTo>
                  <a:cubicBezTo>
                    <a:pt x="992" y="5760"/>
                    <a:pt x="2144" y="6583"/>
                    <a:pt x="3872" y="7200"/>
                  </a:cubicBezTo>
                  <a:cubicBezTo>
                    <a:pt x="5600" y="7817"/>
                    <a:pt x="7904" y="8229"/>
                    <a:pt x="8624" y="9051"/>
                  </a:cubicBezTo>
                  <a:cubicBezTo>
                    <a:pt x="9344" y="9874"/>
                    <a:pt x="8480" y="11109"/>
                    <a:pt x="7616" y="12754"/>
                  </a:cubicBezTo>
                  <a:cubicBezTo>
                    <a:pt x="6752" y="14400"/>
                    <a:pt x="5888" y="16457"/>
                    <a:pt x="5744" y="18000"/>
                  </a:cubicBezTo>
                  <a:cubicBezTo>
                    <a:pt x="5600" y="19543"/>
                    <a:pt x="6176" y="20571"/>
                    <a:pt x="7328" y="21086"/>
                  </a:cubicBezTo>
                  <a:cubicBezTo>
                    <a:pt x="8480" y="21600"/>
                    <a:pt x="10208" y="21600"/>
                    <a:pt x="12656" y="21394"/>
                  </a:cubicBezTo>
                  <a:cubicBezTo>
                    <a:pt x="15104" y="21189"/>
                    <a:pt x="18272" y="20777"/>
                    <a:pt x="21440" y="2036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7" name="خط"/>
            <p:cNvSpPr/>
            <p:nvPr/>
          </p:nvSpPr>
          <p:spPr>
            <a:xfrm>
              <a:off x="6841022" y="-1755180"/>
              <a:ext cx="372676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8" name="خط"/>
            <p:cNvSpPr/>
            <p:nvPr/>
          </p:nvSpPr>
          <p:spPr>
            <a:xfrm>
              <a:off x="6961240" y="-1598896"/>
              <a:ext cx="132241" cy="408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1906"/>
                    <a:pt x="7855" y="3812"/>
                    <a:pt x="11455" y="7412"/>
                  </a:cubicBezTo>
                  <a:cubicBezTo>
                    <a:pt x="15055" y="11012"/>
                    <a:pt x="18327" y="1630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9" name="خط"/>
            <p:cNvSpPr/>
            <p:nvPr/>
          </p:nvSpPr>
          <p:spPr>
            <a:xfrm>
              <a:off x="7213697" y="-1370483"/>
              <a:ext cx="2404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83" name="الرسم"/>
          <p:cNvGrpSpPr/>
          <p:nvPr/>
        </p:nvGrpSpPr>
        <p:grpSpPr>
          <a:xfrm>
            <a:off x="15312175" y="5880530"/>
            <a:ext cx="807229" cy="967634"/>
            <a:chOff x="-375601" y="-334725"/>
            <a:chExt cx="807228" cy="967632"/>
          </a:xfrm>
        </p:grpSpPr>
        <p:sp>
          <p:nvSpPr>
            <p:cNvPr id="381" name="خط"/>
            <p:cNvSpPr/>
            <p:nvPr/>
          </p:nvSpPr>
          <p:spPr>
            <a:xfrm>
              <a:off x="-71497" y="-1"/>
              <a:ext cx="72132" cy="39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55"/>
                    <a:pt x="12000" y="1309"/>
                    <a:pt x="8400" y="4145"/>
                  </a:cubicBezTo>
                  <a:cubicBezTo>
                    <a:pt x="4800" y="6982"/>
                    <a:pt x="2400" y="12000"/>
                    <a:pt x="1200" y="15273"/>
                  </a:cubicBezTo>
                  <a:cubicBezTo>
                    <a:pt x="0" y="18545"/>
                    <a:pt x="0" y="20073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2" name="خط"/>
            <p:cNvSpPr/>
            <p:nvPr/>
          </p:nvSpPr>
          <p:spPr>
            <a:xfrm>
              <a:off x="-375602" y="-334726"/>
              <a:ext cx="807229" cy="96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76" fill="norm" stroke="1" extrusionOk="0">
                  <a:moveTo>
                    <a:pt x="15023" y="755"/>
                  </a:moveTo>
                  <a:cubicBezTo>
                    <a:pt x="13223" y="667"/>
                    <a:pt x="11423" y="578"/>
                    <a:pt x="9729" y="755"/>
                  </a:cubicBezTo>
                  <a:cubicBezTo>
                    <a:pt x="8035" y="932"/>
                    <a:pt x="6447" y="1375"/>
                    <a:pt x="5123" y="1818"/>
                  </a:cubicBezTo>
                  <a:cubicBezTo>
                    <a:pt x="3800" y="2260"/>
                    <a:pt x="2741" y="2703"/>
                    <a:pt x="1894" y="3854"/>
                  </a:cubicBezTo>
                  <a:cubicBezTo>
                    <a:pt x="1047" y="5004"/>
                    <a:pt x="411" y="6863"/>
                    <a:pt x="147" y="8767"/>
                  </a:cubicBezTo>
                  <a:cubicBezTo>
                    <a:pt x="-118" y="10670"/>
                    <a:pt x="-12" y="12618"/>
                    <a:pt x="358" y="14344"/>
                  </a:cubicBezTo>
                  <a:cubicBezTo>
                    <a:pt x="729" y="16070"/>
                    <a:pt x="1364" y="17575"/>
                    <a:pt x="2053" y="18726"/>
                  </a:cubicBezTo>
                  <a:cubicBezTo>
                    <a:pt x="2741" y="19877"/>
                    <a:pt x="3482" y="20673"/>
                    <a:pt x="4647" y="21072"/>
                  </a:cubicBezTo>
                  <a:cubicBezTo>
                    <a:pt x="5811" y="21470"/>
                    <a:pt x="7400" y="21470"/>
                    <a:pt x="9306" y="21116"/>
                  </a:cubicBezTo>
                  <a:cubicBezTo>
                    <a:pt x="11211" y="20762"/>
                    <a:pt x="13435" y="20054"/>
                    <a:pt x="15182" y="19168"/>
                  </a:cubicBezTo>
                  <a:cubicBezTo>
                    <a:pt x="16929" y="18283"/>
                    <a:pt x="18200" y="17221"/>
                    <a:pt x="19206" y="15760"/>
                  </a:cubicBezTo>
                  <a:cubicBezTo>
                    <a:pt x="20211" y="14300"/>
                    <a:pt x="20953" y="12440"/>
                    <a:pt x="21217" y="10714"/>
                  </a:cubicBezTo>
                  <a:cubicBezTo>
                    <a:pt x="21482" y="8988"/>
                    <a:pt x="21270" y="7395"/>
                    <a:pt x="20635" y="5934"/>
                  </a:cubicBezTo>
                  <a:cubicBezTo>
                    <a:pt x="20000" y="4473"/>
                    <a:pt x="18941" y="3145"/>
                    <a:pt x="17300" y="2127"/>
                  </a:cubicBezTo>
                  <a:cubicBezTo>
                    <a:pt x="15658" y="1109"/>
                    <a:pt x="13435" y="401"/>
                    <a:pt x="11423" y="136"/>
                  </a:cubicBezTo>
                  <a:cubicBezTo>
                    <a:pt x="9411" y="-130"/>
                    <a:pt x="7611" y="47"/>
                    <a:pt x="5811" y="224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86" name="الرسم"/>
          <p:cNvGrpSpPr/>
          <p:nvPr/>
        </p:nvGrpSpPr>
        <p:grpSpPr>
          <a:xfrm>
            <a:off x="12077263" y="5717654"/>
            <a:ext cx="878646" cy="867270"/>
            <a:chOff x="-472830" y="-437492"/>
            <a:chExt cx="878644" cy="867268"/>
          </a:xfrm>
        </p:grpSpPr>
        <p:sp>
          <p:nvSpPr>
            <p:cNvPr id="384" name="خط"/>
            <p:cNvSpPr/>
            <p:nvPr/>
          </p:nvSpPr>
          <p:spPr>
            <a:xfrm>
              <a:off x="-310140" y="-64279"/>
              <a:ext cx="310776" cy="3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67" fill="norm" stroke="1" extrusionOk="0">
                  <a:moveTo>
                    <a:pt x="21476" y="3893"/>
                  </a:moveTo>
                  <a:cubicBezTo>
                    <a:pt x="21476" y="2679"/>
                    <a:pt x="21476" y="1466"/>
                    <a:pt x="20645" y="738"/>
                  </a:cubicBezTo>
                  <a:cubicBezTo>
                    <a:pt x="19814" y="10"/>
                    <a:pt x="18153" y="-233"/>
                    <a:pt x="14968" y="252"/>
                  </a:cubicBezTo>
                  <a:cubicBezTo>
                    <a:pt x="11784" y="738"/>
                    <a:pt x="7076" y="1951"/>
                    <a:pt x="4168" y="2922"/>
                  </a:cubicBezTo>
                  <a:cubicBezTo>
                    <a:pt x="1261" y="3893"/>
                    <a:pt x="153" y="4621"/>
                    <a:pt x="14" y="6441"/>
                  </a:cubicBezTo>
                  <a:cubicBezTo>
                    <a:pt x="-124" y="8261"/>
                    <a:pt x="707" y="11174"/>
                    <a:pt x="3061" y="13843"/>
                  </a:cubicBezTo>
                  <a:cubicBezTo>
                    <a:pt x="5414" y="16513"/>
                    <a:pt x="9291" y="18940"/>
                    <a:pt x="13168" y="21367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5" name="خط"/>
            <p:cNvSpPr/>
            <p:nvPr/>
          </p:nvSpPr>
          <p:spPr>
            <a:xfrm>
              <a:off x="-472831" y="-437493"/>
              <a:ext cx="878645" cy="86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44" fill="norm" stroke="1" extrusionOk="0">
                  <a:moveTo>
                    <a:pt x="16239" y="1008"/>
                  </a:moveTo>
                  <a:cubicBezTo>
                    <a:pt x="15750" y="612"/>
                    <a:pt x="15262" y="215"/>
                    <a:pt x="14529" y="67"/>
                  </a:cubicBezTo>
                  <a:cubicBezTo>
                    <a:pt x="13796" y="-82"/>
                    <a:pt x="12818" y="17"/>
                    <a:pt x="11597" y="364"/>
                  </a:cubicBezTo>
                  <a:cubicBezTo>
                    <a:pt x="10375" y="711"/>
                    <a:pt x="8909" y="1305"/>
                    <a:pt x="7150" y="2246"/>
                  </a:cubicBezTo>
                  <a:cubicBezTo>
                    <a:pt x="5390" y="3188"/>
                    <a:pt x="3338" y="4476"/>
                    <a:pt x="2018" y="5962"/>
                  </a:cubicBezTo>
                  <a:cubicBezTo>
                    <a:pt x="699" y="7448"/>
                    <a:pt x="112" y="9133"/>
                    <a:pt x="15" y="11114"/>
                  </a:cubicBezTo>
                  <a:cubicBezTo>
                    <a:pt x="-83" y="13096"/>
                    <a:pt x="308" y="15375"/>
                    <a:pt x="992" y="16960"/>
                  </a:cubicBezTo>
                  <a:cubicBezTo>
                    <a:pt x="1676" y="18546"/>
                    <a:pt x="2654" y="19437"/>
                    <a:pt x="3582" y="20081"/>
                  </a:cubicBezTo>
                  <a:cubicBezTo>
                    <a:pt x="4511" y="20725"/>
                    <a:pt x="5390" y="21122"/>
                    <a:pt x="6905" y="21320"/>
                  </a:cubicBezTo>
                  <a:cubicBezTo>
                    <a:pt x="8420" y="21518"/>
                    <a:pt x="10570" y="21518"/>
                    <a:pt x="12525" y="21023"/>
                  </a:cubicBezTo>
                  <a:cubicBezTo>
                    <a:pt x="14480" y="20527"/>
                    <a:pt x="16239" y="19536"/>
                    <a:pt x="17510" y="18100"/>
                  </a:cubicBezTo>
                  <a:cubicBezTo>
                    <a:pt x="18780" y="16663"/>
                    <a:pt x="19562" y="14780"/>
                    <a:pt x="20149" y="12848"/>
                  </a:cubicBezTo>
                  <a:cubicBezTo>
                    <a:pt x="20735" y="10916"/>
                    <a:pt x="21126" y="8935"/>
                    <a:pt x="21322" y="7448"/>
                  </a:cubicBezTo>
                  <a:cubicBezTo>
                    <a:pt x="21517" y="5962"/>
                    <a:pt x="21517" y="4971"/>
                    <a:pt x="20735" y="3980"/>
                  </a:cubicBezTo>
                  <a:cubicBezTo>
                    <a:pt x="19953" y="2990"/>
                    <a:pt x="18389" y="1999"/>
                    <a:pt x="17021" y="1355"/>
                  </a:cubicBezTo>
                  <a:cubicBezTo>
                    <a:pt x="15653" y="711"/>
                    <a:pt x="14480" y="413"/>
                    <a:pt x="13307" y="116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89" name="الرسم"/>
          <p:cNvGrpSpPr/>
          <p:nvPr/>
        </p:nvGrpSpPr>
        <p:grpSpPr>
          <a:xfrm>
            <a:off x="8425783" y="5974820"/>
            <a:ext cx="1099330" cy="1150448"/>
            <a:chOff x="-289366" y="-384696"/>
            <a:chExt cx="1099329" cy="1150446"/>
          </a:xfrm>
        </p:grpSpPr>
        <p:sp>
          <p:nvSpPr>
            <p:cNvPr id="387" name="خط"/>
            <p:cNvSpPr/>
            <p:nvPr/>
          </p:nvSpPr>
          <p:spPr>
            <a:xfrm>
              <a:off x="-92802" y="-44844"/>
              <a:ext cx="694526" cy="514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158" fill="norm" stroke="1" extrusionOk="0">
                  <a:moveTo>
                    <a:pt x="2894" y="1846"/>
                  </a:moveTo>
                  <a:cubicBezTo>
                    <a:pt x="3143" y="1021"/>
                    <a:pt x="3391" y="197"/>
                    <a:pt x="3267" y="32"/>
                  </a:cubicBezTo>
                  <a:cubicBezTo>
                    <a:pt x="3143" y="-133"/>
                    <a:pt x="2646" y="362"/>
                    <a:pt x="2025" y="1269"/>
                  </a:cubicBezTo>
                  <a:cubicBezTo>
                    <a:pt x="1405" y="2175"/>
                    <a:pt x="660" y="3494"/>
                    <a:pt x="287" y="4566"/>
                  </a:cubicBezTo>
                  <a:cubicBezTo>
                    <a:pt x="-85" y="5638"/>
                    <a:pt x="-85" y="6462"/>
                    <a:pt x="225" y="7040"/>
                  </a:cubicBezTo>
                  <a:cubicBezTo>
                    <a:pt x="536" y="7617"/>
                    <a:pt x="1156" y="7946"/>
                    <a:pt x="2149" y="8111"/>
                  </a:cubicBezTo>
                  <a:cubicBezTo>
                    <a:pt x="3143" y="8276"/>
                    <a:pt x="4508" y="8276"/>
                    <a:pt x="5501" y="8276"/>
                  </a:cubicBezTo>
                  <a:cubicBezTo>
                    <a:pt x="6494" y="8276"/>
                    <a:pt x="7115" y="8276"/>
                    <a:pt x="7177" y="9018"/>
                  </a:cubicBezTo>
                  <a:cubicBezTo>
                    <a:pt x="7239" y="9760"/>
                    <a:pt x="6743" y="11244"/>
                    <a:pt x="6308" y="12975"/>
                  </a:cubicBezTo>
                  <a:cubicBezTo>
                    <a:pt x="5874" y="14707"/>
                    <a:pt x="5501" y="16685"/>
                    <a:pt x="5377" y="18087"/>
                  </a:cubicBezTo>
                  <a:cubicBezTo>
                    <a:pt x="5253" y="19488"/>
                    <a:pt x="5377" y="20313"/>
                    <a:pt x="5812" y="20807"/>
                  </a:cubicBezTo>
                  <a:cubicBezTo>
                    <a:pt x="6246" y="21302"/>
                    <a:pt x="6991" y="21467"/>
                    <a:pt x="9412" y="19983"/>
                  </a:cubicBezTo>
                  <a:cubicBezTo>
                    <a:pt x="11832" y="18499"/>
                    <a:pt x="15929" y="15366"/>
                    <a:pt x="18225" y="13470"/>
                  </a:cubicBezTo>
                  <a:cubicBezTo>
                    <a:pt x="20522" y="11574"/>
                    <a:pt x="21018" y="10914"/>
                    <a:pt x="21515" y="10255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8" name="خط"/>
            <p:cNvSpPr/>
            <p:nvPr/>
          </p:nvSpPr>
          <p:spPr>
            <a:xfrm>
              <a:off x="-289367" y="-384697"/>
              <a:ext cx="1099331" cy="1150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32" fill="norm" stroke="1" extrusionOk="0">
                  <a:moveTo>
                    <a:pt x="12194" y="0"/>
                  </a:moveTo>
                  <a:cubicBezTo>
                    <a:pt x="10634" y="75"/>
                    <a:pt x="9074" y="150"/>
                    <a:pt x="7515" y="563"/>
                  </a:cubicBezTo>
                  <a:cubicBezTo>
                    <a:pt x="5955" y="975"/>
                    <a:pt x="4396" y="1725"/>
                    <a:pt x="3148" y="2925"/>
                  </a:cubicBezTo>
                  <a:cubicBezTo>
                    <a:pt x="1900" y="4125"/>
                    <a:pt x="965" y="5775"/>
                    <a:pt x="458" y="7313"/>
                  </a:cubicBezTo>
                  <a:cubicBezTo>
                    <a:pt x="-49" y="8850"/>
                    <a:pt x="-127" y="10275"/>
                    <a:pt x="185" y="11813"/>
                  </a:cubicBezTo>
                  <a:cubicBezTo>
                    <a:pt x="497" y="13350"/>
                    <a:pt x="1199" y="15000"/>
                    <a:pt x="1978" y="16425"/>
                  </a:cubicBezTo>
                  <a:cubicBezTo>
                    <a:pt x="2758" y="17850"/>
                    <a:pt x="3616" y="19050"/>
                    <a:pt x="4279" y="19875"/>
                  </a:cubicBezTo>
                  <a:cubicBezTo>
                    <a:pt x="4942" y="20700"/>
                    <a:pt x="5409" y="21150"/>
                    <a:pt x="6111" y="21375"/>
                  </a:cubicBezTo>
                  <a:cubicBezTo>
                    <a:pt x="6813" y="21600"/>
                    <a:pt x="7749" y="21600"/>
                    <a:pt x="9269" y="21263"/>
                  </a:cubicBezTo>
                  <a:cubicBezTo>
                    <a:pt x="10790" y="20925"/>
                    <a:pt x="12895" y="20250"/>
                    <a:pt x="14845" y="19313"/>
                  </a:cubicBezTo>
                  <a:cubicBezTo>
                    <a:pt x="16794" y="18375"/>
                    <a:pt x="18588" y="17175"/>
                    <a:pt x="19680" y="15825"/>
                  </a:cubicBezTo>
                  <a:cubicBezTo>
                    <a:pt x="20771" y="14475"/>
                    <a:pt x="21161" y="12975"/>
                    <a:pt x="21317" y="11550"/>
                  </a:cubicBezTo>
                  <a:cubicBezTo>
                    <a:pt x="21473" y="10125"/>
                    <a:pt x="21395" y="8775"/>
                    <a:pt x="21005" y="7613"/>
                  </a:cubicBezTo>
                  <a:cubicBezTo>
                    <a:pt x="20615" y="6450"/>
                    <a:pt x="19913" y="5475"/>
                    <a:pt x="19212" y="4387"/>
                  </a:cubicBezTo>
                  <a:cubicBezTo>
                    <a:pt x="18510" y="3300"/>
                    <a:pt x="17808" y="2100"/>
                    <a:pt x="17301" y="1387"/>
                  </a:cubicBezTo>
                  <a:cubicBezTo>
                    <a:pt x="16794" y="675"/>
                    <a:pt x="16482" y="450"/>
                    <a:pt x="15664" y="375"/>
                  </a:cubicBezTo>
                  <a:cubicBezTo>
                    <a:pt x="14845" y="300"/>
                    <a:pt x="13519" y="375"/>
                    <a:pt x="12428" y="487"/>
                  </a:cubicBezTo>
                  <a:cubicBezTo>
                    <a:pt x="11336" y="600"/>
                    <a:pt x="10478" y="750"/>
                    <a:pt x="9620" y="9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9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9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99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95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9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9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9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02" name="صفحة الكتاب ١٢٤"/>
          <p:cNvGrpSpPr/>
          <p:nvPr/>
        </p:nvGrpSpPr>
        <p:grpSpPr>
          <a:xfrm rot="18900000">
            <a:off x="2318990" y="2628902"/>
            <a:ext cx="5337088" cy="1587501"/>
            <a:chOff x="0" y="0"/>
            <a:chExt cx="5337087" cy="1587500"/>
          </a:xfrm>
        </p:grpSpPr>
        <p:sp>
          <p:nvSpPr>
            <p:cNvPr id="401" name="صفحة الكتاب ١٢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١٢٤</a:t>
              </a:r>
            </a:p>
          </p:txBody>
        </p:sp>
        <p:pic>
          <p:nvPicPr>
            <p:cNvPr id="400" name="صفحة الكتاب ١٢٤ صفحة الكتاب ١٢٤" descr="صفحة الكتاب ١٢٤ صفحة الكتاب ١٢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pic>
        <p:nvPicPr>
          <p:cNvPr id="403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خط"/>
          <p:cNvSpPr/>
          <p:nvPr/>
        </p:nvSpPr>
        <p:spPr>
          <a:xfrm>
            <a:off x="16647199" y="7081587"/>
            <a:ext cx="30655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06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05391" y="1100425"/>
            <a:ext cx="10598346" cy="2375189"/>
          </a:xfrm>
          <a:prstGeom prst="rect">
            <a:avLst/>
          </a:prstGeom>
        </p:spPr>
      </p:pic>
      <p:pic>
        <p:nvPicPr>
          <p:cNvPr id="407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292142" y="1564624"/>
            <a:ext cx="3547263" cy="33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89150" y="4867995"/>
            <a:ext cx="18460379" cy="4084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1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1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18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414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1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1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1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21" name="صفحة الكتاب ١٢٤"/>
          <p:cNvGrpSpPr/>
          <p:nvPr/>
        </p:nvGrpSpPr>
        <p:grpSpPr>
          <a:xfrm rot="18900000">
            <a:off x="2318990" y="2628902"/>
            <a:ext cx="5337088" cy="1587501"/>
            <a:chOff x="0" y="0"/>
            <a:chExt cx="5337087" cy="1587500"/>
          </a:xfrm>
        </p:grpSpPr>
        <p:sp>
          <p:nvSpPr>
            <p:cNvPr id="420" name="صفحة الكتاب ١٢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١٢٤</a:t>
              </a:r>
            </a:p>
          </p:txBody>
        </p:sp>
        <p:pic>
          <p:nvPicPr>
            <p:cNvPr id="419" name="صفحة الكتاب ١٢٤ صفحة الكتاب ١٢٤" descr="صفحة الكتاب ١٢٤ صفحة الكتاب ١٢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pic>
        <p:nvPicPr>
          <p:cNvPr id="422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خط"/>
          <p:cNvSpPr/>
          <p:nvPr/>
        </p:nvSpPr>
        <p:spPr>
          <a:xfrm>
            <a:off x="16647199" y="7081587"/>
            <a:ext cx="30655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25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05391" y="1100425"/>
            <a:ext cx="10598346" cy="2375189"/>
          </a:xfrm>
          <a:prstGeom prst="rect">
            <a:avLst/>
          </a:prstGeom>
        </p:spPr>
      </p:pic>
      <p:pic>
        <p:nvPicPr>
          <p:cNvPr id="426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292142" y="1564624"/>
            <a:ext cx="3547263" cy="33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89150" y="4867995"/>
            <a:ext cx="18460379" cy="40845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3" name="الرسم"/>
          <p:cNvGrpSpPr/>
          <p:nvPr/>
        </p:nvGrpSpPr>
        <p:grpSpPr>
          <a:xfrm>
            <a:off x="5295057" y="5878646"/>
            <a:ext cx="2975922" cy="2752987"/>
            <a:chOff x="-2326110" y="0"/>
            <a:chExt cx="2975921" cy="2752985"/>
          </a:xfrm>
        </p:grpSpPr>
        <p:sp>
          <p:nvSpPr>
            <p:cNvPr id="428" name="خط"/>
            <p:cNvSpPr/>
            <p:nvPr/>
          </p:nvSpPr>
          <p:spPr>
            <a:xfrm>
              <a:off x="-227779" y="-1"/>
              <a:ext cx="228414" cy="27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11" y="5322"/>
                    <a:pt x="14021" y="10643"/>
                    <a:pt x="10421" y="14243"/>
                  </a:cubicBezTo>
                  <a:cubicBezTo>
                    <a:pt x="6821" y="17843"/>
                    <a:pt x="3411" y="19722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9" name="خط"/>
            <p:cNvSpPr/>
            <p:nvPr/>
          </p:nvSpPr>
          <p:spPr>
            <a:xfrm>
              <a:off x="-227779" y="72130"/>
              <a:ext cx="288524" cy="14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0"/>
                    <a:pt x="3000" y="0"/>
                    <a:pt x="6600" y="3600"/>
                  </a:cubicBezTo>
                  <a:cubicBezTo>
                    <a:pt x="10200" y="7200"/>
                    <a:pt x="159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0" name="خط"/>
            <p:cNvSpPr/>
            <p:nvPr/>
          </p:nvSpPr>
          <p:spPr>
            <a:xfrm>
              <a:off x="338334" y="-1"/>
              <a:ext cx="179238" cy="180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21003" y="0"/>
                  </a:moveTo>
                  <a:cubicBezTo>
                    <a:pt x="16307" y="0"/>
                    <a:pt x="11612" y="0"/>
                    <a:pt x="7855" y="480"/>
                  </a:cubicBezTo>
                  <a:cubicBezTo>
                    <a:pt x="4099" y="960"/>
                    <a:pt x="1281" y="1920"/>
                    <a:pt x="342" y="3600"/>
                  </a:cubicBezTo>
                  <a:cubicBezTo>
                    <a:pt x="-597" y="5280"/>
                    <a:pt x="342" y="7680"/>
                    <a:pt x="3864" y="10800"/>
                  </a:cubicBezTo>
                  <a:cubicBezTo>
                    <a:pt x="7386" y="13920"/>
                    <a:pt x="13490" y="17760"/>
                    <a:pt x="19594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1" name="خط"/>
            <p:cNvSpPr/>
            <p:nvPr/>
          </p:nvSpPr>
          <p:spPr>
            <a:xfrm>
              <a:off x="-71496" y="480870"/>
              <a:ext cx="192349" cy="33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5400"/>
                    <a:pt x="11700" y="10800"/>
                    <a:pt x="8100" y="14400"/>
                  </a:cubicBezTo>
                  <a:cubicBezTo>
                    <a:pt x="4500" y="18000"/>
                    <a:pt x="2250" y="19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2" name="خط"/>
            <p:cNvSpPr/>
            <p:nvPr/>
          </p:nvSpPr>
          <p:spPr>
            <a:xfrm>
              <a:off x="-59475" y="553001"/>
              <a:ext cx="228415" cy="2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0"/>
                    <a:pt x="3789" y="0"/>
                    <a:pt x="7389" y="3600"/>
                  </a:cubicBezTo>
                  <a:cubicBezTo>
                    <a:pt x="10989" y="7200"/>
                    <a:pt x="16295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3" name="خط"/>
            <p:cNvSpPr/>
            <p:nvPr/>
          </p:nvSpPr>
          <p:spPr>
            <a:xfrm>
              <a:off x="398304" y="506697"/>
              <a:ext cx="251507" cy="262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54" fill="norm" stroke="1" extrusionOk="0">
                  <a:moveTo>
                    <a:pt x="21182" y="1818"/>
                  </a:moveTo>
                  <a:cubicBezTo>
                    <a:pt x="19832" y="836"/>
                    <a:pt x="18482" y="-146"/>
                    <a:pt x="15445" y="18"/>
                  </a:cubicBezTo>
                  <a:cubicBezTo>
                    <a:pt x="12407" y="181"/>
                    <a:pt x="7682" y="1490"/>
                    <a:pt x="4476" y="2636"/>
                  </a:cubicBezTo>
                  <a:cubicBezTo>
                    <a:pt x="1270" y="3781"/>
                    <a:pt x="-418" y="4763"/>
                    <a:pt x="88" y="7872"/>
                  </a:cubicBezTo>
                  <a:cubicBezTo>
                    <a:pt x="594" y="10981"/>
                    <a:pt x="3295" y="16218"/>
                    <a:pt x="5995" y="21454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4" name="خط"/>
            <p:cNvSpPr/>
            <p:nvPr/>
          </p:nvSpPr>
          <p:spPr>
            <a:xfrm>
              <a:off x="-203735" y="1971570"/>
              <a:ext cx="192348" cy="300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5" name="خط"/>
            <p:cNvSpPr/>
            <p:nvPr/>
          </p:nvSpPr>
          <p:spPr>
            <a:xfrm>
              <a:off x="-215757" y="1995614"/>
              <a:ext cx="216392" cy="19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6" name="خط"/>
            <p:cNvSpPr/>
            <p:nvPr/>
          </p:nvSpPr>
          <p:spPr>
            <a:xfrm>
              <a:off x="317447" y="1945212"/>
              <a:ext cx="212147" cy="21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34" fill="norm" stroke="1" extrusionOk="0">
                  <a:moveTo>
                    <a:pt x="21176" y="1405"/>
                  </a:moveTo>
                  <a:cubicBezTo>
                    <a:pt x="17176" y="619"/>
                    <a:pt x="13176" y="-166"/>
                    <a:pt x="9576" y="30"/>
                  </a:cubicBezTo>
                  <a:cubicBezTo>
                    <a:pt x="5976" y="227"/>
                    <a:pt x="2776" y="1405"/>
                    <a:pt x="1176" y="2976"/>
                  </a:cubicBezTo>
                  <a:cubicBezTo>
                    <a:pt x="-424" y="4547"/>
                    <a:pt x="-424" y="6510"/>
                    <a:pt x="1376" y="9652"/>
                  </a:cubicBezTo>
                  <a:cubicBezTo>
                    <a:pt x="3176" y="12794"/>
                    <a:pt x="6776" y="17114"/>
                    <a:pt x="10376" y="21434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7" name="خط"/>
            <p:cNvSpPr/>
            <p:nvPr/>
          </p:nvSpPr>
          <p:spPr>
            <a:xfrm>
              <a:off x="-155648" y="2488506"/>
              <a:ext cx="216393" cy="26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327"/>
                    <a:pt x="17600" y="655"/>
                    <a:pt x="14000" y="4255"/>
                  </a:cubicBezTo>
                  <a:cubicBezTo>
                    <a:pt x="10400" y="7855"/>
                    <a:pt x="5200" y="14727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8" name="خط"/>
            <p:cNvSpPr/>
            <p:nvPr/>
          </p:nvSpPr>
          <p:spPr>
            <a:xfrm>
              <a:off x="-143627" y="2488506"/>
              <a:ext cx="216393" cy="25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5829"/>
                    <a:pt x="11200" y="11657"/>
                    <a:pt x="14800" y="15257"/>
                  </a:cubicBezTo>
                  <a:cubicBezTo>
                    <a:pt x="18400" y="18857"/>
                    <a:pt x="20000" y="20229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9" name="خط"/>
            <p:cNvSpPr/>
            <p:nvPr/>
          </p:nvSpPr>
          <p:spPr>
            <a:xfrm>
              <a:off x="475325" y="2475442"/>
              <a:ext cx="138421" cy="27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72" fill="norm" stroke="1" extrusionOk="0">
                  <a:moveTo>
                    <a:pt x="21318" y="2858"/>
                  </a:moveTo>
                  <a:cubicBezTo>
                    <a:pt x="19467" y="1623"/>
                    <a:pt x="17615" y="389"/>
                    <a:pt x="15147" y="81"/>
                  </a:cubicBezTo>
                  <a:cubicBezTo>
                    <a:pt x="12678" y="-228"/>
                    <a:pt x="9592" y="389"/>
                    <a:pt x="6507" y="1315"/>
                  </a:cubicBezTo>
                  <a:cubicBezTo>
                    <a:pt x="3421" y="2241"/>
                    <a:pt x="335" y="3475"/>
                    <a:pt x="27" y="5943"/>
                  </a:cubicBezTo>
                  <a:cubicBezTo>
                    <a:pt x="-282" y="8412"/>
                    <a:pt x="2187" y="12115"/>
                    <a:pt x="4964" y="14892"/>
                  </a:cubicBezTo>
                  <a:cubicBezTo>
                    <a:pt x="7741" y="17669"/>
                    <a:pt x="10827" y="19521"/>
                    <a:pt x="13912" y="21372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0" name="خط"/>
            <p:cNvSpPr/>
            <p:nvPr/>
          </p:nvSpPr>
          <p:spPr>
            <a:xfrm>
              <a:off x="-1934871" y="65586"/>
              <a:ext cx="312567" cy="22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629"/>
                  </a:moveTo>
                  <a:cubicBezTo>
                    <a:pt x="2769" y="244"/>
                    <a:pt x="5538" y="-142"/>
                    <a:pt x="8031" y="51"/>
                  </a:cubicBezTo>
                  <a:cubicBezTo>
                    <a:pt x="10523" y="244"/>
                    <a:pt x="12738" y="1015"/>
                    <a:pt x="13846" y="3329"/>
                  </a:cubicBezTo>
                  <a:cubicBezTo>
                    <a:pt x="14954" y="5644"/>
                    <a:pt x="14954" y="9501"/>
                    <a:pt x="16062" y="12779"/>
                  </a:cubicBezTo>
                  <a:cubicBezTo>
                    <a:pt x="17169" y="16058"/>
                    <a:pt x="19385" y="18758"/>
                    <a:pt x="21600" y="2145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1" name="خط"/>
            <p:cNvSpPr/>
            <p:nvPr/>
          </p:nvSpPr>
          <p:spPr>
            <a:xfrm>
              <a:off x="-1994980" y="379627"/>
              <a:ext cx="589068" cy="89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fill="norm" stroke="1" extrusionOk="0">
                  <a:moveTo>
                    <a:pt x="21600" y="1188"/>
                  </a:moveTo>
                  <a:cubicBezTo>
                    <a:pt x="20865" y="249"/>
                    <a:pt x="20131" y="-690"/>
                    <a:pt x="18955" y="719"/>
                  </a:cubicBezTo>
                  <a:cubicBezTo>
                    <a:pt x="17780" y="2127"/>
                    <a:pt x="16163" y="5884"/>
                    <a:pt x="13592" y="9171"/>
                  </a:cubicBezTo>
                  <a:cubicBezTo>
                    <a:pt x="11020" y="12458"/>
                    <a:pt x="7494" y="15275"/>
                    <a:pt x="5069" y="17153"/>
                  </a:cubicBezTo>
                  <a:cubicBezTo>
                    <a:pt x="2645" y="19032"/>
                    <a:pt x="1322" y="19971"/>
                    <a:pt x="0" y="2091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2" name="خط"/>
            <p:cNvSpPr/>
            <p:nvPr/>
          </p:nvSpPr>
          <p:spPr>
            <a:xfrm>
              <a:off x="-1778588" y="565023"/>
              <a:ext cx="240437" cy="180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0" y="2400"/>
                    <a:pt x="6480" y="4800"/>
                    <a:pt x="10080" y="8400"/>
                  </a:cubicBezTo>
                  <a:cubicBezTo>
                    <a:pt x="13680" y="12000"/>
                    <a:pt x="17640" y="168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3" name="خط"/>
            <p:cNvSpPr/>
            <p:nvPr/>
          </p:nvSpPr>
          <p:spPr>
            <a:xfrm>
              <a:off x="-1514109" y="601088"/>
              <a:ext cx="12023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4" name="خط"/>
            <p:cNvSpPr/>
            <p:nvPr/>
          </p:nvSpPr>
          <p:spPr>
            <a:xfrm>
              <a:off x="-2326111" y="180326"/>
              <a:ext cx="102719" cy="32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357" y="3200"/>
                  </a:moveTo>
                  <a:cubicBezTo>
                    <a:pt x="526" y="1600"/>
                    <a:pt x="-305" y="0"/>
                    <a:pt x="110" y="0"/>
                  </a:cubicBezTo>
                  <a:cubicBezTo>
                    <a:pt x="526" y="0"/>
                    <a:pt x="2187" y="1600"/>
                    <a:pt x="5926" y="5467"/>
                  </a:cubicBezTo>
                  <a:cubicBezTo>
                    <a:pt x="9664" y="9333"/>
                    <a:pt x="15480" y="15467"/>
                    <a:pt x="21295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5" name="خط"/>
            <p:cNvSpPr/>
            <p:nvPr/>
          </p:nvSpPr>
          <p:spPr>
            <a:xfrm>
              <a:off x="-2184097" y="2007635"/>
              <a:ext cx="177097" cy="34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600" fill="norm" stroke="1" extrusionOk="0">
                  <a:moveTo>
                    <a:pt x="2493" y="1490"/>
                  </a:moveTo>
                  <a:cubicBezTo>
                    <a:pt x="4893" y="993"/>
                    <a:pt x="7293" y="497"/>
                    <a:pt x="9693" y="248"/>
                  </a:cubicBezTo>
                  <a:cubicBezTo>
                    <a:pt x="12093" y="0"/>
                    <a:pt x="14493" y="0"/>
                    <a:pt x="14493" y="0"/>
                  </a:cubicBezTo>
                  <a:cubicBezTo>
                    <a:pt x="14493" y="0"/>
                    <a:pt x="12093" y="0"/>
                    <a:pt x="9693" y="124"/>
                  </a:cubicBezTo>
                  <a:cubicBezTo>
                    <a:pt x="7293" y="248"/>
                    <a:pt x="4893" y="497"/>
                    <a:pt x="2973" y="1117"/>
                  </a:cubicBezTo>
                  <a:cubicBezTo>
                    <a:pt x="1053" y="1738"/>
                    <a:pt x="-387" y="2731"/>
                    <a:pt x="93" y="3848"/>
                  </a:cubicBezTo>
                  <a:cubicBezTo>
                    <a:pt x="573" y="4966"/>
                    <a:pt x="2973" y="6207"/>
                    <a:pt x="6813" y="9186"/>
                  </a:cubicBezTo>
                  <a:cubicBezTo>
                    <a:pt x="10653" y="12166"/>
                    <a:pt x="15933" y="16883"/>
                    <a:pt x="21213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6" name="خط"/>
            <p:cNvSpPr/>
            <p:nvPr/>
          </p:nvSpPr>
          <p:spPr>
            <a:xfrm>
              <a:off x="-1670392" y="1932970"/>
              <a:ext cx="240437" cy="21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fill="norm" stroke="1" extrusionOk="0">
                  <a:moveTo>
                    <a:pt x="0" y="244"/>
                  </a:moveTo>
                  <a:cubicBezTo>
                    <a:pt x="3600" y="-141"/>
                    <a:pt x="7200" y="-527"/>
                    <a:pt x="10800" y="2944"/>
                  </a:cubicBezTo>
                  <a:cubicBezTo>
                    <a:pt x="14400" y="6416"/>
                    <a:pt x="18000" y="13744"/>
                    <a:pt x="21600" y="2107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7" name="خط"/>
            <p:cNvSpPr/>
            <p:nvPr/>
          </p:nvSpPr>
          <p:spPr>
            <a:xfrm>
              <a:off x="-1550174" y="2212006"/>
              <a:ext cx="240437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8" name="خط"/>
            <p:cNvSpPr/>
            <p:nvPr/>
          </p:nvSpPr>
          <p:spPr>
            <a:xfrm>
              <a:off x="-1550174" y="2380310"/>
              <a:ext cx="144262" cy="288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9" name="خط"/>
            <p:cNvSpPr/>
            <p:nvPr/>
          </p:nvSpPr>
          <p:spPr>
            <a:xfrm>
              <a:off x="-1333782" y="2464462"/>
              <a:ext cx="2404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0" name="خط"/>
            <p:cNvSpPr/>
            <p:nvPr/>
          </p:nvSpPr>
          <p:spPr>
            <a:xfrm>
              <a:off x="-1658370" y="2175941"/>
              <a:ext cx="192349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1" name="خط"/>
            <p:cNvSpPr/>
            <p:nvPr/>
          </p:nvSpPr>
          <p:spPr>
            <a:xfrm>
              <a:off x="-1754544" y="1959548"/>
              <a:ext cx="120219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2" name="خط"/>
            <p:cNvSpPr/>
            <p:nvPr/>
          </p:nvSpPr>
          <p:spPr>
            <a:xfrm>
              <a:off x="-2079132" y="1959548"/>
              <a:ext cx="84153" cy="3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54" name="رمضان. -  شعبان  -  رجب"/>
          <p:cNvSpPr txBox="1"/>
          <p:nvPr/>
        </p:nvSpPr>
        <p:spPr>
          <a:xfrm>
            <a:off x="12032179" y="8269895"/>
            <a:ext cx="8647201" cy="830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7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رمضان. -  شعبان  -  رجب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5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5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60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31863" y="1563227"/>
            <a:ext cx="9280856" cy="2255914"/>
          </a:xfrm>
          <a:prstGeom prst="rect">
            <a:avLst/>
          </a:prstGeom>
        </p:spPr>
      </p:pic>
      <p:pic>
        <p:nvPicPr>
          <p:cNvPr id="461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6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46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6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6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6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69" name="صفحة الكتاب١٢٥"/>
          <p:cNvGrpSpPr/>
          <p:nvPr/>
        </p:nvGrpSpPr>
        <p:grpSpPr>
          <a:xfrm rot="18900000">
            <a:off x="1624490" y="2962285"/>
            <a:ext cx="5223909" cy="1587501"/>
            <a:chOff x="0" y="0"/>
            <a:chExt cx="5223908" cy="1587500"/>
          </a:xfrm>
        </p:grpSpPr>
        <p:sp>
          <p:nvSpPr>
            <p:cNvPr id="468" name="صفحة الكتاب١٢٥"/>
            <p:cNvSpPr txBox="1"/>
            <p:nvPr/>
          </p:nvSpPr>
          <p:spPr>
            <a:xfrm>
              <a:off x="215900" y="139700"/>
              <a:ext cx="47921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الكتاب١٢٥</a:t>
              </a:r>
            </a:p>
          </p:txBody>
        </p:sp>
        <p:pic>
          <p:nvPicPr>
            <p:cNvPr id="467" name="صفحة الكتاب١٢٥ صفحة الكتاب١٢٥" descr="صفحة الكتاب١٢٥ صفحة الكتاب١٢٥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223909" cy="1587501"/>
            </a:xfrm>
            <a:prstGeom prst="rect">
              <a:avLst/>
            </a:prstGeom>
            <a:effectLst/>
          </p:spPr>
        </p:pic>
      </p:grpSp>
      <p:pic>
        <p:nvPicPr>
          <p:cNvPr id="470" name="IMG_1645.png" descr="IMG_16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251648" y="8865251"/>
            <a:ext cx="1938742" cy="3423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605187" y="991676"/>
            <a:ext cx="3577911" cy="33990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4" name="صورة"/>
          <p:cNvGrpSpPr/>
          <p:nvPr/>
        </p:nvGrpSpPr>
        <p:grpSpPr>
          <a:xfrm>
            <a:off x="6638290" y="3936845"/>
            <a:ext cx="15795876" cy="1791087"/>
            <a:chOff x="0" y="0"/>
            <a:chExt cx="15795874" cy="1791085"/>
          </a:xfrm>
        </p:grpSpPr>
        <p:pic>
          <p:nvPicPr>
            <p:cNvPr id="473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350" y="6350"/>
              <a:ext cx="15783175" cy="17783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2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5795875" cy="1791086"/>
            </a:xfrm>
            <a:prstGeom prst="rect">
              <a:avLst/>
            </a:prstGeom>
            <a:effectLst/>
          </p:spPr>
        </p:pic>
      </p:grpSp>
      <p:pic>
        <p:nvPicPr>
          <p:cNvPr id="475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054991" y="6680200"/>
            <a:ext cx="18743564" cy="1994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7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79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81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31863" y="1563227"/>
            <a:ext cx="9280856" cy="2255914"/>
          </a:xfrm>
          <a:prstGeom prst="rect">
            <a:avLst/>
          </a:prstGeom>
        </p:spPr>
      </p:pic>
      <p:pic>
        <p:nvPicPr>
          <p:cNvPr id="482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7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48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8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8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8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90" name="صفحة الكتاب١٢٥"/>
          <p:cNvGrpSpPr/>
          <p:nvPr/>
        </p:nvGrpSpPr>
        <p:grpSpPr>
          <a:xfrm rot="18900000">
            <a:off x="1624490" y="2962285"/>
            <a:ext cx="5223909" cy="1587501"/>
            <a:chOff x="0" y="0"/>
            <a:chExt cx="5223908" cy="1587500"/>
          </a:xfrm>
        </p:grpSpPr>
        <p:sp>
          <p:nvSpPr>
            <p:cNvPr id="489" name="صفحة الكتاب١٢٥"/>
            <p:cNvSpPr txBox="1"/>
            <p:nvPr/>
          </p:nvSpPr>
          <p:spPr>
            <a:xfrm>
              <a:off x="215900" y="139700"/>
              <a:ext cx="47921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الكتاب١٢٥</a:t>
              </a:r>
            </a:p>
          </p:txBody>
        </p:sp>
        <p:pic>
          <p:nvPicPr>
            <p:cNvPr id="488" name="صفحة الكتاب١٢٥ صفحة الكتاب١٢٥" descr="صفحة الكتاب١٢٥ صفحة الكتاب١٢٥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223909" cy="1587501"/>
            </a:xfrm>
            <a:prstGeom prst="rect">
              <a:avLst/>
            </a:prstGeom>
            <a:effectLst/>
          </p:spPr>
        </p:pic>
      </p:grpSp>
      <p:pic>
        <p:nvPicPr>
          <p:cNvPr id="491" name="IMG_1645.png" descr="IMG_16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251648" y="8865251"/>
            <a:ext cx="1938742" cy="3423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605187" y="991676"/>
            <a:ext cx="3577911" cy="33990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5" name="صورة"/>
          <p:cNvGrpSpPr/>
          <p:nvPr/>
        </p:nvGrpSpPr>
        <p:grpSpPr>
          <a:xfrm>
            <a:off x="6638290" y="3936845"/>
            <a:ext cx="15795876" cy="1791087"/>
            <a:chOff x="0" y="0"/>
            <a:chExt cx="15795874" cy="1791085"/>
          </a:xfrm>
        </p:grpSpPr>
        <p:pic>
          <p:nvPicPr>
            <p:cNvPr id="494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350" y="6350"/>
              <a:ext cx="15783175" cy="17783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3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5795875" cy="1791086"/>
            </a:xfrm>
            <a:prstGeom prst="rect">
              <a:avLst/>
            </a:prstGeom>
            <a:effectLst/>
          </p:spPr>
        </p:pic>
      </p:grpSp>
      <p:pic>
        <p:nvPicPr>
          <p:cNvPr id="496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054991" y="6680200"/>
            <a:ext cx="18743564" cy="1994881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المختلف هو ٣٫٠٥…"/>
          <p:cNvSpPr txBox="1"/>
          <p:nvPr/>
        </p:nvSpPr>
        <p:spPr>
          <a:xfrm>
            <a:off x="8896244" y="8685311"/>
            <a:ext cx="11279969" cy="1646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57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المختلف هو ٣٫٠٥</a:t>
            </a:r>
          </a:p>
          <a:p>
            <a:pPr rtl="0">
              <a:defRPr b="1" sz="57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لأن ثلاثة وخمسة اعشار </a:t>
            </a:r>
          </a:p>
        </p:txBody>
      </p:sp>
      <p:grpSp>
        <p:nvGrpSpPr>
          <p:cNvPr id="514" name="الرسم"/>
          <p:cNvGrpSpPr/>
          <p:nvPr/>
        </p:nvGrpSpPr>
        <p:grpSpPr>
          <a:xfrm>
            <a:off x="5734385" y="9288822"/>
            <a:ext cx="5433842" cy="1194163"/>
            <a:chOff x="-5433205" y="-569030"/>
            <a:chExt cx="5433840" cy="1194162"/>
          </a:xfrm>
        </p:grpSpPr>
        <p:sp>
          <p:nvSpPr>
            <p:cNvPr id="498" name="خط"/>
            <p:cNvSpPr/>
            <p:nvPr/>
          </p:nvSpPr>
          <p:spPr>
            <a:xfrm>
              <a:off x="-396179" y="-11335"/>
              <a:ext cx="396815" cy="4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291" fill="norm" stroke="1" extrusionOk="0">
                  <a:moveTo>
                    <a:pt x="21389" y="5091"/>
                  </a:moveTo>
                  <a:cubicBezTo>
                    <a:pt x="18149" y="3291"/>
                    <a:pt x="14909" y="1491"/>
                    <a:pt x="11777" y="591"/>
                  </a:cubicBezTo>
                  <a:cubicBezTo>
                    <a:pt x="8645" y="-309"/>
                    <a:pt x="5621" y="-309"/>
                    <a:pt x="3569" y="1491"/>
                  </a:cubicBezTo>
                  <a:cubicBezTo>
                    <a:pt x="1517" y="3291"/>
                    <a:pt x="437" y="6891"/>
                    <a:pt x="113" y="10491"/>
                  </a:cubicBezTo>
                  <a:cubicBezTo>
                    <a:pt x="-211" y="14091"/>
                    <a:pt x="221" y="17691"/>
                    <a:pt x="653" y="21291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9" name="خط"/>
            <p:cNvSpPr/>
            <p:nvPr/>
          </p:nvSpPr>
          <p:spPr>
            <a:xfrm>
              <a:off x="-345799" y="192348"/>
              <a:ext cx="286326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1142" y="0"/>
                  </a:moveTo>
                  <a:cubicBezTo>
                    <a:pt x="16112" y="3600"/>
                    <a:pt x="11082" y="7200"/>
                    <a:pt x="7235" y="10800"/>
                  </a:cubicBezTo>
                  <a:cubicBezTo>
                    <a:pt x="3389" y="14400"/>
                    <a:pt x="726" y="18000"/>
                    <a:pt x="134" y="19800"/>
                  </a:cubicBezTo>
                  <a:cubicBezTo>
                    <a:pt x="-458" y="21600"/>
                    <a:pt x="1021" y="21600"/>
                    <a:pt x="2501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0" name="خط"/>
            <p:cNvSpPr/>
            <p:nvPr/>
          </p:nvSpPr>
          <p:spPr>
            <a:xfrm>
              <a:off x="-4723922" y="-569031"/>
              <a:ext cx="466941" cy="56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19938" y="1521"/>
                  </a:moveTo>
                  <a:cubicBezTo>
                    <a:pt x="19938" y="761"/>
                    <a:pt x="19938" y="0"/>
                    <a:pt x="20215" y="0"/>
                  </a:cubicBezTo>
                  <a:cubicBezTo>
                    <a:pt x="20492" y="0"/>
                    <a:pt x="21046" y="761"/>
                    <a:pt x="21323" y="1521"/>
                  </a:cubicBezTo>
                  <a:cubicBezTo>
                    <a:pt x="21600" y="2282"/>
                    <a:pt x="21600" y="3042"/>
                    <a:pt x="21138" y="4031"/>
                  </a:cubicBezTo>
                  <a:cubicBezTo>
                    <a:pt x="20677" y="5020"/>
                    <a:pt x="19754" y="6237"/>
                    <a:pt x="18369" y="6693"/>
                  </a:cubicBezTo>
                  <a:cubicBezTo>
                    <a:pt x="16985" y="7149"/>
                    <a:pt x="15138" y="6845"/>
                    <a:pt x="13938" y="6389"/>
                  </a:cubicBezTo>
                  <a:cubicBezTo>
                    <a:pt x="12738" y="5932"/>
                    <a:pt x="12185" y="5324"/>
                    <a:pt x="11723" y="4639"/>
                  </a:cubicBezTo>
                  <a:cubicBezTo>
                    <a:pt x="11262" y="3955"/>
                    <a:pt x="10892" y="3194"/>
                    <a:pt x="10523" y="3194"/>
                  </a:cubicBezTo>
                  <a:cubicBezTo>
                    <a:pt x="10154" y="3194"/>
                    <a:pt x="9785" y="3955"/>
                    <a:pt x="9508" y="4715"/>
                  </a:cubicBezTo>
                  <a:cubicBezTo>
                    <a:pt x="9231" y="5476"/>
                    <a:pt x="9046" y="6237"/>
                    <a:pt x="7938" y="6769"/>
                  </a:cubicBezTo>
                  <a:cubicBezTo>
                    <a:pt x="6831" y="7301"/>
                    <a:pt x="4800" y="7606"/>
                    <a:pt x="3508" y="7454"/>
                  </a:cubicBezTo>
                  <a:cubicBezTo>
                    <a:pt x="2215" y="7301"/>
                    <a:pt x="1662" y="6693"/>
                    <a:pt x="1108" y="6084"/>
                  </a:cubicBezTo>
                  <a:cubicBezTo>
                    <a:pt x="554" y="5476"/>
                    <a:pt x="0" y="4868"/>
                    <a:pt x="0" y="4868"/>
                  </a:cubicBezTo>
                  <a:cubicBezTo>
                    <a:pt x="0" y="4868"/>
                    <a:pt x="554" y="5476"/>
                    <a:pt x="1754" y="7377"/>
                  </a:cubicBezTo>
                  <a:cubicBezTo>
                    <a:pt x="2954" y="9279"/>
                    <a:pt x="4800" y="12473"/>
                    <a:pt x="5908" y="15059"/>
                  </a:cubicBezTo>
                  <a:cubicBezTo>
                    <a:pt x="7015" y="17645"/>
                    <a:pt x="7385" y="19623"/>
                    <a:pt x="7754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1" name="خط"/>
            <p:cNvSpPr/>
            <p:nvPr/>
          </p:nvSpPr>
          <p:spPr>
            <a:xfrm>
              <a:off x="-4423377" y="-1"/>
              <a:ext cx="284277" cy="31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fill="norm" stroke="1" extrusionOk="0">
                  <a:moveTo>
                    <a:pt x="20416" y="0"/>
                  </a:moveTo>
                  <a:cubicBezTo>
                    <a:pt x="21008" y="1385"/>
                    <a:pt x="21600" y="2769"/>
                    <a:pt x="19677" y="5954"/>
                  </a:cubicBezTo>
                  <a:cubicBezTo>
                    <a:pt x="17753" y="9138"/>
                    <a:pt x="13315" y="14123"/>
                    <a:pt x="9616" y="17031"/>
                  </a:cubicBezTo>
                  <a:cubicBezTo>
                    <a:pt x="5918" y="19938"/>
                    <a:pt x="2959" y="20769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2" name="خط"/>
            <p:cNvSpPr/>
            <p:nvPr/>
          </p:nvSpPr>
          <p:spPr>
            <a:xfrm>
              <a:off x="-3965915" y="-92528"/>
              <a:ext cx="264380" cy="257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0706" fill="norm" stroke="1" extrusionOk="0">
                  <a:moveTo>
                    <a:pt x="3707" y="3575"/>
                  </a:moveTo>
                  <a:cubicBezTo>
                    <a:pt x="4959" y="2608"/>
                    <a:pt x="6211" y="1641"/>
                    <a:pt x="7620" y="835"/>
                  </a:cubicBezTo>
                  <a:cubicBezTo>
                    <a:pt x="9028" y="29"/>
                    <a:pt x="10594" y="-616"/>
                    <a:pt x="12785" y="996"/>
                  </a:cubicBezTo>
                  <a:cubicBezTo>
                    <a:pt x="14976" y="2608"/>
                    <a:pt x="17794" y="6477"/>
                    <a:pt x="19359" y="9217"/>
                  </a:cubicBezTo>
                  <a:cubicBezTo>
                    <a:pt x="20924" y="11957"/>
                    <a:pt x="21237" y="13569"/>
                    <a:pt x="19359" y="15342"/>
                  </a:cubicBezTo>
                  <a:cubicBezTo>
                    <a:pt x="17480" y="17115"/>
                    <a:pt x="13411" y="19050"/>
                    <a:pt x="10594" y="20017"/>
                  </a:cubicBezTo>
                  <a:cubicBezTo>
                    <a:pt x="7776" y="20984"/>
                    <a:pt x="6211" y="20984"/>
                    <a:pt x="4489" y="19694"/>
                  </a:cubicBezTo>
                  <a:cubicBezTo>
                    <a:pt x="2767" y="18405"/>
                    <a:pt x="889" y="15826"/>
                    <a:pt x="263" y="13730"/>
                  </a:cubicBezTo>
                  <a:cubicBezTo>
                    <a:pt x="-363" y="11635"/>
                    <a:pt x="263" y="10023"/>
                    <a:pt x="733" y="9056"/>
                  </a:cubicBezTo>
                  <a:cubicBezTo>
                    <a:pt x="1202" y="8088"/>
                    <a:pt x="1515" y="7766"/>
                    <a:pt x="1828" y="744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3" name="خط"/>
            <p:cNvSpPr/>
            <p:nvPr/>
          </p:nvSpPr>
          <p:spPr>
            <a:xfrm>
              <a:off x="-5276923" y="24043"/>
              <a:ext cx="372675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55" y="1440"/>
                    <a:pt x="12310" y="2880"/>
                    <a:pt x="9406" y="5040"/>
                  </a:cubicBezTo>
                  <a:cubicBezTo>
                    <a:pt x="6503" y="7200"/>
                    <a:pt x="5342" y="10080"/>
                    <a:pt x="4065" y="12240"/>
                  </a:cubicBezTo>
                  <a:cubicBezTo>
                    <a:pt x="2787" y="14400"/>
                    <a:pt x="1394" y="15840"/>
                    <a:pt x="697" y="17280"/>
                  </a:cubicBezTo>
                  <a:cubicBezTo>
                    <a:pt x="0" y="18720"/>
                    <a:pt x="0" y="2016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4" name="خط"/>
            <p:cNvSpPr/>
            <p:nvPr/>
          </p:nvSpPr>
          <p:spPr>
            <a:xfrm>
              <a:off x="-5325010" y="204370"/>
              <a:ext cx="360654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800"/>
                    <a:pt x="12000" y="9600"/>
                    <a:pt x="8400" y="13200"/>
                  </a:cubicBezTo>
                  <a:cubicBezTo>
                    <a:pt x="4800" y="16800"/>
                    <a:pt x="2400" y="192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5" name="خط"/>
            <p:cNvSpPr/>
            <p:nvPr/>
          </p:nvSpPr>
          <p:spPr>
            <a:xfrm>
              <a:off x="-5337032" y="-204370"/>
              <a:ext cx="300545" cy="80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72" y="2257"/>
                    <a:pt x="18144" y="4513"/>
                    <a:pt x="16416" y="6716"/>
                  </a:cubicBezTo>
                  <a:cubicBezTo>
                    <a:pt x="14688" y="8919"/>
                    <a:pt x="12960" y="11069"/>
                    <a:pt x="10944" y="13218"/>
                  </a:cubicBezTo>
                  <a:cubicBezTo>
                    <a:pt x="8928" y="15367"/>
                    <a:pt x="6624" y="17516"/>
                    <a:pt x="5040" y="18860"/>
                  </a:cubicBezTo>
                  <a:cubicBezTo>
                    <a:pt x="3456" y="20203"/>
                    <a:pt x="2592" y="20740"/>
                    <a:pt x="1872" y="21063"/>
                  </a:cubicBezTo>
                  <a:cubicBezTo>
                    <a:pt x="1152" y="21385"/>
                    <a:pt x="576" y="21493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6" name="خط"/>
            <p:cNvSpPr/>
            <p:nvPr/>
          </p:nvSpPr>
          <p:spPr>
            <a:xfrm>
              <a:off x="-5409163" y="72131"/>
              <a:ext cx="204371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7" name="خط"/>
            <p:cNvSpPr/>
            <p:nvPr/>
          </p:nvSpPr>
          <p:spPr>
            <a:xfrm>
              <a:off x="-5433206" y="216391"/>
              <a:ext cx="180327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8" name="خط"/>
            <p:cNvSpPr/>
            <p:nvPr/>
          </p:nvSpPr>
          <p:spPr>
            <a:xfrm>
              <a:off x="-2096052" y="-475030"/>
              <a:ext cx="521836" cy="64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39" fill="norm" stroke="1" extrusionOk="0">
                  <a:moveTo>
                    <a:pt x="21472" y="1415"/>
                  </a:moveTo>
                  <a:cubicBezTo>
                    <a:pt x="21307" y="744"/>
                    <a:pt x="21142" y="73"/>
                    <a:pt x="20812" y="6"/>
                  </a:cubicBezTo>
                  <a:cubicBezTo>
                    <a:pt x="20483" y="-61"/>
                    <a:pt x="19988" y="476"/>
                    <a:pt x="19741" y="1079"/>
                  </a:cubicBezTo>
                  <a:cubicBezTo>
                    <a:pt x="19493" y="1683"/>
                    <a:pt x="19493" y="2354"/>
                    <a:pt x="19328" y="3025"/>
                  </a:cubicBezTo>
                  <a:cubicBezTo>
                    <a:pt x="19164" y="3696"/>
                    <a:pt x="18834" y="4366"/>
                    <a:pt x="17844" y="4500"/>
                  </a:cubicBezTo>
                  <a:cubicBezTo>
                    <a:pt x="16855" y="4635"/>
                    <a:pt x="15206" y="4232"/>
                    <a:pt x="14135" y="3763"/>
                  </a:cubicBezTo>
                  <a:cubicBezTo>
                    <a:pt x="13063" y="3293"/>
                    <a:pt x="12568" y="2756"/>
                    <a:pt x="12074" y="2220"/>
                  </a:cubicBezTo>
                  <a:cubicBezTo>
                    <a:pt x="11579" y="1683"/>
                    <a:pt x="11084" y="1146"/>
                    <a:pt x="10672" y="1214"/>
                  </a:cubicBezTo>
                  <a:cubicBezTo>
                    <a:pt x="10260" y="1281"/>
                    <a:pt x="9930" y="1951"/>
                    <a:pt x="9683" y="2823"/>
                  </a:cubicBezTo>
                  <a:cubicBezTo>
                    <a:pt x="9435" y="3696"/>
                    <a:pt x="9270" y="4769"/>
                    <a:pt x="8776" y="5305"/>
                  </a:cubicBezTo>
                  <a:cubicBezTo>
                    <a:pt x="8281" y="5842"/>
                    <a:pt x="7457" y="5842"/>
                    <a:pt x="6632" y="5842"/>
                  </a:cubicBezTo>
                  <a:cubicBezTo>
                    <a:pt x="5808" y="5842"/>
                    <a:pt x="4983" y="5842"/>
                    <a:pt x="4159" y="5775"/>
                  </a:cubicBezTo>
                  <a:cubicBezTo>
                    <a:pt x="3335" y="5708"/>
                    <a:pt x="2510" y="5574"/>
                    <a:pt x="1851" y="5238"/>
                  </a:cubicBezTo>
                  <a:cubicBezTo>
                    <a:pt x="1191" y="4903"/>
                    <a:pt x="696" y="4366"/>
                    <a:pt x="367" y="3763"/>
                  </a:cubicBezTo>
                  <a:cubicBezTo>
                    <a:pt x="37" y="3159"/>
                    <a:pt x="-128" y="2488"/>
                    <a:pt x="119" y="2354"/>
                  </a:cubicBezTo>
                  <a:cubicBezTo>
                    <a:pt x="367" y="2220"/>
                    <a:pt x="1026" y="2622"/>
                    <a:pt x="2016" y="4098"/>
                  </a:cubicBezTo>
                  <a:cubicBezTo>
                    <a:pt x="3005" y="5574"/>
                    <a:pt x="4324" y="8123"/>
                    <a:pt x="5725" y="11209"/>
                  </a:cubicBezTo>
                  <a:cubicBezTo>
                    <a:pt x="7127" y="14294"/>
                    <a:pt x="8611" y="17917"/>
                    <a:pt x="10095" y="2153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9" name="خط"/>
            <p:cNvSpPr/>
            <p:nvPr/>
          </p:nvSpPr>
          <p:spPr>
            <a:xfrm>
              <a:off x="-1237608" y="-408741"/>
              <a:ext cx="36067" cy="31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815"/>
                    <a:pt x="9600" y="11631"/>
                    <a:pt x="13200" y="15231"/>
                  </a:cubicBezTo>
                  <a:cubicBezTo>
                    <a:pt x="16800" y="18831"/>
                    <a:pt x="19200" y="2021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0" name="خط"/>
            <p:cNvSpPr/>
            <p:nvPr/>
          </p:nvSpPr>
          <p:spPr>
            <a:xfrm>
              <a:off x="-1417935" y="-1"/>
              <a:ext cx="468850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38" y="0"/>
                    <a:pt x="8677" y="0"/>
                    <a:pt x="5077" y="3600"/>
                  </a:cubicBezTo>
                  <a:cubicBezTo>
                    <a:pt x="1477" y="7200"/>
                    <a:pt x="738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1" name="خط"/>
            <p:cNvSpPr/>
            <p:nvPr/>
          </p:nvSpPr>
          <p:spPr>
            <a:xfrm>
              <a:off x="-1294117" y="192348"/>
              <a:ext cx="288931" cy="43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13749" y="0"/>
                  </a:moveTo>
                  <a:cubicBezTo>
                    <a:pt x="15208" y="0"/>
                    <a:pt x="16668" y="0"/>
                    <a:pt x="18127" y="100"/>
                  </a:cubicBezTo>
                  <a:cubicBezTo>
                    <a:pt x="19587" y="200"/>
                    <a:pt x="21046" y="400"/>
                    <a:pt x="21046" y="500"/>
                  </a:cubicBezTo>
                  <a:cubicBezTo>
                    <a:pt x="21046" y="600"/>
                    <a:pt x="19587" y="600"/>
                    <a:pt x="16668" y="600"/>
                  </a:cubicBezTo>
                  <a:cubicBezTo>
                    <a:pt x="13749" y="600"/>
                    <a:pt x="9370" y="600"/>
                    <a:pt x="6451" y="700"/>
                  </a:cubicBezTo>
                  <a:cubicBezTo>
                    <a:pt x="3533" y="800"/>
                    <a:pt x="2073" y="1000"/>
                    <a:pt x="1051" y="1600"/>
                  </a:cubicBezTo>
                  <a:cubicBezTo>
                    <a:pt x="30" y="2200"/>
                    <a:pt x="-554" y="3200"/>
                    <a:pt x="760" y="6000"/>
                  </a:cubicBezTo>
                  <a:cubicBezTo>
                    <a:pt x="2073" y="8800"/>
                    <a:pt x="5284" y="13400"/>
                    <a:pt x="6889" y="16300"/>
                  </a:cubicBezTo>
                  <a:cubicBezTo>
                    <a:pt x="8495" y="19200"/>
                    <a:pt x="8495" y="20400"/>
                    <a:pt x="8495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2" name="خط"/>
            <p:cNvSpPr/>
            <p:nvPr/>
          </p:nvSpPr>
          <p:spPr>
            <a:xfrm>
              <a:off x="-3040874" y="24043"/>
              <a:ext cx="33661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3" name="خط"/>
            <p:cNvSpPr/>
            <p:nvPr/>
          </p:nvSpPr>
          <p:spPr>
            <a:xfrm>
              <a:off x="-3004808" y="276500"/>
              <a:ext cx="312567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19" name="الرسم"/>
          <p:cNvGrpSpPr/>
          <p:nvPr/>
        </p:nvGrpSpPr>
        <p:grpSpPr>
          <a:xfrm>
            <a:off x="4067366" y="9208677"/>
            <a:ext cx="1532547" cy="961742"/>
            <a:chOff x="-404097" y="0"/>
            <a:chExt cx="1532546" cy="961741"/>
          </a:xfrm>
        </p:grpSpPr>
        <p:sp>
          <p:nvSpPr>
            <p:cNvPr id="515" name="خط"/>
            <p:cNvSpPr/>
            <p:nvPr/>
          </p:nvSpPr>
          <p:spPr>
            <a:xfrm>
              <a:off x="-404098" y="0"/>
              <a:ext cx="409017" cy="68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181" y="0"/>
                  </a:moveTo>
                  <a:cubicBezTo>
                    <a:pt x="21390" y="1263"/>
                    <a:pt x="21600" y="2526"/>
                    <a:pt x="21076" y="3663"/>
                  </a:cubicBezTo>
                  <a:cubicBezTo>
                    <a:pt x="20551" y="4800"/>
                    <a:pt x="19293" y="5811"/>
                    <a:pt x="17616" y="6189"/>
                  </a:cubicBezTo>
                  <a:cubicBezTo>
                    <a:pt x="15938" y="6568"/>
                    <a:pt x="13841" y="6316"/>
                    <a:pt x="12478" y="5937"/>
                  </a:cubicBezTo>
                  <a:cubicBezTo>
                    <a:pt x="11115" y="5558"/>
                    <a:pt x="10485" y="5053"/>
                    <a:pt x="9961" y="4484"/>
                  </a:cubicBezTo>
                  <a:cubicBezTo>
                    <a:pt x="9437" y="3916"/>
                    <a:pt x="9017" y="3284"/>
                    <a:pt x="8598" y="3284"/>
                  </a:cubicBezTo>
                  <a:cubicBezTo>
                    <a:pt x="8179" y="3284"/>
                    <a:pt x="7759" y="3916"/>
                    <a:pt x="7445" y="4547"/>
                  </a:cubicBezTo>
                  <a:cubicBezTo>
                    <a:pt x="7130" y="5179"/>
                    <a:pt x="6920" y="5811"/>
                    <a:pt x="6501" y="6379"/>
                  </a:cubicBezTo>
                  <a:cubicBezTo>
                    <a:pt x="6082" y="6947"/>
                    <a:pt x="5452" y="7453"/>
                    <a:pt x="4614" y="7642"/>
                  </a:cubicBezTo>
                  <a:cubicBezTo>
                    <a:pt x="3775" y="7832"/>
                    <a:pt x="2726" y="7705"/>
                    <a:pt x="1783" y="7326"/>
                  </a:cubicBezTo>
                  <a:cubicBezTo>
                    <a:pt x="839" y="6947"/>
                    <a:pt x="0" y="6316"/>
                    <a:pt x="0" y="6189"/>
                  </a:cubicBezTo>
                  <a:cubicBezTo>
                    <a:pt x="0" y="6063"/>
                    <a:pt x="839" y="6442"/>
                    <a:pt x="3146" y="8147"/>
                  </a:cubicBezTo>
                  <a:cubicBezTo>
                    <a:pt x="5452" y="9853"/>
                    <a:pt x="9227" y="12884"/>
                    <a:pt x="11115" y="15347"/>
                  </a:cubicBezTo>
                  <a:cubicBezTo>
                    <a:pt x="13002" y="17811"/>
                    <a:pt x="13002" y="19705"/>
                    <a:pt x="13002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6" name="خط"/>
            <p:cNvSpPr/>
            <p:nvPr/>
          </p:nvSpPr>
          <p:spPr>
            <a:xfrm>
              <a:off x="-155649" y="502774"/>
              <a:ext cx="465609" cy="45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2" fill="norm" stroke="1" extrusionOk="0">
                  <a:moveTo>
                    <a:pt x="17723" y="2354"/>
                  </a:moveTo>
                  <a:cubicBezTo>
                    <a:pt x="19015" y="1227"/>
                    <a:pt x="20308" y="100"/>
                    <a:pt x="20954" y="6"/>
                  </a:cubicBezTo>
                  <a:cubicBezTo>
                    <a:pt x="21600" y="-88"/>
                    <a:pt x="21600" y="851"/>
                    <a:pt x="21046" y="2823"/>
                  </a:cubicBezTo>
                  <a:cubicBezTo>
                    <a:pt x="20492" y="4795"/>
                    <a:pt x="19385" y="7801"/>
                    <a:pt x="16800" y="10900"/>
                  </a:cubicBezTo>
                  <a:cubicBezTo>
                    <a:pt x="14215" y="13999"/>
                    <a:pt x="10154" y="17192"/>
                    <a:pt x="7108" y="18976"/>
                  </a:cubicBezTo>
                  <a:cubicBezTo>
                    <a:pt x="4062" y="20761"/>
                    <a:pt x="2031" y="21136"/>
                    <a:pt x="0" y="2151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7" name="خط"/>
            <p:cNvSpPr/>
            <p:nvPr/>
          </p:nvSpPr>
          <p:spPr>
            <a:xfrm>
              <a:off x="517571" y="601088"/>
              <a:ext cx="60110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8" name="خط"/>
            <p:cNvSpPr/>
            <p:nvPr/>
          </p:nvSpPr>
          <p:spPr>
            <a:xfrm>
              <a:off x="776582" y="345359"/>
              <a:ext cx="351867" cy="33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118" fill="norm" stroke="1" extrusionOk="0">
                  <a:moveTo>
                    <a:pt x="13287" y="205"/>
                  </a:moveTo>
                  <a:cubicBezTo>
                    <a:pt x="12087" y="-46"/>
                    <a:pt x="10887" y="-297"/>
                    <a:pt x="8847" y="959"/>
                  </a:cubicBezTo>
                  <a:cubicBezTo>
                    <a:pt x="6807" y="2215"/>
                    <a:pt x="3927" y="4977"/>
                    <a:pt x="2127" y="7740"/>
                  </a:cubicBezTo>
                  <a:cubicBezTo>
                    <a:pt x="327" y="10503"/>
                    <a:pt x="-393" y="13266"/>
                    <a:pt x="207" y="15526"/>
                  </a:cubicBezTo>
                  <a:cubicBezTo>
                    <a:pt x="807" y="17787"/>
                    <a:pt x="2727" y="19545"/>
                    <a:pt x="4887" y="20424"/>
                  </a:cubicBezTo>
                  <a:cubicBezTo>
                    <a:pt x="7047" y="21303"/>
                    <a:pt x="9447" y="21303"/>
                    <a:pt x="11727" y="20675"/>
                  </a:cubicBezTo>
                  <a:cubicBezTo>
                    <a:pt x="14007" y="20047"/>
                    <a:pt x="16167" y="18791"/>
                    <a:pt x="17727" y="16280"/>
                  </a:cubicBezTo>
                  <a:cubicBezTo>
                    <a:pt x="19287" y="13768"/>
                    <a:pt x="20247" y="10001"/>
                    <a:pt x="20727" y="7489"/>
                  </a:cubicBezTo>
                  <a:cubicBezTo>
                    <a:pt x="21207" y="4977"/>
                    <a:pt x="21207" y="3722"/>
                    <a:pt x="20607" y="2968"/>
                  </a:cubicBezTo>
                  <a:cubicBezTo>
                    <a:pt x="20007" y="2215"/>
                    <a:pt x="18807" y="1963"/>
                    <a:pt x="17127" y="1963"/>
                  </a:cubicBezTo>
                  <a:cubicBezTo>
                    <a:pt x="15447" y="1963"/>
                    <a:pt x="13287" y="2215"/>
                    <a:pt x="11127" y="246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2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2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28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525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527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529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97701" y="4511691"/>
            <a:ext cx="5542710" cy="7097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6076283" y="2289455"/>
            <a:ext cx="7106023" cy="675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33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34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51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536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300"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540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537" name="صورة" descr="صورة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538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539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541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54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546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543" name="صورة" descr="صورة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544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545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550" name="تجميع"/>
            <p:cNvGrpSpPr/>
            <p:nvPr/>
          </p:nvGrpSpPr>
          <p:grpSpPr>
            <a:xfrm>
              <a:off x="26216" y="0"/>
              <a:ext cx="5890576" cy="5642919"/>
              <a:chOff x="26216" y="-308533"/>
              <a:chExt cx="5890574" cy="5642918"/>
            </a:xfrm>
          </p:grpSpPr>
          <p:pic>
            <p:nvPicPr>
              <p:cNvPr id="547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8791" y="1521258"/>
                <a:ext cx="5307332" cy="1983336"/>
              </a:xfrm>
              <a:prstGeom prst="rect">
                <a:avLst/>
              </a:prstGeom>
              <a:effectLst/>
            </p:spPr>
          </p:pic>
          <p:sp>
            <p:nvSpPr>
              <p:cNvPr id="548" name="ممتع 🤩"/>
              <p:cNvSpPr txBox="1"/>
              <p:nvPr/>
            </p:nvSpPr>
            <p:spPr>
              <a:xfrm rot="18621863">
                <a:off x="965040" y="712810"/>
                <a:ext cx="4345799" cy="360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549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2401536" y="48514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552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407476" y="1014702"/>
            <a:ext cx="9709678" cy="1851376"/>
          </a:xfrm>
          <a:prstGeom prst="rect">
            <a:avLst/>
          </a:prstGeom>
        </p:spPr>
      </p:pic>
      <p:pic>
        <p:nvPicPr>
          <p:cNvPr id="553" name="IMG_1908.png" descr="IMG_190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51323" y="6447596"/>
            <a:ext cx="3494948" cy="4475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IMG_1910.png" descr="IMG_19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5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5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60" name="IMG_1908.png" descr="IMG_19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2258" y="3373592"/>
            <a:ext cx="5489733" cy="7029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G_1910.png" descr="IMG_19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94183">
            <a:off x="17941363" y="4123305"/>
            <a:ext cx="6212320" cy="5901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80591" y="1014702"/>
            <a:ext cx="12945504" cy="1851376"/>
          </a:xfrm>
          <a:prstGeom prst="rect">
            <a:avLst/>
          </a:prstGeom>
        </p:spPr>
      </p:pic>
      <p:grpSp>
        <p:nvGrpSpPr>
          <p:cNvPr id="565" name="تجميع"/>
          <p:cNvGrpSpPr/>
          <p:nvPr/>
        </p:nvGrpSpPr>
        <p:grpSpPr>
          <a:xfrm>
            <a:off x="13677112" y="7388589"/>
            <a:ext cx="3719241" cy="4220781"/>
            <a:chOff x="0" y="0"/>
            <a:chExt cx="3719239" cy="4220779"/>
          </a:xfrm>
        </p:grpSpPr>
        <p:sp>
          <p:nvSpPr>
            <p:cNvPr id="563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64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68" name="تجميع"/>
          <p:cNvGrpSpPr/>
          <p:nvPr/>
        </p:nvGrpSpPr>
        <p:grpSpPr>
          <a:xfrm>
            <a:off x="15536732" y="2590481"/>
            <a:ext cx="3719241" cy="4220781"/>
            <a:chOff x="0" y="0"/>
            <a:chExt cx="3719239" cy="4220779"/>
          </a:xfrm>
        </p:grpSpPr>
        <p:sp>
          <p:nvSpPr>
            <p:cNvPr id="566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67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71" name="تجميع"/>
          <p:cNvGrpSpPr/>
          <p:nvPr/>
        </p:nvGrpSpPr>
        <p:grpSpPr>
          <a:xfrm>
            <a:off x="10941167" y="2667731"/>
            <a:ext cx="3719241" cy="4220780"/>
            <a:chOff x="0" y="0"/>
            <a:chExt cx="3719239" cy="4220779"/>
          </a:xfrm>
        </p:grpSpPr>
        <p:sp>
          <p:nvSpPr>
            <p:cNvPr id="569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70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74" name="تجميع"/>
          <p:cNvGrpSpPr/>
          <p:nvPr/>
        </p:nvGrpSpPr>
        <p:grpSpPr>
          <a:xfrm>
            <a:off x="6613140" y="2853377"/>
            <a:ext cx="3719241" cy="4220781"/>
            <a:chOff x="0" y="0"/>
            <a:chExt cx="3719239" cy="4220779"/>
          </a:xfrm>
        </p:grpSpPr>
        <p:sp>
          <p:nvSpPr>
            <p:cNvPr id="572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73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77" name="تجميع"/>
          <p:cNvGrpSpPr/>
          <p:nvPr/>
        </p:nvGrpSpPr>
        <p:grpSpPr>
          <a:xfrm>
            <a:off x="8472760" y="7388589"/>
            <a:ext cx="3719241" cy="4220781"/>
            <a:chOff x="0" y="0"/>
            <a:chExt cx="3719239" cy="4220779"/>
          </a:xfrm>
        </p:grpSpPr>
        <p:sp>
          <p:nvSpPr>
            <p:cNvPr id="575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76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8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81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86" name="تجميع"/>
          <p:cNvGrpSpPr/>
          <p:nvPr/>
        </p:nvGrpSpPr>
        <p:grpSpPr>
          <a:xfrm>
            <a:off x="8146304" y="2861448"/>
            <a:ext cx="10106779" cy="3248045"/>
            <a:chOff x="0" y="-177800"/>
            <a:chExt cx="10106778" cy="3248044"/>
          </a:xfrm>
        </p:grpSpPr>
        <p:pic>
          <p:nvPicPr>
            <p:cNvPr id="583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585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587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16310" y="3463142"/>
            <a:ext cx="6753290" cy="8647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5503828" y="2289455"/>
            <a:ext cx="7106023" cy="675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2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05016" y="937777"/>
            <a:ext cx="10163369" cy="1851377"/>
          </a:xfrm>
          <a:prstGeom prst="rect">
            <a:avLst/>
          </a:prstGeom>
        </p:spPr>
      </p:pic>
      <p:pic>
        <p:nvPicPr>
          <p:cNvPr id="166" name="IMG_1645.png" descr="IMG_164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2758" y="6091117"/>
            <a:ext cx="2938004" cy="51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05642" y="2926940"/>
            <a:ext cx="15024150" cy="8860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1910.png" descr="IMG_19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494183">
            <a:off x="18404315" y="2755920"/>
            <a:ext cx="5364045" cy="5095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1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7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0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4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1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  <p:pic>
        <p:nvPicPr>
          <p:cNvPr id="182" name="IMG_1645.png" descr="IMG_164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72758" y="6091117"/>
            <a:ext cx="2938004" cy="51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910.png" descr="IMG_19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494183">
            <a:off x="19058894" y="2591725"/>
            <a:ext cx="5364045" cy="5095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9" name="IMG_1451.jpeg" descr="IMG_1451.jpe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276536">
            <a:off x="10791614" y="5266828"/>
            <a:ext cx="7604213" cy="3966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1908.png" descr="IMG_190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12635" y="5556287"/>
            <a:ext cx="4862424" cy="6226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1910.png" descr="IMG_19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494183">
            <a:off x="16793519" y="5403952"/>
            <a:ext cx="5268591" cy="5005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تجميع"/>
          <p:cNvGrpSpPr/>
          <p:nvPr/>
        </p:nvGrpSpPr>
        <p:grpSpPr>
          <a:xfrm>
            <a:off x="13749788" y="1196896"/>
            <a:ext cx="8770279" cy="4384792"/>
            <a:chOff x="-279400" y="-330200"/>
            <a:chExt cx="8770277" cy="4384791"/>
          </a:xfrm>
        </p:grpSpPr>
        <p:pic>
          <p:nvPicPr>
            <p:cNvPr id="19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8770278" cy="2301992"/>
            </a:xfrm>
            <a:prstGeom prst="rect">
              <a:avLst/>
            </a:prstGeom>
            <a:effectLst/>
          </p:spPr>
        </p:pic>
        <p:pic>
          <p:nvPicPr>
            <p:cNvPr id="193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988977" y="1336791"/>
              <a:ext cx="2501901" cy="27178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7" name="مستطيل"/>
          <p:cNvSpPr/>
          <p:nvPr/>
        </p:nvSpPr>
        <p:spPr>
          <a:xfrm>
            <a:off x="670438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0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477" y="5768946"/>
            <a:ext cx="2466515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صفحة الكتاب ١٢٣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02" name="صفحة الكتاب ١٢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١٢٣</a:t>
              </a:r>
            </a:p>
          </p:txBody>
        </p:sp>
        <p:pic>
          <p:nvPicPr>
            <p:cNvPr id="201" name="صفحة الكتاب ١٢٣ صفحة الكتاب ١٢٣" descr="صفحة الكتاب ١٢٣ صفحة الكتاب ١٢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grpSp>
        <p:nvGrpSpPr>
          <p:cNvPr id="206" name="تجميع"/>
          <p:cNvGrpSpPr/>
          <p:nvPr/>
        </p:nvGrpSpPr>
        <p:grpSpPr>
          <a:xfrm>
            <a:off x="13589661" y="697202"/>
            <a:ext cx="8770279" cy="4384792"/>
            <a:chOff x="-279400" y="-330200"/>
            <a:chExt cx="8770277" cy="4384791"/>
          </a:xfrm>
        </p:grpSpPr>
        <p:pic>
          <p:nvPicPr>
            <p:cNvPr id="204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8770278" cy="2301992"/>
            </a:xfrm>
            <a:prstGeom prst="rect">
              <a:avLst/>
            </a:prstGeom>
            <a:effectLst/>
          </p:spPr>
        </p:pic>
        <p:pic>
          <p:nvPicPr>
            <p:cNvPr id="20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988977" y="1336791"/>
              <a:ext cx="2501901" cy="2717801"/>
            </a:xfrm>
            <a:prstGeom prst="rect">
              <a:avLst/>
            </a:prstGeom>
            <a:effectLst/>
          </p:spPr>
        </p:pic>
      </p:grpSp>
      <p:pic>
        <p:nvPicPr>
          <p:cNvPr id="207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162032" y="655770"/>
            <a:ext cx="5343828" cy="5076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12635" y="4315516"/>
            <a:ext cx="13989927" cy="6765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1" name="مستطيل"/>
          <p:cNvSpPr/>
          <p:nvPr/>
        </p:nvSpPr>
        <p:spPr>
          <a:xfrm>
            <a:off x="670438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4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477" y="5768946"/>
            <a:ext cx="2466515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" name="صفحة الكتاب ١٢٣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16" name="صفحة الكتاب ١٢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١٢٣</a:t>
              </a:r>
            </a:p>
          </p:txBody>
        </p:sp>
        <p:pic>
          <p:nvPicPr>
            <p:cNvPr id="215" name="صفحة الكتاب ١٢٣ صفحة الكتاب ١٢٣" descr="صفحة الكتاب ١٢٣ صفحة الكتاب ١٢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grpSp>
        <p:nvGrpSpPr>
          <p:cNvPr id="220" name="تجميع"/>
          <p:cNvGrpSpPr/>
          <p:nvPr/>
        </p:nvGrpSpPr>
        <p:grpSpPr>
          <a:xfrm>
            <a:off x="13589661" y="697202"/>
            <a:ext cx="8770279" cy="4384792"/>
            <a:chOff x="-279400" y="-330200"/>
            <a:chExt cx="8770277" cy="4384791"/>
          </a:xfrm>
        </p:grpSpPr>
        <p:pic>
          <p:nvPicPr>
            <p:cNvPr id="21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8770278" cy="2301992"/>
            </a:xfrm>
            <a:prstGeom prst="rect">
              <a:avLst/>
            </a:prstGeom>
            <a:effectLst/>
          </p:spPr>
        </p:pic>
        <p:pic>
          <p:nvPicPr>
            <p:cNvPr id="21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988977" y="1336791"/>
              <a:ext cx="2501901" cy="2717801"/>
            </a:xfrm>
            <a:prstGeom prst="rect">
              <a:avLst/>
            </a:prstGeom>
            <a:effectLst/>
          </p:spPr>
        </p:pic>
      </p:grpSp>
      <p:pic>
        <p:nvPicPr>
          <p:cNvPr id="221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162032" y="655770"/>
            <a:ext cx="5343828" cy="50766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صورة"/>
          <p:cNvGrpSpPr/>
          <p:nvPr/>
        </p:nvGrpSpPr>
        <p:grpSpPr>
          <a:xfrm rot="20312078">
            <a:off x="4599534" y="5759491"/>
            <a:ext cx="14544428" cy="2524357"/>
            <a:chOff x="0" y="0"/>
            <a:chExt cx="14544426" cy="2524356"/>
          </a:xfrm>
        </p:grpSpPr>
        <p:pic>
          <p:nvPicPr>
            <p:cNvPr id="223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350" y="6349"/>
              <a:ext cx="14531727" cy="25116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2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14544427" cy="25243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7" name="مستطيل"/>
          <p:cNvSpPr/>
          <p:nvPr/>
        </p:nvSpPr>
        <p:spPr>
          <a:xfrm>
            <a:off x="670438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0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477" y="5768946"/>
            <a:ext cx="2466515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صفحة الكتاب ١٢٣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32" name="صفحة الكتاب ١٢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١٢٣</a:t>
              </a:r>
            </a:p>
          </p:txBody>
        </p:sp>
        <p:pic>
          <p:nvPicPr>
            <p:cNvPr id="231" name="صفحة الكتاب ١٢٣ صفحة الكتاب ١٢٣" descr="صفحة الكتاب ١٢٣ صفحة الكتاب ١٢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grpSp>
        <p:nvGrpSpPr>
          <p:cNvPr id="236" name="تجميع"/>
          <p:cNvGrpSpPr/>
          <p:nvPr/>
        </p:nvGrpSpPr>
        <p:grpSpPr>
          <a:xfrm>
            <a:off x="13589661" y="697202"/>
            <a:ext cx="8770279" cy="4384792"/>
            <a:chOff x="-279400" y="-330200"/>
            <a:chExt cx="8770277" cy="4384791"/>
          </a:xfrm>
        </p:grpSpPr>
        <p:pic>
          <p:nvPicPr>
            <p:cNvPr id="234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8770278" cy="2301992"/>
            </a:xfrm>
            <a:prstGeom prst="rect">
              <a:avLst/>
            </a:prstGeom>
            <a:effectLst/>
          </p:spPr>
        </p:pic>
        <p:pic>
          <p:nvPicPr>
            <p:cNvPr id="23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988977" y="1336791"/>
              <a:ext cx="2501901" cy="2717801"/>
            </a:xfrm>
            <a:prstGeom prst="rect">
              <a:avLst/>
            </a:prstGeom>
            <a:effectLst/>
          </p:spPr>
        </p:pic>
      </p:grpSp>
      <p:pic>
        <p:nvPicPr>
          <p:cNvPr id="237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162032" y="655770"/>
            <a:ext cx="5343828" cy="5076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56083" y="3190992"/>
            <a:ext cx="8385535" cy="8596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4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4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249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4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4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52" name="صفحة الكتاب ١٢٤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51" name="صفحة الكتاب ١٢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١٢٤</a:t>
              </a:r>
            </a:p>
          </p:txBody>
        </p:sp>
        <p:pic>
          <p:nvPicPr>
            <p:cNvPr id="250" name="صفحة الكتاب ١٢٤ صفحة الكتاب ١٢٤" descr="صفحة الكتاب ١٢٤ صفحة الكتاب ١٢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53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308410" y="1397087"/>
            <a:ext cx="3951772" cy="37541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8" name="صورة"/>
          <p:cNvGrpSpPr/>
          <p:nvPr/>
        </p:nvGrpSpPr>
        <p:grpSpPr>
          <a:xfrm>
            <a:off x="12809311" y="2865998"/>
            <a:ext cx="8361881" cy="1219230"/>
            <a:chOff x="0" y="0"/>
            <a:chExt cx="8361879" cy="1219228"/>
          </a:xfrm>
        </p:grpSpPr>
        <p:pic>
          <p:nvPicPr>
            <p:cNvPr id="25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350" y="6350"/>
              <a:ext cx="8349180" cy="12065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6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8361880" cy="1219229"/>
            </a:xfrm>
            <a:prstGeom prst="rect">
              <a:avLst/>
            </a:prstGeom>
            <a:effectLst/>
          </p:spPr>
        </p:pic>
      </p:grpSp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786389" y="5632708"/>
            <a:ext cx="17558338" cy="15999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6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6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5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270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66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73" name="صفحة الكتاب ١٢٤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72" name="صفحة الكتاب ١٢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١٢٤</a:t>
              </a:r>
            </a:p>
          </p:txBody>
        </p:sp>
        <p:pic>
          <p:nvPicPr>
            <p:cNvPr id="271" name="صفحة الكتاب ١٢٤ صفحة الكتاب ١٢٤" descr="صفحة الكتاب ١٢٤ صفحة الكتاب ١٢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74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308410" y="1397087"/>
            <a:ext cx="3951772" cy="37541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9" name="صورة"/>
          <p:cNvGrpSpPr/>
          <p:nvPr/>
        </p:nvGrpSpPr>
        <p:grpSpPr>
          <a:xfrm>
            <a:off x="12809311" y="2865998"/>
            <a:ext cx="8361881" cy="1219230"/>
            <a:chOff x="0" y="0"/>
            <a:chExt cx="8361879" cy="1219228"/>
          </a:xfrm>
        </p:grpSpPr>
        <p:pic>
          <p:nvPicPr>
            <p:cNvPr id="278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350" y="6350"/>
              <a:ext cx="8349180" cy="12065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7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8361880" cy="1219229"/>
            </a:xfrm>
            <a:prstGeom prst="rect">
              <a:avLst/>
            </a:prstGeom>
            <a:effectLst/>
          </p:spPr>
        </p:pic>
      </p:grpSp>
      <p:pic>
        <p:nvPicPr>
          <p:cNvPr id="28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786389" y="5632708"/>
            <a:ext cx="17558338" cy="15999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1" name="الرسم"/>
          <p:cNvGrpSpPr/>
          <p:nvPr/>
        </p:nvGrpSpPr>
        <p:grpSpPr>
          <a:xfrm>
            <a:off x="17329727" y="6395582"/>
            <a:ext cx="1929152" cy="1983593"/>
            <a:chOff x="-1447644" y="-24043"/>
            <a:chExt cx="1929150" cy="1983592"/>
          </a:xfrm>
        </p:grpSpPr>
        <p:sp>
          <p:nvSpPr>
            <p:cNvPr id="281" name="خط"/>
            <p:cNvSpPr/>
            <p:nvPr/>
          </p:nvSpPr>
          <p:spPr>
            <a:xfrm>
              <a:off x="634" y="-24044"/>
              <a:ext cx="468850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15" y="18000"/>
                    <a:pt x="9231" y="14400"/>
                    <a:pt x="12831" y="10800"/>
                  </a:cubicBezTo>
                  <a:cubicBezTo>
                    <a:pt x="16431" y="7200"/>
                    <a:pt x="19015" y="36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2" name="خط"/>
            <p:cNvSpPr/>
            <p:nvPr/>
          </p:nvSpPr>
          <p:spPr>
            <a:xfrm>
              <a:off x="24678" y="192348"/>
              <a:ext cx="456829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3" name="خط"/>
            <p:cNvSpPr/>
            <p:nvPr/>
          </p:nvSpPr>
          <p:spPr>
            <a:xfrm>
              <a:off x="-377583" y="1009828"/>
              <a:ext cx="216183" cy="20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294" fill="norm" stroke="1" extrusionOk="0">
                  <a:moveTo>
                    <a:pt x="5071" y="1246"/>
                  </a:moveTo>
                  <a:cubicBezTo>
                    <a:pt x="3555" y="2492"/>
                    <a:pt x="2040" y="3738"/>
                    <a:pt x="1092" y="6438"/>
                  </a:cubicBezTo>
                  <a:cubicBezTo>
                    <a:pt x="145" y="9138"/>
                    <a:pt x="-234" y="13292"/>
                    <a:pt x="145" y="16200"/>
                  </a:cubicBezTo>
                  <a:cubicBezTo>
                    <a:pt x="524" y="19108"/>
                    <a:pt x="1661" y="20769"/>
                    <a:pt x="4124" y="21185"/>
                  </a:cubicBezTo>
                  <a:cubicBezTo>
                    <a:pt x="6587" y="21600"/>
                    <a:pt x="10376" y="20769"/>
                    <a:pt x="13219" y="19731"/>
                  </a:cubicBezTo>
                  <a:cubicBezTo>
                    <a:pt x="16061" y="18692"/>
                    <a:pt x="17955" y="17446"/>
                    <a:pt x="19282" y="15785"/>
                  </a:cubicBezTo>
                  <a:cubicBezTo>
                    <a:pt x="20608" y="14123"/>
                    <a:pt x="21366" y="12046"/>
                    <a:pt x="18334" y="9346"/>
                  </a:cubicBezTo>
                  <a:cubicBezTo>
                    <a:pt x="15303" y="6646"/>
                    <a:pt x="8482" y="3323"/>
                    <a:pt x="1661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4" name="خط"/>
            <p:cNvSpPr/>
            <p:nvPr/>
          </p:nvSpPr>
          <p:spPr>
            <a:xfrm>
              <a:off x="-847713" y="905640"/>
              <a:ext cx="163108" cy="34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6304" y="2009"/>
                  </a:moveTo>
                  <a:cubicBezTo>
                    <a:pt x="14762" y="1005"/>
                    <a:pt x="13219" y="0"/>
                    <a:pt x="10390" y="0"/>
                  </a:cubicBezTo>
                  <a:cubicBezTo>
                    <a:pt x="7562" y="0"/>
                    <a:pt x="3447" y="1005"/>
                    <a:pt x="1390" y="2135"/>
                  </a:cubicBezTo>
                  <a:cubicBezTo>
                    <a:pt x="-667" y="3265"/>
                    <a:pt x="-667" y="4521"/>
                    <a:pt x="2933" y="7786"/>
                  </a:cubicBezTo>
                  <a:cubicBezTo>
                    <a:pt x="6533" y="11051"/>
                    <a:pt x="13733" y="16326"/>
                    <a:pt x="20933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5" name="خط"/>
            <p:cNvSpPr/>
            <p:nvPr/>
          </p:nvSpPr>
          <p:spPr>
            <a:xfrm>
              <a:off x="-876955" y="1466656"/>
              <a:ext cx="877590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21" y="0"/>
                    <a:pt x="18641" y="0"/>
                    <a:pt x="16274" y="900"/>
                  </a:cubicBezTo>
                  <a:cubicBezTo>
                    <a:pt x="13907" y="1800"/>
                    <a:pt x="10652" y="3600"/>
                    <a:pt x="8236" y="5400"/>
                  </a:cubicBezTo>
                  <a:cubicBezTo>
                    <a:pt x="5819" y="7200"/>
                    <a:pt x="4241" y="9000"/>
                    <a:pt x="3008" y="11700"/>
                  </a:cubicBezTo>
                  <a:cubicBezTo>
                    <a:pt x="1775" y="14400"/>
                    <a:pt x="888" y="180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6" name="خط"/>
            <p:cNvSpPr/>
            <p:nvPr/>
          </p:nvSpPr>
          <p:spPr>
            <a:xfrm>
              <a:off x="-732693" y="1646983"/>
              <a:ext cx="336610" cy="31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215"/>
                    <a:pt x="7200" y="4431"/>
                    <a:pt x="10800" y="8031"/>
                  </a:cubicBezTo>
                  <a:cubicBezTo>
                    <a:pt x="14400" y="11631"/>
                    <a:pt x="18000" y="1661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7" name="خط"/>
            <p:cNvSpPr/>
            <p:nvPr/>
          </p:nvSpPr>
          <p:spPr>
            <a:xfrm>
              <a:off x="-311931" y="1863374"/>
              <a:ext cx="48088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8" name="خط"/>
            <p:cNvSpPr/>
            <p:nvPr/>
          </p:nvSpPr>
          <p:spPr>
            <a:xfrm>
              <a:off x="-95540" y="1851352"/>
              <a:ext cx="60111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خط"/>
            <p:cNvSpPr/>
            <p:nvPr/>
          </p:nvSpPr>
          <p:spPr>
            <a:xfrm>
              <a:off x="-1447645" y="1151947"/>
              <a:ext cx="173972" cy="603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533" fill="norm" stroke="1" extrusionOk="0">
                  <a:moveTo>
                    <a:pt x="694" y="1363"/>
                  </a:moveTo>
                  <a:cubicBezTo>
                    <a:pt x="203" y="648"/>
                    <a:pt x="-288" y="-67"/>
                    <a:pt x="203" y="5"/>
                  </a:cubicBezTo>
                  <a:cubicBezTo>
                    <a:pt x="694" y="76"/>
                    <a:pt x="2167" y="934"/>
                    <a:pt x="4621" y="3080"/>
                  </a:cubicBezTo>
                  <a:cubicBezTo>
                    <a:pt x="7076" y="5226"/>
                    <a:pt x="10512" y="8659"/>
                    <a:pt x="13457" y="11949"/>
                  </a:cubicBezTo>
                  <a:cubicBezTo>
                    <a:pt x="16403" y="15239"/>
                    <a:pt x="18857" y="18386"/>
                    <a:pt x="21312" y="2153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0" name="خط"/>
            <p:cNvSpPr/>
            <p:nvPr/>
          </p:nvSpPr>
          <p:spPr>
            <a:xfrm>
              <a:off x="-396083" y="360653"/>
              <a:ext cx="204370" cy="36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8894" y="0"/>
                  </a:moveTo>
                  <a:cubicBezTo>
                    <a:pt x="9318" y="5806"/>
                    <a:pt x="9741" y="11613"/>
                    <a:pt x="10165" y="15329"/>
                  </a:cubicBezTo>
                  <a:cubicBezTo>
                    <a:pt x="10588" y="19045"/>
                    <a:pt x="11012" y="20671"/>
                    <a:pt x="10376" y="21135"/>
                  </a:cubicBezTo>
                  <a:cubicBezTo>
                    <a:pt x="9741" y="21600"/>
                    <a:pt x="8047" y="20903"/>
                    <a:pt x="6565" y="20090"/>
                  </a:cubicBezTo>
                  <a:cubicBezTo>
                    <a:pt x="5082" y="19277"/>
                    <a:pt x="3812" y="18348"/>
                    <a:pt x="2541" y="17419"/>
                  </a:cubicBezTo>
                  <a:cubicBezTo>
                    <a:pt x="1271" y="16490"/>
                    <a:pt x="0" y="15561"/>
                    <a:pt x="0" y="15561"/>
                  </a:cubicBezTo>
                  <a:cubicBezTo>
                    <a:pt x="0" y="15561"/>
                    <a:pt x="1271" y="16490"/>
                    <a:pt x="2541" y="17419"/>
                  </a:cubicBezTo>
                  <a:cubicBezTo>
                    <a:pt x="3812" y="18348"/>
                    <a:pt x="5082" y="19277"/>
                    <a:pt x="6776" y="20090"/>
                  </a:cubicBezTo>
                  <a:cubicBezTo>
                    <a:pt x="8471" y="20903"/>
                    <a:pt x="10588" y="21600"/>
                    <a:pt x="11859" y="21368"/>
                  </a:cubicBezTo>
                  <a:cubicBezTo>
                    <a:pt x="13129" y="21135"/>
                    <a:pt x="13553" y="19974"/>
                    <a:pt x="15035" y="18232"/>
                  </a:cubicBezTo>
                  <a:cubicBezTo>
                    <a:pt x="16518" y="16490"/>
                    <a:pt x="19059" y="14168"/>
                    <a:pt x="21600" y="11845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97" name="الرسم"/>
          <p:cNvGrpSpPr/>
          <p:nvPr/>
        </p:nvGrpSpPr>
        <p:grpSpPr>
          <a:xfrm>
            <a:off x="11169728" y="6413082"/>
            <a:ext cx="1753677" cy="1473201"/>
            <a:chOff x="-154145" y="-775937"/>
            <a:chExt cx="1753675" cy="1473200"/>
          </a:xfrm>
        </p:grpSpPr>
        <p:sp>
          <p:nvSpPr>
            <p:cNvPr id="292" name="خط"/>
            <p:cNvSpPr/>
            <p:nvPr/>
          </p:nvSpPr>
          <p:spPr>
            <a:xfrm>
              <a:off x="-154146" y="-1"/>
              <a:ext cx="371174" cy="4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8971" y="0"/>
                  </a:moveTo>
                  <a:cubicBezTo>
                    <a:pt x="6648" y="411"/>
                    <a:pt x="4326" y="823"/>
                    <a:pt x="2816" y="2057"/>
                  </a:cubicBezTo>
                  <a:cubicBezTo>
                    <a:pt x="1307" y="3291"/>
                    <a:pt x="610" y="5349"/>
                    <a:pt x="261" y="7406"/>
                  </a:cubicBezTo>
                  <a:cubicBezTo>
                    <a:pt x="-87" y="9463"/>
                    <a:pt x="-87" y="11520"/>
                    <a:pt x="261" y="12960"/>
                  </a:cubicBezTo>
                  <a:cubicBezTo>
                    <a:pt x="610" y="14400"/>
                    <a:pt x="1307" y="15223"/>
                    <a:pt x="2700" y="15429"/>
                  </a:cubicBezTo>
                  <a:cubicBezTo>
                    <a:pt x="4094" y="15634"/>
                    <a:pt x="6184" y="15223"/>
                    <a:pt x="7578" y="13474"/>
                  </a:cubicBezTo>
                  <a:cubicBezTo>
                    <a:pt x="8971" y="11726"/>
                    <a:pt x="9668" y="8640"/>
                    <a:pt x="10016" y="6583"/>
                  </a:cubicBezTo>
                  <a:cubicBezTo>
                    <a:pt x="10365" y="4526"/>
                    <a:pt x="10365" y="3497"/>
                    <a:pt x="10713" y="3394"/>
                  </a:cubicBezTo>
                  <a:cubicBezTo>
                    <a:pt x="11061" y="3291"/>
                    <a:pt x="11758" y="4114"/>
                    <a:pt x="13616" y="7303"/>
                  </a:cubicBezTo>
                  <a:cubicBezTo>
                    <a:pt x="15474" y="10491"/>
                    <a:pt x="18494" y="16046"/>
                    <a:pt x="21513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خط"/>
            <p:cNvSpPr/>
            <p:nvPr/>
          </p:nvSpPr>
          <p:spPr>
            <a:xfrm>
              <a:off x="481506" y="248999"/>
              <a:ext cx="213963" cy="4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83" fill="norm" stroke="1" extrusionOk="0">
                  <a:moveTo>
                    <a:pt x="4800" y="4179"/>
                  </a:moveTo>
                  <a:cubicBezTo>
                    <a:pt x="8000" y="2841"/>
                    <a:pt x="11200" y="1503"/>
                    <a:pt x="14000" y="739"/>
                  </a:cubicBezTo>
                  <a:cubicBezTo>
                    <a:pt x="16800" y="-26"/>
                    <a:pt x="19200" y="-217"/>
                    <a:pt x="20400" y="261"/>
                  </a:cubicBezTo>
                  <a:cubicBezTo>
                    <a:pt x="21600" y="739"/>
                    <a:pt x="21600" y="1886"/>
                    <a:pt x="20800" y="3893"/>
                  </a:cubicBezTo>
                  <a:cubicBezTo>
                    <a:pt x="20000" y="5900"/>
                    <a:pt x="18400" y="8767"/>
                    <a:pt x="14800" y="11825"/>
                  </a:cubicBezTo>
                  <a:cubicBezTo>
                    <a:pt x="11200" y="14884"/>
                    <a:pt x="5600" y="18133"/>
                    <a:pt x="0" y="2138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خط"/>
            <p:cNvSpPr/>
            <p:nvPr/>
          </p:nvSpPr>
          <p:spPr>
            <a:xfrm>
              <a:off x="857748" y="145476"/>
              <a:ext cx="176760" cy="419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538" fill="norm" stroke="1" extrusionOk="0">
                  <a:moveTo>
                    <a:pt x="21173" y="1789"/>
                  </a:moveTo>
                  <a:cubicBezTo>
                    <a:pt x="19253" y="1172"/>
                    <a:pt x="17333" y="555"/>
                    <a:pt x="15173" y="247"/>
                  </a:cubicBezTo>
                  <a:cubicBezTo>
                    <a:pt x="13013" y="-62"/>
                    <a:pt x="10613" y="-62"/>
                    <a:pt x="7493" y="144"/>
                  </a:cubicBezTo>
                  <a:cubicBezTo>
                    <a:pt x="4373" y="349"/>
                    <a:pt x="533" y="761"/>
                    <a:pt x="53" y="2612"/>
                  </a:cubicBezTo>
                  <a:cubicBezTo>
                    <a:pt x="-427" y="4464"/>
                    <a:pt x="2453" y="7755"/>
                    <a:pt x="5573" y="11149"/>
                  </a:cubicBezTo>
                  <a:cubicBezTo>
                    <a:pt x="8693" y="14544"/>
                    <a:pt x="12053" y="18041"/>
                    <a:pt x="15413" y="2153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خط"/>
            <p:cNvSpPr/>
            <p:nvPr/>
          </p:nvSpPr>
          <p:spPr>
            <a:xfrm>
              <a:off x="1226856" y="-775938"/>
              <a:ext cx="372675" cy="1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039" y="11375"/>
                    <a:pt x="12077" y="2735"/>
                    <a:pt x="15677" y="575"/>
                  </a:cubicBezTo>
                  <a:cubicBezTo>
                    <a:pt x="19277" y="-1585"/>
                    <a:pt x="20439" y="2735"/>
                    <a:pt x="21600" y="705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خط"/>
            <p:cNvSpPr/>
            <p:nvPr/>
          </p:nvSpPr>
          <p:spPr>
            <a:xfrm>
              <a:off x="1202811" y="-577045"/>
              <a:ext cx="348633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03" name="الرسم"/>
          <p:cNvGrpSpPr/>
          <p:nvPr/>
        </p:nvGrpSpPr>
        <p:grpSpPr>
          <a:xfrm>
            <a:off x="6179190" y="6347495"/>
            <a:ext cx="2548617" cy="1719115"/>
            <a:chOff x="-1417934" y="-853545"/>
            <a:chExt cx="2548615" cy="1719113"/>
          </a:xfrm>
        </p:grpSpPr>
        <p:sp>
          <p:nvSpPr>
            <p:cNvPr id="298" name="خط"/>
            <p:cNvSpPr/>
            <p:nvPr/>
          </p:nvSpPr>
          <p:spPr>
            <a:xfrm>
              <a:off x="-400091" y="-1"/>
              <a:ext cx="423395" cy="48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20377" y="0"/>
                  </a:moveTo>
                  <a:cubicBezTo>
                    <a:pt x="20785" y="900"/>
                    <a:pt x="21192" y="1800"/>
                    <a:pt x="21396" y="2700"/>
                  </a:cubicBezTo>
                  <a:cubicBezTo>
                    <a:pt x="21600" y="3600"/>
                    <a:pt x="21600" y="4500"/>
                    <a:pt x="21192" y="5220"/>
                  </a:cubicBezTo>
                  <a:cubicBezTo>
                    <a:pt x="20785" y="5940"/>
                    <a:pt x="19970" y="6480"/>
                    <a:pt x="18747" y="6120"/>
                  </a:cubicBezTo>
                  <a:cubicBezTo>
                    <a:pt x="17525" y="5760"/>
                    <a:pt x="15894" y="4500"/>
                    <a:pt x="14672" y="3600"/>
                  </a:cubicBezTo>
                  <a:cubicBezTo>
                    <a:pt x="13449" y="2700"/>
                    <a:pt x="12634" y="2160"/>
                    <a:pt x="12226" y="2340"/>
                  </a:cubicBezTo>
                  <a:cubicBezTo>
                    <a:pt x="11819" y="2520"/>
                    <a:pt x="11819" y="3420"/>
                    <a:pt x="12125" y="4230"/>
                  </a:cubicBezTo>
                  <a:cubicBezTo>
                    <a:pt x="12430" y="5040"/>
                    <a:pt x="13042" y="5760"/>
                    <a:pt x="12940" y="6390"/>
                  </a:cubicBezTo>
                  <a:cubicBezTo>
                    <a:pt x="12838" y="7020"/>
                    <a:pt x="12023" y="7560"/>
                    <a:pt x="10596" y="7650"/>
                  </a:cubicBezTo>
                  <a:cubicBezTo>
                    <a:pt x="9170" y="7740"/>
                    <a:pt x="7132" y="7380"/>
                    <a:pt x="5604" y="7020"/>
                  </a:cubicBezTo>
                  <a:cubicBezTo>
                    <a:pt x="4075" y="6660"/>
                    <a:pt x="3057" y="6300"/>
                    <a:pt x="2038" y="5940"/>
                  </a:cubicBezTo>
                  <a:cubicBezTo>
                    <a:pt x="1019" y="5580"/>
                    <a:pt x="0" y="5220"/>
                    <a:pt x="0" y="5220"/>
                  </a:cubicBezTo>
                  <a:cubicBezTo>
                    <a:pt x="0" y="5220"/>
                    <a:pt x="1019" y="5580"/>
                    <a:pt x="2853" y="7200"/>
                  </a:cubicBezTo>
                  <a:cubicBezTo>
                    <a:pt x="4687" y="8820"/>
                    <a:pt x="7336" y="11700"/>
                    <a:pt x="10087" y="14310"/>
                  </a:cubicBezTo>
                  <a:cubicBezTo>
                    <a:pt x="12838" y="16920"/>
                    <a:pt x="15691" y="19260"/>
                    <a:pt x="18543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9" name="خط"/>
            <p:cNvSpPr/>
            <p:nvPr/>
          </p:nvSpPr>
          <p:spPr>
            <a:xfrm>
              <a:off x="120853" y="297278"/>
              <a:ext cx="242332" cy="568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421" fill="norm" stroke="1" extrusionOk="0">
                  <a:moveTo>
                    <a:pt x="10452" y="5108"/>
                  </a:moveTo>
                  <a:cubicBezTo>
                    <a:pt x="11845" y="3748"/>
                    <a:pt x="13239" y="2389"/>
                    <a:pt x="14458" y="1407"/>
                  </a:cubicBezTo>
                  <a:cubicBezTo>
                    <a:pt x="15677" y="425"/>
                    <a:pt x="16723" y="-179"/>
                    <a:pt x="17768" y="48"/>
                  </a:cubicBezTo>
                  <a:cubicBezTo>
                    <a:pt x="18813" y="274"/>
                    <a:pt x="19858" y="1331"/>
                    <a:pt x="20555" y="3069"/>
                  </a:cubicBezTo>
                  <a:cubicBezTo>
                    <a:pt x="21252" y="4806"/>
                    <a:pt x="21600" y="7222"/>
                    <a:pt x="19161" y="10168"/>
                  </a:cubicBezTo>
                  <a:cubicBezTo>
                    <a:pt x="16723" y="13113"/>
                    <a:pt x="11497" y="16587"/>
                    <a:pt x="7839" y="18551"/>
                  </a:cubicBezTo>
                  <a:cubicBezTo>
                    <a:pt x="4181" y="20515"/>
                    <a:pt x="2090" y="20968"/>
                    <a:pt x="0" y="2142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0" name="خط"/>
            <p:cNvSpPr/>
            <p:nvPr/>
          </p:nvSpPr>
          <p:spPr>
            <a:xfrm>
              <a:off x="553636" y="540979"/>
              <a:ext cx="12023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1" name="خط"/>
            <p:cNvSpPr/>
            <p:nvPr/>
          </p:nvSpPr>
          <p:spPr>
            <a:xfrm>
              <a:off x="778042" y="60108"/>
              <a:ext cx="352640" cy="5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66"/>
                    <a:pt x="21600" y="1532"/>
                    <a:pt x="21477" y="2298"/>
                  </a:cubicBezTo>
                  <a:cubicBezTo>
                    <a:pt x="21355" y="3064"/>
                    <a:pt x="21109" y="3830"/>
                    <a:pt x="20373" y="4289"/>
                  </a:cubicBezTo>
                  <a:cubicBezTo>
                    <a:pt x="19636" y="4749"/>
                    <a:pt x="18409" y="4902"/>
                    <a:pt x="17305" y="4749"/>
                  </a:cubicBezTo>
                  <a:cubicBezTo>
                    <a:pt x="16200" y="4596"/>
                    <a:pt x="15218" y="4136"/>
                    <a:pt x="14236" y="3677"/>
                  </a:cubicBezTo>
                  <a:cubicBezTo>
                    <a:pt x="13255" y="3217"/>
                    <a:pt x="12273" y="2757"/>
                    <a:pt x="11659" y="2911"/>
                  </a:cubicBezTo>
                  <a:cubicBezTo>
                    <a:pt x="11045" y="3064"/>
                    <a:pt x="10800" y="3830"/>
                    <a:pt x="10432" y="4596"/>
                  </a:cubicBezTo>
                  <a:cubicBezTo>
                    <a:pt x="10064" y="5362"/>
                    <a:pt x="9573" y="6128"/>
                    <a:pt x="8714" y="6664"/>
                  </a:cubicBezTo>
                  <a:cubicBezTo>
                    <a:pt x="7855" y="7200"/>
                    <a:pt x="6627" y="7506"/>
                    <a:pt x="5523" y="7430"/>
                  </a:cubicBezTo>
                  <a:cubicBezTo>
                    <a:pt x="4418" y="7353"/>
                    <a:pt x="3436" y="6894"/>
                    <a:pt x="2332" y="6051"/>
                  </a:cubicBezTo>
                  <a:cubicBezTo>
                    <a:pt x="1227" y="5209"/>
                    <a:pt x="0" y="3983"/>
                    <a:pt x="0" y="3753"/>
                  </a:cubicBezTo>
                  <a:cubicBezTo>
                    <a:pt x="0" y="3523"/>
                    <a:pt x="1227" y="4289"/>
                    <a:pt x="3068" y="6434"/>
                  </a:cubicBezTo>
                  <a:cubicBezTo>
                    <a:pt x="4909" y="8579"/>
                    <a:pt x="7364" y="12102"/>
                    <a:pt x="9082" y="14860"/>
                  </a:cubicBezTo>
                  <a:cubicBezTo>
                    <a:pt x="10800" y="17617"/>
                    <a:pt x="11782" y="19609"/>
                    <a:pt x="12764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2" name="خط"/>
            <p:cNvSpPr/>
            <p:nvPr/>
          </p:nvSpPr>
          <p:spPr>
            <a:xfrm>
              <a:off x="-1417935" y="-853546"/>
              <a:ext cx="508590" cy="54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6581" y="0"/>
                  </a:moveTo>
                  <a:cubicBezTo>
                    <a:pt x="8100" y="800"/>
                    <a:pt x="9619" y="1600"/>
                    <a:pt x="11644" y="2560"/>
                  </a:cubicBezTo>
                  <a:cubicBezTo>
                    <a:pt x="13669" y="3520"/>
                    <a:pt x="16200" y="4640"/>
                    <a:pt x="17888" y="5200"/>
                  </a:cubicBezTo>
                  <a:cubicBezTo>
                    <a:pt x="19575" y="5760"/>
                    <a:pt x="20419" y="5760"/>
                    <a:pt x="20925" y="6160"/>
                  </a:cubicBezTo>
                  <a:cubicBezTo>
                    <a:pt x="21431" y="6560"/>
                    <a:pt x="21600" y="7360"/>
                    <a:pt x="21178" y="8000"/>
                  </a:cubicBezTo>
                  <a:cubicBezTo>
                    <a:pt x="20756" y="8640"/>
                    <a:pt x="19744" y="9120"/>
                    <a:pt x="17634" y="10560"/>
                  </a:cubicBezTo>
                  <a:cubicBezTo>
                    <a:pt x="15525" y="12000"/>
                    <a:pt x="12319" y="14400"/>
                    <a:pt x="9197" y="16400"/>
                  </a:cubicBezTo>
                  <a:cubicBezTo>
                    <a:pt x="6075" y="18400"/>
                    <a:pt x="3037" y="200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