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بحر تحت السماء عند غروب الشمس ٢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بحر تحت السماء عند غروب الشمس ١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الشاطئ والبحر عند غروب الشمس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الشاطئ والبحر عند غروب الشمس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شاطئ والبحر عند غروب الشمس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بحر تحت السماء عند غروب الشمس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بحر تحت السماء عند غروب الشمس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2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2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2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36.png"/><Relationship Id="rId9" Type="http://schemas.openxmlformats.org/officeDocument/2006/relationships/hyperlink" Target="https://v-clock.com/timer/#countdown=00:01:00&amp;date=2022-02-25T15:07:59&amp;onzero=1&amp;sound=xylophone&amp;loop=1" TargetMode="External"/><Relationship Id="rId10" Type="http://schemas.openxmlformats.org/officeDocument/2006/relationships/image" Target="../media/image3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36.png"/><Relationship Id="rId9" Type="http://schemas.openxmlformats.org/officeDocument/2006/relationships/hyperlink" Target="https://v-clock.com/timer/#countdown=00:01:00&amp;date=2022-02-25T15:07:59&amp;onzero=1&amp;sound=xylophone&amp;loop=1" TargetMode="External"/><Relationship Id="rId10" Type="http://schemas.openxmlformats.org/officeDocument/2006/relationships/image" Target="../media/image3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5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38.png"/><Relationship Id="rId7" Type="http://schemas.openxmlformats.org/officeDocument/2006/relationships/image" Target="../media/image3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5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38.png"/><Relationship Id="rId7" Type="http://schemas.openxmlformats.org/officeDocument/2006/relationships/image" Target="../media/image3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25.png"/><Relationship Id="rId6" Type="http://schemas.openxmlformats.org/officeDocument/2006/relationships/image" Target="../media/image44.png"/><Relationship Id="rId7" Type="http://schemas.openxmlformats.org/officeDocument/2006/relationships/image" Target="../media/image5.png"/><Relationship Id="rId8" Type="http://schemas.openxmlformats.org/officeDocument/2006/relationships/image" Target="../media/image3.png"/><Relationship Id="rId9" Type="http://schemas.openxmlformats.org/officeDocument/2006/relationships/image" Target="../media/image4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25.png"/><Relationship Id="rId6" Type="http://schemas.openxmlformats.org/officeDocument/2006/relationships/image" Target="../media/image44.png"/><Relationship Id="rId7" Type="http://schemas.openxmlformats.org/officeDocument/2006/relationships/image" Target="../media/image5.png"/><Relationship Id="rId8" Type="http://schemas.openxmlformats.org/officeDocument/2006/relationships/image" Target="../media/image3.png"/><Relationship Id="rId9" Type="http://schemas.openxmlformats.org/officeDocument/2006/relationships/image" Target="../media/image4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6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6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5.png"/><Relationship Id="rId11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hyperlink" Target="https://youtu.be/1Dpuvf88Cx8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3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3.png"/><Relationship Id="rId8" Type="http://schemas.openxmlformats.org/officeDocument/2006/relationships/image" Target="../media/image2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3.png"/><Relationship Id="rId8" Type="http://schemas.openxmlformats.org/officeDocument/2006/relationships/image" Target="../media/image2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3.png"/><Relationship Id="rId8" Type="http://schemas.openxmlformats.org/officeDocument/2006/relationships/image" Target="../media/image2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3.png"/><Relationship Id="rId8" Type="http://schemas.openxmlformats.org/officeDocument/2006/relationships/image" Target="../media/image2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5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5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5" name="تجميع" descr="تجميع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6338" y="1914177"/>
            <a:ext cx="9427549" cy="7501278"/>
          </a:xfrm>
          <a:prstGeom prst="rect">
            <a:avLst/>
          </a:prstGeom>
        </p:spPr>
      </p:pic>
      <p:sp>
        <p:nvSpPr>
          <p:cNvPr id="157" name="تكافؤ الكسور الاعتيادية والكسور العشرية"/>
          <p:cNvSpPr txBox="1"/>
          <p:nvPr/>
        </p:nvSpPr>
        <p:spPr>
          <a:xfrm>
            <a:off x="9678793" y="3194087"/>
            <a:ext cx="6342639" cy="4048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1100">
                <a:solidFill>
                  <a:srgbClr val="B92D5D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 تكافؤ الكسور الاعتيادية والكسور العشرية </a:t>
            </a:r>
          </a:p>
        </p:txBody>
      </p:sp>
      <p:pic>
        <p:nvPicPr>
          <p:cNvPr id="158" name="IMG_1908.png" descr="IMG_19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90662" y="4767582"/>
            <a:ext cx="5563090" cy="7123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1910.png" descr="IMG_19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494183">
            <a:off x="14277609" y="2915760"/>
            <a:ext cx="7106023" cy="6750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70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71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3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grpSp>
        <p:nvGrpSpPr>
          <p:cNvPr id="278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274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75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6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7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281" name="صفحة الكتاب ١٢١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80" name="صفحة الكتاب ١٢١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١٢١</a:t>
              </a:r>
            </a:p>
          </p:txBody>
        </p:sp>
        <p:pic>
          <p:nvPicPr>
            <p:cNvPr id="279" name="صفحة الكتاب ١٢١ صفحة الكتاب ١٢١" descr="صفحة الكتاب ١٢١ صفحة الكتاب ١٢١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282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923998" y="9638175"/>
            <a:ext cx="1501062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308410" y="1397087"/>
            <a:ext cx="3951772" cy="3754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022181" y="5113078"/>
            <a:ext cx="16752420" cy="39886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88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89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1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grpSp>
        <p:nvGrpSpPr>
          <p:cNvPr id="296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292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93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4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5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299" name="صفحة الكتاب ١٢١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98" name="صفحة الكتاب ١٢١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١٢١</a:t>
              </a:r>
            </a:p>
          </p:txBody>
        </p:sp>
        <p:pic>
          <p:nvPicPr>
            <p:cNvPr id="297" name="صفحة الكتاب ١٢١ صفحة الكتاب ١٢١" descr="صفحة الكتاب ١٢١ صفحة الكتاب ١٢١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300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923998" y="9638175"/>
            <a:ext cx="1501062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308410" y="1397087"/>
            <a:ext cx="3951772" cy="3754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022181" y="5113078"/>
            <a:ext cx="16752420" cy="39886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3" name="الرسم"/>
          <p:cNvGrpSpPr/>
          <p:nvPr/>
        </p:nvGrpSpPr>
        <p:grpSpPr>
          <a:xfrm>
            <a:off x="20256686" y="7405411"/>
            <a:ext cx="2043701" cy="2272116"/>
            <a:chOff x="-1526129" y="0"/>
            <a:chExt cx="2043700" cy="2272114"/>
          </a:xfrm>
        </p:grpSpPr>
        <p:sp>
          <p:nvSpPr>
            <p:cNvPr id="304" name="خط"/>
            <p:cNvSpPr/>
            <p:nvPr/>
          </p:nvSpPr>
          <p:spPr>
            <a:xfrm>
              <a:off x="-278170" y="0"/>
              <a:ext cx="278805" cy="348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21469" y="0"/>
                  </a:moveTo>
                  <a:cubicBezTo>
                    <a:pt x="21469" y="1241"/>
                    <a:pt x="21469" y="2483"/>
                    <a:pt x="21006" y="3600"/>
                  </a:cubicBezTo>
                  <a:cubicBezTo>
                    <a:pt x="20543" y="4717"/>
                    <a:pt x="19618" y="5710"/>
                    <a:pt x="18383" y="6083"/>
                  </a:cubicBezTo>
                  <a:cubicBezTo>
                    <a:pt x="17149" y="6455"/>
                    <a:pt x="15606" y="6207"/>
                    <a:pt x="14372" y="5586"/>
                  </a:cubicBezTo>
                  <a:cubicBezTo>
                    <a:pt x="13138" y="4966"/>
                    <a:pt x="12212" y="3972"/>
                    <a:pt x="11440" y="2855"/>
                  </a:cubicBezTo>
                  <a:cubicBezTo>
                    <a:pt x="10669" y="1738"/>
                    <a:pt x="10052" y="497"/>
                    <a:pt x="9589" y="497"/>
                  </a:cubicBezTo>
                  <a:cubicBezTo>
                    <a:pt x="9126" y="497"/>
                    <a:pt x="8818" y="1738"/>
                    <a:pt x="8355" y="2979"/>
                  </a:cubicBezTo>
                  <a:cubicBezTo>
                    <a:pt x="7892" y="4221"/>
                    <a:pt x="7275" y="5462"/>
                    <a:pt x="6195" y="5959"/>
                  </a:cubicBezTo>
                  <a:cubicBezTo>
                    <a:pt x="5115" y="6455"/>
                    <a:pt x="3572" y="6207"/>
                    <a:pt x="2338" y="5586"/>
                  </a:cubicBezTo>
                  <a:cubicBezTo>
                    <a:pt x="1103" y="4966"/>
                    <a:pt x="178" y="3972"/>
                    <a:pt x="23" y="4221"/>
                  </a:cubicBezTo>
                  <a:cubicBezTo>
                    <a:pt x="-131" y="4469"/>
                    <a:pt x="486" y="5959"/>
                    <a:pt x="1875" y="9062"/>
                  </a:cubicBezTo>
                  <a:cubicBezTo>
                    <a:pt x="3263" y="12166"/>
                    <a:pt x="5423" y="16883"/>
                    <a:pt x="7583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5" name="خط"/>
            <p:cNvSpPr/>
            <p:nvPr/>
          </p:nvSpPr>
          <p:spPr>
            <a:xfrm>
              <a:off x="-384062" y="553001"/>
              <a:ext cx="480871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80" y="3600"/>
                    <a:pt x="11160" y="7200"/>
                    <a:pt x="7560" y="10800"/>
                  </a:cubicBezTo>
                  <a:cubicBezTo>
                    <a:pt x="3960" y="14400"/>
                    <a:pt x="1980" y="180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6" name="خط"/>
            <p:cNvSpPr/>
            <p:nvPr/>
          </p:nvSpPr>
          <p:spPr>
            <a:xfrm>
              <a:off x="-347997" y="745350"/>
              <a:ext cx="156284" cy="31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2492"/>
                    <a:pt x="6646" y="4985"/>
                    <a:pt x="10246" y="8585"/>
                  </a:cubicBezTo>
                  <a:cubicBezTo>
                    <a:pt x="13846" y="12185"/>
                    <a:pt x="17723" y="16892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7" name="خط"/>
            <p:cNvSpPr/>
            <p:nvPr/>
          </p:nvSpPr>
          <p:spPr>
            <a:xfrm>
              <a:off x="-47453" y="973763"/>
              <a:ext cx="120219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8" name="خط"/>
            <p:cNvSpPr/>
            <p:nvPr/>
          </p:nvSpPr>
          <p:spPr>
            <a:xfrm>
              <a:off x="277135" y="1839331"/>
              <a:ext cx="216393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9" name="خط"/>
            <p:cNvSpPr/>
            <p:nvPr/>
          </p:nvSpPr>
          <p:spPr>
            <a:xfrm>
              <a:off x="265113" y="1995614"/>
              <a:ext cx="252458" cy="3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6457" y="14400"/>
                    <a:pt x="11314" y="7200"/>
                    <a:pt x="7714" y="3600"/>
                  </a:cubicBezTo>
                  <a:cubicBezTo>
                    <a:pt x="4114" y="0"/>
                    <a:pt x="2057" y="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0" name="خط"/>
            <p:cNvSpPr/>
            <p:nvPr/>
          </p:nvSpPr>
          <p:spPr>
            <a:xfrm>
              <a:off x="-774082" y="1646982"/>
              <a:ext cx="314679" cy="42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600" fill="norm" stroke="1" extrusionOk="0">
                  <a:moveTo>
                    <a:pt x="18989" y="0"/>
                  </a:moveTo>
                  <a:cubicBezTo>
                    <a:pt x="19259" y="1029"/>
                    <a:pt x="19529" y="2057"/>
                    <a:pt x="20069" y="2983"/>
                  </a:cubicBezTo>
                  <a:cubicBezTo>
                    <a:pt x="20609" y="3909"/>
                    <a:pt x="21419" y="4731"/>
                    <a:pt x="21149" y="5349"/>
                  </a:cubicBezTo>
                  <a:cubicBezTo>
                    <a:pt x="20879" y="5966"/>
                    <a:pt x="19529" y="6377"/>
                    <a:pt x="18179" y="6377"/>
                  </a:cubicBezTo>
                  <a:cubicBezTo>
                    <a:pt x="16829" y="6377"/>
                    <a:pt x="15479" y="5966"/>
                    <a:pt x="14129" y="5451"/>
                  </a:cubicBezTo>
                  <a:cubicBezTo>
                    <a:pt x="12779" y="4937"/>
                    <a:pt x="11429" y="4320"/>
                    <a:pt x="10484" y="3497"/>
                  </a:cubicBezTo>
                  <a:cubicBezTo>
                    <a:pt x="9539" y="2674"/>
                    <a:pt x="8999" y="1646"/>
                    <a:pt x="8729" y="1646"/>
                  </a:cubicBezTo>
                  <a:cubicBezTo>
                    <a:pt x="8459" y="1646"/>
                    <a:pt x="8459" y="2674"/>
                    <a:pt x="8459" y="3703"/>
                  </a:cubicBezTo>
                  <a:cubicBezTo>
                    <a:pt x="8459" y="4731"/>
                    <a:pt x="8459" y="5760"/>
                    <a:pt x="7784" y="6377"/>
                  </a:cubicBezTo>
                  <a:cubicBezTo>
                    <a:pt x="7109" y="6994"/>
                    <a:pt x="5759" y="7200"/>
                    <a:pt x="4679" y="6891"/>
                  </a:cubicBezTo>
                  <a:cubicBezTo>
                    <a:pt x="3599" y="6583"/>
                    <a:pt x="2789" y="5760"/>
                    <a:pt x="1979" y="4526"/>
                  </a:cubicBezTo>
                  <a:cubicBezTo>
                    <a:pt x="1169" y="3291"/>
                    <a:pt x="359" y="1646"/>
                    <a:pt x="89" y="1337"/>
                  </a:cubicBezTo>
                  <a:cubicBezTo>
                    <a:pt x="-181" y="1029"/>
                    <a:pt x="89" y="2057"/>
                    <a:pt x="1979" y="5657"/>
                  </a:cubicBezTo>
                  <a:cubicBezTo>
                    <a:pt x="3869" y="9257"/>
                    <a:pt x="7379" y="15429"/>
                    <a:pt x="10889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1" name="خط"/>
            <p:cNvSpPr/>
            <p:nvPr/>
          </p:nvSpPr>
          <p:spPr>
            <a:xfrm>
              <a:off x="-1297717" y="1931136"/>
              <a:ext cx="312582" cy="34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371" fill="norm" stroke="1" extrusionOk="0">
                  <a:moveTo>
                    <a:pt x="17225" y="2534"/>
                  </a:moveTo>
                  <a:cubicBezTo>
                    <a:pt x="15858" y="2534"/>
                    <a:pt x="14491" y="2534"/>
                    <a:pt x="14354" y="2157"/>
                  </a:cubicBezTo>
                  <a:cubicBezTo>
                    <a:pt x="14218" y="1780"/>
                    <a:pt x="15311" y="1027"/>
                    <a:pt x="16542" y="524"/>
                  </a:cubicBezTo>
                  <a:cubicBezTo>
                    <a:pt x="17772" y="22"/>
                    <a:pt x="19139" y="-229"/>
                    <a:pt x="20096" y="273"/>
                  </a:cubicBezTo>
                  <a:cubicBezTo>
                    <a:pt x="21053" y="776"/>
                    <a:pt x="21600" y="2031"/>
                    <a:pt x="21190" y="4166"/>
                  </a:cubicBezTo>
                  <a:cubicBezTo>
                    <a:pt x="20780" y="6301"/>
                    <a:pt x="19413" y="9315"/>
                    <a:pt x="15722" y="12329"/>
                  </a:cubicBezTo>
                  <a:cubicBezTo>
                    <a:pt x="12030" y="15343"/>
                    <a:pt x="6015" y="18357"/>
                    <a:pt x="0" y="2137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2" name="خط"/>
            <p:cNvSpPr/>
            <p:nvPr/>
          </p:nvSpPr>
          <p:spPr>
            <a:xfrm>
              <a:off x="-1526130" y="2031679"/>
              <a:ext cx="36066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26" name="الرسم"/>
          <p:cNvGrpSpPr/>
          <p:nvPr/>
        </p:nvGrpSpPr>
        <p:grpSpPr>
          <a:xfrm>
            <a:off x="14931040" y="9001991"/>
            <a:ext cx="2151898" cy="2009952"/>
            <a:chOff x="-1021215" y="-14336"/>
            <a:chExt cx="2151896" cy="2009950"/>
          </a:xfrm>
        </p:grpSpPr>
        <p:sp>
          <p:nvSpPr>
            <p:cNvPr id="314" name="خط"/>
            <p:cNvSpPr/>
            <p:nvPr/>
          </p:nvSpPr>
          <p:spPr>
            <a:xfrm>
              <a:off x="-163135" y="-14337"/>
              <a:ext cx="261100" cy="309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1377" fill="norm" stroke="1" extrusionOk="0">
                  <a:moveTo>
                    <a:pt x="12982" y="991"/>
                  </a:moveTo>
                  <a:cubicBezTo>
                    <a:pt x="11394" y="437"/>
                    <a:pt x="9806" y="-117"/>
                    <a:pt x="8376" y="21"/>
                  </a:cubicBezTo>
                  <a:cubicBezTo>
                    <a:pt x="6947" y="160"/>
                    <a:pt x="5676" y="991"/>
                    <a:pt x="4088" y="3345"/>
                  </a:cubicBezTo>
                  <a:cubicBezTo>
                    <a:pt x="2500" y="5698"/>
                    <a:pt x="594" y="9575"/>
                    <a:pt x="117" y="12760"/>
                  </a:cubicBezTo>
                  <a:cubicBezTo>
                    <a:pt x="-359" y="15945"/>
                    <a:pt x="594" y="18437"/>
                    <a:pt x="3453" y="19821"/>
                  </a:cubicBezTo>
                  <a:cubicBezTo>
                    <a:pt x="6312" y="21206"/>
                    <a:pt x="11076" y="21483"/>
                    <a:pt x="14253" y="21345"/>
                  </a:cubicBezTo>
                  <a:cubicBezTo>
                    <a:pt x="17429" y="21206"/>
                    <a:pt x="19017" y="20652"/>
                    <a:pt x="19970" y="18991"/>
                  </a:cubicBezTo>
                  <a:cubicBezTo>
                    <a:pt x="20923" y="17329"/>
                    <a:pt x="21241" y="14560"/>
                    <a:pt x="19017" y="11375"/>
                  </a:cubicBezTo>
                  <a:cubicBezTo>
                    <a:pt x="16794" y="8191"/>
                    <a:pt x="12029" y="4591"/>
                    <a:pt x="7265" y="99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5" name="خط"/>
            <p:cNvSpPr/>
            <p:nvPr/>
          </p:nvSpPr>
          <p:spPr>
            <a:xfrm>
              <a:off x="349266" y="180326"/>
              <a:ext cx="48088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6" name="خط"/>
            <p:cNvSpPr/>
            <p:nvPr/>
          </p:nvSpPr>
          <p:spPr>
            <a:xfrm>
              <a:off x="-275866" y="481558"/>
              <a:ext cx="845532" cy="4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20576" y="21291"/>
                  </a:moveTo>
                  <a:cubicBezTo>
                    <a:pt x="21088" y="19491"/>
                    <a:pt x="21600" y="17691"/>
                    <a:pt x="21600" y="15891"/>
                  </a:cubicBezTo>
                  <a:cubicBezTo>
                    <a:pt x="21600" y="14091"/>
                    <a:pt x="21088" y="12291"/>
                    <a:pt x="19809" y="9591"/>
                  </a:cubicBezTo>
                  <a:cubicBezTo>
                    <a:pt x="18529" y="6891"/>
                    <a:pt x="16482" y="3291"/>
                    <a:pt x="13666" y="1491"/>
                  </a:cubicBezTo>
                  <a:cubicBezTo>
                    <a:pt x="10851" y="-309"/>
                    <a:pt x="7268" y="-309"/>
                    <a:pt x="4863" y="591"/>
                  </a:cubicBezTo>
                  <a:cubicBezTo>
                    <a:pt x="2457" y="1491"/>
                    <a:pt x="1228" y="3291"/>
                    <a:pt x="0" y="509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7" name="خط"/>
            <p:cNvSpPr/>
            <p:nvPr/>
          </p:nvSpPr>
          <p:spPr>
            <a:xfrm>
              <a:off x="493527" y="829502"/>
              <a:ext cx="3606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8" name="خط"/>
            <p:cNvSpPr/>
            <p:nvPr/>
          </p:nvSpPr>
          <p:spPr>
            <a:xfrm>
              <a:off x="241070" y="781415"/>
              <a:ext cx="36067" cy="1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9" name="خط"/>
            <p:cNvSpPr/>
            <p:nvPr/>
          </p:nvSpPr>
          <p:spPr>
            <a:xfrm>
              <a:off x="-155649" y="709284"/>
              <a:ext cx="96175" cy="32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00" y="5333"/>
                    <a:pt x="12600" y="10667"/>
                    <a:pt x="16200" y="14267"/>
                  </a:cubicBezTo>
                  <a:cubicBezTo>
                    <a:pt x="19800" y="17867"/>
                    <a:pt x="20700" y="19733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0" name="خط"/>
            <p:cNvSpPr/>
            <p:nvPr/>
          </p:nvSpPr>
          <p:spPr>
            <a:xfrm>
              <a:off x="890246" y="1707091"/>
              <a:ext cx="240436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1" name="خط"/>
            <p:cNvSpPr/>
            <p:nvPr/>
          </p:nvSpPr>
          <p:spPr>
            <a:xfrm>
              <a:off x="890246" y="1947526"/>
              <a:ext cx="216392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2" name="خط"/>
            <p:cNvSpPr/>
            <p:nvPr/>
          </p:nvSpPr>
          <p:spPr>
            <a:xfrm>
              <a:off x="-99547" y="1598895"/>
              <a:ext cx="367887" cy="22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9987" y="2356"/>
                  </a:moveTo>
                  <a:cubicBezTo>
                    <a:pt x="9058" y="1178"/>
                    <a:pt x="8129" y="0"/>
                    <a:pt x="6619" y="0"/>
                  </a:cubicBezTo>
                  <a:cubicBezTo>
                    <a:pt x="5110" y="0"/>
                    <a:pt x="3019" y="1178"/>
                    <a:pt x="1742" y="3731"/>
                  </a:cubicBezTo>
                  <a:cubicBezTo>
                    <a:pt x="465" y="6284"/>
                    <a:pt x="0" y="10211"/>
                    <a:pt x="0" y="13156"/>
                  </a:cubicBezTo>
                  <a:cubicBezTo>
                    <a:pt x="0" y="16102"/>
                    <a:pt x="465" y="18065"/>
                    <a:pt x="2439" y="19440"/>
                  </a:cubicBezTo>
                  <a:cubicBezTo>
                    <a:pt x="4413" y="20815"/>
                    <a:pt x="7897" y="21600"/>
                    <a:pt x="10800" y="21600"/>
                  </a:cubicBezTo>
                  <a:cubicBezTo>
                    <a:pt x="13703" y="21600"/>
                    <a:pt x="16026" y="20815"/>
                    <a:pt x="17768" y="20029"/>
                  </a:cubicBezTo>
                  <a:cubicBezTo>
                    <a:pt x="19510" y="19244"/>
                    <a:pt x="20671" y="18458"/>
                    <a:pt x="21135" y="16102"/>
                  </a:cubicBezTo>
                  <a:cubicBezTo>
                    <a:pt x="21600" y="13745"/>
                    <a:pt x="21368" y="9818"/>
                    <a:pt x="18465" y="6873"/>
                  </a:cubicBezTo>
                  <a:cubicBezTo>
                    <a:pt x="15561" y="3927"/>
                    <a:pt x="9987" y="1964"/>
                    <a:pt x="4413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3" name="خط"/>
            <p:cNvSpPr/>
            <p:nvPr/>
          </p:nvSpPr>
          <p:spPr>
            <a:xfrm>
              <a:off x="409374" y="1707091"/>
              <a:ext cx="60111" cy="2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4" name="خط"/>
            <p:cNvSpPr/>
            <p:nvPr/>
          </p:nvSpPr>
          <p:spPr>
            <a:xfrm>
              <a:off x="-913019" y="1586833"/>
              <a:ext cx="418981" cy="408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392" fill="norm" stroke="1" extrusionOk="0">
                  <a:moveTo>
                    <a:pt x="17897" y="3147"/>
                  </a:moveTo>
                  <a:cubicBezTo>
                    <a:pt x="16869" y="3147"/>
                    <a:pt x="15840" y="3147"/>
                    <a:pt x="15634" y="2728"/>
                  </a:cubicBezTo>
                  <a:cubicBezTo>
                    <a:pt x="15429" y="2309"/>
                    <a:pt x="16046" y="1470"/>
                    <a:pt x="17177" y="841"/>
                  </a:cubicBezTo>
                  <a:cubicBezTo>
                    <a:pt x="18309" y="211"/>
                    <a:pt x="19954" y="-208"/>
                    <a:pt x="20777" y="107"/>
                  </a:cubicBezTo>
                  <a:cubicBezTo>
                    <a:pt x="21600" y="421"/>
                    <a:pt x="21600" y="1470"/>
                    <a:pt x="21394" y="3042"/>
                  </a:cubicBezTo>
                  <a:cubicBezTo>
                    <a:pt x="21189" y="4615"/>
                    <a:pt x="20777" y="6712"/>
                    <a:pt x="18309" y="9543"/>
                  </a:cubicBezTo>
                  <a:cubicBezTo>
                    <a:pt x="15840" y="12375"/>
                    <a:pt x="11314" y="15940"/>
                    <a:pt x="7920" y="18037"/>
                  </a:cubicBezTo>
                  <a:cubicBezTo>
                    <a:pt x="4526" y="20134"/>
                    <a:pt x="2263" y="20763"/>
                    <a:pt x="0" y="2139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5" name="خط"/>
            <p:cNvSpPr/>
            <p:nvPr/>
          </p:nvSpPr>
          <p:spPr>
            <a:xfrm>
              <a:off x="-1021216" y="1695070"/>
              <a:ext cx="36065" cy="1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47" name="الرسم"/>
          <p:cNvGrpSpPr/>
          <p:nvPr/>
        </p:nvGrpSpPr>
        <p:grpSpPr>
          <a:xfrm>
            <a:off x="9232720" y="7705956"/>
            <a:ext cx="3582489" cy="2692877"/>
            <a:chOff x="-2632132" y="0"/>
            <a:chExt cx="3582487" cy="2692876"/>
          </a:xfrm>
        </p:grpSpPr>
        <p:sp>
          <p:nvSpPr>
            <p:cNvPr id="327" name="خط"/>
            <p:cNvSpPr/>
            <p:nvPr/>
          </p:nvSpPr>
          <p:spPr>
            <a:xfrm>
              <a:off x="-350295" y="0"/>
              <a:ext cx="350931" cy="396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21495" y="0"/>
                  </a:moveTo>
                  <a:cubicBezTo>
                    <a:pt x="21004" y="2182"/>
                    <a:pt x="20513" y="4364"/>
                    <a:pt x="20022" y="6000"/>
                  </a:cubicBezTo>
                  <a:cubicBezTo>
                    <a:pt x="19531" y="7636"/>
                    <a:pt x="19040" y="8727"/>
                    <a:pt x="18181" y="9164"/>
                  </a:cubicBezTo>
                  <a:cubicBezTo>
                    <a:pt x="17322" y="9600"/>
                    <a:pt x="16095" y="9382"/>
                    <a:pt x="14990" y="8400"/>
                  </a:cubicBezTo>
                  <a:cubicBezTo>
                    <a:pt x="13886" y="7418"/>
                    <a:pt x="12904" y="5673"/>
                    <a:pt x="12290" y="5345"/>
                  </a:cubicBezTo>
                  <a:cubicBezTo>
                    <a:pt x="11677" y="5018"/>
                    <a:pt x="11431" y="6109"/>
                    <a:pt x="10818" y="6982"/>
                  </a:cubicBezTo>
                  <a:cubicBezTo>
                    <a:pt x="10204" y="7855"/>
                    <a:pt x="9222" y="8509"/>
                    <a:pt x="7504" y="8618"/>
                  </a:cubicBezTo>
                  <a:cubicBezTo>
                    <a:pt x="5786" y="8727"/>
                    <a:pt x="3331" y="8291"/>
                    <a:pt x="1859" y="7418"/>
                  </a:cubicBezTo>
                  <a:cubicBezTo>
                    <a:pt x="386" y="6545"/>
                    <a:pt x="-105" y="5236"/>
                    <a:pt x="18" y="5018"/>
                  </a:cubicBezTo>
                  <a:cubicBezTo>
                    <a:pt x="140" y="4800"/>
                    <a:pt x="877" y="5673"/>
                    <a:pt x="2350" y="8618"/>
                  </a:cubicBezTo>
                  <a:cubicBezTo>
                    <a:pt x="3822" y="11564"/>
                    <a:pt x="6031" y="16582"/>
                    <a:pt x="824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8" name="خط"/>
            <p:cNvSpPr/>
            <p:nvPr/>
          </p:nvSpPr>
          <p:spPr>
            <a:xfrm>
              <a:off x="-588432" y="645168"/>
              <a:ext cx="817481" cy="40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059" y="17280"/>
                    <a:pt x="16518" y="12960"/>
                    <a:pt x="14135" y="8640"/>
                  </a:cubicBezTo>
                  <a:cubicBezTo>
                    <a:pt x="11753" y="4320"/>
                    <a:pt x="9529" y="0"/>
                    <a:pt x="7200" y="0"/>
                  </a:cubicBezTo>
                  <a:cubicBezTo>
                    <a:pt x="4871" y="0"/>
                    <a:pt x="2435" y="4320"/>
                    <a:pt x="0" y="864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9" name="خط"/>
            <p:cNvSpPr/>
            <p:nvPr/>
          </p:nvSpPr>
          <p:spPr>
            <a:xfrm>
              <a:off x="-292453" y="889611"/>
              <a:ext cx="228888" cy="300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317" fill="norm" stroke="1" extrusionOk="0">
                  <a:moveTo>
                    <a:pt x="12290" y="853"/>
                  </a:moveTo>
                  <a:cubicBezTo>
                    <a:pt x="10490" y="568"/>
                    <a:pt x="8690" y="284"/>
                    <a:pt x="7250" y="711"/>
                  </a:cubicBezTo>
                  <a:cubicBezTo>
                    <a:pt x="5810" y="1137"/>
                    <a:pt x="4730" y="2274"/>
                    <a:pt x="3470" y="4974"/>
                  </a:cubicBezTo>
                  <a:cubicBezTo>
                    <a:pt x="2210" y="7674"/>
                    <a:pt x="770" y="11937"/>
                    <a:pt x="230" y="14779"/>
                  </a:cubicBezTo>
                  <a:cubicBezTo>
                    <a:pt x="-310" y="17621"/>
                    <a:pt x="50" y="19042"/>
                    <a:pt x="1850" y="20037"/>
                  </a:cubicBezTo>
                  <a:cubicBezTo>
                    <a:pt x="3650" y="21032"/>
                    <a:pt x="6890" y="21600"/>
                    <a:pt x="10130" y="21174"/>
                  </a:cubicBezTo>
                  <a:cubicBezTo>
                    <a:pt x="13370" y="20747"/>
                    <a:pt x="16610" y="19326"/>
                    <a:pt x="18590" y="17905"/>
                  </a:cubicBezTo>
                  <a:cubicBezTo>
                    <a:pt x="20570" y="16484"/>
                    <a:pt x="21290" y="15063"/>
                    <a:pt x="19670" y="12079"/>
                  </a:cubicBezTo>
                  <a:cubicBezTo>
                    <a:pt x="18050" y="9095"/>
                    <a:pt x="14090" y="4547"/>
                    <a:pt x="1013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0" name="خط"/>
            <p:cNvSpPr/>
            <p:nvPr/>
          </p:nvSpPr>
          <p:spPr>
            <a:xfrm>
              <a:off x="-1454000" y="504914"/>
              <a:ext cx="228414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1" name="خط"/>
            <p:cNvSpPr/>
            <p:nvPr/>
          </p:nvSpPr>
          <p:spPr>
            <a:xfrm>
              <a:off x="-1490065" y="733328"/>
              <a:ext cx="264479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2" name="خط"/>
            <p:cNvSpPr/>
            <p:nvPr/>
          </p:nvSpPr>
          <p:spPr>
            <a:xfrm>
              <a:off x="-2560003" y="168304"/>
              <a:ext cx="307171" cy="288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0" y="1800"/>
                  </a:moveTo>
                  <a:cubicBezTo>
                    <a:pt x="4154" y="1200"/>
                    <a:pt x="8308" y="600"/>
                    <a:pt x="11077" y="300"/>
                  </a:cubicBezTo>
                  <a:cubicBezTo>
                    <a:pt x="13846" y="0"/>
                    <a:pt x="15231" y="0"/>
                    <a:pt x="16892" y="0"/>
                  </a:cubicBezTo>
                  <a:cubicBezTo>
                    <a:pt x="18554" y="0"/>
                    <a:pt x="20492" y="0"/>
                    <a:pt x="21046" y="600"/>
                  </a:cubicBezTo>
                  <a:cubicBezTo>
                    <a:pt x="21600" y="1200"/>
                    <a:pt x="20769" y="2400"/>
                    <a:pt x="20077" y="6000"/>
                  </a:cubicBezTo>
                  <a:cubicBezTo>
                    <a:pt x="19385" y="9600"/>
                    <a:pt x="18831" y="15600"/>
                    <a:pt x="18277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3" name="خط"/>
            <p:cNvSpPr/>
            <p:nvPr/>
          </p:nvSpPr>
          <p:spPr>
            <a:xfrm>
              <a:off x="-2632133" y="629139"/>
              <a:ext cx="589067" cy="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6604" y="10800"/>
                    <a:pt x="11608" y="0"/>
                    <a:pt x="8008" y="0"/>
                  </a:cubicBezTo>
                  <a:cubicBezTo>
                    <a:pt x="4408" y="0"/>
                    <a:pt x="2204" y="108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4" name="خط"/>
            <p:cNvSpPr/>
            <p:nvPr/>
          </p:nvSpPr>
          <p:spPr>
            <a:xfrm>
              <a:off x="-2139241" y="901632"/>
              <a:ext cx="12023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5" name="خط"/>
            <p:cNvSpPr/>
            <p:nvPr/>
          </p:nvSpPr>
          <p:spPr>
            <a:xfrm>
              <a:off x="-2511916" y="853545"/>
              <a:ext cx="132240" cy="31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277"/>
                    <a:pt x="6545" y="554"/>
                    <a:pt x="10145" y="4154"/>
                  </a:cubicBezTo>
                  <a:cubicBezTo>
                    <a:pt x="13745" y="7754"/>
                    <a:pt x="17673" y="14677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6" name="خط"/>
            <p:cNvSpPr/>
            <p:nvPr/>
          </p:nvSpPr>
          <p:spPr>
            <a:xfrm>
              <a:off x="12657" y="2057449"/>
              <a:ext cx="300545" cy="46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5" fill="norm" stroke="1" extrusionOk="0">
                  <a:moveTo>
                    <a:pt x="21600" y="15425"/>
                  </a:moveTo>
                  <a:cubicBezTo>
                    <a:pt x="17280" y="10025"/>
                    <a:pt x="12960" y="4625"/>
                    <a:pt x="9792" y="1925"/>
                  </a:cubicBezTo>
                  <a:cubicBezTo>
                    <a:pt x="6624" y="-775"/>
                    <a:pt x="4608" y="-775"/>
                    <a:pt x="3168" y="2825"/>
                  </a:cubicBezTo>
                  <a:cubicBezTo>
                    <a:pt x="1728" y="6425"/>
                    <a:pt x="864" y="13625"/>
                    <a:pt x="0" y="2082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7" name="خط"/>
            <p:cNvSpPr/>
            <p:nvPr/>
          </p:nvSpPr>
          <p:spPr>
            <a:xfrm>
              <a:off x="-35430" y="2308180"/>
              <a:ext cx="34863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8" name="خط"/>
            <p:cNvSpPr/>
            <p:nvPr/>
          </p:nvSpPr>
          <p:spPr>
            <a:xfrm>
              <a:off x="-1057281" y="1791243"/>
              <a:ext cx="336610" cy="49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57" y="0"/>
                    <a:pt x="7714" y="0"/>
                    <a:pt x="10800" y="88"/>
                  </a:cubicBezTo>
                  <a:cubicBezTo>
                    <a:pt x="13886" y="176"/>
                    <a:pt x="16200" y="351"/>
                    <a:pt x="17100" y="878"/>
                  </a:cubicBezTo>
                  <a:cubicBezTo>
                    <a:pt x="18000" y="1405"/>
                    <a:pt x="17486" y="2283"/>
                    <a:pt x="17357" y="4478"/>
                  </a:cubicBezTo>
                  <a:cubicBezTo>
                    <a:pt x="17229" y="6673"/>
                    <a:pt x="17486" y="10185"/>
                    <a:pt x="18257" y="13259"/>
                  </a:cubicBezTo>
                  <a:cubicBezTo>
                    <a:pt x="19029" y="16332"/>
                    <a:pt x="20314" y="18966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9" name="خط"/>
            <p:cNvSpPr/>
            <p:nvPr/>
          </p:nvSpPr>
          <p:spPr>
            <a:xfrm>
              <a:off x="-1393891" y="2150854"/>
              <a:ext cx="221638" cy="54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82" fill="norm" stroke="1" extrusionOk="0">
                  <a:moveTo>
                    <a:pt x="13886" y="1947"/>
                  </a:moveTo>
                  <a:cubicBezTo>
                    <a:pt x="11957" y="2106"/>
                    <a:pt x="10029" y="2264"/>
                    <a:pt x="9643" y="2026"/>
                  </a:cubicBezTo>
                  <a:cubicBezTo>
                    <a:pt x="9257" y="1788"/>
                    <a:pt x="10414" y="1153"/>
                    <a:pt x="12150" y="676"/>
                  </a:cubicBezTo>
                  <a:cubicBezTo>
                    <a:pt x="13886" y="200"/>
                    <a:pt x="16200" y="-118"/>
                    <a:pt x="17936" y="41"/>
                  </a:cubicBezTo>
                  <a:cubicBezTo>
                    <a:pt x="19671" y="200"/>
                    <a:pt x="20829" y="835"/>
                    <a:pt x="21214" y="2661"/>
                  </a:cubicBezTo>
                  <a:cubicBezTo>
                    <a:pt x="21600" y="4488"/>
                    <a:pt x="21214" y="7506"/>
                    <a:pt x="17550" y="10841"/>
                  </a:cubicBezTo>
                  <a:cubicBezTo>
                    <a:pt x="13886" y="14176"/>
                    <a:pt x="6943" y="17829"/>
                    <a:pt x="0" y="2148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0" name="خط"/>
            <p:cNvSpPr/>
            <p:nvPr/>
          </p:nvSpPr>
          <p:spPr>
            <a:xfrm>
              <a:off x="-1730501" y="2368289"/>
              <a:ext cx="1202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1" name="خط"/>
            <p:cNvSpPr/>
            <p:nvPr/>
          </p:nvSpPr>
          <p:spPr>
            <a:xfrm>
              <a:off x="349266" y="60109"/>
              <a:ext cx="240436" cy="348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2" name="خط"/>
            <p:cNvSpPr/>
            <p:nvPr/>
          </p:nvSpPr>
          <p:spPr>
            <a:xfrm>
              <a:off x="349266" y="144261"/>
              <a:ext cx="144262" cy="240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3" name="خط"/>
            <p:cNvSpPr/>
            <p:nvPr/>
          </p:nvSpPr>
          <p:spPr>
            <a:xfrm>
              <a:off x="820178" y="137794"/>
              <a:ext cx="130177" cy="198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433" fill="norm" stroke="1" extrusionOk="0">
                  <a:moveTo>
                    <a:pt x="21263" y="1993"/>
                  </a:moveTo>
                  <a:cubicBezTo>
                    <a:pt x="17990" y="1129"/>
                    <a:pt x="14718" y="265"/>
                    <a:pt x="11118" y="49"/>
                  </a:cubicBezTo>
                  <a:cubicBezTo>
                    <a:pt x="7518" y="-167"/>
                    <a:pt x="3590" y="265"/>
                    <a:pt x="1627" y="2641"/>
                  </a:cubicBezTo>
                  <a:cubicBezTo>
                    <a:pt x="-337" y="5017"/>
                    <a:pt x="-337" y="9337"/>
                    <a:pt x="645" y="12793"/>
                  </a:cubicBezTo>
                  <a:cubicBezTo>
                    <a:pt x="1627" y="16249"/>
                    <a:pt x="3590" y="18841"/>
                    <a:pt x="5554" y="21433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4" name="خط"/>
            <p:cNvSpPr/>
            <p:nvPr/>
          </p:nvSpPr>
          <p:spPr>
            <a:xfrm>
              <a:off x="325223" y="865567"/>
              <a:ext cx="120218" cy="444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40" y="3697"/>
                    <a:pt x="17280" y="7395"/>
                    <a:pt x="13680" y="10995"/>
                  </a:cubicBezTo>
                  <a:cubicBezTo>
                    <a:pt x="10080" y="14595"/>
                    <a:pt x="5040" y="18097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5" name="خط"/>
            <p:cNvSpPr/>
            <p:nvPr/>
          </p:nvSpPr>
          <p:spPr>
            <a:xfrm>
              <a:off x="313201" y="1011621"/>
              <a:ext cx="228414" cy="214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0" y="3421"/>
                  </a:moveTo>
                  <a:cubicBezTo>
                    <a:pt x="1895" y="1821"/>
                    <a:pt x="3789" y="221"/>
                    <a:pt x="5495" y="21"/>
                  </a:cubicBezTo>
                  <a:cubicBezTo>
                    <a:pt x="7200" y="-179"/>
                    <a:pt x="8716" y="1021"/>
                    <a:pt x="11368" y="4821"/>
                  </a:cubicBezTo>
                  <a:cubicBezTo>
                    <a:pt x="14021" y="8621"/>
                    <a:pt x="17811" y="15021"/>
                    <a:pt x="21600" y="21421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6" name="خط"/>
            <p:cNvSpPr/>
            <p:nvPr/>
          </p:nvSpPr>
          <p:spPr>
            <a:xfrm>
              <a:off x="735750" y="995491"/>
              <a:ext cx="190562" cy="254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57" fill="norm" stroke="1" extrusionOk="0">
                  <a:moveTo>
                    <a:pt x="21399" y="1207"/>
                  </a:moveTo>
                  <a:cubicBezTo>
                    <a:pt x="15549" y="532"/>
                    <a:pt x="9699" y="-143"/>
                    <a:pt x="5874" y="26"/>
                  </a:cubicBezTo>
                  <a:cubicBezTo>
                    <a:pt x="2049" y="194"/>
                    <a:pt x="249" y="1207"/>
                    <a:pt x="24" y="3401"/>
                  </a:cubicBezTo>
                  <a:cubicBezTo>
                    <a:pt x="-201" y="5595"/>
                    <a:pt x="1149" y="8970"/>
                    <a:pt x="3624" y="12176"/>
                  </a:cubicBezTo>
                  <a:cubicBezTo>
                    <a:pt x="6099" y="15382"/>
                    <a:pt x="9699" y="18420"/>
                    <a:pt x="13299" y="21457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74" name="الرسم"/>
          <p:cNvGrpSpPr/>
          <p:nvPr/>
        </p:nvGrpSpPr>
        <p:grpSpPr>
          <a:xfrm>
            <a:off x="4411990" y="8235601"/>
            <a:ext cx="4047771" cy="2752299"/>
            <a:chOff x="-2596067" y="-420074"/>
            <a:chExt cx="4047769" cy="2752297"/>
          </a:xfrm>
        </p:grpSpPr>
        <p:sp>
          <p:nvSpPr>
            <p:cNvPr id="348" name="خط"/>
            <p:cNvSpPr/>
            <p:nvPr/>
          </p:nvSpPr>
          <p:spPr>
            <a:xfrm>
              <a:off x="635" y="-1"/>
              <a:ext cx="1" cy="240437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9" name="خط"/>
            <p:cNvSpPr/>
            <p:nvPr/>
          </p:nvSpPr>
          <p:spPr>
            <a:xfrm>
              <a:off x="-444171" y="385501"/>
              <a:ext cx="649176" cy="3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21600" y="6718"/>
                  </a:moveTo>
                  <a:cubicBezTo>
                    <a:pt x="16800" y="4318"/>
                    <a:pt x="12000" y="1918"/>
                    <a:pt x="8667" y="718"/>
                  </a:cubicBezTo>
                  <a:cubicBezTo>
                    <a:pt x="5333" y="-482"/>
                    <a:pt x="3467" y="-482"/>
                    <a:pt x="2267" y="3118"/>
                  </a:cubicBezTo>
                  <a:cubicBezTo>
                    <a:pt x="1067" y="6718"/>
                    <a:pt x="533" y="13918"/>
                    <a:pt x="0" y="2111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0" name="خط"/>
            <p:cNvSpPr/>
            <p:nvPr/>
          </p:nvSpPr>
          <p:spPr>
            <a:xfrm>
              <a:off x="-159912" y="625132"/>
              <a:ext cx="400983" cy="36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99" fill="norm" stroke="1" extrusionOk="0">
                  <a:moveTo>
                    <a:pt x="6002" y="0"/>
                  </a:moveTo>
                  <a:cubicBezTo>
                    <a:pt x="4933" y="0"/>
                    <a:pt x="3863" y="0"/>
                    <a:pt x="2901" y="356"/>
                  </a:cubicBezTo>
                  <a:cubicBezTo>
                    <a:pt x="1939" y="712"/>
                    <a:pt x="1083" y="1424"/>
                    <a:pt x="549" y="2374"/>
                  </a:cubicBezTo>
                  <a:cubicBezTo>
                    <a:pt x="14" y="3323"/>
                    <a:pt x="-200" y="4510"/>
                    <a:pt x="228" y="5341"/>
                  </a:cubicBezTo>
                  <a:cubicBezTo>
                    <a:pt x="655" y="6171"/>
                    <a:pt x="1725" y="6646"/>
                    <a:pt x="2794" y="7002"/>
                  </a:cubicBezTo>
                  <a:cubicBezTo>
                    <a:pt x="3863" y="7358"/>
                    <a:pt x="4933" y="7596"/>
                    <a:pt x="6002" y="7952"/>
                  </a:cubicBezTo>
                  <a:cubicBezTo>
                    <a:pt x="7071" y="8308"/>
                    <a:pt x="8141" y="8782"/>
                    <a:pt x="8248" y="9494"/>
                  </a:cubicBezTo>
                  <a:cubicBezTo>
                    <a:pt x="8354" y="10207"/>
                    <a:pt x="7499" y="11156"/>
                    <a:pt x="6644" y="12105"/>
                  </a:cubicBezTo>
                  <a:cubicBezTo>
                    <a:pt x="5788" y="13055"/>
                    <a:pt x="4933" y="14004"/>
                    <a:pt x="4184" y="15429"/>
                  </a:cubicBezTo>
                  <a:cubicBezTo>
                    <a:pt x="3436" y="16853"/>
                    <a:pt x="2794" y="18752"/>
                    <a:pt x="3008" y="19938"/>
                  </a:cubicBezTo>
                  <a:cubicBezTo>
                    <a:pt x="3222" y="21125"/>
                    <a:pt x="4291" y="21600"/>
                    <a:pt x="7499" y="21481"/>
                  </a:cubicBezTo>
                  <a:cubicBezTo>
                    <a:pt x="10707" y="21363"/>
                    <a:pt x="16053" y="20651"/>
                    <a:pt x="21400" y="1993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1" name="خط"/>
            <p:cNvSpPr/>
            <p:nvPr/>
          </p:nvSpPr>
          <p:spPr>
            <a:xfrm>
              <a:off x="-1405913" y="168210"/>
              <a:ext cx="228415" cy="48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21600" y="5024"/>
                  </a:moveTo>
                  <a:cubicBezTo>
                    <a:pt x="17811" y="1701"/>
                    <a:pt x="14021" y="-1622"/>
                    <a:pt x="10421" y="870"/>
                  </a:cubicBezTo>
                  <a:cubicBezTo>
                    <a:pt x="6821" y="3363"/>
                    <a:pt x="3411" y="11670"/>
                    <a:pt x="0" y="1997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2" name="خط"/>
            <p:cNvSpPr/>
            <p:nvPr/>
          </p:nvSpPr>
          <p:spPr>
            <a:xfrm>
              <a:off x="-1393891" y="408740"/>
              <a:ext cx="276502" cy="1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3" name="خط"/>
            <p:cNvSpPr/>
            <p:nvPr/>
          </p:nvSpPr>
          <p:spPr>
            <a:xfrm>
              <a:off x="-2596068" y="277502"/>
              <a:ext cx="853547" cy="35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0" fill="norm" stroke="1" extrusionOk="0">
                  <a:moveTo>
                    <a:pt x="21600" y="13800"/>
                  </a:moveTo>
                  <a:cubicBezTo>
                    <a:pt x="20079" y="9000"/>
                    <a:pt x="18558" y="4200"/>
                    <a:pt x="16327" y="1800"/>
                  </a:cubicBezTo>
                  <a:cubicBezTo>
                    <a:pt x="14096" y="-600"/>
                    <a:pt x="11155" y="-600"/>
                    <a:pt x="8569" y="1800"/>
                  </a:cubicBezTo>
                  <a:cubicBezTo>
                    <a:pt x="5983" y="4200"/>
                    <a:pt x="3752" y="9000"/>
                    <a:pt x="2383" y="11400"/>
                  </a:cubicBezTo>
                  <a:cubicBezTo>
                    <a:pt x="1014" y="13800"/>
                    <a:pt x="507" y="13800"/>
                    <a:pt x="254" y="15000"/>
                  </a:cubicBezTo>
                  <a:cubicBezTo>
                    <a:pt x="0" y="16200"/>
                    <a:pt x="0" y="18600"/>
                    <a:pt x="0" y="210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4" name="خط"/>
            <p:cNvSpPr/>
            <p:nvPr/>
          </p:nvSpPr>
          <p:spPr>
            <a:xfrm>
              <a:off x="-1993194" y="-312567"/>
              <a:ext cx="260328" cy="260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288" fill="norm" stroke="1" extrusionOk="0">
                  <a:moveTo>
                    <a:pt x="6626" y="0"/>
                  </a:moveTo>
                  <a:cubicBezTo>
                    <a:pt x="5014" y="655"/>
                    <a:pt x="3402" y="1309"/>
                    <a:pt x="2113" y="3273"/>
                  </a:cubicBezTo>
                  <a:cubicBezTo>
                    <a:pt x="823" y="5236"/>
                    <a:pt x="-144" y="8509"/>
                    <a:pt x="17" y="11782"/>
                  </a:cubicBezTo>
                  <a:cubicBezTo>
                    <a:pt x="178" y="15055"/>
                    <a:pt x="1468" y="18327"/>
                    <a:pt x="3725" y="19964"/>
                  </a:cubicBezTo>
                  <a:cubicBezTo>
                    <a:pt x="5981" y="21600"/>
                    <a:pt x="9205" y="21600"/>
                    <a:pt x="12107" y="20618"/>
                  </a:cubicBezTo>
                  <a:cubicBezTo>
                    <a:pt x="15008" y="19636"/>
                    <a:pt x="17587" y="17673"/>
                    <a:pt x="19199" y="15873"/>
                  </a:cubicBezTo>
                  <a:cubicBezTo>
                    <a:pt x="20811" y="14073"/>
                    <a:pt x="21456" y="12436"/>
                    <a:pt x="20489" y="10636"/>
                  </a:cubicBezTo>
                  <a:cubicBezTo>
                    <a:pt x="19522" y="8836"/>
                    <a:pt x="16943" y="6873"/>
                    <a:pt x="14041" y="5236"/>
                  </a:cubicBezTo>
                  <a:cubicBezTo>
                    <a:pt x="11140" y="3600"/>
                    <a:pt x="7916" y="2291"/>
                    <a:pt x="4692" y="98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5" name="خط"/>
            <p:cNvSpPr/>
            <p:nvPr/>
          </p:nvSpPr>
          <p:spPr>
            <a:xfrm>
              <a:off x="-2464858" y="-420075"/>
              <a:ext cx="145292" cy="396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347" fill="norm" stroke="1" extrusionOk="0">
                  <a:moveTo>
                    <a:pt x="20609" y="611"/>
                  </a:moveTo>
                  <a:cubicBezTo>
                    <a:pt x="17767" y="179"/>
                    <a:pt x="14925" y="-253"/>
                    <a:pt x="10946" y="179"/>
                  </a:cubicBezTo>
                  <a:cubicBezTo>
                    <a:pt x="6967" y="611"/>
                    <a:pt x="1851" y="1907"/>
                    <a:pt x="430" y="4067"/>
                  </a:cubicBezTo>
                  <a:cubicBezTo>
                    <a:pt x="-991" y="6227"/>
                    <a:pt x="1283" y="9251"/>
                    <a:pt x="4693" y="12275"/>
                  </a:cubicBezTo>
                  <a:cubicBezTo>
                    <a:pt x="8104" y="15299"/>
                    <a:pt x="12651" y="18323"/>
                    <a:pt x="17198" y="2134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6" name="خط"/>
            <p:cNvSpPr/>
            <p:nvPr/>
          </p:nvSpPr>
          <p:spPr>
            <a:xfrm>
              <a:off x="-1922849" y="697262"/>
              <a:ext cx="48088" cy="2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7" name="خط"/>
            <p:cNvSpPr/>
            <p:nvPr/>
          </p:nvSpPr>
          <p:spPr>
            <a:xfrm>
              <a:off x="-2115197" y="721306"/>
              <a:ext cx="60109" cy="3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8" name="خط"/>
            <p:cNvSpPr/>
            <p:nvPr/>
          </p:nvSpPr>
          <p:spPr>
            <a:xfrm>
              <a:off x="-2523938" y="466706"/>
              <a:ext cx="108198" cy="398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2059"/>
                  </a:moveTo>
                  <a:cubicBezTo>
                    <a:pt x="0" y="979"/>
                    <a:pt x="0" y="-101"/>
                    <a:pt x="1200" y="7"/>
                  </a:cubicBezTo>
                  <a:cubicBezTo>
                    <a:pt x="2400" y="115"/>
                    <a:pt x="4800" y="1411"/>
                    <a:pt x="8400" y="5191"/>
                  </a:cubicBezTo>
                  <a:cubicBezTo>
                    <a:pt x="12000" y="8971"/>
                    <a:pt x="16800" y="15235"/>
                    <a:pt x="21600" y="2149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9" name="خط"/>
            <p:cNvSpPr/>
            <p:nvPr/>
          </p:nvSpPr>
          <p:spPr>
            <a:xfrm>
              <a:off x="-203736" y="1838265"/>
              <a:ext cx="276502" cy="37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21600" y="7055"/>
                  </a:moveTo>
                  <a:cubicBezTo>
                    <a:pt x="17843" y="2735"/>
                    <a:pt x="14087" y="-1585"/>
                    <a:pt x="10487" y="575"/>
                  </a:cubicBezTo>
                  <a:cubicBezTo>
                    <a:pt x="6887" y="2735"/>
                    <a:pt x="3443" y="11375"/>
                    <a:pt x="0" y="2001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0" name="خط"/>
            <p:cNvSpPr/>
            <p:nvPr/>
          </p:nvSpPr>
          <p:spPr>
            <a:xfrm>
              <a:off x="-299910" y="2030625"/>
              <a:ext cx="324589" cy="49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75" fill="norm" stroke="1" extrusionOk="0">
                  <a:moveTo>
                    <a:pt x="21600" y="15390"/>
                  </a:moveTo>
                  <a:cubicBezTo>
                    <a:pt x="20800" y="8744"/>
                    <a:pt x="20000" y="2098"/>
                    <a:pt x="18000" y="437"/>
                  </a:cubicBezTo>
                  <a:cubicBezTo>
                    <a:pt x="16000" y="-1225"/>
                    <a:pt x="12800" y="2098"/>
                    <a:pt x="9600" y="6252"/>
                  </a:cubicBezTo>
                  <a:cubicBezTo>
                    <a:pt x="6400" y="10406"/>
                    <a:pt x="3200" y="15390"/>
                    <a:pt x="0" y="2037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1" name="خط"/>
            <p:cNvSpPr/>
            <p:nvPr/>
          </p:nvSpPr>
          <p:spPr>
            <a:xfrm>
              <a:off x="-1033238" y="1751772"/>
              <a:ext cx="238648" cy="233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0641" fill="norm" stroke="1" extrusionOk="0">
                  <a:moveTo>
                    <a:pt x="1080" y="9862"/>
                  </a:moveTo>
                  <a:cubicBezTo>
                    <a:pt x="1080" y="8091"/>
                    <a:pt x="1080" y="6321"/>
                    <a:pt x="1620" y="4727"/>
                  </a:cubicBezTo>
                  <a:cubicBezTo>
                    <a:pt x="2160" y="3134"/>
                    <a:pt x="3240" y="1718"/>
                    <a:pt x="4680" y="832"/>
                  </a:cubicBezTo>
                  <a:cubicBezTo>
                    <a:pt x="6120" y="-53"/>
                    <a:pt x="7920" y="-407"/>
                    <a:pt x="10260" y="655"/>
                  </a:cubicBezTo>
                  <a:cubicBezTo>
                    <a:pt x="12600" y="1718"/>
                    <a:pt x="15480" y="4196"/>
                    <a:pt x="17640" y="5967"/>
                  </a:cubicBezTo>
                  <a:cubicBezTo>
                    <a:pt x="19800" y="7737"/>
                    <a:pt x="21240" y="8800"/>
                    <a:pt x="21420" y="10216"/>
                  </a:cubicBezTo>
                  <a:cubicBezTo>
                    <a:pt x="21600" y="11632"/>
                    <a:pt x="20520" y="13403"/>
                    <a:pt x="18360" y="15173"/>
                  </a:cubicBezTo>
                  <a:cubicBezTo>
                    <a:pt x="16200" y="16944"/>
                    <a:pt x="12960" y="18714"/>
                    <a:pt x="10440" y="19777"/>
                  </a:cubicBezTo>
                  <a:cubicBezTo>
                    <a:pt x="7920" y="20839"/>
                    <a:pt x="6120" y="21193"/>
                    <a:pt x="4500" y="19245"/>
                  </a:cubicBezTo>
                  <a:cubicBezTo>
                    <a:pt x="2880" y="17298"/>
                    <a:pt x="1440" y="13049"/>
                    <a:pt x="0" y="88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2" name="خط"/>
            <p:cNvSpPr/>
            <p:nvPr/>
          </p:nvSpPr>
          <p:spPr>
            <a:xfrm>
              <a:off x="-1571048" y="1640543"/>
              <a:ext cx="177158" cy="403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516" fill="norm" stroke="1" extrusionOk="0">
                  <a:moveTo>
                    <a:pt x="15124" y="985"/>
                  </a:moveTo>
                  <a:cubicBezTo>
                    <a:pt x="12776" y="558"/>
                    <a:pt x="10429" y="130"/>
                    <a:pt x="8081" y="23"/>
                  </a:cubicBezTo>
                  <a:cubicBezTo>
                    <a:pt x="5733" y="-84"/>
                    <a:pt x="3385" y="130"/>
                    <a:pt x="1742" y="1841"/>
                  </a:cubicBezTo>
                  <a:cubicBezTo>
                    <a:pt x="98" y="3552"/>
                    <a:pt x="-841" y="6760"/>
                    <a:pt x="1037" y="9754"/>
                  </a:cubicBezTo>
                  <a:cubicBezTo>
                    <a:pt x="2916" y="12748"/>
                    <a:pt x="7611" y="15528"/>
                    <a:pt x="11368" y="17453"/>
                  </a:cubicBezTo>
                  <a:cubicBezTo>
                    <a:pt x="15124" y="19377"/>
                    <a:pt x="17942" y="20447"/>
                    <a:pt x="20759" y="2151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3" name="خط"/>
            <p:cNvSpPr/>
            <p:nvPr/>
          </p:nvSpPr>
          <p:spPr>
            <a:xfrm>
              <a:off x="-2139241" y="1935505"/>
              <a:ext cx="237699" cy="396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600" fill="norm" stroke="1" extrusionOk="0">
                  <a:moveTo>
                    <a:pt x="16200" y="0"/>
                  </a:moveTo>
                  <a:cubicBezTo>
                    <a:pt x="18000" y="218"/>
                    <a:pt x="19800" y="436"/>
                    <a:pt x="20700" y="1200"/>
                  </a:cubicBezTo>
                  <a:cubicBezTo>
                    <a:pt x="21600" y="1964"/>
                    <a:pt x="21600" y="3273"/>
                    <a:pt x="20520" y="5564"/>
                  </a:cubicBezTo>
                  <a:cubicBezTo>
                    <a:pt x="19440" y="7855"/>
                    <a:pt x="17280" y="11127"/>
                    <a:pt x="13680" y="13964"/>
                  </a:cubicBezTo>
                  <a:cubicBezTo>
                    <a:pt x="10080" y="16800"/>
                    <a:pt x="5040" y="192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4" name="خط"/>
            <p:cNvSpPr/>
            <p:nvPr/>
          </p:nvSpPr>
          <p:spPr>
            <a:xfrm>
              <a:off x="-2487872" y="1959548"/>
              <a:ext cx="12022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5" name="خط"/>
            <p:cNvSpPr/>
            <p:nvPr/>
          </p:nvSpPr>
          <p:spPr>
            <a:xfrm>
              <a:off x="-1538152" y="1656689"/>
              <a:ext cx="108197" cy="26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000" y="4868"/>
                    <a:pt x="8000" y="-1303"/>
                    <a:pt x="11600" y="240"/>
                  </a:cubicBezTo>
                  <a:cubicBezTo>
                    <a:pt x="15200" y="1783"/>
                    <a:pt x="18400" y="11040"/>
                    <a:pt x="21600" y="2029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6" name="خط"/>
            <p:cNvSpPr/>
            <p:nvPr/>
          </p:nvSpPr>
          <p:spPr>
            <a:xfrm>
              <a:off x="229048" y="-36066"/>
              <a:ext cx="276502" cy="288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35" y="0"/>
                    <a:pt x="18470" y="0"/>
                    <a:pt x="14870" y="3600"/>
                  </a:cubicBezTo>
                  <a:cubicBezTo>
                    <a:pt x="11270" y="7200"/>
                    <a:pt x="5635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7" name="خط"/>
            <p:cNvSpPr/>
            <p:nvPr/>
          </p:nvSpPr>
          <p:spPr>
            <a:xfrm>
              <a:off x="241070" y="-36066"/>
              <a:ext cx="120219" cy="240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8" name="خط"/>
            <p:cNvSpPr/>
            <p:nvPr/>
          </p:nvSpPr>
          <p:spPr>
            <a:xfrm>
              <a:off x="1052884" y="108195"/>
              <a:ext cx="167470" cy="221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1293" fill="norm" stroke="1" extrusionOk="0">
                  <a:moveTo>
                    <a:pt x="9530" y="4629"/>
                  </a:moveTo>
                  <a:cubicBezTo>
                    <a:pt x="7076" y="4629"/>
                    <a:pt x="4621" y="4629"/>
                    <a:pt x="3148" y="5593"/>
                  </a:cubicBezTo>
                  <a:cubicBezTo>
                    <a:pt x="1676" y="6557"/>
                    <a:pt x="1185" y="8486"/>
                    <a:pt x="694" y="10607"/>
                  </a:cubicBezTo>
                  <a:cubicBezTo>
                    <a:pt x="203" y="12729"/>
                    <a:pt x="-288" y="15043"/>
                    <a:pt x="203" y="16971"/>
                  </a:cubicBezTo>
                  <a:cubicBezTo>
                    <a:pt x="694" y="18900"/>
                    <a:pt x="2167" y="20443"/>
                    <a:pt x="5357" y="21021"/>
                  </a:cubicBezTo>
                  <a:cubicBezTo>
                    <a:pt x="8548" y="21600"/>
                    <a:pt x="13457" y="21214"/>
                    <a:pt x="16648" y="20250"/>
                  </a:cubicBezTo>
                  <a:cubicBezTo>
                    <a:pt x="19839" y="19286"/>
                    <a:pt x="21312" y="17743"/>
                    <a:pt x="20085" y="14271"/>
                  </a:cubicBezTo>
                  <a:cubicBezTo>
                    <a:pt x="18857" y="10800"/>
                    <a:pt x="14930" y="5400"/>
                    <a:pt x="11003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9" name="خط"/>
            <p:cNvSpPr/>
            <p:nvPr/>
          </p:nvSpPr>
          <p:spPr>
            <a:xfrm>
              <a:off x="670656" y="53506"/>
              <a:ext cx="159482" cy="33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1252" fill="norm" stroke="1" extrusionOk="0">
                  <a:moveTo>
                    <a:pt x="20468" y="1195"/>
                  </a:moveTo>
                  <a:cubicBezTo>
                    <a:pt x="18411" y="423"/>
                    <a:pt x="16354" y="-348"/>
                    <a:pt x="12239" y="166"/>
                  </a:cubicBezTo>
                  <a:cubicBezTo>
                    <a:pt x="8125" y="681"/>
                    <a:pt x="1954" y="2481"/>
                    <a:pt x="411" y="6209"/>
                  </a:cubicBezTo>
                  <a:cubicBezTo>
                    <a:pt x="-1132" y="9938"/>
                    <a:pt x="1954" y="15595"/>
                    <a:pt x="5039" y="21252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0" name="خط"/>
            <p:cNvSpPr/>
            <p:nvPr/>
          </p:nvSpPr>
          <p:spPr>
            <a:xfrm>
              <a:off x="445440" y="709284"/>
              <a:ext cx="132240" cy="240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1" name="خط"/>
            <p:cNvSpPr/>
            <p:nvPr/>
          </p:nvSpPr>
          <p:spPr>
            <a:xfrm>
              <a:off x="421397" y="697262"/>
              <a:ext cx="228414" cy="264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89" y="2618"/>
                    <a:pt x="7579" y="5236"/>
                    <a:pt x="11179" y="8836"/>
                  </a:cubicBezTo>
                  <a:cubicBezTo>
                    <a:pt x="14779" y="12436"/>
                    <a:pt x="18189" y="17018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2" name="خط"/>
            <p:cNvSpPr/>
            <p:nvPr/>
          </p:nvSpPr>
          <p:spPr>
            <a:xfrm>
              <a:off x="1282066" y="829502"/>
              <a:ext cx="169637" cy="212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255" fill="norm" stroke="1" extrusionOk="0">
                  <a:moveTo>
                    <a:pt x="12382" y="3600"/>
                  </a:moveTo>
                  <a:cubicBezTo>
                    <a:pt x="9927" y="2800"/>
                    <a:pt x="7473" y="2000"/>
                    <a:pt x="5509" y="2400"/>
                  </a:cubicBezTo>
                  <a:cubicBezTo>
                    <a:pt x="3545" y="2800"/>
                    <a:pt x="2073" y="4400"/>
                    <a:pt x="1091" y="6200"/>
                  </a:cubicBezTo>
                  <a:cubicBezTo>
                    <a:pt x="109" y="8000"/>
                    <a:pt x="-382" y="10000"/>
                    <a:pt x="354" y="12600"/>
                  </a:cubicBezTo>
                  <a:cubicBezTo>
                    <a:pt x="1091" y="15200"/>
                    <a:pt x="3054" y="18400"/>
                    <a:pt x="5263" y="20000"/>
                  </a:cubicBezTo>
                  <a:cubicBezTo>
                    <a:pt x="7473" y="21600"/>
                    <a:pt x="9927" y="21600"/>
                    <a:pt x="13118" y="20400"/>
                  </a:cubicBezTo>
                  <a:cubicBezTo>
                    <a:pt x="16309" y="19200"/>
                    <a:pt x="20236" y="16800"/>
                    <a:pt x="20727" y="13200"/>
                  </a:cubicBezTo>
                  <a:cubicBezTo>
                    <a:pt x="21218" y="9600"/>
                    <a:pt x="18273" y="4800"/>
                    <a:pt x="15327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3" name="خط"/>
            <p:cNvSpPr/>
            <p:nvPr/>
          </p:nvSpPr>
          <p:spPr>
            <a:xfrm>
              <a:off x="930318" y="773805"/>
              <a:ext cx="188343" cy="36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4" fill="norm" stroke="1" extrusionOk="0">
                  <a:moveTo>
                    <a:pt x="21600" y="1138"/>
                  </a:moveTo>
                  <a:cubicBezTo>
                    <a:pt x="16545" y="441"/>
                    <a:pt x="11489" y="-256"/>
                    <a:pt x="7353" y="92"/>
                  </a:cubicBezTo>
                  <a:cubicBezTo>
                    <a:pt x="3217" y="441"/>
                    <a:pt x="0" y="1834"/>
                    <a:pt x="0" y="4273"/>
                  </a:cubicBezTo>
                  <a:cubicBezTo>
                    <a:pt x="0" y="6712"/>
                    <a:pt x="3217" y="10196"/>
                    <a:pt x="6894" y="13215"/>
                  </a:cubicBezTo>
                  <a:cubicBezTo>
                    <a:pt x="10570" y="16234"/>
                    <a:pt x="14706" y="18789"/>
                    <a:pt x="18843" y="21344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77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78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80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grpSp>
        <p:nvGrpSpPr>
          <p:cNvPr id="385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381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82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83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84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388" name="صفحة الكتاب ١٢١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387" name="صفحة الكتاب ١٢١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١٢١</a:t>
              </a:r>
            </a:p>
          </p:txBody>
        </p:sp>
        <p:pic>
          <p:nvPicPr>
            <p:cNvPr id="386" name="صفحة الكتاب ١٢١ صفحة الكتاب ١٢١" descr="صفحة الكتاب ١٢١ صفحة الكتاب ١٢١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389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923998" y="9638175"/>
            <a:ext cx="1501062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308410" y="1397087"/>
            <a:ext cx="3951772" cy="3754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326410" y="4721797"/>
            <a:ext cx="16957886" cy="28742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95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96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98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grpSp>
        <p:nvGrpSpPr>
          <p:cNvPr id="403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399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400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01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02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406" name="صفحة الكتاب ١٢١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405" name="صفحة الكتاب ١٢١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١٢١</a:t>
              </a:r>
            </a:p>
          </p:txBody>
        </p:sp>
        <p:pic>
          <p:nvPicPr>
            <p:cNvPr id="404" name="صفحة الكتاب ١٢١ صفحة الكتاب ١٢١" descr="صفحة الكتاب ١٢١ صفحة الكتاب ١٢١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407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923998" y="9638175"/>
            <a:ext cx="1501062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308410" y="1397087"/>
            <a:ext cx="3951772" cy="3754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326410" y="4721797"/>
            <a:ext cx="16957886" cy="28742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6" name="الرسم"/>
          <p:cNvGrpSpPr/>
          <p:nvPr/>
        </p:nvGrpSpPr>
        <p:grpSpPr>
          <a:xfrm>
            <a:off x="17431568" y="6239299"/>
            <a:ext cx="1983593" cy="721308"/>
            <a:chOff x="-1982957" y="-240435"/>
            <a:chExt cx="1983592" cy="721306"/>
          </a:xfrm>
        </p:grpSpPr>
        <p:sp>
          <p:nvSpPr>
            <p:cNvPr id="411" name="خط"/>
            <p:cNvSpPr/>
            <p:nvPr/>
          </p:nvSpPr>
          <p:spPr>
            <a:xfrm>
              <a:off x="-275866" y="0"/>
              <a:ext cx="276501" cy="1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2" name="خط"/>
            <p:cNvSpPr/>
            <p:nvPr/>
          </p:nvSpPr>
          <p:spPr>
            <a:xfrm>
              <a:off x="-323954" y="228413"/>
              <a:ext cx="312568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3" name="خط"/>
            <p:cNvSpPr/>
            <p:nvPr/>
          </p:nvSpPr>
          <p:spPr>
            <a:xfrm>
              <a:off x="-1345803" y="-240436"/>
              <a:ext cx="324589" cy="39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0"/>
                    <a:pt x="8000" y="0"/>
                    <a:pt x="10667" y="0"/>
                  </a:cubicBezTo>
                  <a:cubicBezTo>
                    <a:pt x="13333" y="0"/>
                    <a:pt x="14667" y="0"/>
                    <a:pt x="16000" y="0"/>
                  </a:cubicBezTo>
                  <a:cubicBezTo>
                    <a:pt x="17333" y="0"/>
                    <a:pt x="18667" y="0"/>
                    <a:pt x="19333" y="545"/>
                  </a:cubicBezTo>
                  <a:cubicBezTo>
                    <a:pt x="20000" y="1091"/>
                    <a:pt x="20000" y="2182"/>
                    <a:pt x="20267" y="5782"/>
                  </a:cubicBezTo>
                  <a:cubicBezTo>
                    <a:pt x="20533" y="9382"/>
                    <a:pt x="21067" y="15491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4" name="خط"/>
            <p:cNvSpPr/>
            <p:nvPr/>
          </p:nvSpPr>
          <p:spPr>
            <a:xfrm>
              <a:off x="-1922849" y="53930"/>
              <a:ext cx="432785" cy="426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21000" y="2128"/>
                  </a:moveTo>
                  <a:cubicBezTo>
                    <a:pt x="20800" y="1118"/>
                    <a:pt x="20600" y="109"/>
                    <a:pt x="20800" y="8"/>
                  </a:cubicBezTo>
                  <a:cubicBezTo>
                    <a:pt x="21000" y="-93"/>
                    <a:pt x="21600" y="714"/>
                    <a:pt x="21600" y="2430"/>
                  </a:cubicBezTo>
                  <a:cubicBezTo>
                    <a:pt x="21600" y="4146"/>
                    <a:pt x="21000" y="6771"/>
                    <a:pt x="17300" y="10101"/>
                  </a:cubicBezTo>
                  <a:cubicBezTo>
                    <a:pt x="13600" y="13432"/>
                    <a:pt x="6800" y="17470"/>
                    <a:pt x="0" y="2150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5" name="خط"/>
            <p:cNvSpPr/>
            <p:nvPr/>
          </p:nvSpPr>
          <p:spPr>
            <a:xfrm>
              <a:off x="-1982958" y="132239"/>
              <a:ext cx="1" cy="36067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23" name="الرسم"/>
          <p:cNvGrpSpPr/>
          <p:nvPr/>
        </p:nvGrpSpPr>
        <p:grpSpPr>
          <a:xfrm>
            <a:off x="12694991" y="6191212"/>
            <a:ext cx="1815288" cy="781416"/>
            <a:chOff x="-1814652" y="-300544"/>
            <a:chExt cx="1815287" cy="781415"/>
          </a:xfrm>
        </p:grpSpPr>
        <p:sp>
          <p:nvSpPr>
            <p:cNvPr id="417" name="خط"/>
            <p:cNvSpPr/>
            <p:nvPr/>
          </p:nvSpPr>
          <p:spPr>
            <a:xfrm>
              <a:off x="-215757" y="0"/>
              <a:ext cx="21639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8" name="خط"/>
            <p:cNvSpPr/>
            <p:nvPr/>
          </p:nvSpPr>
          <p:spPr>
            <a:xfrm>
              <a:off x="-191713" y="132239"/>
              <a:ext cx="132239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9" name="خط"/>
            <p:cNvSpPr/>
            <p:nvPr/>
          </p:nvSpPr>
          <p:spPr>
            <a:xfrm>
              <a:off x="-997173" y="-300545"/>
              <a:ext cx="288523" cy="43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800"/>
                    <a:pt x="5400" y="1600"/>
                    <a:pt x="7500" y="2100"/>
                  </a:cubicBezTo>
                  <a:cubicBezTo>
                    <a:pt x="9600" y="2600"/>
                    <a:pt x="11100" y="2800"/>
                    <a:pt x="12900" y="2900"/>
                  </a:cubicBezTo>
                  <a:cubicBezTo>
                    <a:pt x="14700" y="3000"/>
                    <a:pt x="16800" y="3000"/>
                    <a:pt x="17850" y="3500"/>
                  </a:cubicBezTo>
                  <a:cubicBezTo>
                    <a:pt x="18900" y="4000"/>
                    <a:pt x="18900" y="5000"/>
                    <a:pt x="19350" y="8100"/>
                  </a:cubicBezTo>
                  <a:cubicBezTo>
                    <a:pt x="19800" y="11200"/>
                    <a:pt x="20700" y="16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0" name="خط"/>
            <p:cNvSpPr/>
            <p:nvPr/>
          </p:nvSpPr>
          <p:spPr>
            <a:xfrm>
              <a:off x="-1105369" y="96174"/>
              <a:ext cx="12023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1" name="خط"/>
            <p:cNvSpPr/>
            <p:nvPr/>
          </p:nvSpPr>
          <p:spPr>
            <a:xfrm>
              <a:off x="-1754544" y="-4170"/>
              <a:ext cx="300544" cy="485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21600" y="2309"/>
                  </a:moveTo>
                  <a:cubicBezTo>
                    <a:pt x="20160" y="2309"/>
                    <a:pt x="18720" y="2309"/>
                    <a:pt x="18000" y="1866"/>
                  </a:cubicBezTo>
                  <a:cubicBezTo>
                    <a:pt x="17280" y="1423"/>
                    <a:pt x="17280" y="538"/>
                    <a:pt x="18000" y="184"/>
                  </a:cubicBezTo>
                  <a:cubicBezTo>
                    <a:pt x="18720" y="-170"/>
                    <a:pt x="20160" y="7"/>
                    <a:pt x="20880" y="538"/>
                  </a:cubicBezTo>
                  <a:cubicBezTo>
                    <a:pt x="21600" y="1069"/>
                    <a:pt x="21600" y="1955"/>
                    <a:pt x="20736" y="4168"/>
                  </a:cubicBezTo>
                  <a:cubicBezTo>
                    <a:pt x="19872" y="6381"/>
                    <a:pt x="18144" y="9922"/>
                    <a:pt x="14544" y="13020"/>
                  </a:cubicBezTo>
                  <a:cubicBezTo>
                    <a:pt x="10944" y="16119"/>
                    <a:pt x="5472" y="18774"/>
                    <a:pt x="0" y="2143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2" name="خط"/>
            <p:cNvSpPr/>
            <p:nvPr/>
          </p:nvSpPr>
          <p:spPr>
            <a:xfrm>
              <a:off x="-1814653" y="60108"/>
              <a:ext cx="12023" cy="1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71" name="الرسم"/>
          <p:cNvGrpSpPr/>
          <p:nvPr/>
        </p:nvGrpSpPr>
        <p:grpSpPr>
          <a:xfrm>
            <a:off x="4604338" y="5986842"/>
            <a:ext cx="7436014" cy="2825118"/>
            <a:chOff x="-5853967" y="-577045"/>
            <a:chExt cx="7436013" cy="2825116"/>
          </a:xfrm>
        </p:grpSpPr>
        <p:sp>
          <p:nvSpPr>
            <p:cNvPr id="424" name="خط"/>
            <p:cNvSpPr/>
            <p:nvPr/>
          </p:nvSpPr>
          <p:spPr>
            <a:xfrm>
              <a:off x="-155648" y="0"/>
              <a:ext cx="156284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5" name="خط"/>
            <p:cNvSpPr/>
            <p:nvPr/>
          </p:nvSpPr>
          <p:spPr>
            <a:xfrm>
              <a:off x="-191714" y="192348"/>
              <a:ext cx="168306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6" name="خط"/>
            <p:cNvSpPr/>
            <p:nvPr/>
          </p:nvSpPr>
          <p:spPr>
            <a:xfrm>
              <a:off x="-1514109" y="17500"/>
              <a:ext cx="997809" cy="30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9" fill="norm" stroke="1" extrusionOk="0">
                  <a:moveTo>
                    <a:pt x="21600" y="12509"/>
                  </a:moveTo>
                  <a:cubicBezTo>
                    <a:pt x="19865" y="7109"/>
                    <a:pt x="18130" y="1709"/>
                    <a:pt x="16308" y="359"/>
                  </a:cubicBezTo>
                  <a:cubicBezTo>
                    <a:pt x="14487" y="-991"/>
                    <a:pt x="12578" y="1709"/>
                    <a:pt x="10453" y="4409"/>
                  </a:cubicBezTo>
                  <a:cubicBezTo>
                    <a:pt x="8328" y="7109"/>
                    <a:pt x="5986" y="9809"/>
                    <a:pt x="4207" y="12509"/>
                  </a:cubicBezTo>
                  <a:cubicBezTo>
                    <a:pt x="2429" y="15209"/>
                    <a:pt x="1214" y="17909"/>
                    <a:pt x="0" y="2060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27" name="خط الشكل" descr="خط الشكل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76813" y="-489934"/>
              <a:ext cx="234518" cy="571128"/>
            </a:xfrm>
            <a:prstGeom prst="rect">
              <a:avLst/>
            </a:prstGeom>
            <a:effectLst/>
          </p:spPr>
        </p:pic>
        <p:pic>
          <p:nvPicPr>
            <p:cNvPr id="429" name="خط الشكل" descr="خط الشكل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76813" y="-345673"/>
              <a:ext cx="270583" cy="402824"/>
            </a:xfrm>
            <a:prstGeom prst="rect">
              <a:avLst/>
            </a:prstGeom>
            <a:effectLst/>
          </p:spPr>
        </p:pic>
        <p:pic>
          <p:nvPicPr>
            <p:cNvPr id="431" name="خط الشكل" descr="خط الشكل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78052" y="-429825"/>
              <a:ext cx="255883" cy="353734"/>
            </a:xfrm>
            <a:prstGeom prst="rect">
              <a:avLst/>
            </a:prstGeom>
            <a:effectLst/>
          </p:spPr>
        </p:pic>
        <p:pic>
          <p:nvPicPr>
            <p:cNvPr id="433" name="خط الشكل" descr="خط الشكل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92600" y="-550043"/>
              <a:ext cx="279384" cy="547084"/>
            </a:xfrm>
            <a:prstGeom prst="rect">
              <a:avLst/>
            </a:prstGeom>
            <a:effectLst/>
          </p:spPr>
        </p:pic>
        <p:pic>
          <p:nvPicPr>
            <p:cNvPr id="435" name="خط الشكل" descr="خط الشكل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12878" y="231372"/>
              <a:ext cx="246540" cy="414845"/>
            </a:xfrm>
            <a:prstGeom prst="rect">
              <a:avLst/>
            </a:prstGeom>
            <a:effectLst/>
          </p:spPr>
        </p:pic>
        <p:pic>
          <p:nvPicPr>
            <p:cNvPr id="437" name="خط الشكل" descr="خط الشكل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64791" y="294702"/>
              <a:ext cx="330692" cy="327472"/>
            </a:xfrm>
            <a:prstGeom prst="rect">
              <a:avLst/>
            </a:prstGeom>
            <a:effectLst/>
          </p:spPr>
        </p:pic>
        <p:pic>
          <p:nvPicPr>
            <p:cNvPr id="439" name="خط الشكل" descr="خط الشكل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291832" y="466739"/>
              <a:ext cx="290214" cy="319231"/>
            </a:xfrm>
            <a:prstGeom prst="rect">
              <a:avLst/>
            </a:prstGeom>
            <a:effectLst/>
          </p:spPr>
        </p:pic>
        <p:pic>
          <p:nvPicPr>
            <p:cNvPr id="441" name="خط الشكل" descr="خط الشكل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03047" y="341072"/>
              <a:ext cx="268937" cy="581646"/>
            </a:xfrm>
            <a:prstGeom prst="rect">
              <a:avLst/>
            </a:prstGeom>
            <a:effectLst/>
          </p:spPr>
        </p:pic>
        <p:sp>
          <p:nvSpPr>
            <p:cNvPr id="443" name="خط"/>
            <p:cNvSpPr/>
            <p:nvPr/>
          </p:nvSpPr>
          <p:spPr>
            <a:xfrm>
              <a:off x="-816846" y="-432784"/>
              <a:ext cx="96175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4" name="خط"/>
            <p:cNvSpPr/>
            <p:nvPr/>
          </p:nvSpPr>
          <p:spPr>
            <a:xfrm>
              <a:off x="-1484439" y="-577046"/>
              <a:ext cx="280482" cy="31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385" fill="norm" stroke="1" extrusionOk="0">
                  <a:moveTo>
                    <a:pt x="13979" y="2430"/>
                  </a:moveTo>
                  <a:cubicBezTo>
                    <a:pt x="10979" y="2970"/>
                    <a:pt x="7979" y="3510"/>
                    <a:pt x="5429" y="4860"/>
                  </a:cubicBezTo>
                  <a:cubicBezTo>
                    <a:pt x="2879" y="6210"/>
                    <a:pt x="779" y="8370"/>
                    <a:pt x="179" y="10665"/>
                  </a:cubicBezTo>
                  <a:cubicBezTo>
                    <a:pt x="-421" y="12960"/>
                    <a:pt x="479" y="15390"/>
                    <a:pt x="3029" y="17145"/>
                  </a:cubicBezTo>
                  <a:cubicBezTo>
                    <a:pt x="5579" y="18900"/>
                    <a:pt x="9779" y="19980"/>
                    <a:pt x="12629" y="20655"/>
                  </a:cubicBezTo>
                  <a:cubicBezTo>
                    <a:pt x="15479" y="21330"/>
                    <a:pt x="16979" y="21600"/>
                    <a:pt x="18179" y="21195"/>
                  </a:cubicBezTo>
                  <a:cubicBezTo>
                    <a:pt x="19379" y="20790"/>
                    <a:pt x="20279" y="19710"/>
                    <a:pt x="20729" y="17820"/>
                  </a:cubicBezTo>
                  <a:cubicBezTo>
                    <a:pt x="21179" y="15930"/>
                    <a:pt x="21179" y="13230"/>
                    <a:pt x="19829" y="10125"/>
                  </a:cubicBezTo>
                  <a:cubicBezTo>
                    <a:pt x="18479" y="7020"/>
                    <a:pt x="15779" y="3510"/>
                    <a:pt x="13079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5" name="خط"/>
            <p:cNvSpPr/>
            <p:nvPr/>
          </p:nvSpPr>
          <p:spPr>
            <a:xfrm>
              <a:off x="-900998" y="372675"/>
              <a:ext cx="96175" cy="6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6" name="خط"/>
            <p:cNvSpPr/>
            <p:nvPr/>
          </p:nvSpPr>
          <p:spPr>
            <a:xfrm>
              <a:off x="-1213564" y="391649"/>
              <a:ext cx="132240" cy="41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2484"/>
                  </a:moveTo>
                  <a:cubicBezTo>
                    <a:pt x="17673" y="521"/>
                    <a:pt x="13745" y="-1443"/>
                    <a:pt x="10145" y="1502"/>
                  </a:cubicBezTo>
                  <a:cubicBezTo>
                    <a:pt x="6545" y="4448"/>
                    <a:pt x="3273" y="12302"/>
                    <a:pt x="0" y="2015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7" name="خط"/>
            <p:cNvSpPr/>
            <p:nvPr/>
          </p:nvSpPr>
          <p:spPr>
            <a:xfrm>
              <a:off x="-1706457" y="252457"/>
              <a:ext cx="96175" cy="300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8" name="خط"/>
            <p:cNvSpPr/>
            <p:nvPr/>
          </p:nvSpPr>
          <p:spPr>
            <a:xfrm>
              <a:off x="-909772" y="1203960"/>
              <a:ext cx="230594" cy="31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478" fill="norm" stroke="1" extrusionOk="0">
                  <a:moveTo>
                    <a:pt x="18374" y="1519"/>
                  </a:moveTo>
                  <a:cubicBezTo>
                    <a:pt x="16910" y="698"/>
                    <a:pt x="15445" y="-122"/>
                    <a:pt x="13066" y="15"/>
                  </a:cubicBezTo>
                  <a:cubicBezTo>
                    <a:pt x="10686" y="151"/>
                    <a:pt x="7391" y="1245"/>
                    <a:pt x="4828" y="3296"/>
                  </a:cubicBezTo>
                  <a:cubicBezTo>
                    <a:pt x="2266" y="5346"/>
                    <a:pt x="435" y="8354"/>
                    <a:pt x="69" y="11088"/>
                  </a:cubicBezTo>
                  <a:cubicBezTo>
                    <a:pt x="-297" y="13822"/>
                    <a:pt x="801" y="16283"/>
                    <a:pt x="2998" y="18197"/>
                  </a:cubicBezTo>
                  <a:cubicBezTo>
                    <a:pt x="5195" y="20111"/>
                    <a:pt x="8489" y="21478"/>
                    <a:pt x="11601" y="21478"/>
                  </a:cubicBezTo>
                  <a:cubicBezTo>
                    <a:pt x="14713" y="21478"/>
                    <a:pt x="17642" y="20111"/>
                    <a:pt x="19289" y="17924"/>
                  </a:cubicBezTo>
                  <a:cubicBezTo>
                    <a:pt x="20937" y="15736"/>
                    <a:pt x="21303" y="12729"/>
                    <a:pt x="20937" y="10541"/>
                  </a:cubicBezTo>
                  <a:cubicBezTo>
                    <a:pt x="20571" y="8354"/>
                    <a:pt x="19472" y="6987"/>
                    <a:pt x="18374" y="562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9" name="خط"/>
            <p:cNvSpPr/>
            <p:nvPr/>
          </p:nvSpPr>
          <p:spPr>
            <a:xfrm>
              <a:off x="-504280" y="1466655"/>
              <a:ext cx="48088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0" name="خط"/>
            <p:cNvSpPr/>
            <p:nvPr/>
          </p:nvSpPr>
          <p:spPr>
            <a:xfrm>
              <a:off x="-1562196" y="1334416"/>
              <a:ext cx="369114" cy="58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15329" y="1322"/>
                  </a:moveTo>
                  <a:cubicBezTo>
                    <a:pt x="14632" y="1910"/>
                    <a:pt x="13935" y="2498"/>
                    <a:pt x="13819" y="2424"/>
                  </a:cubicBezTo>
                  <a:cubicBezTo>
                    <a:pt x="13703" y="2351"/>
                    <a:pt x="14168" y="1616"/>
                    <a:pt x="15097" y="1029"/>
                  </a:cubicBezTo>
                  <a:cubicBezTo>
                    <a:pt x="16026" y="441"/>
                    <a:pt x="17419" y="0"/>
                    <a:pt x="18581" y="0"/>
                  </a:cubicBezTo>
                  <a:cubicBezTo>
                    <a:pt x="19742" y="0"/>
                    <a:pt x="20671" y="441"/>
                    <a:pt x="21135" y="1616"/>
                  </a:cubicBezTo>
                  <a:cubicBezTo>
                    <a:pt x="21600" y="2792"/>
                    <a:pt x="21600" y="4702"/>
                    <a:pt x="19742" y="7641"/>
                  </a:cubicBezTo>
                  <a:cubicBezTo>
                    <a:pt x="17884" y="10580"/>
                    <a:pt x="14168" y="14547"/>
                    <a:pt x="10568" y="17045"/>
                  </a:cubicBezTo>
                  <a:cubicBezTo>
                    <a:pt x="6968" y="19543"/>
                    <a:pt x="3484" y="20571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1" name="خط"/>
            <p:cNvSpPr/>
            <p:nvPr/>
          </p:nvSpPr>
          <p:spPr>
            <a:xfrm>
              <a:off x="-1718479" y="1454634"/>
              <a:ext cx="12023" cy="1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2" name="خط"/>
            <p:cNvSpPr/>
            <p:nvPr/>
          </p:nvSpPr>
          <p:spPr>
            <a:xfrm>
              <a:off x="457462" y="1430590"/>
              <a:ext cx="324589" cy="2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3" name="خط"/>
            <p:cNvSpPr/>
            <p:nvPr/>
          </p:nvSpPr>
          <p:spPr>
            <a:xfrm>
              <a:off x="397353" y="1719113"/>
              <a:ext cx="216393" cy="1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4" name="خط"/>
            <p:cNvSpPr/>
            <p:nvPr/>
          </p:nvSpPr>
          <p:spPr>
            <a:xfrm>
              <a:off x="-3581854" y="-276501"/>
              <a:ext cx="132241" cy="31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55" y="5538"/>
                    <a:pt x="8509" y="11077"/>
                    <a:pt x="4909" y="14677"/>
                  </a:cubicBezTo>
                  <a:cubicBezTo>
                    <a:pt x="1309" y="18277"/>
                    <a:pt x="655" y="19938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5" name="خط"/>
            <p:cNvSpPr/>
            <p:nvPr/>
          </p:nvSpPr>
          <p:spPr>
            <a:xfrm>
              <a:off x="-3605897" y="-216392"/>
              <a:ext cx="204371" cy="348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18" y="2731"/>
                    <a:pt x="4235" y="5462"/>
                    <a:pt x="7835" y="9062"/>
                  </a:cubicBezTo>
                  <a:cubicBezTo>
                    <a:pt x="11435" y="12662"/>
                    <a:pt x="16518" y="17131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6" name="خط"/>
            <p:cNvSpPr/>
            <p:nvPr/>
          </p:nvSpPr>
          <p:spPr>
            <a:xfrm>
              <a:off x="-3297952" y="-445790"/>
              <a:ext cx="160905" cy="337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408" fill="norm" stroke="1" extrusionOk="0">
                  <a:moveTo>
                    <a:pt x="21154" y="2349"/>
                  </a:moveTo>
                  <a:cubicBezTo>
                    <a:pt x="19573" y="1333"/>
                    <a:pt x="17993" y="316"/>
                    <a:pt x="15095" y="62"/>
                  </a:cubicBezTo>
                  <a:cubicBezTo>
                    <a:pt x="12198" y="-192"/>
                    <a:pt x="7983" y="316"/>
                    <a:pt x="4822" y="1841"/>
                  </a:cubicBezTo>
                  <a:cubicBezTo>
                    <a:pt x="1661" y="3366"/>
                    <a:pt x="-446" y="5907"/>
                    <a:pt x="81" y="9337"/>
                  </a:cubicBezTo>
                  <a:cubicBezTo>
                    <a:pt x="608" y="12768"/>
                    <a:pt x="3769" y="17088"/>
                    <a:pt x="6930" y="21408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7" name="خط"/>
            <p:cNvSpPr/>
            <p:nvPr/>
          </p:nvSpPr>
          <p:spPr>
            <a:xfrm>
              <a:off x="-3533767" y="384697"/>
              <a:ext cx="156285" cy="31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69" y="4431"/>
                    <a:pt x="12739" y="8862"/>
                    <a:pt x="9139" y="12462"/>
                  </a:cubicBezTo>
                  <a:cubicBezTo>
                    <a:pt x="5539" y="16062"/>
                    <a:pt x="2769" y="18831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8" name="خط"/>
            <p:cNvSpPr/>
            <p:nvPr/>
          </p:nvSpPr>
          <p:spPr>
            <a:xfrm>
              <a:off x="-3545789" y="408740"/>
              <a:ext cx="168307" cy="384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4725"/>
                    <a:pt x="8229" y="9450"/>
                    <a:pt x="11829" y="13050"/>
                  </a:cubicBezTo>
                  <a:cubicBezTo>
                    <a:pt x="15429" y="16650"/>
                    <a:pt x="18514" y="19125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9" name="خط"/>
            <p:cNvSpPr/>
            <p:nvPr/>
          </p:nvSpPr>
          <p:spPr>
            <a:xfrm>
              <a:off x="-3256178" y="442490"/>
              <a:ext cx="227327" cy="290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475" fill="norm" stroke="1" extrusionOk="0">
                  <a:moveTo>
                    <a:pt x="15276" y="1059"/>
                  </a:moveTo>
                  <a:cubicBezTo>
                    <a:pt x="13446" y="467"/>
                    <a:pt x="11615" y="-125"/>
                    <a:pt x="9053" y="23"/>
                  </a:cubicBezTo>
                  <a:cubicBezTo>
                    <a:pt x="6490" y="171"/>
                    <a:pt x="3195" y="1059"/>
                    <a:pt x="1365" y="2242"/>
                  </a:cubicBezTo>
                  <a:cubicBezTo>
                    <a:pt x="-466" y="3426"/>
                    <a:pt x="-832" y="4905"/>
                    <a:pt x="2646" y="8160"/>
                  </a:cubicBezTo>
                  <a:cubicBezTo>
                    <a:pt x="6124" y="11415"/>
                    <a:pt x="13446" y="16445"/>
                    <a:pt x="20768" y="21475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0" name="خط"/>
            <p:cNvSpPr/>
            <p:nvPr/>
          </p:nvSpPr>
          <p:spPr>
            <a:xfrm>
              <a:off x="-4423378" y="0"/>
              <a:ext cx="156285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1" name="خط"/>
            <p:cNvSpPr/>
            <p:nvPr/>
          </p:nvSpPr>
          <p:spPr>
            <a:xfrm>
              <a:off x="-4507530" y="240435"/>
              <a:ext cx="252458" cy="3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2" name="خط"/>
            <p:cNvSpPr/>
            <p:nvPr/>
          </p:nvSpPr>
          <p:spPr>
            <a:xfrm>
              <a:off x="-5505337" y="-271904"/>
              <a:ext cx="348632" cy="38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21600" y="18642"/>
                  </a:moveTo>
                  <a:cubicBezTo>
                    <a:pt x="19117" y="16167"/>
                    <a:pt x="16634" y="13692"/>
                    <a:pt x="14524" y="11104"/>
                  </a:cubicBezTo>
                  <a:cubicBezTo>
                    <a:pt x="12414" y="8517"/>
                    <a:pt x="10676" y="5817"/>
                    <a:pt x="9559" y="3792"/>
                  </a:cubicBezTo>
                  <a:cubicBezTo>
                    <a:pt x="8441" y="1767"/>
                    <a:pt x="7945" y="417"/>
                    <a:pt x="7200" y="79"/>
                  </a:cubicBezTo>
                  <a:cubicBezTo>
                    <a:pt x="6455" y="-258"/>
                    <a:pt x="5462" y="417"/>
                    <a:pt x="4593" y="3342"/>
                  </a:cubicBezTo>
                  <a:cubicBezTo>
                    <a:pt x="3724" y="6267"/>
                    <a:pt x="2979" y="11442"/>
                    <a:pt x="2234" y="14817"/>
                  </a:cubicBezTo>
                  <a:cubicBezTo>
                    <a:pt x="1490" y="18192"/>
                    <a:pt x="745" y="19767"/>
                    <a:pt x="0" y="2134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3" name="خط"/>
            <p:cNvSpPr/>
            <p:nvPr/>
          </p:nvSpPr>
          <p:spPr>
            <a:xfrm>
              <a:off x="-5793859" y="310253"/>
              <a:ext cx="877590" cy="86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5" fill="norm" stroke="1" extrusionOk="0">
                  <a:moveTo>
                    <a:pt x="21600" y="6458"/>
                  </a:moveTo>
                  <a:cubicBezTo>
                    <a:pt x="21205" y="3512"/>
                    <a:pt x="20811" y="567"/>
                    <a:pt x="19973" y="76"/>
                  </a:cubicBezTo>
                  <a:cubicBezTo>
                    <a:pt x="19134" y="-415"/>
                    <a:pt x="17852" y="1549"/>
                    <a:pt x="15386" y="4003"/>
                  </a:cubicBezTo>
                  <a:cubicBezTo>
                    <a:pt x="12921" y="6458"/>
                    <a:pt x="9271" y="9403"/>
                    <a:pt x="6510" y="12349"/>
                  </a:cubicBezTo>
                  <a:cubicBezTo>
                    <a:pt x="3748" y="15294"/>
                    <a:pt x="1874" y="18240"/>
                    <a:pt x="0" y="2118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4" name="خط"/>
            <p:cNvSpPr/>
            <p:nvPr/>
          </p:nvSpPr>
          <p:spPr>
            <a:xfrm>
              <a:off x="-5192771" y="685240"/>
              <a:ext cx="132241" cy="84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0"/>
                    <a:pt x="15055" y="0"/>
                    <a:pt x="11455" y="3600"/>
                  </a:cubicBezTo>
                  <a:cubicBezTo>
                    <a:pt x="7855" y="7200"/>
                    <a:pt x="3927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5" name="خط"/>
            <p:cNvSpPr/>
            <p:nvPr/>
          </p:nvSpPr>
          <p:spPr>
            <a:xfrm>
              <a:off x="-5589489" y="553001"/>
              <a:ext cx="144262" cy="384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6" name="خط"/>
            <p:cNvSpPr/>
            <p:nvPr/>
          </p:nvSpPr>
          <p:spPr>
            <a:xfrm>
              <a:off x="-3906442" y="1719113"/>
              <a:ext cx="228415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7" name="خط"/>
            <p:cNvSpPr/>
            <p:nvPr/>
          </p:nvSpPr>
          <p:spPr>
            <a:xfrm>
              <a:off x="-3906442" y="1923483"/>
              <a:ext cx="192350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8" name="خط"/>
            <p:cNvSpPr/>
            <p:nvPr/>
          </p:nvSpPr>
          <p:spPr>
            <a:xfrm>
              <a:off x="-4856161" y="1481978"/>
              <a:ext cx="492894" cy="46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21448"/>
                  </a:moveTo>
                  <a:cubicBezTo>
                    <a:pt x="1229" y="16648"/>
                    <a:pt x="2459" y="11848"/>
                    <a:pt x="3337" y="8617"/>
                  </a:cubicBezTo>
                  <a:cubicBezTo>
                    <a:pt x="4215" y="5386"/>
                    <a:pt x="4741" y="3725"/>
                    <a:pt x="5180" y="2433"/>
                  </a:cubicBezTo>
                  <a:cubicBezTo>
                    <a:pt x="5620" y="1140"/>
                    <a:pt x="5971" y="217"/>
                    <a:pt x="6498" y="33"/>
                  </a:cubicBezTo>
                  <a:cubicBezTo>
                    <a:pt x="7024" y="-152"/>
                    <a:pt x="7727" y="402"/>
                    <a:pt x="9571" y="2894"/>
                  </a:cubicBezTo>
                  <a:cubicBezTo>
                    <a:pt x="11415" y="5386"/>
                    <a:pt x="14400" y="9817"/>
                    <a:pt x="16595" y="13233"/>
                  </a:cubicBezTo>
                  <a:cubicBezTo>
                    <a:pt x="18790" y="16648"/>
                    <a:pt x="20195" y="19048"/>
                    <a:pt x="21600" y="2144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9" name="خط"/>
            <p:cNvSpPr/>
            <p:nvPr/>
          </p:nvSpPr>
          <p:spPr>
            <a:xfrm>
              <a:off x="-5553424" y="1715750"/>
              <a:ext cx="312567" cy="532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21600" y="1103"/>
                  </a:moveTo>
                  <a:cubicBezTo>
                    <a:pt x="20492" y="1586"/>
                    <a:pt x="19385" y="2070"/>
                    <a:pt x="18277" y="2553"/>
                  </a:cubicBezTo>
                  <a:cubicBezTo>
                    <a:pt x="17169" y="3037"/>
                    <a:pt x="16062" y="3520"/>
                    <a:pt x="15646" y="3117"/>
                  </a:cubicBezTo>
                  <a:cubicBezTo>
                    <a:pt x="15231" y="2714"/>
                    <a:pt x="15508" y="1425"/>
                    <a:pt x="16338" y="700"/>
                  </a:cubicBezTo>
                  <a:cubicBezTo>
                    <a:pt x="17169" y="-26"/>
                    <a:pt x="18554" y="-187"/>
                    <a:pt x="19385" y="216"/>
                  </a:cubicBezTo>
                  <a:cubicBezTo>
                    <a:pt x="20215" y="619"/>
                    <a:pt x="20492" y="1586"/>
                    <a:pt x="19938" y="3762"/>
                  </a:cubicBezTo>
                  <a:cubicBezTo>
                    <a:pt x="19385" y="5938"/>
                    <a:pt x="18000" y="9323"/>
                    <a:pt x="14538" y="12467"/>
                  </a:cubicBezTo>
                  <a:cubicBezTo>
                    <a:pt x="11077" y="15610"/>
                    <a:pt x="5538" y="18512"/>
                    <a:pt x="0" y="2141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0" name="خط"/>
            <p:cNvSpPr/>
            <p:nvPr/>
          </p:nvSpPr>
          <p:spPr>
            <a:xfrm>
              <a:off x="-5853968" y="1779222"/>
              <a:ext cx="1" cy="36066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74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475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77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grpSp>
        <p:nvGrpSpPr>
          <p:cNvPr id="482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478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479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80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81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485" name="صفحة الكتاب ١٢١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484" name="صفحة الكتاب ١٢١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١٢١</a:t>
              </a:r>
            </a:p>
          </p:txBody>
        </p:sp>
        <p:pic>
          <p:nvPicPr>
            <p:cNvPr id="483" name="صفحة الكتاب ١٢١ صفحة الكتاب ١٢١" descr="صفحة الكتاب ١٢١ صفحة الكتاب ١٢١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486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87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923998" y="9638175"/>
            <a:ext cx="1501062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88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308410" y="1397087"/>
            <a:ext cx="3951772" cy="3754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898073" y="5619840"/>
            <a:ext cx="17233010" cy="2397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" name="صورة" descr="صورة">
            <a:hlinkClick r:id="rId9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493644" y="2384859"/>
            <a:ext cx="3006663" cy="2981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93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494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96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grpSp>
        <p:nvGrpSpPr>
          <p:cNvPr id="501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497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49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9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50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504" name="صفحة الكتاب ١٢١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503" name="صفحة الكتاب ١٢١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١٢١</a:t>
              </a:r>
            </a:p>
          </p:txBody>
        </p:sp>
        <p:pic>
          <p:nvPicPr>
            <p:cNvPr id="502" name="صفحة الكتاب ١٢١ صفحة الكتاب ١٢١" descr="صفحة الكتاب ١٢١ صفحة الكتاب ١٢١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505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923998" y="9638175"/>
            <a:ext cx="1501062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308410" y="1397087"/>
            <a:ext cx="3951772" cy="3754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898073" y="5619840"/>
            <a:ext cx="17233010" cy="2397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صورة" descr="صورة">
            <a:hlinkClick r:id="rId9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493644" y="2384859"/>
            <a:ext cx="3006663" cy="2981264"/>
          </a:xfrm>
          <a:prstGeom prst="rect">
            <a:avLst/>
          </a:prstGeom>
        </p:spPr>
      </p:pic>
      <p:grpSp>
        <p:nvGrpSpPr>
          <p:cNvPr id="537" name="الرسم"/>
          <p:cNvGrpSpPr/>
          <p:nvPr/>
        </p:nvGrpSpPr>
        <p:grpSpPr>
          <a:xfrm>
            <a:off x="10567137" y="8043065"/>
            <a:ext cx="11925599" cy="1910963"/>
            <a:chOff x="-9592738" y="-11521"/>
            <a:chExt cx="11925598" cy="1910961"/>
          </a:xfrm>
        </p:grpSpPr>
        <p:sp>
          <p:nvSpPr>
            <p:cNvPr id="510" name="خط"/>
            <p:cNvSpPr/>
            <p:nvPr/>
          </p:nvSpPr>
          <p:spPr>
            <a:xfrm>
              <a:off x="-164920" y="-11522"/>
              <a:ext cx="265737" cy="54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580" fill="norm" stroke="1" extrusionOk="0">
                  <a:moveTo>
                    <a:pt x="13319" y="460"/>
                  </a:moveTo>
                  <a:cubicBezTo>
                    <a:pt x="14931" y="300"/>
                    <a:pt x="16543" y="140"/>
                    <a:pt x="18155" y="60"/>
                  </a:cubicBezTo>
                  <a:cubicBezTo>
                    <a:pt x="19767" y="-20"/>
                    <a:pt x="21379" y="-20"/>
                    <a:pt x="21379" y="60"/>
                  </a:cubicBezTo>
                  <a:cubicBezTo>
                    <a:pt x="21379" y="140"/>
                    <a:pt x="19767" y="300"/>
                    <a:pt x="16543" y="380"/>
                  </a:cubicBezTo>
                  <a:cubicBezTo>
                    <a:pt x="13319" y="460"/>
                    <a:pt x="8483" y="460"/>
                    <a:pt x="5421" y="700"/>
                  </a:cubicBezTo>
                  <a:cubicBezTo>
                    <a:pt x="2358" y="940"/>
                    <a:pt x="1069" y="1420"/>
                    <a:pt x="424" y="2060"/>
                  </a:cubicBezTo>
                  <a:cubicBezTo>
                    <a:pt x="-221" y="2700"/>
                    <a:pt x="-221" y="3500"/>
                    <a:pt x="1069" y="6060"/>
                  </a:cubicBezTo>
                  <a:cubicBezTo>
                    <a:pt x="2358" y="8620"/>
                    <a:pt x="4937" y="12940"/>
                    <a:pt x="6872" y="15820"/>
                  </a:cubicBezTo>
                  <a:cubicBezTo>
                    <a:pt x="8806" y="18700"/>
                    <a:pt x="10095" y="20140"/>
                    <a:pt x="11385" y="2158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1" name="خط"/>
            <p:cNvSpPr/>
            <p:nvPr/>
          </p:nvSpPr>
          <p:spPr>
            <a:xfrm>
              <a:off x="253091" y="396718"/>
              <a:ext cx="1202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2" name="خط"/>
            <p:cNvSpPr/>
            <p:nvPr/>
          </p:nvSpPr>
          <p:spPr>
            <a:xfrm>
              <a:off x="-335975" y="950721"/>
              <a:ext cx="1226222" cy="47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21600" y="10350"/>
                  </a:moveTo>
                  <a:cubicBezTo>
                    <a:pt x="20188" y="6750"/>
                    <a:pt x="18776" y="3150"/>
                    <a:pt x="16624" y="1350"/>
                  </a:cubicBezTo>
                  <a:cubicBezTo>
                    <a:pt x="14471" y="-450"/>
                    <a:pt x="11576" y="-450"/>
                    <a:pt x="8894" y="1350"/>
                  </a:cubicBezTo>
                  <a:cubicBezTo>
                    <a:pt x="6212" y="3150"/>
                    <a:pt x="3741" y="6750"/>
                    <a:pt x="2294" y="10350"/>
                  </a:cubicBezTo>
                  <a:cubicBezTo>
                    <a:pt x="847" y="13950"/>
                    <a:pt x="424" y="17550"/>
                    <a:pt x="0" y="2115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3" name="خط"/>
            <p:cNvSpPr/>
            <p:nvPr/>
          </p:nvSpPr>
          <p:spPr>
            <a:xfrm>
              <a:off x="574273" y="1394525"/>
              <a:ext cx="230039" cy="269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397" fill="norm" stroke="1" extrusionOk="0">
                  <a:moveTo>
                    <a:pt x="13491" y="3812"/>
                  </a:moveTo>
                  <a:cubicBezTo>
                    <a:pt x="12393" y="2541"/>
                    <a:pt x="11294" y="1271"/>
                    <a:pt x="9830" y="953"/>
                  </a:cubicBezTo>
                  <a:cubicBezTo>
                    <a:pt x="8365" y="635"/>
                    <a:pt x="6535" y="1271"/>
                    <a:pt x="4887" y="2065"/>
                  </a:cubicBezTo>
                  <a:cubicBezTo>
                    <a:pt x="3240" y="2859"/>
                    <a:pt x="1776" y="3812"/>
                    <a:pt x="860" y="5876"/>
                  </a:cubicBezTo>
                  <a:cubicBezTo>
                    <a:pt x="-55" y="7941"/>
                    <a:pt x="-421" y="11118"/>
                    <a:pt x="677" y="13818"/>
                  </a:cubicBezTo>
                  <a:cubicBezTo>
                    <a:pt x="1776" y="16518"/>
                    <a:pt x="4338" y="18741"/>
                    <a:pt x="7450" y="20012"/>
                  </a:cubicBezTo>
                  <a:cubicBezTo>
                    <a:pt x="10562" y="21282"/>
                    <a:pt x="14223" y="21600"/>
                    <a:pt x="16786" y="21282"/>
                  </a:cubicBezTo>
                  <a:cubicBezTo>
                    <a:pt x="19348" y="20965"/>
                    <a:pt x="20813" y="20012"/>
                    <a:pt x="20996" y="16676"/>
                  </a:cubicBezTo>
                  <a:cubicBezTo>
                    <a:pt x="21179" y="13341"/>
                    <a:pt x="20081" y="7624"/>
                    <a:pt x="19349" y="4447"/>
                  </a:cubicBezTo>
                  <a:cubicBezTo>
                    <a:pt x="18616" y="1271"/>
                    <a:pt x="18250" y="635"/>
                    <a:pt x="17884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4" name="خط"/>
            <p:cNvSpPr/>
            <p:nvPr/>
          </p:nvSpPr>
          <p:spPr>
            <a:xfrm>
              <a:off x="-24310" y="1348221"/>
              <a:ext cx="265381" cy="551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530" fill="norm" stroke="1" extrusionOk="0">
                  <a:moveTo>
                    <a:pt x="21036" y="869"/>
                  </a:moveTo>
                  <a:cubicBezTo>
                    <a:pt x="16271" y="400"/>
                    <a:pt x="11507" y="-70"/>
                    <a:pt x="7695" y="8"/>
                  </a:cubicBezTo>
                  <a:cubicBezTo>
                    <a:pt x="3883" y="87"/>
                    <a:pt x="1024" y="713"/>
                    <a:pt x="230" y="2278"/>
                  </a:cubicBezTo>
                  <a:cubicBezTo>
                    <a:pt x="-564" y="3843"/>
                    <a:pt x="707" y="6347"/>
                    <a:pt x="3883" y="9713"/>
                  </a:cubicBezTo>
                  <a:cubicBezTo>
                    <a:pt x="7060" y="13078"/>
                    <a:pt x="12142" y="17304"/>
                    <a:pt x="17224" y="2153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5" name="خط"/>
            <p:cNvSpPr/>
            <p:nvPr/>
          </p:nvSpPr>
          <p:spPr>
            <a:xfrm>
              <a:off x="-1526130" y="805458"/>
              <a:ext cx="252458" cy="84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6" name="خط"/>
            <p:cNvSpPr/>
            <p:nvPr/>
          </p:nvSpPr>
          <p:spPr>
            <a:xfrm>
              <a:off x="-1526130" y="1045893"/>
              <a:ext cx="312566" cy="7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77" y="2400"/>
                    <a:pt x="14954" y="4800"/>
                    <a:pt x="11354" y="8400"/>
                  </a:cubicBezTo>
                  <a:cubicBezTo>
                    <a:pt x="7754" y="12000"/>
                    <a:pt x="3877" y="168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7" name="خط"/>
            <p:cNvSpPr/>
            <p:nvPr/>
          </p:nvSpPr>
          <p:spPr>
            <a:xfrm>
              <a:off x="-4579660" y="985785"/>
              <a:ext cx="2043702" cy="3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94" y="0"/>
                    <a:pt x="17788" y="0"/>
                    <a:pt x="15925" y="0"/>
                  </a:cubicBezTo>
                  <a:cubicBezTo>
                    <a:pt x="14061" y="0"/>
                    <a:pt x="12240" y="0"/>
                    <a:pt x="10906" y="1200"/>
                  </a:cubicBezTo>
                  <a:cubicBezTo>
                    <a:pt x="9572" y="2400"/>
                    <a:pt x="8725" y="4800"/>
                    <a:pt x="7560" y="6000"/>
                  </a:cubicBezTo>
                  <a:cubicBezTo>
                    <a:pt x="6395" y="7200"/>
                    <a:pt x="4913" y="7200"/>
                    <a:pt x="3727" y="9600"/>
                  </a:cubicBezTo>
                  <a:cubicBezTo>
                    <a:pt x="2541" y="12000"/>
                    <a:pt x="1652" y="16800"/>
                    <a:pt x="1080" y="19200"/>
                  </a:cubicBezTo>
                  <a:cubicBezTo>
                    <a:pt x="508" y="21600"/>
                    <a:pt x="254" y="216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8" name="خط"/>
            <p:cNvSpPr/>
            <p:nvPr/>
          </p:nvSpPr>
          <p:spPr>
            <a:xfrm>
              <a:off x="-4339225" y="1394525"/>
              <a:ext cx="553003" cy="396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87" y="3055"/>
                    <a:pt x="6574" y="6109"/>
                    <a:pt x="9626" y="8836"/>
                  </a:cubicBezTo>
                  <a:cubicBezTo>
                    <a:pt x="12678" y="11564"/>
                    <a:pt x="15496" y="13964"/>
                    <a:pt x="17452" y="16036"/>
                  </a:cubicBezTo>
                  <a:cubicBezTo>
                    <a:pt x="19409" y="18109"/>
                    <a:pt x="20504" y="19855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19" name="خط"/>
            <p:cNvSpPr/>
            <p:nvPr/>
          </p:nvSpPr>
          <p:spPr>
            <a:xfrm>
              <a:off x="-3533766" y="1622939"/>
              <a:ext cx="180327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1800"/>
                    <a:pt x="9600" y="3600"/>
                    <a:pt x="13200" y="7200"/>
                  </a:cubicBezTo>
                  <a:cubicBezTo>
                    <a:pt x="16800" y="10800"/>
                    <a:pt x="19200" y="162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0" name="خط"/>
            <p:cNvSpPr/>
            <p:nvPr/>
          </p:nvSpPr>
          <p:spPr>
            <a:xfrm>
              <a:off x="-3137047" y="1620624"/>
              <a:ext cx="204369" cy="26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235" y="4868"/>
                    <a:pt x="8471" y="-1303"/>
                    <a:pt x="12071" y="240"/>
                  </a:cubicBezTo>
                  <a:cubicBezTo>
                    <a:pt x="15671" y="1783"/>
                    <a:pt x="18635" y="11040"/>
                    <a:pt x="21600" y="2029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1" name="خط"/>
            <p:cNvSpPr/>
            <p:nvPr/>
          </p:nvSpPr>
          <p:spPr>
            <a:xfrm>
              <a:off x="-3004809" y="504914"/>
              <a:ext cx="72131" cy="2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2" name="خط"/>
            <p:cNvSpPr/>
            <p:nvPr/>
          </p:nvSpPr>
          <p:spPr>
            <a:xfrm>
              <a:off x="-3954528" y="310580"/>
              <a:ext cx="444807" cy="31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4" fill="norm" stroke="1" extrusionOk="0">
                  <a:moveTo>
                    <a:pt x="0" y="19574"/>
                  </a:moveTo>
                  <a:cubicBezTo>
                    <a:pt x="1168" y="17414"/>
                    <a:pt x="2335" y="15254"/>
                    <a:pt x="3405" y="12824"/>
                  </a:cubicBezTo>
                  <a:cubicBezTo>
                    <a:pt x="4476" y="10394"/>
                    <a:pt x="5449" y="7694"/>
                    <a:pt x="6324" y="5264"/>
                  </a:cubicBezTo>
                  <a:cubicBezTo>
                    <a:pt x="7200" y="2834"/>
                    <a:pt x="7978" y="674"/>
                    <a:pt x="8659" y="134"/>
                  </a:cubicBezTo>
                  <a:cubicBezTo>
                    <a:pt x="9340" y="-406"/>
                    <a:pt x="9924" y="674"/>
                    <a:pt x="11481" y="3644"/>
                  </a:cubicBezTo>
                  <a:cubicBezTo>
                    <a:pt x="13038" y="6614"/>
                    <a:pt x="15568" y="11474"/>
                    <a:pt x="17416" y="14714"/>
                  </a:cubicBezTo>
                  <a:cubicBezTo>
                    <a:pt x="19265" y="17954"/>
                    <a:pt x="20432" y="19574"/>
                    <a:pt x="21600" y="2119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3" name="خط"/>
            <p:cNvSpPr/>
            <p:nvPr/>
          </p:nvSpPr>
          <p:spPr>
            <a:xfrm>
              <a:off x="-6022273" y="805458"/>
              <a:ext cx="276502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4" name="خط"/>
            <p:cNvSpPr/>
            <p:nvPr/>
          </p:nvSpPr>
          <p:spPr>
            <a:xfrm>
              <a:off x="-6154513" y="1009828"/>
              <a:ext cx="432786" cy="6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760"/>
                    <a:pt x="14400" y="11520"/>
                    <a:pt x="10800" y="15120"/>
                  </a:cubicBezTo>
                  <a:cubicBezTo>
                    <a:pt x="7200" y="18720"/>
                    <a:pt x="3600" y="2016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5" name="خط"/>
            <p:cNvSpPr/>
            <p:nvPr/>
          </p:nvSpPr>
          <p:spPr>
            <a:xfrm>
              <a:off x="-7368712" y="961741"/>
              <a:ext cx="144263" cy="2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6" name="خط"/>
            <p:cNvSpPr/>
            <p:nvPr/>
          </p:nvSpPr>
          <p:spPr>
            <a:xfrm>
              <a:off x="-8318431" y="642995"/>
              <a:ext cx="504915" cy="53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0" y="18141"/>
                  </a:moveTo>
                  <a:cubicBezTo>
                    <a:pt x="1543" y="16529"/>
                    <a:pt x="3086" y="14917"/>
                    <a:pt x="4457" y="13386"/>
                  </a:cubicBezTo>
                  <a:cubicBezTo>
                    <a:pt x="5829" y="11854"/>
                    <a:pt x="7029" y="10404"/>
                    <a:pt x="7971" y="8872"/>
                  </a:cubicBezTo>
                  <a:cubicBezTo>
                    <a:pt x="8914" y="7341"/>
                    <a:pt x="9600" y="5729"/>
                    <a:pt x="10114" y="4439"/>
                  </a:cubicBezTo>
                  <a:cubicBezTo>
                    <a:pt x="10629" y="3150"/>
                    <a:pt x="10971" y="2183"/>
                    <a:pt x="11400" y="1377"/>
                  </a:cubicBezTo>
                  <a:cubicBezTo>
                    <a:pt x="11829" y="571"/>
                    <a:pt x="12343" y="-74"/>
                    <a:pt x="12686" y="7"/>
                  </a:cubicBezTo>
                  <a:cubicBezTo>
                    <a:pt x="13029" y="87"/>
                    <a:pt x="13200" y="893"/>
                    <a:pt x="13800" y="2747"/>
                  </a:cubicBezTo>
                  <a:cubicBezTo>
                    <a:pt x="14400" y="4601"/>
                    <a:pt x="15429" y="7502"/>
                    <a:pt x="16800" y="10807"/>
                  </a:cubicBezTo>
                  <a:cubicBezTo>
                    <a:pt x="18171" y="14111"/>
                    <a:pt x="19886" y="17819"/>
                    <a:pt x="21600" y="2152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7" name="خط"/>
            <p:cNvSpPr/>
            <p:nvPr/>
          </p:nvSpPr>
          <p:spPr>
            <a:xfrm>
              <a:off x="-9388369" y="836894"/>
              <a:ext cx="583467" cy="605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80" fill="norm" stroke="1" extrusionOk="0">
                  <a:moveTo>
                    <a:pt x="19973" y="2722"/>
                  </a:moveTo>
                  <a:cubicBezTo>
                    <a:pt x="19233" y="2722"/>
                    <a:pt x="18493" y="2722"/>
                    <a:pt x="18345" y="2438"/>
                  </a:cubicBezTo>
                  <a:cubicBezTo>
                    <a:pt x="18197" y="2154"/>
                    <a:pt x="18641" y="1585"/>
                    <a:pt x="19159" y="1017"/>
                  </a:cubicBezTo>
                  <a:cubicBezTo>
                    <a:pt x="19677" y="448"/>
                    <a:pt x="20268" y="-120"/>
                    <a:pt x="20712" y="22"/>
                  </a:cubicBezTo>
                  <a:cubicBezTo>
                    <a:pt x="21156" y="164"/>
                    <a:pt x="21452" y="1017"/>
                    <a:pt x="21526" y="2509"/>
                  </a:cubicBezTo>
                  <a:cubicBezTo>
                    <a:pt x="21600" y="4001"/>
                    <a:pt x="21452" y="6133"/>
                    <a:pt x="19973" y="8691"/>
                  </a:cubicBezTo>
                  <a:cubicBezTo>
                    <a:pt x="18493" y="11248"/>
                    <a:pt x="15682" y="14233"/>
                    <a:pt x="12132" y="16435"/>
                  </a:cubicBezTo>
                  <a:cubicBezTo>
                    <a:pt x="8581" y="18638"/>
                    <a:pt x="4290" y="20059"/>
                    <a:pt x="0" y="2148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8" name="خط"/>
            <p:cNvSpPr/>
            <p:nvPr/>
          </p:nvSpPr>
          <p:spPr>
            <a:xfrm>
              <a:off x="-9592739" y="1009828"/>
              <a:ext cx="96174" cy="96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1800"/>
                    <a:pt x="12600" y="3600"/>
                    <a:pt x="9000" y="7200"/>
                  </a:cubicBezTo>
                  <a:cubicBezTo>
                    <a:pt x="5400" y="10800"/>
                    <a:pt x="2700" y="162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9" name="خط"/>
            <p:cNvSpPr/>
            <p:nvPr/>
          </p:nvSpPr>
          <p:spPr>
            <a:xfrm>
              <a:off x="818114" y="84152"/>
              <a:ext cx="156285" cy="528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4582"/>
                    <a:pt x="11631" y="9164"/>
                    <a:pt x="8031" y="12764"/>
                  </a:cubicBezTo>
                  <a:cubicBezTo>
                    <a:pt x="4431" y="16364"/>
                    <a:pt x="2215" y="18982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0" name="خط"/>
            <p:cNvSpPr/>
            <p:nvPr/>
          </p:nvSpPr>
          <p:spPr>
            <a:xfrm>
              <a:off x="818114" y="228413"/>
              <a:ext cx="348633" cy="360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8" y="4080"/>
                    <a:pt x="6455" y="8160"/>
                    <a:pt x="10055" y="11760"/>
                  </a:cubicBezTo>
                  <a:cubicBezTo>
                    <a:pt x="13655" y="15360"/>
                    <a:pt x="17628" y="1848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1" name="خط"/>
            <p:cNvSpPr/>
            <p:nvPr/>
          </p:nvSpPr>
          <p:spPr>
            <a:xfrm>
              <a:off x="1380843" y="108196"/>
              <a:ext cx="519233" cy="400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3584" y="0"/>
                  </a:moveTo>
                  <a:cubicBezTo>
                    <a:pt x="2754" y="216"/>
                    <a:pt x="1923" y="432"/>
                    <a:pt x="1258" y="972"/>
                  </a:cubicBezTo>
                  <a:cubicBezTo>
                    <a:pt x="594" y="1512"/>
                    <a:pt x="95" y="2376"/>
                    <a:pt x="12" y="3348"/>
                  </a:cubicBezTo>
                  <a:cubicBezTo>
                    <a:pt x="-71" y="4320"/>
                    <a:pt x="261" y="5400"/>
                    <a:pt x="1424" y="6048"/>
                  </a:cubicBezTo>
                  <a:cubicBezTo>
                    <a:pt x="2587" y="6696"/>
                    <a:pt x="4581" y="6912"/>
                    <a:pt x="6326" y="7128"/>
                  </a:cubicBezTo>
                  <a:cubicBezTo>
                    <a:pt x="8071" y="7344"/>
                    <a:pt x="9566" y="7560"/>
                    <a:pt x="10064" y="8208"/>
                  </a:cubicBezTo>
                  <a:cubicBezTo>
                    <a:pt x="10563" y="8856"/>
                    <a:pt x="10064" y="9936"/>
                    <a:pt x="9234" y="11556"/>
                  </a:cubicBezTo>
                  <a:cubicBezTo>
                    <a:pt x="8403" y="13176"/>
                    <a:pt x="7240" y="15336"/>
                    <a:pt x="6658" y="16956"/>
                  </a:cubicBezTo>
                  <a:cubicBezTo>
                    <a:pt x="6077" y="18576"/>
                    <a:pt x="6077" y="19656"/>
                    <a:pt x="6492" y="20412"/>
                  </a:cubicBezTo>
                  <a:cubicBezTo>
                    <a:pt x="6907" y="21168"/>
                    <a:pt x="7738" y="21600"/>
                    <a:pt x="10314" y="21600"/>
                  </a:cubicBezTo>
                  <a:cubicBezTo>
                    <a:pt x="12889" y="21600"/>
                    <a:pt x="17209" y="21168"/>
                    <a:pt x="21529" y="20736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2" name="خط"/>
            <p:cNvSpPr/>
            <p:nvPr/>
          </p:nvSpPr>
          <p:spPr>
            <a:xfrm>
              <a:off x="1311008" y="1178133"/>
              <a:ext cx="156283" cy="625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77" y="3738"/>
                    <a:pt x="14954" y="7477"/>
                    <a:pt x="11354" y="11077"/>
                  </a:cubicBezTo>
                  <a:cubicBezTo>
                    <a:pt x="7754" y="14677"/>
                    <a:pt x="3877" y="18138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3" name="خط"/>
            <p:cNvSpPr/>
            <p:nvPr/>
          </p:nvSpPr>
          <p:spPr>
            <a:xfrm>
              <a:off x="1226855" y="1313594"/>
              <a:ext cx="444807" cy="405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1101"/>
                  </a:moveTo>
                  <a:cubicBezTo>
                    <a:pt x="1168" y="465"/>
                    <a:pt x="2335" y="-170"/>
                    <a:pt x="3114" y="42"/>
                  </a:cubicBezTo>
                  <a:cubicBezTo>
                    <a:pt x="3892" y="254"/>
                    <a:pt x="4281" y="1312"/>
                    <a:pt x="5643" y="3536"/>
                  </a:cubicBezTo>
                  <a:cubicBezTo>
                    <a:pt x="7005" y="5759"/>
                    <a:pt x="9341" y="9148"/>
                    <a:pt x="12162" y="12324"/>
                  </a:cubicBezTo>
                  <a:cubicBezTo>
                    <a:pt x="14984" y="15501"/>
                    <a:pt x="18292" y="18465"/>
                    <a:pt x="21600" y="2143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4" name="خط"/>
            <p:cNvSpPr/>
            <p:nvPr/>
          </p:nvSpPr>
          <p:spPr>
            <a:xfrm>
              <a:off x="1813612" y="1334416"/>
              <a:ext cx="519248" cy="407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521" fill="norm" stroke="1" extrusionOk="0">
                  <a:moveTo>
                    <a:pt x="2588" y="0"/>
                  </a:moveTo>
                  <a:cubicBezTo>
                    <a:pt x="1924" y="635"/>
                    <a:pt x="1259" y="1271"/>
                    <a:pt x="761" y="2118"/>
                  </a:cubicBezTo>
                  <a:cubicBezTo>
                    <a:pt x="262" y="2965"/>
                    <a:pt x="-70" y="4024"/>
                    <a:pt x="13" y="4976"/>
                  </a:cubicBezTo>
                  <a:cubicBezTo>
                    <a:pt x="96" y="5929"/>
                    <a:pt x="595" y="6776"/>
                    <a:pt x="1259" y="7200"/>
                  </a:cubicBezTo>
                  <a:cubicBezTo>
                    <a:pt x="1924" y="7624"/>
                    <a:pt x="2755" y="7624"/>
                    <a:pt x="3918" y="7412"/>
                  </a:cubicBezTo>
                  <a:cubicBezTo>
                    <a:pt x="5081" y="7200"/>
                    <a:pt x="6576" y="6776"/>
                    <a:pt x="7075" y="7094"/>
                  </a:cubicBezTo>
                  <a:cubicBezTo>
                    <a:pt x="7573" y="7412"/>
                    <a:pt x="7075" y="8471"/>
                    <a:pt x="6493" y="10059"/>
                  </a:cubicBezTo>
                  <a:cubicBezTo>
                    <a:pt x="5912" y="11647"/>
                    <a:pt x="5247" y="13765"/>
                    <a:pt x="4915" y="15459"/>
                  </a:cubicBezTo>
                  <a:cubicBezTo>
                    <a:pt x="4582" y="17153"/>
                    <a:pt x="4582" y="18424"/>
                    <a:pt x="4915" y="19376"/>
                  </a:cubicBezTo>
                  <a:cubicBezTo>
                    <a:pt x="5247" y="20329"/>
                    <a:pt x="5912" y="20965"/>
                    <a:pt x="8155" y="21282"/>
                  </a:cubicBezTo>
                  <a:cubicBezTo>
                    <a:pt x="10398" y="21600"/>
                    <a:pt x="14219" y="21600"/>
                    <a:pt x="16712" y="21282"/>
                  </a:cubicBezTo>
                  <a:cubicBezTo>
                    <a:pt x="19204" y="20965"/>
                    <a:pt x="20367" y="20329"/>
                    <a:pt x="21530" y="19694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5" name="خط"/>
            <p:cNvSpPr/>
            <p:nvPr/>
          </p:nvSpPr>
          <p:spPr>
            <a:xfrm>
              <a:off x="241070" y="408740"/>
              <a:ext cx="36066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6" name="خط"/>
            <p:cNvSpPr/>
            <p:nvPr/>
          </p:nvSpPr>
          <p:spPr>
            <a:xfrm>
              <a:off x="192983" y="444805"/>
              <a:ext cx="84153" cy="36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540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541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547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543" name="صورة" descr="صورة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544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545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546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550" name="صفحة الكتاب ١٢٢"/>
          <p:cNvGrpSpPr/>
          <p:nvPr/>
        </p:nvGrpSpPr>
        <p:grpSpPr>
          <a:xfrm rot="18900000">
            <a:off x="2318990" y="2628902"/>
            <a:ext cx="5337088" cy="1587501"/>
            <a:chOff x="0" y="0"/>
            <a:chExt cx="5337087" cy="1587500"/>
          </a:xfrm>
        </p:grpSpPr>
        <p:sp>
          <p:nvSpPr>
            <p:cNvPr id="549" name="صفحة الكتاب ١٢٢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١٢٢</a:t>
              </a:r>
            </a:p>
          </p:txBody>
        </p:sp>
        <p:pic>
          <p:nvPicPr>
            <p:cNvPr id="548" name="صفحة الكتاب ١٢٢ صفحة الكتاب ١٢٢" descr="صفحة الكتاب ١٢٢ صفحة الكتاب ١٢٢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pic>
        <p:nvPicPr>
          <p:cNvPr id="551" name="IMG_1645.png" descr="IMG_16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552" name="IMG_1645.png" descr="IMG_16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خط"/>
          <p:cNvSpPr/>
          <p:nvPr/>
        </p:nvSpPr>
        <p:spPr>
          <a:xfrm>
            <a:off x="16647199" y="7081587"/>
            <a:ext cx="306555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554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705391" y="1100425"/>
            <a:ext cx="10598346" cy="2375189"/>
          </a:xfrm>
          <a:prstGeom prst="rect">
            <a:avLst/>
          </a:prstGeom>
        </p:spPr>
      </p:pic>
      <p:pic>
        <p:nvPicPr>
          <p:cNvPr id="555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292142" y="1564624"/>
            <a:ext cx="3547263" cy="3369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58" name="صورة"/>
          <p:cNvGrpSpPr/>
          <p:nvPr/>
        </p:nvGrpSpPr>
        <p:grpSpPr>
          <a:xfrm>
            <a:off x="9164741" y="3565625"/>
            <a:ext cx="12057326" cy="1241744"/>
            <a:chOff x="0" y="0"/>
            <a:chExt cx="12057325" cy="1241743"/>
          </a:xfrm>
        </p:grpSpPr>
        <p:pic>
          <p:nvPicPr>
            <p:cNvPr id="557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350" y="6350"/>
              <a:ext cx="12044626" cy="12290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56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2057326" cy="1241744"/>
            </a:xfrm>
            <a:prstGeom prst="rect">
              <a:avLst/>
            </a:prstGeom>
            <a:effectLst/>
          </p:spPr>
        </p:pic>
      </p:grpSp>
      <p:pic>
        <p:nvPicPr>
          <p:cNvPr id="559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437708" y="4897380"/>
            <a:ext cx="16866028" cy="3516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56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56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569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565" name="صورة" descr="صورة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56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56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56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572" name="صفحة الكتاب ١٢٢"/>
          <p:cNvGrpSpPr/>
          <p:nvPr/>
        </p:nvGrpSpPr>
        <p:grpSpPr>
          <a:xfrm rot="18900000">
            <a:off x="2318990" y="2628902"/>
            <a:ext cx="5337088" cy="1587501"/>
            <a:chOff x="0" y="0"/>
            <a:chExt cx="5337087" cy="1587500"/>
          </a:xfrm>
        </p:grpSpPr>
        <p:sp>
          <p:nvSpPr>
            <p:cNvPr id="571" name="صفحة الكتاب ١٢٢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١٢٢</a:t>
              </a:r>
            </a:p>
          </p:txBody>
        </p:sp>
        <p:pic>
          <p:nvPicPr>
            <p:cNvPr id="570" name="صفحة الكتاب ١٢٢ صفحة الكتاب ١٢٢" descr="صفحة الكتاب ١٢٢ صفحة الكتاب ١٢٢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pic>
        <p:nvPicPr>
          <p:cNvPr id="573" name="IMG_1645.png" descr="IMG_16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IMG_1645.png" descr="IMG_16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575" name="خط"/>
          <p:cNvSpPr/>
          <p:nvPr/>
        </p:nvSpPr>
        <p:spPr>
          <a:xfrm>
            <a:off x="16647199" y="7081587"/>
            <a:ext cx="306555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576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705391" y="1100425"/>
            <a:ext cx="10598346" cy="2375189"/>
          </a:xfrm>
          <a:prstGeom prst="rect">
            <a:avLst/>
          </a:prstGeom>
        </p:spPr>
      </p:pic>
      <p:pic>
        <p:nvPicPr>
          <p:cNvPr id="577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292142" y="1564624"/>
            <a:ext cx="3547263" cy="3369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80" name="صورة"/>
          <p:cNvGrpSpPr/>
          <p:nvPr/>
        </p:nvGrpSpPr>
        <p:grpSpPr>
          <a:xfrm>
            <a:off x="9164741" y="3565625"/>
            <a:ext cx="12057326" cy="1241744"/>
            <a:chOff x="0" y="0"/>
            <a:chExt cx="12057325" cy="1241743"/>
          </a:xfrm>
        </p:grpSpPr>
        <p:pic>
          <p:nvPicPr>
            <p:cNvPr id="579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350" y="6350"/>
              <a:ext cx="12044626" cy="12290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78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2057326" cy="1241744"/>
            </a:xfrm>
            <a:prstGeom prst="rect">
              <a:avLst/>
            </a:prstGeom>
            <a:effectLst/>
          </p:spPr>
        </p:pic>
      </p:grpSp>
      <p:pic>
        <p:nvPicPr>
          <p:cNvPr id="581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437708" y="4897380"/>
            <a:ext cx="16866028" cy="35167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95" name="الرسم"/>
          <p:cNvGrpSpPr/>
          <p:nvPr/>
        </p:nvGrpSpPr>
        <p:grpSpPr>
          <a:xfrm>
            <a:off x="9220699" y="5049144"/>
            <a:ext cx="1591502" cy="4832753"/>
            <a:chOff x="-828866" y="-24043"/>
            <a:chExt cx="1591500" cy="4832751"/>
          </a:xfrm>
        </p:grpSpPr>
        <p:sp>
          <p:nvSpPr>
            <p:cNvPr id="582" name="خط"/>
            <p:cNvSpPr/>
            <p:nvPr/>
          </p:nvSpPr>
          <p:spPr>
            <a:xfrm>
              <a:off x="-164109" y="-24044"/>
              <a:ext cx="264926" cy="42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3253" y="1234"/>
                  </a:moveTo>
                  <a:cubicBezTo>
                    <a:pt x="14865" y="823"/>
                    <a:pt x="16477" y="411"/>
                    <a:pt x="18089" y="206"/>
                  </a:cubicBezTo>
                  <a:cubicBezTo>
                    <a:pt x="19701" y="0"/>
                    <a:pt x="21313" y="0"/>
                    <a:pt x="21313" y="0"/>
                  </a:cubicBezTo>
                  <a:cubicBezTo>
                    <a:pt x="21313" y="0"/>
                    <a:pt x="19701" y="0"/>
                    <a:pt x="16477" y="103"/>
                  </a:cubicBezTo>
                  <a:cubicBezTo>
                    <a:pt x="13253" y="206"/>
                    <a:pt x="8418" y="411"/>
                    <a:pt x="5355" y="926"/>
                  </a:cubicBezTo>
                  <a:cubicBezTo>
                    <a:pt x="2292" y="1440"/>
                    <a:pt x="1003" y="2263"/>
                    <a:pt x="358" y="3703"/>
                  </a:cubicBezTo>
                  <a:cubicBezTo>
                    <a:pt x="-287" y="5143"/>
                    <a:pt x="-287" y="7200"/>
                    <a:pt x="2292" y="10286"/>
                  </a:cubicBezTo>
                  <a:cubicBezTo>
                    <a:pt x="4871" y="13371"/>
                    <a:pt x="10029" y="17486"/>
                    <a:pt x="15188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83" name="خط"/>
            <p:cNvSpPr/>
            <p:nvPr/>
          </p:nvSpPr>
          <p:spPr>
            <a:xfrm>
              <a:off x="-660563" y="311564"/>
              <a:ext cx="331951" cy="385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433" fill="norm" stroke="1" extrusionOk="0">
                  <a:moveTo>
                    <a:pt x="19286" y="1392"/>
                  </a:moveTo>
                  <a:cubicBezTo>
                    <a:pt x="18000" y="1614"/>
                    <a:pt x="16714" y="1837"/>
                    <a:pt x="16457" y="1503"/>
                  </a:cubicBezTo>
                  <a:cubicBezTo>
                    <a:pt x="16200" y="1169"/>
                    <a:pt x="16971" y="278"/>
                    <a:pt x="18000" y="56"/>
                  </a:cubicBezTo>
                  <a:cubicBezTo>
                    <a:pt x="19029" y="-167"/>
                    <a:pt x="20314" y="278"/>
                    <a:pt x="20957" y="1392"/>
                  </a:cubicBezTo>
                  <a:cubicBezTo>
                    <a:pt x="21600" y="2505"/>
                    <a:pt x="21600" y="4287"/>
                    <a:pt x="18643" y="7515"/>
                  </a:cubicBezTo>
                  <a:cubicBezTo>
                    <a:pt x="15686" y="10744"/>
                    <a:pt x="9771" y="15421"/>
                    <a:pt x="6171" y="17981"/>
                  </a:cubicBezTo>
                  <a:cubicBezTo>
                    <a:pt x="2571" y="20542"/>
                    <a:pt x="1286" y="20988"/>
                    <a:pt x="0" y="2143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84" name="خط"/>
            <p:cNvSpPr/>
            <p:nvPr/>
          </p:nvSpPr>
          <p:spPr>
            <a:xfrm>
              <a:off x="-828867" y="396718"/>
              <a:ext cx="24044" cy="7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85" name="خط"/>
            <p:cNvSpPr/>
            <p:nvPr/>
          </p:nvSpPr>
          <p:spPr>
            <a:xfrm>
              <a:off x="192983" y="1911461"/>
              <a:ext cx="192349" cy="32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50" y="4800"/>
                    <a:pt x="11700" y="9600"/>
                    <a:pt x="8100" y="13200"/>
                  </a:cubicBezTo>
                  <a:cubicBezTo>
                    <a:pt x="4500" y="16800"/>
                    <a:pt x="2250" y="192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86" name="خط"/>
            <p:cNvSpPr/>
            <p:nvPr/>
          </p:nvSpPr>
          <p:spPr>
            <a:xfrm>
              <a:off x="192983" y="1959548"/>
              <a:ext cx="216393" cy="33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00" y="4629"/>
                    <a:pt x="8800" y="9257"/>
                    <a:pt x="12400" y="12857"/>
                  </a:cubicBezTo>
                  <a:cubicBezTo>
                    <a:pt x="16000" y="16457"/>
                    <a:pt x="18800" y="19029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87" name="خط"/>
            <p:cNvSpPr/>
            <p:nvPr/>
          </p:nvSpPr>
          <p:spPr>
            <a:xfrm>
              <a:off x="604953" y="1978764"/>
              <a:ext cx="116989" cy="28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358" fill="norm" stroke="1" extrusionOk="0">
                  <a:moveTo>
                    <a:pt x="21020" y="3104"/>
                  </a:moveTo>
                  <a:cubicBezTo>
                    <a:pt x="18860" y="1888"/>
                    <a:pt x="16700" y="671"/>
                    <a:pt x="13820" y="214"/>
                  </a:cubicBezTo>
                  <a:cubicBezTo>
                    <a:pt x="10940" y="-242"/>
                    <a:pt x="7340" y="62"/>
                    <a:pt x="4460" y="823"/>
                  </a:cubicBezTo>
                  <a:cubicBezTo>
                    <a:pt x="1580" y="1583"/>
                    <a:pt x="-580" y="2800"/>
                    <a:pt x="140" y="5082"/>
                  </a:cubicBezTo>
                  <a:cubicBezTo>
                    <a:pt x="860" y="7364"/>
                    <a:pt x="4460" y="10710"/>
                    <a:pt x="6980" y="13600"/>
                  </a:cubicBezTo>
                  <a:cubicBezTo>
                    <a:pt x="9500" y="16490"/>
                    <a:pt x="10940" y="18924"/>
                    <a:pt x="12380" y="21358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88" name="خط"/>
            <p:cNvSpPr/>
            <p:nvPr/>
          </p:nvSpPr>
          <p:spPr>
            <a:xfrm>
              <a:off x="229048" y="2752985"/>
              <a:ext cx="120219" cy="42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4114"/>
                    <a:pt x="15840" y="8229"/>
                    <a:pt x="12240" y="11829"/>
                  </a:cubicBezTo>
                  <a:cubicBezTo>
                    <a:pt x="8640" y="15429"/>
                    <a:pt x="4320" y="18514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89" name="خط"/>
            <p:cNvSpPr/>
            <p:nvPr/>
          </p:nvSpPr>
          <p:spPr>
            <a:xfrm>
              <a:off x="180961" y="2858255"/>
              <a:ext cx="420763" cy="255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8" fill="norm" stroke="1" extrusionOk="0">
                  <a:moveTo>
                    <a:pt x="0" y="243"/>
                  </a:moveTo>
                  <a:cubicBezTo>
                    <a:pt x="1029" y="-90"/>
                    <a:pt x="2057" y="-422"/>
                    <a:pt x="4217" y="1738"/>
                  </a:cubicBezTo>
                  <a:cubicBezTo>
                    <a:pt x="6377" y="3898"/>
                    <a:pt x="9669" y="8550"/>
                    <a:pt x="12754" y="12206"/>
                  </a:cubicBezTo>
                  <a:cubicBezTo>
                    <a:pt x="15840" y="15861"/>
                    <a:pt x="18720" y="18520"/>
                    <a:pt x="21600" y="21178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90" name="خط"/>
            <p:cNvSpPr/>
            <p:nvPr/>
          </p:nvSpPr>
          <p:spPr>
            <a:xfrm>
              <a:off x="623915" y="2805080"/>
              <a:ext cx="138719" cy="20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9" h="21600" fill="norm" stroke="1" extrusionOk="0">
                  <a:moveTo>
                    <a:pt x="19534" y="7344"/>
                  </a:moveTo>
                  <a:cubicBezTo>
                    <a:pt x="20118" y="5184"/>
                    <a:pt x="20702" y="3024"/>
                    <a:pt x="19534" y="1728"/>
                  </a:cubicBezTo>
                  <a:cubicBezTo>
                    <a:pt x="18367" y="432"/>
                    <a:pt x="15448" y="0"/>
                    <a:pt x="11945" y="0"/>
                  </a:cubicBezTo>
                  <a:cubicBezTo>
                    <a:pt x="8443" y="0"/>
                    <a:pt x="4356" y="432"/>
                    <a:pt x="2021" y="1728"/>
                  </a:cubicBezTo>
                  <a:cubicBezTo>
                    <a:pt x="-314" y="3024"/>
                    <a:pt x="-898" y="5184"/>
                    <a:pt x="1729" y="8640"/>
                  </a:cubicBezTo>
                  <a:cubicBezTo>
                    <a:pt x="4356" y="12096"/>
                    <a:pt x="10194" y="16848"/>
                    <a:pt x="16032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91" name="خط"/>
            <p:cNvSpPr/>
            <p:nvPr/>
          </p:nvSpPr>
          <p:spPr>
            <a:xfrm>
              <a:off x="-231787" y="3626311"/>
              <a:ext cx="268488" cy="388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21600" y="2880"/>
                  </a:moveTo>
                  <a:cubicBezTo>
                    <a:pt x="16764" y="1998"/>
                    <a:pt x="11928" y="1116"/>
                    <a:pt x="8543" y="565"/>
                  </a:cubicBezTo>
                  <a:cubicBezTo>
                    <a:pt x="5158" y="14"/>
                    <a:pt x="3224" y="-206"/>
                    <a:pt x="1934" y="235"/>
                  </a:cubicBezTo>
                  <a:cubicBezTo>
                    <a:pt x="645" y="676"/>
                    <a:pt x="0" y="1778"/>
                    <a:pt x="0" y="4312"/>
                  </a:cubicBezTo>
                  <a:cubicBezTo>
                    <a:pt x="0" y="6847"/>
                    <a:pt x="645" y="10814"/>
                    <a:pt x="2418" y="13900"/>
                  </a:cubicBezTo>
                  <a:cubicBezTo>
                    <a:pt x="4191" y="16986"/>
                    <a:pt x="7093" y="19190"/>
                    <a:pt x="9994" y="2139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92" name="خط"/>
            <p:cNvSpPr/>
            <p:nvPr/>
          </p:nvSpPr>
          <p:spPr>
            <a:xfrm>
              <a:off x="-552367" y="4226084"/>
              <a:ext cx="745351" cy="41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07" fill="norm" stroke="1" extrusionOk="0">
                  <a:moveTo>
                    <a:pt x="21600" y="14516"/>
                  </a:moveTo>
                  <a:cubicBezTo>
                    <a:pt x="20206" y="8625"/>
                    <a:pt x="18813" y="2734"/>
                    <a:pt x="16432" y="771"/>
                  </a:cubicBezTo>
                  <a:cubicBezTo>
                    <a:pt x="14052" y="-1193"/>
                    <a:pt x="10684" y="771"/>
                    <a:pt x="7781" y="4698"/>
                  </a:cubicBezTo>
                  <a:cubicBezTo>
                    <a:pt x="4877" y="8625"/>
                    <a:pt x="2439" y="14516"/>
                    <a:pt x="0" y="2040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93" name="خط"/>
            <p:cNvSpPr/>
            <p:nvPr/>
          </p:nvSpPr>
          <p:spPr>
            <a:xfrm>
              <a:off x="-420127" y="4460076"/>
              <a:ext cx="168305" cy="34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3476"/>
                    <a:pt x="8229" y="6952"/>
                    <a:pt x="11829" y="10552"/>
                  </a:cubicBezTo>
                  <a:cubicBezTo>
                    <a:pt x="15429" y="14152"/>
                    <a:pt x="18514" y="17876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94" name="خط"/>
            <p:cNvSpPr/>
            <p:nvPr/>
          </p:nvSpPr>
          <p:spPr>
            <a:xfrm>
              <a:off x="-83518" y="4676469"/>
              <a:ext cx="72132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609" name="الرسم"/>
          <p:cNvGrpSpPr/>
          <p:nvPr/>
        </p:nvGrpSpPr>
        <p:grpSpPr>
          <a:xfrm>
            <a:off x="11781335" y="5061165"/>
            <a:ext cx="1538789" cy="4796688"/>
            <a:chOff x="-672584" y="0"/>
            <a:chExt cx="1538787" cy="4796686"/>
          </a:xfrm>
        </p:grpSpPr>
        <p:sp>
          <p:nvSpPr>
            <p:cNvPr id="596" name="خط"/>
            <p:cNvSpPr/>
            <p:nvPr/>
          </p:nvSpPr>
          <p:spPr>
            <a:xfrm>
              <a:off x="-93750" y="-1"/>
              <a:ext cx="334821" cy="347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45" fill="norm" stroke="1" extrusionOk="0">
                  <a:moveTo>
                    <a:pt x="6056" y="0"/>
                  </a:moveTo>
                  <a:cubicBezTo>
                    <a:pt x="4771" y="248"/>
                    <a:pt x="3485" y="497"/>
                    <a:pt x="2328" y="993"/>
                  </a:cubicBezTo>
                  <a:cubicBezTo>
                    <a:pt x="1171" y="1490"/>
                    <a:pt x="142" y="2234"/>
                    <a:pt x="14" y="3228"/>
                  </a:cubicBezTo>
                  <a:cubicBezTo>
                    <a:pt x="-115" y="4221"/>
                    <a:pt x="656" y="5462"/>
                    <a:pt x="2456" y="6579"/>
                  </a:cubicBezTo>
                  <a:cubicBezTo>
                    <a:pt x="4256" y="7697"/>
                    <a:pt x="7085" y="8690"/>
                    <a:pt x="9142" y="9186"/>
                  </a:cubicBezTo>
                  <a:cubicBezTo>
                    <a:pt x="11199" y="9683"/>
                    <a:pt x="12485" y="9683"/>
                    <a:pt x="12614" y="10055"/>
                  </a:cubicBezTo>
                  <a:cubicBezTo>
                    <a:pt x="12742" y="10428"/>
                    <a:pt x="11714" y="11172"/>
                    <a:pt x="10814" y="12041"/>
                  </a:cubicBezTo>
                  <a:cubicBezTo>
                    <a:pt x="9914" y="12910"/>
                    <a:pt x="9142" y="13903"/>
                    <a:pt x="8499" y="15021"/>
                  </a:cubicBezTo>
                  <a:cubicBezTo>
                    <a:pt x="7856" y="16138"/>
                    <a:pt x="7342" y="17379"/>
                    <a:pt x="8756" y="18497"/>
                  </a:cubicBezTo>
                  <a:cubicBezTo>
                    <a:pt x="10171" y="19614"/>
                    <a:pt x="13514" y="20607"/>
                    <a:pt x="15828" y="21103"/>
                  </a:cubicBezTo>
                  <a:cubicBezTo>
                    <a:pt x="18142" y="21600"/>
                    <a:pt x="19428" y="21600"/>
                    <a:pt x="20199" y="21476"/>
                  </a:cubicBezTo>
                  <a:cubicBezTo>
                    <a:pt x="20971" y="21352"/>
                    <a:pt x="21228" y="21103"/>
                    <a:pt x="21485" y="2085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97" name="خط"/>
            <p:cNvSpPr/>
            <p:nvPr/>
          </p:nvSpPr>
          <p:spPr>
            <a:xfrm>
              <a:off x="-576410" y="288364"/>
              <a:ext cx="375392" cy="38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386" fill="norm" stroke="1" extrusionOk="0">
                  <a:moveTo>
                    <a:pt x="20463" y="677"/>
                  </a:moveTo>
                  <a:cubicBezTo>
                    <a:pt x="19326" y="677"/>
                    <a:pt x="18189" y="677"/>
                    <a:pt x="18303" y="454"/>
                  </a:cubicBezTo>
                  <a:cubicBezTo>
                    <a:pt x="18417" y="231"/>
                    <a:pt x="19781" y="-214"/>
                    <a:pt x="20577" y="120"/>
                  </a:cubicBezTo>
                  <a:cubicBezTo>
                    <a:pt x="21373" y="454"/>
                    <a:pt x="21600" y="1567"/>
                    <a:pt x="20804" y="3794"/>
                  </a:cubicBezTo>
                  <a:cubicBezTo>
                    <a:pt x="20008" y="6021"/>
                    <a:pt x="18189" y="9361"/>
                    <a:pt x="14552" y="12479"/>
                  </a:cubicBezTo>
                  <a:cubicBezTo>
                    <a:pt x="10914" y="15596"/>
                    <a:pt x="5457" y="18491"/>
                    <a:pt x="0" y="2138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98" name="خط"/>
            <p:cNvSpPr/>
            <p:nvPr/>
          </p:nvSpPr>
          <p:spPr>
            <a:xfrm>
              <a:off x="-672585" y="348631"/>
              <a:ext cx="72132" cy="72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1200"/>
                    <a:pt x="9600" y="2400"/>
                    <a:pt x="6000" y="6000"/>
                  </a:cubicBezTo>
                  <a:cubicBezTo>
                    <a:pt x="2400" y="9600"/>
                    <a:pt x="1200" y="156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99" name="خط"/>
            <p:cNvSpPr/>
            <p:nvPr/>
          </p:nvSpPr>
          <p:spPr>
            <a:xfrm>
              <a:off x="-11387" y="2019657"/>
              <a:ext cx="204371" cy="32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00" name="خط"/>
            <p:cNvSpPr/>
            <p:nvPr/>
          </p:nvSpPr>
          <p:spPr>
            <a:xfrm>
              <a:off x="12656" y="2067744"/>
              <a:ext cx="240437" cy="300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0" y="4032"/>
                    <a:pt x="7920" y="8064"/>
                    <a:pt x="11520" y="11664"/>
                  </a:cubicBezTo>
                  <a:cubicBezTo>
                    <a:pt x="15120" y="15264"/>
                    <a:pt x="18360" y="18432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01" name="خط"/>
            <p:cNvSpPr/>
            <p:nvPr/>
          </p:nvSpPr>
          <p:spPr>
            <a:xfrm>
              <a:off x="385291" y="1967563"/>
              <a:ext cx="168345" cy="304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600" fill="norm" stroke="1" extrusionOk="0">
                  <a:moveTo>
                    <a:pt x="21103" y="1137"/>
                  </a:moveTo>
                  <a:cubicBezTo>
                    <a:pt x="16080" y="568"/>
                    <a:pt x="11056" y="0"/>
                    <a:pt x="7289" y="0"/>
                  </a:cubicBezTo>
                  <a:cubicBezTo>
                    <a:pt x="3522" y="0"/>
                    <a:pt x="1010" y="568"/>
                    <a:pt x="256" y="2700"/>
                  </a:cubicBezTo>
                  <a:cubicBezTo>
                    <a:pt x="-497" y="4832"/>
                    <a:pt x="508" y="8526"/>
                    <a:pt x="2015" y="11937"/>
                  </a:cubicBezTo>
                  <a:cubicBezTo>
                    <a:pt x="3522" y="15347"/>
                    <a:pt x="5531" y="18474"/>
                    <a:pt x="754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02" name="خط"/>
            <p:cNvSpPr/>
            <p:nvPr/>
          </p:nvSpPr>
          <p:spPr>
            <a:xfrm>
              <a:off x="108831" y="2789051"/>
              <a:ext cx="192349" cy="24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50" y="3960"/>
                    <a:pt x="11700" y="7920"/>
                    <a:pt x="8100" y="11520"/>
                  </a:cubicBezTo>
                  <a:cubicBezTo>
                    <a:pt x="4500" y="15120"/>
                    <a:pt x="2250" y="1836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03" name="خط"/>
            <p:cNvSpPr/>
            <p:nvPr/>
          </p:nvSpPr>
          <p:spPr>
            <a:xfrm>
              <a:off x="120853" y="2787191"/>
              <a:ext cx="240435" cy="31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4" fill="norm" stroke="1" extrusionOk="0">
                  <a:moveTo>
                    <a:pt x="0" y="924"/>
                  </a:moveTo>
                  <a:cubicBezTo>
                    <a:pt x="1440" y="124"/>
                    <a:pt x="2880" y="-676"/>
                    <a:pt x="5580" y="924"/>
                  </a:cubicBezTo>
                  <a:cubicBezTo>
                    <a:pt x="8280" y="2524"/>
                    <a:pt x="12240" y="6524"/>
                    <a:pt x="15120" y="10257"/>
                  </a:cubicBezTo>
                  <a:cubicBezTo>
                    <a:pt x="18000" y="13991"/>
                    <a:pt x="19800" y="17457"/>
                    <a:pt x="21600" y="20924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04" name="خط"/>
            <p:cNvSpPr/>
            <p:nvPr/>
          </p:nvSpPr>
          <p:spPr>
            <a:xfrm>
              <a:off x="630218" y="2830594"/>
              <a:ext cx="235985" cy="295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493" fill="norm" stroke="1" extrusionOk="0">
                  <a:moveTo>
                    <a:pt x="14720" y="477"/>
                  </a:moveTo>
                  <a:cubicBezTo>
                    <a:pt x="11480" y="185"/>
                    <a:pt x="8240" y="-107"/>
                    <a:pt x="5720" y="39"/>
                  </a:cubicBezTo>
                  <a:cubicBezTo>
                    <a:pt x="3200" y="185"/>
                    <a:pt x="1400" y="769"/>
                    <a:pt x="500" y="1790"/>
                  </a:cubicBezTo>
                  <a:cubicBezTo>
                    <a:pt x="-400" y="2812"/>
                    <a:pt x="-400" y="4271"/>
                    <a:pt x="3200" y="7628"/>
                  </a:cubicBezTo>
                  <a:cubicBezTo>
                    <a:pt x="6800" y="10985"/>
                    <a:pt x="14000" y="16239"/>
                    <a:pt x="21200" y="21493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05" name="خط"/>
            <p:cNvSpPr/>
            <p:nvPr/>
          </p:nvSpPr>
          <p:spPr>
            <a:xfrm>
              <a:off x="-166713" y="3601462"/>
              <a:ext cx="311610" cy="43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56" fill="norm" stroke="1" extrusionOk="0">
                  <a:moveTo>
                    <a:pt x="8242" y="249"/>
                  </a:moveTo>
                  <a:cubicBezTo>
                    <a:pt x="6857" y="52"/>
                    <a:pt x="5472" y="-144"/>
                    <a:pt x="4226" y="151"/>
                  </a:cubicBezTo>
                  <a:cubicBezTo>
                    <a:pt x="2980" y="445"/>
                    <a:pt x="1872" y="1231"/>
                    <a:pt x="1180" y="2114"/>
                  </a:cubicBezTo>
                  <a:cubicBezTo>
                    <a:pt x="488" y="2998"/>
                    <a:pt x="211" y="3980"/>
                    <a:pt x="72" y="4961"/>
                  </a:cubicBezTo>
                  <a:cubicBezTo>
                    <a:pt x="-66" y="5943"/>
                    <a:pt x="-66" y="6925"/>
                    <a:pt x="626" y="7612"/>
                  </a:cubicBezTo>
                  <a:cubicBezTo>
                    <a:pt x="1319" y="8300"/>
                    <a:pt x="2703" y="8692"/>
                    <a:pt x="4088" y="8987"/>
                  </a:cubicBezTo>
                  <a:cubicBezTo>
                    <a:pt x="5472" y="9281"/>
                    <a:pt x="6857" y="9478"/>
                    <a:pt x="7272" y="10460"/>
                  </a:cubicBezTo>
                  <a:cubicBezTo>
                    <a:pt x="7688" y="11441"/>
                    <a:pt x="7134" y="13209"/>
                    <a:pt x="6442" y="14878"/>
                  </a:cubicBezTo>
                  <a:cubicBezTo>
                    <a:pt x="5749" y="16547"/>
                    <a:pt x="4919" y="18118"/>
                    <a:pt x="5196" y="19100"/>
                  </a:cubicBezTo>
                  <a:cubicBezTo>
                    <a:pt x="5472" y="20081"/>
                    <a:pt x="6857" y="20474"/>
                    <a:pt x="9765" y="20769"/>
                  </a:cubicBezTo>
                  <a:cubicBezTo>
                    <a:pt x="12672" y="21063"/>
                    <a:pt x="17103" y="21260"/>
                    <a:pt x="21534" y="2145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06" name="خط"/>
            <p:cNvSpPr/>
            <p:nvPr/>
          </p:nvSpPr>
          <p:spPr>
            <a:xfrm>
              <a:off x="-251822" y="4255707"/>
              <a:ext cx="601089" cy="6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92" y="1440"/>
                    <a:pt x="12384" y="2880"/>
                    <a:pt x="9000" y="3600"/>
                  </a:cubicBezTo>
                  <a:cubicBezTo>
                    <a:pt x="5616" y="4320"/>
                    <a:pt x="3456" y="4320"/>
                    <a:pt x="2160" y="7200"/>
                  </a:cubicBezTo>
                  <a:cubicBezTo>
                    <a:pt x="864" y="10080"/>
                    <a:pt x="432" y="1584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07" name="خط"/>
            <p:cNvSpPr/>
            <p:nvPr/>
          </p:nvSpPr>
          <p:spPr>
            <a:xfrm>
              <a:off x="-179692" y="4460076"/>
              <a:ext cx="204371" cy="33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88" y="2057"/>
                    <a:pt x="6776" y="4114"/>
                    <a:pt x="10376" y="7714"/>
                  </a:cubicBezTo>
                  <a:cubicBezTo>
                    <a:pt x="13976" y="11314"/>
                    <a:pt x="17788" y="16457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08" name="خط"/>
            <p:cNvSpPr/>
            <p:nvPr/>
          </p:nvSpPr>
          <p:spPr>
            <a:xfrm>
              <a:off x="289157" y="4736577"/>
              <a:ext cx="12023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623" name="الرسم"/>
          <p:cNvGrpSpPr/>
          <p:nvPr/>
        </p:nvGrpSpPr>
        <p:grpSpPr>
          <a:xfrm>
            <a:off x="14161647" y="4989035"/>
            <a:ext cx="1322396" cy="4880840"/>
            <a:chOff x="-528322" y="0"/>
            <a:chExt cx="1322395" cy="4880838"/>
          </a:xfrm>
        </p:grpSpPr>
        <p:sp>
          <p:nvSpPr>
            <p:cNvPr id="610" name="خط"/>
            <p:cNvSpPr/>
            <p:nvPr/>
          </p:nvSpPr>
          <p:spPr>
            <a:xfrm>
              <a:off x="635" y="0"/>
              <a:ext cx="252457" cy="37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29" y="0"/>
                    <a:pt x="6857" y="0"/>
                    <a:pt x="9429" y="0"/>
                  </a:cubicBezTo>
                  <a:cubicBezTo>
                    <a:pt x="12000" y="0"/>
                    <a:pt x="13714" y="0"/>
                    <a:pt x="14571" y="813"/>
                  </a:cubicBezTo>
                  <a:cubicBezTo>
                    <a:pt x="15429" y="1626"/>
                    <a:pt x="15429" y="3252"/>
                    <a:pt x="16457" y="6852"/>
                  </a:cubicBezTo>
                  <a:cubicBezTo>
                    <a:pt x="17486" y="10452"/>
                    <a:pt x="19543" y="16026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11" name="خط"/>
            <p:cNvSpPr/>
            <p:nvPr/>
          </p:nvSpPr>
          <p:spPr>
            <a:xfrm>
              <a:off x="-384062" y="332345"/>
              <a:ext cx="254766" cy="328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56" fill="norm" stroke="1" extrusionOk="0">
                  <a:moveTo>
                    <a:pt x="17213" y="2619"/>
                  </a:moveTo>
                  <a:cubicBezTo>
                    <a:pt x="15525" y="2879"/>
                    <a:pt x="13838" y="3139"/>
                    <a:pt x="13500" y="2749"/>
                  </a:cubicBezTo>
                  <a:cubicBezTo>
                    <a:pt x="13163" y="2358"/>
                    <a:pt x="14175" y="1317"/>
                    <a:pt x="15525" y="667"/>
                  </a:cubicBezTo>
                  <a:cubicBezTo>
                    <a:pt x="16875" y="16"/>
                    <a:pt x="18563" y="-244"/>
                    <a:pt x="19744" y="276"/>
                  </a:cubicBezTo>
                  <a:cubicBezTo>
                    <a:pt x="20925" y="797"/>
                    <a:pt x="21600" y="2098"/>
                    <a:pt x="21431" y="4180"/>
                  </a:cubicBezTo>
                  <a:cubicBezTo>
                    <a:pt x="21263" y="6262"/>
                    <a:pt x="20250" y="9125"/>
                    <a:pt x="16538" y="12117"/>
                  </a:cubicBezTo>
                  <a:cubicBezTo>
                    <a:pt x="12825" y="15110"/>
                    <a:pt x="6413" y="18233"/>
                    <a:pt x="0" y="2135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12" name="خط"/>
            <p:cNvSpPr/>
            <p:nvPr/>
          </p:nvSpPr>
          <p:spPr>
            <a:xfrm>
              <a:off x="-528323" y="432783"/>
              <a:ext cx="24044" cy="2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13" name="خط"/>
            <p:cNvSpPr/>
            <p:nvPr/>
          </p:nvSpPr>
          <p:spPr>
            <a:xfrm>
              <a:off x="24679" y="2175940"/>
              <a:ext cx="144262" cy="300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5472"/>
                    <a:pt x="9600" y="10944"/>
                    <a:pt x="6000" y="14544"/>
                  </a:cubicBezTo>
                  <a:cubicBezTo>
                    <a:pt x="2400" y="18144"/>
                    <a:pt x="1200" y="19872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14" name="خط"/>
            <p:cNvSpPr/>
            <p:nvPr/>
          </p:nvSpPr>
          <p:spPr>
            <a:xfrm>
              <a:off x="24679" y="2224027"/>
              <a:ext cx="132239" cy="204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15" name="خط"/>
            <p:cNvSpPr/>
            <p:nvPr/>
          </p:nvSpPr>
          <p:spPr>
            <a:xfrm>
              <a:off x="393924" y="2085293"/>
              <a:ext cx="340039" cy="391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516" fill="norm" stroke="1" extrusionOk="0">
                  <a:moveTo>
                    <a:pt x="13025" y="1018"/>
                  </a:moveTo>
                  <a:cubicBezTo>
                    <a:pt x="9759" y="577"/>
                    <a:pt x="6494" y="136"/>
                    <a:pt x="4234" y="26"/>
                  </a:cubicBezTo>
                  <a:cubicBezTo>
                    <a:pt x="1973" y="-84"/>
                    <a:pt x="718" y="136"/>
                    <a:pt x="215" y="908"/>
                  </a:cubicBezTo>
                  <a:cubicBezTo>
                    <a:pt x="-287" y="1679"/>
                    <a:pt x="-36" y="3002"/>
                    <a:pt x="2350" y="5316"/>
                  </a:cubicBezTo>
                  <a:cubicBezTo>
                    <a:pt x="4736" y="7630"/>
                    <a:pt x="9257" y="10936"/>
                    <a:pt x="12773" y="13802"/>
                  </a:cubicBezTo>
                  <a:cubicBezTo>
                    <a:pt x="16290" y="16667"/>
                    <a:pt x="18801" y="19092"/>
                    <a:pt x="21313" y="21516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16" name="خط"/>
            <p:cNvSpPr/>
            <p:nvPr/>
          </p:nvSpPr>
          <p:spPr>
            <a:xfrm>
              <a:off x="84787" y="2801072"/>
              <a:ext cx="168305" cy="276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4383"/>
                    <a:pt x="12343" y="8765"/>
                    <a:pt x="8743" y="12365"/>
                  </a:cubicBezTo>
                  <a:cubicBezTo>
                    <a:pt x="5143" y="15965"/>
                    <a:pt x="2571" y="18783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17" name="خط"/>
            <p:cNvSpPr/>
            <p:nvPr/>
          </p:nvSpPr>
          <p:spPr>
            <a:xfrm>
              <a:off x="96809" y="2813094"/>
              <a:ext cx="216393" cy="25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18" name="خط"/>
            <p:cNvSpPr/>
            <p:nvPr/>
          </p:nvSpPr>
          <p:spPr>
            <a:xfrm>
              <a:off x="492546" y="2854678"/>
              <a:ext cx="193330" cy="246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2" h="21469" fill="norm" stroke="1" extrusionOk="0">
                  <a:moveTo>
                    <a:pt x="20842" y="1611"/>
                  </a:moveTo>
                  <a:cubicBezTo>
                    <a:pt x="16090" y="914"/>
                    <a:pt x="11338" y="217"/>
                    <a:pt x="7882" y="43"/>
                  </a:cubicBezTo>
                  <a:cubicBezTo>
                    <a:pt x="4426" y="-131"/>
                    <a:pt x="2266" y="217"/>
                    <a:pt x="970" y="1263"/>
                  </a:cubicBezTo>
                  <a:cubicBezTo>
                    <a:pt x="-326" y="2308"/>
                    <a:pt x="-758" y="4050"/>
                    <a:pt x="2482" y="7534"/>
                  </a:cubicBezTo>
                  <a:cubicBezTo>
                    <a:pt x="5722" y="11017"/>
                    <a:pt x="12634" y="16243"/>
                    <a:pt x="19546" y="21469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19" name="خط"/>
            <p:cNvSpPr/>
            <p:nvPr/>
          </p:nvSpPr>
          <p:spPr>
            <a:xfrm>
              <a:off x="144896" y="3652298"/>
              <a:ext cx="324589" cy="374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0" y="1512"/>
                  </a:moveTo>
                  <a:cubicBezTo>
                    <a:pt x="1067" y="822"/>
                    <a:pt x="2133" y="133"/>
                    <a:pt x="4000" y="18"/>
                  </a:cubicBezTo>
                  <a:cubicBezTo>
                    <a:pt x="5867" y="-97"/>
                    <a:pt x="8533" y="363"/>
                    <a:pt x="10533" y="592"/>
                  </a:cubicBezTo>
                  <a:cubicBezTo>
                    <a:pt x="12533" y="822"/>
                    <a:pt x="13867" y="822"/>
                    <a:pt x="15200" y="1052"/>
                  </a:cubicBezTo>
                  <a:cubicBezTo>
                    <a:pt x="16533" y="1282"/>
                    <a:pt x="17867" y="1741"/>
                    <a:pt x="18400" y="3809"/>
                  </a:cubicBezTo>
                  <a:cubicBezTo>
                    <a:pt x="18933" y="5877"/>
                    <a:pt x="18667" y="9554"/>
                    <a:pt x="19067" y="12771"/>
                  </a:cubicBezTo>
                  <a:cubicBezTo>
                    <a:pt x="19467" y="15988"/>
                    <a:pt x="20533" y="18746"/>
                    <a:pt x="21600" y="2150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20" name="خط"/>
            <p:cNvSpPr/>
            <p:nvPr/>
          </p:nvSpPr>
          <p:spPr>
            <a:xfrm>
              <a:off x="-11387" y="4183576"/>
              <a:ext cx="805460" cy="96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18" y="900"/>
                    <a:pt x="19236" y="1800"/>
                    <a:pt x="17033" y="3150"/>
                  </a:cubicBezTo>
                  <a:cubicBezTo>
                    <a:pt x="14830" y="4500"/>
                    <a:pt x="11606" y="6300"/>
                    <a:pt x="8812" y="8100"/>
                  </a:cubicBezTo>
                  <a:cubicBezTo>
                    <a:pt x="6018" y="9900"/>
                    <a:pt x="3654" y="11700"/>
                    <a:pt x="2257" y="13950"/>
                  </a:cubicBezTo>
                  <a:cubicBezTo>
                    <a:pt x="860" y="16200"/>
                    <a:pt x="430" y="189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21" name="خط"/>
            <p:cNvSpPr/>
            <p:nvPr/>
          </p:nvSpPr>
          <p:spPr>
            <a:xfrm>
              <a:off x="192983" y="4544229"/>
              <a:ext cx="216393" cy="33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00" y="0"/>
                    <a:pt x="4000" y="0"/>
                    <a:pt x="6200" y="1414"/>
                  </a:cubicBezTo>
                  <a:cubicBezTo>
                    <a:pt x="8400" y="2829"/>
                    <a:pt x="10800" y="5657"/>
                    <a:pt x="12600" y="8614"/>
                  </a:cubicBezTo>
                  <a:cubicBezTo>
                    <a:pt x="14400" y="11571"/>
                    <a:pt x="15600" y="14657"/>
                    <a:pt x="16400" y="16843"/>
                  </a:cubicBezTo>
                  <a:cubicBezTo>
                    <a:pt x="17200" y="19029"/>
                    <a:pt x="17600" y="20314"/>
                    <a:pt x="18400" y="20957"/>
                  </a:cubicBezTo>
                  <a:cubicBezTo>
                    <a:pt x="19200" y="21600"/>
                    <a:pt x="20400" y="216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22" name="خط"/>
            <p:cNvSpPr/>
            <p:nvPr/>
          </p:nvSpPr>
          <p:spPr>
            <a:xfrm>
              <a:off x="601722" y="4724556"/>
              <a:ext cx="36067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637" name="الرسم"/>
          <p:cNvGrpSpPr/>
          <p:nvPr/>
        </p:nvGrpSpPr>
        <p:grpSpPr>
          <a:xfrm>
            <a:off x="16253435" y="5067599"/>
            <a:ext cx="1598896" cy="4838341"/>
            <a:chOff x="-732692" y="-306132"/>
            <a:chExt cx="1598894" cy="4838339"/>
          </a:xfrm>
        </p:grpSpPr>
        <p:sp>
          <p:nvSpPr>
            <p:cNvPr id="624" name="خط"/>
            <p:cNvSpPr/>
            <p:nvPr/>
          </p:nvSpPr>
          <p:spPr>
            <a:xfrm>
              <a:off x="634" y="-306133"/>
              <a:ext cx="384699" cy="34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5" fill="norm" stroke="1" extrusionOk="0">
                  <a:moveTo>
                    <a:pt x="0" y="18541"/>
                  </a:moveTo>
                  <a:cubicBezTo>
                    <a:pt x="0" y="17327"/>
                    <a:pt x="0" y="16114"/>
                    <a:pt x="900" y="13808"/>
                  </a:cubicBezTo>
                  <a:cubicBezTo>
                    <a:pt x="1800" y="11503"/>
                    <a:pt x="3600" y="8105"/>
                    <a:pt x="4725" y="5799"/>
                  </a:cubicBezTo>
                  <a:cubicBezTo>
                    <a:pt x="5850" y="3494"/>
                    <a:pt x="6300" y="2280"/>
                    <a:pt x="6862" y="1188"/>
                  </a:cubicBezTo>
                  <a:cubicBezTo>
                    <a:pt x="7425" y="96"/>
                    <a:pt x="8100" y="-875"/>
                    <a:pt x="9900" y="1309"/>
                  </a:cubicBezTo>
                  <a:cubicBezTo>
                    <a:pt x="11700" y="3494"/>
                    <a:pt x="14625" y="8833"/>
                    <a:pt x="16763" y="12595"/>
                  </a:cubicBezTo>
                  <a:cubicBezTo>
                    <a:pt x="18900" y="16356"/>
                    <a:pt x="20250" y="18541"/>
                    <a:pt x="21600" y="2072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25" name="خط"/>
            <p:cNvSpPr/>
            <p:nvPr/>
          </p:nvSpPr>
          <p:spPr>
            <a:xfrm>
              <a:off x="-612476" y="-127804"/>
              <a:ext cx="273187" cy="4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396" fill="norm" stroke="1" extrusionOk="0">
                  <a:moveTo>
                    <a:pt x="15965" y="3673"/>
                  </a:moveTo>
                  <a:cubicBezTo>
                    <a:pt x="14400" y="3673"/>
                    <a:pt x="12835" y="3673"/>
                    <a:pt x="12365" y="3211"/>
                  </a:cubicBezTo>
                  <a:cubicBezTo>
                    <a:pt x="11896" y="2750"/>
                    <a:pt x="12522" y="1827"/>
                    <a:pt x="13617" y="1088"/>
                  </a:cubicBezTo>
                  <a:cubicBezTo>
                    <a:pt x="14713" y="350"/>
                    <a:pt x="16278" y="-204"/>
                    <a:pt x="17687" y="73"/>
                  </a:cubicBezTo>
                  <a:cubicBezTo>
                    <a:pt x="19096" y="350"/>
                    <a:pt x="20348" y="1458"/>
                    <a:pt x="20974" y="3027"/>
                  </a:cubicBezTo>
                  <a:cubicBezTo>
                    <a:pt x="21600" y="4596"/>
                    <a:pt x="21600" y="6627"/>
                    <a:pt x="19565" y="9211"/>
                  </a:cubicBezTo>
                  <a:cubicBezTo>
                    <a:pt x="17530" y="11796"/>
                    <a:pt x="13461" y="14934"/>
                    <a:pt x="9861" y="17058"/>
                  </a:cubicBezTo>
                  <a:cubicBezTo>
                    <a:pt x="6261" y="19181"/>
                    <a:pt x="3130" y="20288"/>
                    <a:pt x="0" y="2139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26" name="خط"/>
            <p:cNvSpPr/>
            <p:nvPr/>
          </p:nvSpPr>
          <p:spPr>
            <a:xfrm>
              <a:off x="-732693" y="108195"/>
              <a:ext cx="1202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27" name="خط"/>
            <p:cNvSpPr/>
            <p:nvPr/>
          </p:nvSpPr>
          <p:spPr>
            <a:xfrm>
              <a:off x="156918" y="1719113"/>
              <a:ext cx="168305" cy="31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4154"/>
                    <a:pt x="11314" y="8308"/>
                    <a:pt x="7714" y="11908"/>
                  </a:cubicBezTo>
                  <a:cubicBezTo>
                    <a:pt x="4114" y="15508"/>
                    <a:pt x="2057" y="18554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28" name="خط"/>
            <p:cNvSpPr/>
            <p:nvPr/>
          </p:nvSpPr>
          <p:spPr>
            <a:xfrm>
              <a:off x="108831" y="1743156"/>
              <a:ext cx="276502" cy="31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65" y="554"/>
                    <a:pt x="3130" y="1108"/>
                    <a:pt x="6730" y="4708"/>
                  </a:cubicBezTo>
                  <a:cubicBezTo>
                    <a:pt x="10330" y="8308"/>
                    <a:pt x="15965" y="14954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29" name="خط"/>
            <p:cNvSpPr/>
            <p:nvPr/>
          </p:nvSpPr>
          <p:spPr>
            <a:xfrm>
              <a:off x="671712" y="1732638"/>
              <a:ext cx="175075" cy="3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507" fill="norm" stroke="1" extrusionOk="0">
                  <a:moveTo>
                    <a:pt x="20417" y="3631"/>
                  </a:moveTo>
                  <a:cubicBezTo>
                    <a:pt x="20897" y="2390"/>
                    <a:pt x="21377" y="1148"/>
                    <a:pt x="20417" y="528"/>
                  </a:cubicBezTo>
                  <a:cubicBezTo>
                    <a:pt x="19457" y="-93"/>
                    <a:pt x="17057" y="-93"/>
                    <a:pt x="14177" y="155"/>
                  </a:cubicBezTo>
                  <a:cubicBezTo>
                    <a:pt x="11297" y="404"/>
                    <a:pt x="7937" y="900"/>
                    <a:pt x="5057" y="1397"/>
                  </a:cubicBezTo>
                  <a:cubicBezTo>
                    <a:pt x="2177" y="1893"/>
                    <a:pt x="-223" y="2390"/>
                    <a:pt x="17" y="4376"/>
                  </a:cubicBezTo>
                  <a:cubicBezTo>
                    <a:pt x="257" y="6362"/>
                    <a:pt x="3137" y="9838"/>
                    <a:pt x="6737" y="12941"/>
                  </a:cubicBezTo>
                  <a:cubicBezTo>
                    <a:pt x="10337" y="16045"/>
                    <a:pt x="14657" y="18776"/>
                    <a:pt x="18977" y="21507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30" name="خط"/>
            <p:cNvSpPr/>
            <p:nvPr/>
          </p:nvSpPr>
          <p:spPr>
            <a:xfrm>
              <a:off x="36700" y="2500528"/>
              <a:ext cx="252459" cy="240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6" y="0"/>
                    <a:pt x="18171" y="0"/>
                    <a:pt x="14571" y="3600"/>
                  </a:cubicBezTo>
                  <a:cubicBezTo>
                    <a:pt x="10971" y="7200"/>
                    <a:pt x="5486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31" name="خط"/>
            <p:cNvSpPr/>
            <p:nvPr/>
          </p:nvSpPr>
          <p:spPr>
            <a:xfrm>
              <a:off x="48721" y="2464463"/>
              <a:ext cx="192349" cy="288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32" name="خط"/>
            <p:cNvSpPr/>
            <p:nvPr/>
          </p:nvSpPr>
          <p:spPr>
            <a:xfrm>
              <a:off x="465732" y="2465268"/>
              <a:ext cx="238347" cy="239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528" fill="norm" stroke="1" extrusionOk="0">
                  <a:moveTo>
                    <a:pt x="18390" y="3168"/>
                  </a:moveTo>
                  <a:cubicBezTo>
                    <a:pt x="19807" y="2088"/>
                    <a:pt x="21223" y="1008"/>
                    <a:pt x="21046" y="468"/>
                  </a:cubicBezTo>
                  <a:cubicBezTo>
                    <a:pt x="20869" y="-72"/>
                    <a:pt x="19098" y="-72"/>
                    <a:pt x="16089" y="108"/>
                  </a:cubicBezTo>
                  <a:cubicBezTo>
                    <a:pt x="13079" y="288"/>
                    <a:pt x="8830" y="648"/>
                    <a:pt x="5820" y="1188"/>
                  </a:cubicBezTo>
                  <a:cubicBezTo>
                    <a:pt x="2810" y="1728"/>
                    <a:pt x="1039" y="2448"/>
                    <a:pt x="331" y="3708"/>
                  </a:cubicBezTo>
                  <a:cubicBezTo>
                    <a:pt x="-377" y="4968"/>
                    <a:pt x="-23" y="6768"/>
                    <a:pt x="2102" y="9828"/>
                  </a:cubicBezTo>
                  <a:cubicBezTo>
                    <a:pt x="4226" y="12888"/>
                    <a:pt x="8121" y="17208"/>
                    <a:pt x="12016" y="21528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33" name="خط"/>
            <p:cNvSpPr/>
            <p:nvPr/>
          </p:nvSpPr>
          <p:spPr>
            <a:xfrm>
              <a:off x="12657" y="3311828"/>
              <a:ext cx="432784" cy="39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17532"/>
                  </a:moveTo>
                  <a:cubicBezTo>
                    <a:pt x="2400" y="13564"/>
                    <a:pt x="4800" y="9597"/>
                    <a:pt x="6200" y="6952"/>
                  </a:cubicBezTo>
                  <a:cubicBezTo>
                    <a:pt x="7600" y="4307"/>
                    <a:pt x="8000" y="2985"/>
                    <a:pt x="8600" y="1883"/>
                  </a:cubicBezTo>
                  <a:cubicBezTo>
                    <a:pt x="9200" y="781"/>
                    <a:pt x="10000" y="-101"/>
                    <a:pt x="10600" y="9"/>
                  </a:cubicBezTo>
                  <a:cubicBezTo>
                    <a:pt x="11200" y="119"/>
                    <a:pt x="11600" y="1221"/>
                    <a:pt x="13100" y="4528"/>
                  </a:cubicBezTo>
                  <a:cubicBezTo>
                    <a:pt x="14600" y="7834"/>
                    <a:pt x="17200" y="13344"/>
                    <a:pt x="18800" y="16540"/>
                  </a:cubicBezTo>
                  <a:cubicBezTo>
                    <a:pt x="20400" y="19736"/>
                    <a:pt x="21000" y="20617"/>
                    <a:pt x="21600" y="2149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34" name="خط"/>
            <p:cNvSpPr/>
            <p:nvPr/>
          </p:nvSpPr>
          <p:spPr>
            <a:xfrm>
              <a:off x="-239801" y="3913430"/>
              <a:ext cx="1106004" cy="125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fill="norm" stroke="1" extrusionOk="0">
                  <a:moveTo>
                    <a:pt x="21600" y="955"/>
                  </a:moveTo>
                  <a:cubicBezTo>
                    <a:pt x="20817" y="280"/>
                    <a:pt x="20035" y="-395"/>
                    <a:pt x="18665" y="280"/>
                  </a:cubicBezTo>
                  <a:cubicBezTo>
                    <a:pt x="17296" y="955"/>
                    <a:pt x="15339" y="2980"/>
                    <a:pt x="12991" y="4330"/>
                  </a:cubicBezTo>
                  <a:cubicBezTo>
                    <a:pt x="10643" y="5680"/>
                    <a:pt x="7904" y="6355"/>
                    <a:pt x="5870" y="8042"/>
                  </a:cubicBezTo>
                  <a:cubicBezTo>
                    <a:pt x="3835" y="9730"/>
                    <a:pt x="2504" y="12430"/>
                    <a:pt x="1643" y="14792"/>
                  </a:cubicBezTo>
                  <a:cubicBezTo>
                    <a:pt x="783" y="17155"/>
                    <a:pt x="391" y="19180"/>
                    <a:pt x="0" y="2120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35" name="خط"/>
            <p:cNvSpPr/>
            <p:nvPr/>
          </p:nvSpPr>
          <p:spPr>
            <a:xfrm>
              <a:off x="60744" y="4219642"/>
              <a:ext cx="324589" cy="31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67" y="1385"/>
                    <a:pt x="5333" y="2769"/>
                    <a:pt x="8533" y="5954"/>
                  </a:cubicBezTo>
                  <a:cubicBezTo>
                    <a:pt x="11733" y="9138"/>
                    <a:pt x="15467" y="14123"/>
                    <a:pt x="17733" y="17031"/>
                  </a:cubicBezTo>
                  <a:cubicBezTo>
                    <a:pt x="20000" y="19938"/>
                    <a:pt x="20800" y="20769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36" name="خط"/>
            <p:cNvSpPr/>
            <p:nvPr/>
          </p:nvSpPr>
          <p:spPr>
            <a:xfrm>
              <a:off x="649810" y="4424011"/>
              <a:ext cx="132241" cy="1"/>
            </a:xfrm>
            <a:prstGeom prst="ellipse">
              <a:avLst/>
            </a:pr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640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641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642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643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31863" y="1563227"/>
            <a:ext cx="9280856" cy="2255914"/>
          </a:xfrm>
          <a:prstGeom prst="rect">
            <a:avLst/>
          </a:prstGeom>
        </p:spPr>
      </p:pic>
      <p:pic>
        <p:nvPicPr>
          <p:cNvPr id="644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73752" y="1611162"/>
            <a:ext cx="2623027" cy="23320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49" name="تجميع"/>
          <p:cNvGrpSpPr/>
          <p:nvPr/>
        </p:nvGrpSpPr>
        <p:grpSpPr>
          <a:xfrm>
            <a:off x="1319227" y="5664815"/>
            <a:ext cx="3171292" cy="5269336"/>
            <a:chOff x="0" y="0"/>
            <a:chExt cx="3171291" cy="5269334"/>
          </a:xfrm>
        </p:grpSpPr>
        <p:pic>
          <p:nvPicPr>
            <p:cNvPr id="645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64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64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64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652" name="صفحة الكتاب١٢٢"/>
          <p:cNvGrpSpPr/>
          <p:nvPr/>
        </p:nvGrpSpPr>
        <p:grpSpPr>
          <a:xfrm rot="18900000">
            <a:off x="1624490" y="2962285"/>
            <a:ext cx="5223909" cy="1587501"/>
            <a:chOff x="0" y="0"/>
            <a:chExt cx="5223908" cy="1587500"/>
          </a:xfrm>
        </p:grpSpPr>
        <p:sp>
          <p:nvSpPr>
            <p:cNvPr id="651" name="صفحة الكتاب١٢٢"/>
            <p:cNvSpPr txBox="1"/>
            <p:nvPr/>
          </p:nvSpPr>
          <p:spPr>
            <a:xfrm>
              <a:off x="215900" y="139700"/>
              <a:ext cx="47921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الكتاب١٢٢</a:t>
              </a:r>
            </a:p>
          </p:txBody>
        </p:sp>
        <p:pic>
          <p:nvPicPr>
            <p:cNvPr id="650" name="صفحة الكتاب١٢٢ صفحة الكتاب١٢٢" descr="صفحة الكتاب١٢٢ صفحة الكتاب١٢٢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223909" cy="1587501"/>
            </a:xfrm>
            <a:prstGeom prst="rect">
              <a:avLst/>
            </a:prstGeom>
            <a:effectLst/>
          </p:spPr>
        </p:pic>
      </p:grpSp>
      <p:pic>
        <p:nvPicPr>
          <p:cNvPr id="653" name="IMG_1645.png" descr="IMG_164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251648" y="8865251"/>
            <a:ext cx="1938742" cy="3423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4" name="IMG_1910.png" descr="IMG_191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494183">
            <a:off x="20605187" y="991676"/>
            <a:ext cx="3577911" cy="3399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5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081132" y="4450629"/>
            <a:ext cx="16501464" cy="5174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658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659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660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661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31863" y="1563227"/>
            <a:ext cx="9280856" cy="2255914"/>
          </a:xfrm>
          <a:prstGeom prst="rect">
            <a:avLst/>
          </a:prstGeom>
        </p:spPr>
      </p:pic>
      <p:pic>
        <p:nvPicPr>
          <p:cNvPr id="662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73752" y="1611162"/>
            <a:ext cx="2623027" cy="23320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7" name="تجميع"/>
          <p:cNvGrpSpPr/>
          <p:nvPr/>
        </p:nvGrpSpPr>
        <p:grpSpPr>
          <a:xfrm>
            <a:off x="1319227" y="5664815"/>
            <a:ext cx="3171292" cy="5269336"/>
            <a:chOff x="0" y="0"/>
            <a:chExt cx="3171291" cy="5269334"/>
          </a:xfrm>
        </p:grpSpPr>
        <p:pic>
          <p:nvPicPr>
            <p:cNvPr id="663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664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665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666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670" name="صفحة الكتاب١٢٢"/>
          <p:cNvGrpSpPr/>
          <p:nvPr/>
        </p:nvGrpSpPr>
        <p:grpSpPr>
          <a:xfrm rot="18900000">
            <a:off x="1624490" y="2962285"/>
            <a:ext cx="5223909" cy="1587501"/>
            <a:chOff x="0" y="0"/>
            <a:chExt cx="5223908" cy="1587500"/>
          </a:xfrm>
        </p:grpSpPr>
        <p:sp>
          <p:nvSpPr>
            <p:cNvPr id="669" name="صفحة الكتاب١٢٢"/>
            <p:cNvSpPr txBox="1"/>
            <p:nvPr/>
          </p:nvSpPr>
          <p:spPr>
            <a:xfrm>
              <a:off x="215900" y="139700"/>
              <a:ext cx="47921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الكتاب١٢٢</a:t>
              </a:r>
            </a:p>
          </p:txBody>
        </p:sp>
        <p:pic>
          <p:nvPicPr>
            <p:cNvPr id="668" name="صفحة الكتاب١٢٢ صفحة الكتاب١٢٢" descr="صفحة الكتاب١٢٢ صفحة الكتاب١٢٢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223909" cy="1587501"/>
            </a:xfrm>
            <a:prstGeom prst="rect">
              <a:avLst/>
            </a:prstGeom>
            <a:effectLst/>
          </p:spPr>
        </p:pic>
      </p:grpSp>
      <p:pic>
        <p:nvPicPr>
          <p:cNvPr id="671" name="IMG_1645.png" descr="IMG_164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251648" y="8865251"/>
            <a:ext cx="1938742" cy="3423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2" name="IMG_1910.png" descr="IMG_191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494183">
            <a:off x="20605187" y="991676"/>
            <a:ext cx="3577911" cy="3399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3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081132" y="4450629"/>
            <a:ext cx="16501464" cy="51748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99" name="الرسم"/>
          <p:cNvGrpSpPr/>
          <p:nvPr/>
        </p:nvGrpSpPr>
        <p:grpSpPr>
          <a:xfrm>
            <a:off x="6792300" y="8054587"/>
            <a:ext cx="5409593" cy="2993421"/>
            <a:chOff x="-3161090" y="-228413"/>
            <a:chExt cx="5409591" cy="2993420"/>
          </a:xfrm>
        </p:grpSpPr>
        <p:sp>
          <p:nvSpPr>
            <p:cNvPr id="674" name="خط"/>
            <p:cNvSpPr/>
            <p:nvPr/>
          </p:nvSpPr>
          <p:spPr>
            <a:xfrm>
              <a:off x="635" y="-228414"/>
              <a:ext cx="1382504" cy="484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0" y="10092"/>
                  </a:moveTo>
                  <a:cubicBezTo>
                    <a:pt x="188" y="9384"/>
                    <a:pt x="376" y="8675"/>
                    <a:pt x="501" y="8764"/>
                  </a:cubicBezTo>
                  <a:cubicBezTo>
                    <a:pt x="626" y="8852"/>
                    <a:pt x="689" y="9738"/>
                    <a:pt x="657" y="11508"/>
                  </a:cubicBezTo>
                  <a:cubicBezTo>
                    <a:pt x="626" y="13279"/>
                    <a:pt x="501" y="15934"/>
                    <a:pt x="470" y="17705"/>
                  </a:cubicBezTo>
                  <a:cubicBezTo>
                    <a:pt x="438" y="19475"/>
                    <a:pt x="501" y="20361"/>
                    <a:pt x="689" y="20892"/>
                  </a:cubicBezTo>
                  <a:cubicBezTo>
                    <a:pt x="877" y="21423"/>
                    <a:pt x="1190" y="21600"/>
                    <a:pt x="1910" y="21157"/>
                  </a:cubicBezTo>
                  <a:cubicBezTo>
                    <a:pt x="2630" y="20715"/>
                    <a:pt x="3757" y="19652"/>
                    <a:pt x="5259" y="17970"/>
                  </a:cubicBezTo>
                  <a:cubicBezTo>
                    <a:pt x="6762" y="16289"/>
                    <a:pt x="8640" y="13987"/>
                    <a:pt x="10518" y="11597"/>
                  </a:cubicBezTo>
                  <a:cubicBezTo>
                    <a:pt x="12397" y="9207"/>
                    <a:pt x="14275" y="6728"/>
                    <a:pt x="16122" y="4780"/>
                  </a:cubicBezTo>
                  <a:cubicBezTo>
                    <a:pt x="17969" y="2833"/>
                    <a:pt x="19784" y="1416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75" name="خط"/>
            <p:cNvSpPr/>
            <p:nvPr/>
          </p:nvSpPr>
          <p:spPr>
            <a:xfrm>
              <a:off x="1900075" y="601088"/>
              <a:ext cx="348426" cy="58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8409" y="0"/>
                  </a:moveTo>
                  <a:cubicBezTo>
                    <a:pt x="19636" y="2057"/>
                    <a:pt x="20864" y="4114"/>
                    <a:pt x="21232" y="6318"/>
                  </a:cubicBezTo>
                  <a:cubicBezTo>
                    <a:pt x="21600" y="8522"/>
                    <a:pt x="21109" y="10873"/>
                    <a:pt x="18777" y="13078"/>
                  </a:cubicBezTo>
                  <a:cubicBezTo>
                    <a:pt x="16445" y="15282"/>
                    <a:pt x="12273" y="17339"/>
                    <a:pt x="8836" y="18735"/>
                  </a:cubicBezTo>
                  <a:cubicBezTo>
                    <a:pt x="5400" y="20131"/>
                    <a:pt x="2700" y="20865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76" name="خط"/>
            <p:cNvSpPr/>
            <p:nvPr/>
          </p:nvSpPr>
          <p:spPr>
            <a:xfrm>
              <a:off x="1972205" y="781414"/>
              <a:ext cx="36067" cy="31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77" name="خط"/>
            <p:cNvSpPr/>
            <p:nvPr/>
          </p:nvSpPr>
          <p:spPr>
            <a:xfrm>
              <a:off x="1659639" y="396718"/>
              <a:ext cx="294702" cy="276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9632" y="0"/>
                  </a:moveTo>
                  <a:cubicBezTo>
                    <a:pt x="8757" y="1252"/>
                    <a:pt x="7881" y="2504"/>
                    <a:pt x="7589" y="3913"/>
                  </a:cubicBezTo>
                  <a:cubicBezTo>
                    <a:pt x="7297" y="5322"/>
                    <a:pt x="7589" y="6887"/>
                    <a:pt x="9632" y="8139"/>
                  </a:cubicBezTo>
                  <a:cubicBezTo>
                    <a:pt x="11676" y="9391"/>
                    <a:pt x="15470" y="10330"/>
                    <a:pt x="17951" y="10330"/>
                  </a:cubicBezTo>
                  <a:cubicBezTo>
                    <a:pt x="20432" y="10330"/>
                    <a:pt x="21600" y="9391"/>
                    <a:pt x="21454" y="9078"/>
                  </a:cubicBezTo>
                  <a:cubicBezTo>
                    <a:pt x="21308" y="8765"/>
                    <a:pt x="19849" y="9078"/>
                    <a:pt x="16054" y="11270"/>
                  </a:cubicBezTo>
                  <a:cubicBezTo>
                    <a:pt x="12259" y="13461"/>
                    <a:pt x="6130" y="1753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78" name="خط"/>
            <p:cNvSpPr/>
            <p:nvPr/>
          </p:nvSpPr>
          <p:spPr>
            <a:xfrm>
              <a:off x="1142703" y="949720"/>
              <a:ext cx="276501" cy="284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476"/>
                    <a:pt x="21600" y="10952"/>
                    <a:pt x="21443" y="14451"/>
                  </a:cubicBezTo>
                  <a:cubicBezTo>
                    <a:pt x="21287" y="17949"/>
                    <a:pt x="20974" y="19470"/>
                    <a:pt x="19252" y="20383"/>
                  </a:cubicBezTo>
                  <a:cubicBezTo>
                    <a:pt x="17530" y="21296"/>
                    <a:pt x="14400" y="21600"/>
                    <a:pt x="12052" y="21600"/>
                  </a:cubicBezTo>
                  <a:cubicBezTo>
                    <a:pt x="9704" y="21600"/>
                    <a:pt x="8139" y="21296"/>
                    <a:pt x="6261" y="17949"/>
                  </a:cubicBezTo>
                  <a:cubicBezTo>
                    <a:pt x="4383" y="14603"/>
                    <a:pt x="2191" y="8214"/>
                    <a:pt x="0" y="182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79" name="خط"/>
            <p:cNvSpPr/>
            <p:nvPr/>
          </p:nvSpPr>
          <p:spPr>
            <a:xfrm>
              <a:off x="1238877" y="637154"/>
              <a:ext cx="12023" cy="1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80" name="خط"/>
            <p:cNvSpPr/>
            <p:nvPr/>
          </p:nvSpPr>
          <p:spPr>
            <a:xfrm>
              <a:off x="45677" y="805458"/>
              <a:ext cx="302087" cy="51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600" fill="norm" stroke="1" extrusionOk="0">
                  <a:moveTo>
                    <a:pt x="19569" y="0"/>
                  </a:moveTo>
                  <a:cubicBezTo>
                    <a:pt x="20130" y="1674"/>
                    <a:pt x="20691" y="3349"/>
                    <a:pt x="20971" y="4605"/>
                  </a:cubicBezTo>
                  <a:cubicBezTo>
                    <a:pt x="21252" y="5860"/>
                    <a:pt x="21252" y="6698"/>
                    <a:pt x="20551" y="7033"/>
                  </a:cubicBezTo>
                  <a:cubicBezTo>
                    <a:pt x="19849" y="7367"/>
                    <a:pt x="18447" y="7200"/>
                    <a:pt x="16904" y="6614"/>
                  </a:cubicBezTo>
                  <a:cubicBezTo>
                    <a:pt x="15361" y="6028"/>
                    <a:pt x="13678" y="5023"/>
                    <a:pt x="12696" y="4940"/>
                  </a:cubicBezTo>
                  <a:cubicBezTo>
                    <a:pt x="11714" y="4856"/>
                    <a:pt x="11434" y="5693"/>
                    <a:pt x="10732" y="6363"/>
                  </a:cubicBezTo>
                  <a:cubicBezTo>
                    <a:pt x="10031" y="7033"/>
                    <a:pt x="8909" y="7535"/>
                    <a:pt x="7787" y="7535"/>
                  </a:cubicBezTo>
                  <a:cubicBezTo>
                    <a:pt x="6665" y="7535"/>
                    <a:pt x="5543" y="7033"/>
                    <a:pt x="4140" y="6279"/>
                  </a:cubicBezTo>
                  <a:cubicBezTo>
                    <a:pt x="2738" y="5526"/>
                    <a:pt x="1055" y="4521"/>
                    <a:pt x="353" y="4521"/>
                  </a:cubicBezTo>
                  <a:cubicBezTo>
                    <a:pt x="-348" y="4521"/>
                    <a:pt x="-67" y="5526"/>
                    <a:pt x="1756" y="7535"/>
                  </a:cubicBezTo>
                  <a:cubicBezTo>
                    <a:pt x="3579" y="9544"/>
                    <a:pt x="6945" y="12558"/>
                    <a:pt x="9190" y="15070"/>
                  </a:cubicBezTo>
                  <a:cubicBezTo>
                    <a:pt x="11434" y="17581"/>
                    <a:pt x="12556" y="19591"/>
                    <a:pt x="13678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81" name="خط"/>
            <p:cNvSpPr/>
            <p:nvPr/>
          </p:nvSpPr>
          <p:spPr>
            <a:xfrm>
              <a:off x="-504280" y="1442612"/>
              <a:ext cx="1057917" cy="25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55" y="2743"/>
                    <a:pt x="15709" y="5486"/>
                    <a:pt x="13173" y="8057"/>
                  </a:cubicBezTo>
                  <a:cubicBezTo>
                    <a:pt x="10636" y="10629"/>
                    <a:pt x="8509" y="13029"/>
                    <a:pt x="6627" y="15257"/>
                  </a:cubicBezTo>
                  <a:cubicBezTo>
                    <a:pt x="4745" y="17486"/>
                    <a:pt x="3109" y="19543"/>
                    <a:pt x="2045" y="20571"/>
                  </a:cubicBezTo>
                  <a:cubicBezTo>
                    <a:pt x="982" y="21600"/>
                    <a:pt x="491" y="216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82" name="خط"/>
            <p:cNvSpPr/>
            <p:nvPr/>
          </p:nvSpPr>
          <p:spPr>
            <a:xfrm>
              <a:off x="254881" y="1791244"/>
              <a:ext cx="430995" cy="32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17" fill="norm" stroke="1" extrusionOk="0">
                  <a:moveTo>
                    <a:pt x="1711" y="0"/>
                  </a:moveTo>
                  <a:cubicBezTo>
                    <a:pt x="911" y="800"/>
                    <a:pt x="111" y="1600"/>
                    <a:pt x="11" y="2533"/>
                  </a:cubicBezTo>
                  <a:cubicBezTo>
                    <a:pt x="-89" y="3467"/>
                    <a:pt x="511" y="4533"/>
                    <a:pt x="1911" y="5333"/>
                  </a:cubicBezTo>
                  <a:cubicBezTo>
                    <a:pt x="3311" y="6133"/>
                    <a:pt x="5511" y="6667"/>
                    <a:pt x="7211" y="7067"/>
                  </a:cubicBezTo>
                  <a:cubicBezTo>
                    <a:pt x="8911" y="7467"/>
                    <a:pt x="10111" y="7733"/>
                    <a:pt x="10411" y="8533"/>
                  </a:cubicBezTo>
                  <a:cubicBezTo>
                    <a:pt x="10711" y="9333"/>
                    <a:pt x="10111" y="10667"/>
                    <a:pt x="9511" y="11867"/>
                  </a:cubicBezTo>
                  <a:cubicBezTo>
                    <a:pt x="8911" y="13067"/>
                    <a:pt x="8311" y="14133"/>
                    <a:pt x="7911" y="15733"/>
                  </a:cubicBezTo>
                  <a:cubicBezTo>
                    <a:pt x="7511" y="17333"/>
                    <a:pt x="7311" y="19467"/>
                    <a:pt x="8611" y="20533"/>
                  </a:cubicBezTo>
                  <a:cubicBezTo>
                    <a:pt x="9911" y="21600"/>
                    <a:pt x="12711" y="21600"/>
                    <a:pt x="15111" y="21067"/>
                  </a:cubicBezTo>
                  <a:cubicBezTo>
                    <a:pt x="17511" y="20533"/>
                    <a:pt x="19511" y="19467"/>
                    <a:pt x="21511" y="184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83" name="خط"/>
            <p:cNvSpPr/>
            <p:nvPr/>
          </p:nvSpPr>
          <p:spPr>
            <a:xfrm>
              <a:off x="-384062" y="1045894"/>
              <a:ext cx="96175" cy="360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84" name="خط"/>
            <p:cNvSpPr/>
            <p:nvPr/>
          </p:nvSpPr>
          <p:spPr>
            <a:xfrm>
              <a:off x="-456193" y="1118024"/>
              <a:ext cx="288524" cy="216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200"/>
                    <a:pt x="10800" y="10400"/>
                    <a:pt x="14400" y="14000"/>
                  </a:cubicBezTo>
                  <a:cubicBezTo>
                    <a:pt x="18000" y="17600"/>
                    <a:pt x="19800" y="196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85" name="خط"/>
            <p:cNvSpPr/>
            <p:nvPr/>
          </p:nvSpPr>
          <p:spPr>
            <a:xfrm>
              <a:off x="-879263" y="985785"/>
              <a:ext cx="183647" cy="20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423" fill="norm" stroke="1" extrusionOk="0">
                  <a:moveTo>
                    <a:pt x="8537" y="0"/>
                  </a:moveTo>
                  <a:cubicBezTo>
                    <a:pt x="6239" y="415"/>
                    <a:pt x="3941" y="831"/>
                    <a:pt x="2333" y="2077"/>
                  </a:cubicBezTo>
                  <a:cubicBezTo>
                    <a:pt x="724" y="3323"/>
                    <a:pt x="-195" y="5400"/>
                    <a:pt x="35" y="8515"/>
                  </a:cubicBezTo>
                  <a:cubicBezTo>
                    <a:pt x="265" y="11631"/>
                    <a:pt x="1643" y="15785"/>
                    <a:pt x="4631" y="18277"/>
                  </a:cubicBezTo>
                  <a:cubicBezTo>
                    <a:pt x="7618" y="20769"/>
                    <a:pt x="12214" y="21600"/>
                    <a:pt x="15431" y="21392"/>
                  </a:cubicBezTo>
                  <a:cubicBezTo>
                    <a:pt x="18648" y="21185"/>
                    <a:pt x="20486" y="19938"/>
                    <a:pt x="20945" y="17031"/>
                  </a:cubicBezTo>
                  <a:cubicBezTo>
                    <a:pt x="21405" y="14123"/>
                    <a:pt x="20486" y="9554"/>
                    <a:pt x="18418" y="6646"/>
                  </a:cubicBezTo>
                  <a:cubicBezTo>
                    <a:pt x="16350" y="3738"/>
                    <a:pt x="13133" y="2492"/>
                    <a:pt x="9916" y="124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86" name="خط"/>
            <p:cNvSpPr/>
            <p:nvPr/>
          </p:nvSpPr>
          <p:spPr>
            <a:xfrm>
              <a:off x="-1217272" y="901633"/>
              <a:ext cx="208079" cy="408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8" h="21600" fill="norm" stroke="1" extrusionOk="0">
                  <a:moveTo>
                    <a:pt x="9614" y="0"/>
                  </a:moveTo>
                  <a:cubicBezTo>
                    <a:pt x="7685" y="0"/>
                    <a:pt x="5757" y="0"/>
                    <a:pt x="3442" y="1482"/>
                  </a:cubicBezTo>
                  <a:cubicBezTo>
                    <a:pt x="1128" y="2965"/>
                    <a:pt x="-1572" y="5929"/>
                    <a:pt x="1128" y="9529"/>
                  </a:cubicBezTo>
                  <a:cubicBezTo>
                    <a:pt x="3828" y="13129"/>
                    <a:pt x="11928" y="17365"/>
                    <a:pt x="20028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87" name="خط"/>
            <p:cNvSpPr/>
            <p:nvPr/>
          </p:nvSpPr>
          <p:spPr>
            <a:xfrm>
              <a:off x="-179692" y="2007635"/>
              <a:ext cx="132240" cy="360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64" y="6240"/>
                    <a:pt x="11127" y="12480"/>
                    <a:pt x="7527" y="16080"/>
                  </a:cubicBezTo>
                  <a:cubicBezTo>
                    <a:pt x="3927" y="19680"/>
                    <a:pt x="1964" y="2064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88" name="خط"/>
            <p:cNvSpPr/>
            <p:nvPr/>
          </p:nvSpPr>
          <p:spPr>
            <a:xfrm>
              <a:off x="-251823" y="2055723"/>
              <a:ext cx="276502" cy="216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17" y="1600"/>
                    <a:pt x="5635" y="3200"/>
                    <a:pt x="9235" y="6800"/>
                  </a:cubicBezTo>
                  <a:cubicBezTo>
                    <a:pt x="12835" y="10400"/>
                    <a:pt x="17217" y="160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89" name="خط"/>
            <p:cNvSpPr/>
            <p:nvPr/>
          </p:nvSpPr>
          <p:spPr>
            <a:xfrm>
              <a:off x="-640604" y="2195357"/>
              <a:ext cx="220509" cy="20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256" fill="norm" stroke="1" extrusionOk="0">
                  <a:moveTo>
                    <a:pt x="16021" y="1694"/>
                  </a:moveTo>
                  <a:cubicBezTo>
                    <a:pt x="12297" y="1694"/>
                    <a:pt x="8573" y="1694"/>
                    <a:pt x="5780" y="2305"/>
                  </a:cubicBezTo>
                  <a:cubicBezTo>
                    <a:pt x="2987" y="2916"/>
                    <a:pt x="1125" y="4139"/>
                    <a:pt x="380" y="6992"/>
                  </a:cubicBezTo>
                  <a:cubicBezTo>
                    <a:pt x="-365" y="9845"/>
                    <a:pt x="7" y="14328"/>
                    <a:pt x="1311" y="17180"/>
                  </a:cubicBezTo>
                  <a:cubicBezTo>
                    <a:pt x="2614" y="20033"/>
                    <a:pt x="4849" y="21256"/>
                    <a:pt x="7828" y="21256"/>
                  </a:cubicBezTo>
                  <a:cubicBezTo>
                    <a:pt x="10807" y="21256"/>
                    <a:pt x="14532" y="20033"/>
                    <a:pt x="17138" y="17180"/>
                  </a:cubicBezTo>
                  <a:cubicBezTo>
                    <a:pt x="19745" y="14328"/>
                    <a:pt x="21235" y="9845"/>
                    <a:pt x="20118" y="6584"/>
                  </a:cubicBezTo>
                  <a:cubicBezTo>
                    <a:pt x="19001" y="3324"/>
                    <a:pt x="15276" y="1286"/>
                    <a:pt x="12483" y="471"/>
                  </a:cubicBezTo>
                  <a:cubicBezTo>
                    <a:pt x="9690" y="-344"/>
                    <a:pt x="7828" y="64"/>
                    <a:pt x="5966" y="47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90" name="خط"/>
            <p:cNvSpPr/>
            <p:nvPr/>
          </p:nvSpPr>
          <p:spPr>
            <a:xfrm>
              <a:off x="-974237" y="2173625"/>
              <a:ext cx="241545" cy="362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3" h="21500" fill="norm" stroke="1" extrusionOk="0">
                  <a:moveTo>
                    <a:pt x="14268" y="849"/>
                  </a:moveTo>
                  <a:cubicBezTo>
                    <a:pt x="12580" y="375"/>
                    <a:pt x="10893" y="-100"/>
                    <a:pt x="8868" y="19"/>
                  </a:cubicBezTo>
                  <a:cubicBezTo>
                    <a:pt x="6843" y="137"/>
                    <a:pt x="4480" y="849"/>
                    <a:pt x="2455" y="1680"/>
                  </a:cubicBezTo>
                  <a:cubicBezTo>
                    <a:pt x="430" y="2511"/>
                    <a:pt x="-1257" y="3460"/>
                    <a:pt x="1274" y="6309"/>
                  </a:cubicBezTo>
                  <a:cubicBezTo>
                    <a:pt x="3806" y="9157"/>
                    <a:pt x="10556" y="13904"/>
                    <a:pt x="14437" y="16753"/>
                  </a:cubicBezTo>
                  <a:cubicBezTo>
                    <a:pt x="18318" y="19601"/>
                    <a:pt x="19331" y="20551"/>
                    <a:pt x="20343" y="215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91" name="خط"/>
            <p:cNvSpPr/>
            <p:nvPr/>
          </p:nvSpPr>
          <p:spPr>
            <a:xfrm>
              <a:off x="-1574218" y="1695070"/>
              <a:ext cx="204372" cy="72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92" name="خط"/>
            <p:cNvSpPr/>
            <p:nvPr/>
          </p:nvSpPr>
          <p:spPr>
            <a:xfrm>
              <a:off x="-1562196" y="1901323"/>
              <a:ext cx="240437" cy="82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2484"/>
                  </a:moveTo>
                  <a:cubicBezTo>
                    <a:pt x="19800" y="521"/>
                    <a:pt x="18000" y="-1443"/>
                    <a:pt x="14400" y="1502"/>
                  </a:cubicBezTo>
                  <a:cubicBezTo>
                    <a:pt x="10800" y="4448"/>
                    <a:pt x="5400" y="12302"/>
                    <a:pt x="0" y="2015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93" name="خط"/>
            <p:cNvSpPr/>
            <p:nvPr/>
          </p:nvSpPr>
          <p:spPr>
            <a:xfrm>
              <a:off x="-2486083" y="1562830"/>
              <a:ext cx="268828" cy="189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262" fill="norm" stroke="1" extrusionOk="0">
                  <a:moveTo>
                    <a:pt x="11130" y="0"/>
                  </a:moveTo>
                  <a:cubicBezTo>
                    <a:pt x="7999" y="900"/>
                    <a:pt x="4869" y="1800"/>
                    <a:pt x="2834" y="3150"/>
                  </a:cubicBezTo>
                  <a:cubicBezTo>
                    <a:pt x="799" y="4500"/>
                    <a:pt x="-140" y="6300"/>
                    <a:pt x="17" y="9450"/>
                  </a:cubicBezTo>
                  <a:cubicBezTo>
                    <a:pt x="173" y="12600"/>
                    <a:pt x="1425" y="17100"/>
                    <a:pt x="3617" y="19350"/>
                  </a:cubicBezTo>
                  <a:cubicBezTo>
                    <a:pt x="5808" y="21600"/>
                    <a:pt x="8938" y="21600"/>
                    <a:pt x="12069" y="20700"/>
                  </a:cubicBezTo>
                  <a:cubicBezTo>
                    <a:pt x="15199" y="19800"/>
                    <a:pt x="18330" y="18000"/>
                    <a:pt x="19895" y="15750"/>
                  </a:cubicBezTo>
                  <a:cubicBezTo>
                    <a:pt x="21460" y="13500"/>
                    <a:pt x="21460" y="10800"/>
                    <a:pt x="19269" y="8550"/>
                  </a:cubicBezTo>
                  <a:cubicBezTo>
                    <a:pt x="17077" y="6300"/>
                    <a:pt x="12695" y="4500"/>
                    <a:pt x="8312" y="27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94" name="خط"/>
            <p:cNvSpPr/>
            <p:nvPr/>
          </p:nvSpPr>
          <p:spPr>
            <a:xfrm>
              <a:off x="-3161091" y="1610917"/>
              <a:ext cx="450541" cy="263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517" fill="norm" stroke="1" extrusionOk="0">
                  <a:moveTo>
                    <a:pt x="17621" y="0"/>
                  </a:moveTo>
                  <a:cubicBezTo>
                    <a:pt x="18000" y="3600"/>
                    <a:pt x="18379" y="7200"/>
                    <a:pt x="18853" y="9818"/>
                  </a:cubicBezTo>
                  <a:cubicBezTo>
                    <a:pt x="19326" y="12436"/>
                    <a:pt x="19895" y="14073"/>
                    <a:pt x="20463" y="15873"/>
                  </a:cubicBezTo>
                  <a:cubicBezTo>
                    <a:pt x="21032" y="17673"/>
                    <a:pt x="21600" y="19636"/>
                    <a:pt x="21126" y="20618"/>
                  </a:cubicBezTo>
                  <a:cubicBezTo>
                    <a:pt x="20653" y="21600"/>
                    <a:pt x="19137" y="21600"/>
                    <a:pt x="15442" y="21436"/>
                  </a:cubicBezTo>
                  <a:cubicBezTo>
                    <a:pt x="11747" y="21273"/>
                    <a:pt x="5874" y="20945"/>
                    <a:pt x="0" y="2061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95" name="خط"/>
            <p:cNvSpPr/>
            <p:nvPr/>
          </p:nvSpPr>
          <p:spPr>
            <a:xfrm>
              <a:off x="-2944699" y="1993529"/>
              <a:ext cx="901633" cy="42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1" fill="norm" stroke="1" extrusionOk="0">
                  <a:moveTo>
                    <a:pt x="21600" y="3738"/>
                  </a:moveTo>
                  <a:cubicBezTo>
                    <a:pt x="21600" y="2325"/>
                    <a:pt x="21600" y="912"/>
                    <a:pt x="21360" y="307"/>
                  </a:cubicBezTo>
                  <a:cubicBezTo>
                    <a:pt x="21120" y="-299"/>
                    <a:pt x="20640" y="-97"/>
                    <a:pt x="19008" y="1720"/>
                  </a:cubicBezTo>
                  <a:cubicBezTo>
                    <a:pt x="17376" y="3537"/>
                    <a:pt x="14592" y="6968"/>
                    <a:pt x="11664" y="9895"/>
                  </a:cubicBezTo>
                  <a:cubicBezTo>
                    <a:pt x="8736" y="12822"/>
                    <a:pt x="5664" y="15245"/>
                    <a:pt x="3696" y="17062"/>
                  </a:cubicBezTo>
                  <a:cubicBezTo>
                    <a:pt x="1728" y="18879"/>
                    <a:pt x="864" y="20090"/>
                    <a:pt x="0" y="2130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96" name="خط"/>
            <p:cNvSpPr/>
            <p:nvPr/>
          </p:nvSpPr>
          <p:spPr>
            <a:xfrm>
              <a:off x="-2680221" y="2560637"/>
              <a:ext cx="372676" cy="20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84" y="847"/>
                    <a:pt x="6968" y="1694"/>
                    <a:pt x="10568" y="5294"/>
                  </a:cubicBezTo>
                  <a:cubicBezTo>
                    <a:pt x="14168" y="8894"/>
                    <a:pt x="17884" y="15247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97" name="خط"/>
            <p:cNvSpPr/>
            <p:nvPr/>
          </p:nvSpPr>
          <p:spPr>
            <a:xfrm>
              <a:off x="-2235415" y="2608724"/>
              <a:ext cx="60110" cy="3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98" name="خط"/>
            <p:cNvSpPr/>
            <p:nvPr/>
          </p:nvSpPr>
          <p:spPr>
            <a:xfrm>
              <a:off x="-1970936" y="2536594"/>
              <a:ext cx="60110" cy="4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702" name="الرسم"/>
          <p:cNvGrpSpPr/>
          <p:nvPr/>
        </p:nvGrpSpPr>
        <p:grpSpPr>
          <a:xfrm>
            <a:off x="15339780" y="7982455"/>
            <a:ext cx="480872" cy="613112"/>
            <a:chOff x="-420127" y="0"/>
            <a:chExt cx="480871" cy="613110"/>
          </a:xfrm>
        </p:grpSpPr>
        <p:sp>
          <p:nvSpPr>
            <p:cNvPr id="700" name="خط"/>
            <p:cNvSpPr/>
            <p:nvPr/>
          </p:nvSpPr>
          <p:spPr>
            <a:xfrm>
              <a:off x="-372040" y="-1"/>
              <a:ext cx="372676" cy="613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84" y="2400"/>
                    <a:pt x="14168" y="4800"/>
                    <a:pt x="10800" y="7694"/>
                  </a:cubicBezTo>
                  <a:cubicBezTo>
                    <a:pt x="7432" y="10588"/>
                    <a:pt x="4413" y="13976"/>
                    <a:pt x="2671" y="16376"/>
                  </a:cubicBezTo>
                  <a:cubicBezTo>
                    <a:pt x="929" y="18776"/>
                    <a:pt x="465" y="20188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701" name="خط"/>
            <p:cNvSpPr/>
            <p:nvPr/>
          </p:nvSpPr>
          <p:spPr>
            <a:xfrm>
              <a:off x="-420128" y="85936"/>
              <a:ext cx="480872" cy="467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0" y="1026"/>
                  </a:moveTo>
                  <a:cubicBezTo>
                    <a:pt x="720" y="472"/>
                    <a:pt x="1440" y="-82"/>
                    <a:pt x="2070" y="10"/>
                  </a:cubicBezTo>
                  <a:cubicBezTo>
                    <a:pt x="2700" y="103"/>
                    <a:pt x="3240" y="841"/>
                    <a:pt x="5310" y="3518"/>
                  </a:cubicBezTo>
                  <a:cubicBezTo>
                    <a:pt x="7380" y="6195"/>
                    <a:pt x="10980" y="10810"/>
                    <a:pt x="13950" y="14133"/>
                  </a:cubicBezTo>
                  <a:cubicBezTo>
                    <a:pt x="16920" y="17456"/>
                    <a:pt x="19260" y="19487"/>
                    <a:pt x="21600" y="2151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62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5" name="تعزيز مهارات التفكير تعزيز مهارات التفكير " descr="تعزيز مهارات التفكير تعزيز مهارات التفكير 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76954" y="937777"/>
            <a:ext cx="9591431" cy="1851377"/>
          </a:xfrm>
          <a:prstGeom prst="rect">
            <a:avLst/>
          </a:prstGeom>
        </p:spPr>
      </p:pic>
      <p:pic>
        <p:nvPicPr>
          <p:cNvPr id="166" name="IMG_1645.png" descr="IMG_164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2758" y="6091117"/>
            <a:ext cx="2938004" cy="51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10761" y="3450713"/>
            <a:ext cx="16779601" cy="6814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1910.png" descr="IMG_191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494183">
            <a:off x="18661796" y="2697014"/>
            <a:ext cx="5364046" cy="5095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705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706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707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711" name="تجميع"/>
          <p:cNvGrpSpPr/>
          <p:nvPr/>
        </p:nvGrpSpPr>
        <p:grpSpPr>
          <a:xfrm>
            <a:off x="9213811" y="3074949"/>
            <a:ext cx="10106779" cy="3248046"/>
            <a:chOff x="0" y="-177800"/>
            <a:chExt cx="10106778" cy="3248044"/>
          </a:xfrm>
        </p:grpSpPr>
        <p:pic>
          <p:nvPicPr>
            <p:cNvPr id="708" name="مستطيل مستطيل" descr="مستطيل مستطي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710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712" name="IMG_1908.png" descr="IMG_19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97701" y="4511691"/>
            <a:ext cx="5542710" cy="7097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13" name="IMG_1910.png" descr="IMG_19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494183">
            <a:off x="16076283" y="2289455"/>
            <a:ext cx="7106023" cy="6750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716" name="مستطيل"/>
          <p:cNvSpPr/>
          <p:nvPr/>
        </p:nvSpPr>
        <p:spPr>
          <a:xfrm>
            <a:off x="951093" y="84759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717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718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734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719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300"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723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720" name="صورة" descr="صورة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721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722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724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725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729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726" name="صورة" descr="صورة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727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728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733" name="تجميع"/>
            <p:cNvGrpSpPr/>
            <p:nvPr/>
          </p:nvGrpSpPr>
          <p:grpSpPr>
            <a:xfrm>
              <a:off x="26216" y="0"/>
              <a:ext cx="5890576" cy="5642919"/>
              <a:chOff x="26216" y="-308533"/>
              <a:chExt cx="5890574" cy="5642918"/>
            </a:xfrm>
          </p:grpSpPr>
          <p:pic>
            <p:nvPicPr>
              <p:cNvPr id="730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8791" y="1521258"/>
                <a:ext cx="5307332" cy="1983336"/>
              </a:xfrm>
              <a:prstGeom prst="rect">
                <a:avLst/>
              </a:prstGeom>
              <a:effectLst/>
            </p:spPr>
          </p:pic>
          <p:sp>
            <p:nvSpPr>
              <p:cNvPr id="731" name="ممتع 🤩"/>
              <p:cNvSpPr txBox="1"/>
              <p:nvPr/>
            </p:nvSpPr>
            <p:spPr>
              <a:xfrm rot="18621863">
                <a:off x="965040" y="712810"/>
                <a:ext cx="4345799" cy="360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732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2401536" y="48514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735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407476" y="1014702"/>
            <a:ext cx="9709678" cy="1851376"/>
          </a:xfrm>
          <a:prstGeom prst="rect">
            <a:avLst/>
          </a:prstGeom>
        </p:spPr>
      </p:pic>
      <p:pic>
        <p:nvPicPr>
          <p:cNvPr id="736" name="IMG_1908.png" descr="IMG_1908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51323" y="6447596"/>
            <a:ext cx="3494948" cy="4475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7" name="IMG_1910.png" descr="IMG_191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494183">
            <a:off x="20818403" y="1558271"/>
            <a:ext cx="4747258" cy="4509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740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741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742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743" name="IMG_1908.png" descr="IMG_190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2258" y="3373592"/>
            <a:ext cx="5489733" cy="7029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4" name="IMG_1910.png" descr="IMG_19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494183">
            <a:off x="17941363" y="4123305"/>
            <a:ext cx="6212320" cy="5901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5" name="المتميزات في الدرس المتميزات في الدرس" descr="المتميزات في الدرس المتميزات في الدرس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80591" y="1014702"/>
            <a:ext cx="12945504" cy="1851376"/>
          </a:xfrm>
          <a:prstGeom prst="rect">
            <a:avLst/>
          </a:prstGeom>
        </p:spPr>
      </p:pic>
      <p:grpSp>
        <p:nvGrpSpPr>
          <p:cNvPr id="748" name="تجميع"/>
          <p:cNvGrpSpPr/>
          <p:nvPr/>
        </p:nvGrpSpPr>
        <p:grpSpPr>
          <a:xfrm>
            <a:off x="13677112" y="7388589"/>
            <a:ext cx="3719241" cy="4220781"/>
            <a:chOff x="0" y="0"/>
            <a:chExt cx="3719239" cy="4220779"/>
          </a:xfrm>
        </p:grpSpPr>
        <p:sp>
          <p:nvSpPr>
            <p:cNvPr id="746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747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751" name="تجميع"/>
          <p:cNvGrpSpPr/>
          <p:nvPr/>
        </p:nvGrpSpPr>
        <p:grpSpPr>
          <a:xfrm>
            <a:off x="15536732" y="2590481"/>
            <a:ext cx="3719241" cy="4220781"/>
            <a:chOff x="0" y="0"/>
            <a:chExt cx="3719239" cy="4220779"/>
          </a:xfrm>
        </p:grpSpPr>
        <p:sp>
          <p:nvSpPr>
            <p:cNvPr id="749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750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754" name="تجميع"/>
          <p:cNvGrpSpPr/>
          <p:nvPr/>
        </p:nvGrpSpPr>
        <p:grpSpPr>
          <a:xfrm>
            <a:off x="10941167" y="2667731"/>
            <a:ext cx="3719241" cy="4220780"/>
            <a:chOff x="0" y="0"/>
            <a:chExt cx="3719239" cy="4220779"/>
          </a:xfrm>
        </p:grpSpPr>
        <p:sp>
          <p:nvSpPr>
            <p:cNvPr id="752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753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757" name="تجميع"/>
          <p:cNvGrpSpPr/>
          <p:nvPr/>
        </p:nvGrpSpPr>
        <p:grpSpPr>
          <a:xfrm>
            <a:off x="6613140" y="2853377"/>
            <a:ext cx="3719241" cy="4220781"/>
            <a:chOff x="0" y="0"/>
            <a:chExt cx="3719239" cy="4220779"/>
          </a:xfrm>
        </p:grpSpPr>
        <p:sp>
          <p:nvSpPr>
            <p:cNvPr id="755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756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760" name="تجميع"/>
          <p:cNvGrpSpPr/>
          <p:nvPr/>
        </p:nvGrpSpPr>
        <p:grpSpPr>
          <a:xfrm>
            <a:off x="8472760" y="7388589"/>
            <a:ext cx="3719241" cy="4220781"/>
            <a:chOff x="0" y="0"/>
            <a:chExt cx="3719239" cy="4220779"/>
          </a:xfrm>
        </p:grpSpPr>
        <p:sp>
          <p:nvSpPr>
            <p:cNvPr id="758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759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763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764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765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769" name="تجميع"/>
          <p:cNvGrpSpPr/>
          <p:nvPr/>
        </p:nvGrpSpPr>
        <p:grpSpPr>
          <a:xfrm>
            <a:off x="8146304" y="2861448"/>
            <a:ext cx="10106779" cy="3248045"/>
            <a:chOff x="0" y="-177800"/>
            <a:chExt cx="10106778" cy="3248044"/>
          </a:xfrm>
        </p:grpSpPr>
        <p:pic>
          <p:nvPicPr>
            <p:cNvPr id="766" name="مستطيل مستطيل" descr="مستطيل مستطي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768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770" name="IMG_1908.png" descr="IMG_19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16310" y="3463142"/>
            <a:ext cx="6753290" cy="8647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771" name="IMG_1910.png" descr="IMG_19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494183">
            <a:off x="15503828" y="2289455"/>
            <a:ext cx="7106023" cy="6750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71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72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80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4" name="صورة" descr="صورة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5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7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7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8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9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81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  <p:pic>
        <p:nvPicPr>
          <p:cNvPr id="182" name="IMG_1645.png" descr="IMG_1645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72758" y="6091117"/>
            <a:ext cx="2938004" cy="51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1910.png" descr="IMG_1910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1494183">
            <a:off x="19058894" y="2591725"/>
            <a:ext cx="5364045" cy="5095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6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87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9" name="IMG_1451.jpeg" descr="IMG_1451.jpeg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276536">
            <a:off x="10791614" y="5266828"/>
            <a:ext cx="7604213" cy="3966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1908.png" descr="IMG_190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12635" y="5556287"/>
            <a:ext cx="4862424" cy="6226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1910.png" descr="IMG_191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494183">
            <a:off x="16793519" y="5403952"/>
            <a:ext cx="5268591" cy="50051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" name="تجميع"/>
          <p:cNvGrpSpPr/>
          <p:nvPr/>
        </p:nvGrpSpPr>
        <p:grpSpPr>
          <a:xfrm>
            <a:off x="11912600" y="1171566"/>
            <a:ext cx="10541441" cy="4689522"/>
            <a:chOff x="-279400" y="-330200"/>
            <a:chExt cx="10541440" cy="4689521"/>
          </a:xfrm>
        </p:grpSpPr>
        <p:pic>
          <p:nvPicPr>
            <p:cNvPr id="192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79400" y="-330200"/>
              <a:ext cx="10015881" cy="1852958"/>
            </a:xfrm>
            <a:prstGeom prst="rect">
              <a:avLst/>
            </a:prstGeom>
            <a:effectLst/>
          </p:spPr>
        </p:pic>
        <p:pic>
          <p:nvPicPr>
            <p:cNvPr id="193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065751" y="1106369"/>
              <a:ext cx="3196290" cy="325295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7" name="مستطيل"/>
          <p:cNvSpPr/>
          <p:nvPr/>
        </p:nvSpPr>
        <p:spPr>
          <a:xfrm>
            <a:off x="670438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98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0" name="IMG_1645.png" descr="IMG_16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5477" y="5768946"/>
            <a:ext cx="2466515" cy="43557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" name="صفحة الكتاب ١٢٠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02" name="صفحة الكتاب ١٢٠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١٢٠</a:t>
              </a:r>
            </a:p>
          </p:txBody>
        </p:sp>
        <p:pic>
          <p:nvPicPr>
            <p:cNvPr id="201" name="صفحة الكتاب ١٢٠ صفحة الكتاب ١٢٠" descr="صفحة الكتاب ١٢٠ صفحة الكتاب ١٢٠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grpSp>
        <p:nvGrpSpPr>
          <p:cNvPr id="206" name="تجميع"/>
          <p:cNvGrpSpPr/>
          <p:nvPr/>
        </p:nvGrpSpPr>
        <p:grpSpPr>
          <a:xfrm>
            <a:off x="12202262" y="836627"/>
            <a:ext cx="10541441" cy="4689522"/>
            <a:chOff x="-279400" y="-330200"/>
            <a:chExt cx="10541440" cy="4689521"/>
          </a:xfrm>
        </p:grpSpPr>
        <p:pic>
          <p:nvPicPr>
            <p:cNvPr id="204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79400" y="-330200"/>
              <a:ext cx="10015881" cy="1852958"/>
            </a:xfrm>
            <a:prstGeom prst="rect">
              <a:avLst/>
            </a:prstGeom>
            <a:effectLst/>
          </p:spPr>
        </p:pic>
        <p:pic>
          <p:nvPicPr>
            <p:cNvPr id="205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065751" y="1106369"/>
              <a:ext cx="3196290" cy="3252953"/>
            </a:xfrm>
            <a:prstGeom prst="rect">
              <a:avLst/>
            </a:prstGeom>
            <a:effectLst/>
          </p:spPr>
        </p:pic>
      </p:grpSp>
      <p:pic>
        <p:nvPicPr>
          <p:cNvPr id="207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432893" y="889091"/>
            <a:ext cx="5343828" cy="5076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280142" y="3427408"/>
            <a:ext cx="11958731" cy="55991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" name="صورة"/>
          <p:cNvGrpSpPr/>
          <p:nvPr/>
        </p:nvGrpSpPr>
        <p:grpSpPr>
          <a:xfrm>
            <a:off x="7093732" y="9528571"/>
            <a:ext cx="11931640" cy="1757116"/>
            <a:chOff x="0" y="0"/>
            <a:chExt cx="11931638" cy="1757115"/>
          </a:xfrm>
        </p:grpSpPr>
        <p:pic>
          <p:nvPicPr>
            <p:cNvPr id="210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0800" y="50800"/>
              <a:ext cx="11830039" cy="165551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9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1931639" cy="175711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4" name="مستطيل"/>
          <p:cNvSpPr/>
          <p:nvPr/>
        </p:nvSpPr>
        <p:spPr>
          <a:xfrm>
            <a:off x="670438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15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7" name="IMG_1645.png" descr="IMG_16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5477" y="5768946"/>
            <a:ext cx="2466515" cy="43557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0" name="صفحة الكتاب ١٢٠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19" name="صفحة الكتاب ١٢٠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١٢٠</a:t>
              </a:r>
            </a:p>
          </p:txBody>
        </p:sp>
        <p:pic>
          <p:nvPicPr>
            <p:cNvPr id="218" name="صفحة الكتاب ١٢٠ صفحة الكتاب ١٢٠" descr="صفحة الكتاب ١٢٠ صفحة الكتاب ١٢٠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grpSp>
        <p:nvGrpSpPr>
          <p:cNvPr id="223" name="تجميع"/>
          <p:cNvGrpSpPr/>
          <p:nvPr/>
        </p:nvGrpSpPr>
        <p:grpSpPr>
          <a:xfrm>
            <a:off x="12202262" y="836627"/>
            <a:ext cx="10541441" cy="4689522"/>
            <a:chOff x="-279400" y="-330200"/>
            <a:chExt cx="10541440" cy="4689521"/>
          </a:xfrm>
        </p:grpSpPr>
        <p:pic>
          <p:nvPicPr>
            <p:cNvPr id="221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79400" y="-330200"/>
              <a:ext cx="10015881" cy="1852958"/>
            </a:xfrm>
            <a:prstGeom prst="rect">
              <a:avLst/>
            </a:prstGeom>
            <a:effectLst/>
          </p:spPr>
        </p:pic>
        <p:pic>
          <p:nvPicPr>
            <p:cNvPr id="222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065751" y="1106369"/>
              <a:ext cx="3196290" cy="3252953"/>
            </a:xfrm>
            <a:prstGeom prst="rect">
              <a:avLst/>
            </a:prstGeom>
            <a:effectLst/>
          </p:spPr>
        </p:pic>
      </p:grpSp>
      <p:pic>
        <p:nvPicPr>
          <p:cNvPr id="224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432893" y="889091"/>
            <a:ext cx="5343828" cy="5076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212634" y="4014044"/>
            <a:ext cx="12646314" cy="74838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8" name="مستطيل"/>
          <p:cNvSpPr/>
          <p:nvPr/>
        </p:nvSpPr>
        <p:spPr>
          <a:xfrm>
            <a:off x="670438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29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1" name="IMG_1645.png" descr="IMG_16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5477" y="5768946"/>
            <a:ext cx="2466515" cy="43557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4" name="صفحة الكتاب ١٢٠"/>
          <p:cNvGrpSpPr/>
          <p:nvPr/>
        </p:nvGrpSpPr>
        <p:grpSpPr>
          <a:xfrm rot="18900000">
            <a:off x="1940134" y="2526985"/>
            <a:ext cx="5337088" cy="1587501"/>
            <a:chOff x="0" y="0"/>
            <a:chExt cx="5337087" cy="1587500"/>
          </a:xfrm>
        </p:grpSpPr>
        <p:sp>
          <p:nvSpPr>
            <p:cNvPr id="233" name="صفحة الكتاب ١٢٠"/>
            <p:cNvSpPr txBox="1"/>
            <p:nvPr/>
          </p:nvSpPr>
          <p:spPr>
            <a:xfrm>
              <a:off x="215899" y="139700"/>
              <a:ext cx="490528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١٢٠</a:t>
              </a:r>
            </a:p>
          </p:txBody>
        </p:sp>
        <p:pic>
          <p:nvPicPr>
            <p:cNvPr id="232" name="صفحة الكتاب ١٢٠ صفحة الكتاب ١٢٠" descr="صفحة الكتاب ١٢٠ صفحة الكتاب ١٢٠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grpSp>
        <p:nvGrpSpPr>
          <p:cNvPr id="237" name="تجميع"/>
          <p:cNvGrpSpPr/>
          <p:nvPr/>
        </p:nvGrpSpPr>
        <p:grpSpPr>
          <a:xfrm>
            <a:off x="12202262" y="836627"/>
            <a:ext cx="10541441" cy="4689522"/>
            <a:chOff x="-279400" y="-330200"/>
            <a:chExt cx="10541440" cy="4689521"/>
          </a:xfrm>
        </p:grpSpPr>
        <p:pic>
          <p:nvPicPr>
            <p:cNvPr id="235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79400" y="-330200"/>
              <a:ext cx="10015881" cy="1852958"/>
            </a:xfrm>
            <a:prstGeom prst="rect">
              <a:avLst/>
            </a:prstGeom>
            <a:effectLst/>
          </p:spPr>
        </p:pic>
        <p:pic>
          <p:nvPicPr>
            <p:cNvPr id="236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065751" y="1106369"/>
              <a:ext cx="3196290" cy="3252953"/>
            </a:xfrm>
            <a:prstGeom prst="rect">
              <a:avLst/>
            </a:prstGeom>
            <a:effectLst/>
          </p:spPr>
        </p:pic>
      </p:grpSp>
      <p:pic>
        <p:nvPicPr>
          <p:cNvPr id="238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432893" y="889091"/>
            <a:ext cx="5343828" cy="5076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71521" y="3849240"/>
            <a:ext cx="14840959" cy="70321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42" name="مستطيل"/>
          <p:cNvSpPr/>
          <p:nvPr/>
        </p:nvSpPr>
        <p:spPr>
          <a:xfrm>
            <a:off x="670438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4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5" name="IMG_1645.png" descr="IMG_16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5477" y="5768946"/>
            <a:ext cx="2466515" cy="43557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8" name="صفحة الكتاب ١٢١"/>
          <p:cNvGrpSpPr/>
          <p:nvPr/>
        </p:nvGrpSpPr>
        <p:grpSpPr>
          <a:xfrm rot="18900000">
            <a:off x="1940134" y="2526985"/>
            <a:ext cx="5337088" cy="1587501"/>
            <a:chOff x="0" y="0"/>
            <a:chExt cx="5337087" cy="1587500"/>
          </a:xfrm>
        </p:grpSpPr>
        <p:sp>
          <p:nvSpPr>
            <p:cNvPr id="247" name="صفحة الكتاب ١٢١"/>
            <p:cNvSpPr txBox="1"/>
            <p:nvPr/>
          </p:nvSpPr>
          <p:spPr>
            <a:xfrm>
              <a:off x="215899" y="139700"/>
              <a:ext cx="490528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١٢١</a:t>
              </a:r>
            </a:p>
          </p:txBody>
        </p:sp>
        <p:pic>
          <p:nvPicPr>
            <p:cNvPr id="246" name="صفحة الكتاب ١٢١ صفحة الكتاب ١٢١" descr="صفحة الكتاب ١٢١ صفحة الكتاب ١٢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grpSp>
        <p:nvGrpSpPr>
          <p:cNvPr id="251" name="تجميع"/>
          <p:cNvGrpSpPr/>
          <p:nvPr/>
        </p:nvGrpSpPr>
        <p:grpSpPr>
          <a:xfrm>
            <a:off x="12202262" y="836627"/>
            <a:ext cx="10541441" cy="4689522"/>
            <a:chOff x="-279400" y="-330200"/>
            <a:chExt cx="10541440" cy="4689521"/>
          </a:xfrm>
        </p:grpSpPr>
        <p:pic>
          <p:nvPicPr>
            <p:cNvPr id="249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79400" y="-330200"/>
              <a:ext cx="10015881" cy="1852958"/>
            </a:xfrm>
            <a:prstGeom prst="rect">
              <a:avLst/>
            </a:prstGeom>
            <a:effectLst/>
          </p:spPr>
        </p:pic>
        <p:pic>
          <p:nvPicPr>
            <p:cNvPr id="250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065751" y="1106369"/>
              <a:ext cx="3196290" cy="3252953"/>
            </a:xfrm>
            <a:prstGeom prst="rect">
              <a:avLst/>
            </a:prstGeom>
            <a:effectLst/>
          </p:spPr>
        </p:pic>
      </p:grpSp>
      <p:pic>
        <p:nvPicPr>
          <p:cNvPr id="252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432893" y="889091"/>
            <a:ext cx="5343828" cy="5076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02518" y="3427408"/>
            <a:ext cx="13909962" cy="7240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56" name="مستطيل"/>
          <p:cNvSpPr/>
          <p:nvPr/>
        </p:nvSpPr>
        <p:spPr>
          <a:xfrm>
            <a:off x="670438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57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9" name="IMG_1645.png" descr="IMG_16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5477" y="5768946"/>
            <a:ext cx="2466515" cy="43557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2" name="صفحة الكتاب ١٢١"/>
          <p:cNvGrpSpPr/>
          <p:nvPr/>
        </p:nvGrpSpPr>
        <p:grpSpPr>
          <a:xfrm rot="18900000">
            <a:off x="1940134" y="2526985"/>
            <a:ext cx="5337088" cy="1587501"/>
            <a:chOff x="0" y="0"/>
            <a:chExt cx="5337087" cy="1587500"/>
          </a:xfrm>
        </p:grpSpPr>
        <p:sp>
          <p:nvSpPr>
            <p:cNvPr id="261" name="صفحة الكتاب ١٢١"/>
            <p:cNvSpPr txBox="1"/>
            <p:nvPr/>
          </p:nvSpPr>
          <p:spPr>
            <a:xfrm>
              <a:off x="215899" y="139700"/>
              <a:ext cx="490528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١٢١</a:t>
              </a:r>
            </a:p>
          </p:txBody>
        </p:sp>
        <p:pic>
          <p:nvPicPr>
            <p:cNvPr id="260" name="صفحة الكتاب ١٢١ صفحة الكتاب ١٢١" descr="صفحة الكتاب ١٢١ صفحة الكتاب ١٢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grpSp>
        <p:nvGrpSpPr>
          <p:cNvPr id="265" name="تجميع"/>
          <p:cNvGrpSpPr/>
          <p:nvPr/>
        </p:nvGrpSpPr>
        <p:grpSpPr>
          <a:xfrm>
            <a:off x="12202262" y="836627"/>
            <a:ext cx="10541441" cy="4689522"/>
            <a:chOff x="-279400" y="-330200"/>
            <a:chExt cx="10541440" cy="4689521"/>
          </a:xfrm>
        </p:grpSpPr>
        <p:pic>
          <p:nvPicPr>
            <p:cNvPr id="263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79400" y="-330200"/>
              <a:ext cx="10015881" cy="1852958"/>
            </a:xfrm>
            <a:prstGeom prst="rect">
              <a:avLst/>
            </a:prstGeom>
            <a:effectLst/>
          </p:spPr>
        </p:pic>
        <p:pic>
          <p:nvPicPr>
            <p:cNvPr id="264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065751" y="1106369"/>
              <a:ext cx="3196290" cy="3252953"/>
            </a:xfrm>
            <a:prstGeom prst="rect">
              <a:avLst/>
            </a:prstGeom>
            <a:effectLst/>
          </p:spPr>
        </p:pic>
      </p:grpSp>
      <p:pic>
        <p:nvPicPr>
          <p:cNvPr id="266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20432893" y="889091"/>
            <a:ext cx="5343828" cy="5076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465939" y="5112280"/>
            <a:ext cx="15452122" cy="54642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