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8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8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8.png"/><Relationship Id="rId9" Type="http://schemas.openxmlformats.org/officeDocument/2006/relationships/hyperlink" Target="https://v-clock.com/timer/#countdown=00:01:00&amp;date=2022-02-25T15:07:59&amp;onzero=1&amp;sound=xylophone&amp;loop=1" TargetMode="External"/><Relationship Id="rId10" Type="http://schemas.openxmlformats.org/officeDocument/2006/relationships/image" Target="../media/image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8.png"/><Relationship Id="rId9" Type="http://schemas.openxmlformats.org/officeDocument/2006/relationships/hyperlink" Target="https://v-clock.com/timer/#countdown=00:01:00&amp;date=2022-02-25T15:07:59&amp;onzero=1&amp;sound=xylophone&amp;loop=1" TargetMode="External"/><Relationship Id="rId10" Type="http://schemas.openxmlformats.org/officeDocument/2006/relationships/image" Target="../media/image2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21.png"/><Relationship Id="rId6" Type="http://schemas.openxmlformats.org/officeDocument/2006/relationships/image" Target="../media/image38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3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21.png"/><Relationship Id="rId6" Type="http://schemas.openxmlformats.org/officeDocument/2006/relationships/image" Target="../media/image38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39.png"/><Relationship Id="rId10" Type="http://schemas.openxmlformats.org/officeDocument/2006/relationships/image" Target="../media/image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5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youtu.be/-1yeDsa2dK8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6338" y="1914177"/>
            <a:ext cx="9427549" cy="7501278"/>
          </a:xfrm>
          <a:prstGeom prst="rect">
            <a:avLst/>
          </a:prstGeom>
        </p:spPr>
      </p:pic>
      <p:sp>
        <p:nvSpPr>
          <p:cNvPr id="157" name="تمثيل الكسور  العشرية على خط الأعداد"/>
          <p:cNvSpPr txBox="1"/>
          <p:nvPr/>
        </p:nvSpPr>
        <p:spPr>
          <a:xfrm>
            <a:off x="9678793" y="3194087"/>
            <a:ext cx="6342639" cy="404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>
                <a:solidFill>
                  <a:srgbClr val="B92D5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تمثيل الكسور  العشرية على خط الأعداد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0662" y="4767582"/>
            <a:ext cx="5563090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277609" y="2915760"/>
            <a:ext cx="7106023" cy="675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8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23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26" name="صفحة الكتاب ١١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25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324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2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خط"/>
          <p:cNvSpPr/>
          <p:nvPr/>
        </p:nvSpPr>
        <p:spPr>
          <a:xfrm>
            <a:off x="17901319" y="11501291"/>
            <a:ext cx="3763794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0" name="خط"/>
          <p:cNvSpPr/>
          <p:nvPr/>
        </p:nvSpPr>
        <p:spPr>
          <a:xfrm>
            <a:off x="7182785" y="11528232"/>
            <a:ext cx="5431497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3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56986" y="4296119"/>
            <a:ext cx="17070888" cy="377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51987" y="1316996"/>
            <a:ext cx="3951773" cy="3754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8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43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3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46" name="صفحة الكتاب ١١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45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344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4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خط"/>
          <p:cNvSpPr/>
          <p:nvPr/>
        </p:nvSpPr>
        <p:spPr>
          <a:xfrm>
            <a:off x="12971715" y="10154853"/>
            <a:ext cx="7246634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56986" y="4296119"/>
            <a:ext cx="17070888" cy="377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51987" y="1316996"/>
            <a:ext cx="3951773" cy="37541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الرسم"/>
          <p:cNvGrpSpPr/>
          <p:nvPr/>
        </p:nvGrpSpPr>
        <p:grpSpPr>
          <a:xfrm>
            <a:off x="8921943" y="7259010"/>
            <a:ext cx="3431887" cy="3043649"/>
            <a:chOff x="-141837" y="-74269"/>
            <a:chExt cx="3431886" cy="3043647"/>
          </a:xfrm>
        </p:grpSpPr>
        <p:sp>
          <p:nvSpPr>
            <p:cNvPr id="352" name="خط"/>
            <p:cNvSpPr/>
            <p:nvPr/>
          </p:nvSpPr>
          <p:spPr>
            <a:xfrm>
              <a:off x="-141838" y="0"/>
              <a:ext cx="250669" cy="51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2190" y="0"/>
                  </a:moveTo>
                  <a:cubicBezTo>
                    <a:pt x="8761" y="167"/>
                    <a:pt x="5333" y="335"/>
                    <a:pt x="3104" y="753"/>
                  </a:cubicBezTo>
                  <a:cubicBezTo>
                    <a:pt x="876" y="1172"/>
                    <a:pt x="-153" y="1842"/>
                    <a:pt x="18" y="2595"/>
                  </a:cubicBezTo>
                  <a:cubicBezTo>
                    <a:pt x="190" y="3349"/>
                    <a:pt x="1561" y="4186"/>
                    <a:pt x="3790" y="4940"/>
                  </a:cubicBezTo>
                  <a:cubicBezTo>
                    <a:pt x="6018" y="5693"/>
                    <a:pt x="9104" y="6363"/>
                    <a:pt x="11161" y="7033"/>
                  </a:cubicBezTo>
                  <a:cubicBezTo>
                    <a:pt x="13218" y="7702"/>
                    <a:pt x="14247" y="8372"/>
                    <a:pt x="14076" y="9460"/>
                  </a:cubicBezTo>
                  <a:cubicBezTo>
                    <a:pt x="13904" y="10549"/>
                    <a:pt x="12533" y="12056"/>
                    <a:pt x="11333" y="13228"/>
                  </a:cubicBezTo>
                  <a:cubicBezTo>
                    <a:pt x="10133" y="14400"/>
                    <a:pt x="9104" y="15237"/>
                    <a:pt x="8418" y="16158"/>
                  </a:cubicBezTo>
                  <a:cubicBezTo>
                    <a:pt x="7733" y="17079"/>
                    <a:pt x="7390" y="18084"/>
                    <a:pt x="9618" y="19005"/>
                  </a:cubicBezTo>
                  <a:cubicBezTo>
                    <a:pt x="11847" y="19926"/>
                    <a:pt x="16647" y="20763"/>
                    <a:pt x="2144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740317" y="-74270"/>
              <a:ext cx="29712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467" fill="norm" stroke="1" extrusionOk="0">
                  <a:moveTo>
                    <a:pt x="11918" y="3562"/>
                  </a:moveTo>
                  <a:cubicBezTo>
                    <a:pt x="9218" y="1857"/>
                    <a:pt x="6518" y="151"/>
                    <a:pt x="3818" y="9"/>
                  </a:cubicBezTo>
                  <a:cubicBezTo>
                    <a:pt x="1118" y="-133"/>
                    <a:pt x="-1582" y="1288"/>
                    <a:pt x="1118" y="5125"/>
                  </a:cubicBezTo>
                  <a:cubicBezTo>
                    <a:pt x="3818" y="8962"/>
                    <a:pt x="11918" y="15214"/>
                    <a:pt x="20018" y="2146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469483" y="324587"/>
              <a:ext cx="5650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8077" y="21600"/>
                    <a:pt x="14553" y="21600"/>
                    <a:pt x="10953" y="0"/>
                  </a:cubicBezTo>
                  <a:cubicBezTo>
                    <a:pt x="7353" y="21600"/>
                    <a:pt x="3677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620274" y="535400"/>
              <a:ext cx="318060" cy="45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84" fill="norm" stroke="1" extrusionOk="0">
                  <a:moveTo>
                    <a:pt x="21166" y="1413"/>
                  </a:moveTo>
                  <a:cubicBezTo>
                    <a:pt x="20099" y="840"/>
                    <a:pt x="19033" y="266"/>
                    <a:pt x="16366" y="75"/>
                  </a:cubicBezTo>
                  <a:cubicBezTo>
                    <a:pt x="13699" y="-116"/>
                    <a:pt x="9433" y="75"/>
                    <a:pt x="6233" y="457"/>
                  </a:cubicBezTo>
                  <a:cubicBezTo>
                    <a:pt x="3033" y="840"/>
                    <a:pt x="899" y="1413"/>
                    <a:pt x="233" y="2082"/>
                  </a:cubicBezTo>
                  <a:cubicBezTo>
                    <a:pt x="-434" y="2751"/>
                    <a:pt x="366" y="3516"/>
                    <a:pt x="2233" y="6288"/>
                  </a:cubicBezTo>
                  <a:cubicBezTo>
                    <a:pt x="4099" y="9059"/>
                    <a:pt x="7033" y="13838"/>
                    <a:pt x="8899" y="16705"/>
                  </a:cubicBezTo>
                  <a:cubicBezTo>
                    <a:pt x="10766" y="19572"/>
                    <a:pt x="11566" y="20528"/>
                    <a:pt x="12366" y="2148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1742453" y="2320202"/>
              <a:ext cx="448510" cy="32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167" fill="norm" stroke="1" extrusionOk="0">
                  <a:moveTo>
                    <a:pt x="13586" y="0"/>
                  </a:moveTo>
                  <a:cubicBezTo>
                    <a:pt x="10769" y="0"/>
                    <a:pt x="7951" y="0"/>
                    <a:pt x="5604" y="911"/>
                  </a:cubicBezTo>
                  <a:cubicBezTo>
                    <a:pt x="3256" y="1822"/>
                    <a:pt x="1377" y="3643"/>
                    <a:pt x="532" y="5855"/>
                  </a:cubicBezTo>
                  <a:cubicBezTo>
                    <a:pt x="-313" y="8067"/>
                    <a:pt x="-125" y="10670"/>
                    <a:pt x="908" y="13402"/>
                  </a:cubicBezTo>
                  <a:cubicBezTo>
                    <a:pt x="1941" y="16135"/>
                    <a:pt x="3819" y="18998"/>
                    <a:pt x="6730" y="20299"/>
                  </a:cubicBezTo>
                  <a:cubicBezTo>
                    <a:pt x="9642" y="21600"/>
                    <a:pt x="13586" y="21340"/>
                    <a:pt x="16122" y="20169"/>
                  </a:cubicBezTo>
                  <a:cubicBezTo>
                    <a:pt x="18657" y="18998"/>
                    <a:pt x="19784" y="16916"/>
                    <a:pt x="20442" y="14443"/>
                  </a:cubicBezTo>
                  <a:cubicBezTo>
                    <a:pt x="21099" y="11971"/>
                    <a:pt x="21287" y="9108"/>
                    <a:pt x="20536" y="6896"/>
                  </a:cubicBezTo>
                  <a:cubicBezTo>
                    <a:pt x="19784" y="4684"/>
                    <a:pt x="18094" y="3123"/>
                    <a:pt x="16404" y="156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2404989" y="2515801"/>
              <a:ext cx="197177" cy="45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46" fill="norm" stroke="1" extrusionOk="0">
                  <a:moveTo>
                    <a:pt x="18144" y="1551"/>
                  </a:moveTo>
                  <a:cubicBezTo>
                    <a:pt x="15984" y="1741"/>
                    <a:pt x="13824" y="1930"/>
                    <a:pt x="13392" y="1551"/>
                  </a:cubicBezTo>
                  <a:cubicBezTo>
                    <a:pt x="12960" y="1172"/>
                    <a:pt x="14256" y="225"/>
                    <a:pt x="15768" y="35"/>
                  </a:cubicBezTo>
                  <a:cubicBezTo>
                    <a:pt x="17280" y="-154"/>
                    <a:pt x="19008" y="414"/>
                    <a:pt x="20088" y="1646"/>
                  </a:cubicBezTo>
                  <a:cubicBezTo>
                    <a:pt x="21168" y="2878"/>
                    <a:pt x="21600" y="4772"/>
                    <a:pt x="20952" y="7141"/>
                  </a:cubicBezTo>
                  <a:cubicBezTo>
                    <a:pt x="20304" y="9509"/>
                    <a:pt x="18576" y="12351"/>
                    <a:pt x="14904" y="14814"/>
                  </a:cubicBezTo>
                  <a:cubicBezTo>
                    <a:pt x="11232" y="17278"/>
                    <a:pt x="5616" y="19362"/>
                    <a:pt x="0" y="214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3026861" y="2440419"/>
              <a:ext cx="263189" cy="31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228" fill="norm" stroke="1" extrusionOk="0">
                  <a:moveTo>
                    <a:pt x="12464" y="3200"/>
                  </a:moveTo>
                  <a:cubicBezTo>
                    <a:pt x="11212" y="2400"/>
                    <a:pt x="9959" y="1600"/>
                    <a:pt x="8707" y="1600"/>
                  </a:cubicBezTo>
                  <a:cubicBezTo>
                    <a:pt x="7455" y="1600"/>
                    <a:pt x="6203" y="2400"/>
                    <a:pt x="4481" y="4000"/>
                  </a:cubicBezTo>
                  <a:cubicBezTo>
                    <a:pt x="2759" y="5600"/>
                    <a:pt x="568" y="8000"/>
                    <a:pt x="99" y="10800"/>
                  </a:cubicBezTo>
                  <a:cubicBezTo>
                    <a:pt x="-371" y="13600"/>
                    <a:pt x="881" y="16800"/>
                    <a:pt x="3072" y="18800"/>
                  </a:cubicBezTo>
                  <a:cubicBezTo>
                    <a:pt x="5264" y="20800"/>
                    <a:pt x="8394" y="21600"/>
                    <a:pt x="11368" y="21067"/>
                  </a:cubicBezTo>
                  <a:cubicBezTo>
                    <a:pt x="14342" y="20533"/>
                    <a:pt x="17159" y="18667"/>
                    <a:pt x="18881" y="16400"/>
                  </a:cubicBezTo>
                  <a:cubicBezTo>
                    <a:pt x="20603" y="14133"/>
                    <a:pt x="21229" y="11467"/>
                    <a:pt x="19664" y="8667"/>
                  </a:cubicBezTo>
                  <a:cubicBezTo>
                    <a:pt x="18099" y="5867"/>
                    <a:pt x="14342" y="2933"/>
                    <a:pt x="10586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2" name="الرسم"/>
          <p:cNvGrpSpPr/>
          <p:nvPr/>
        </p:nvGrpSpPr>
        <p:grpSpPr>
          <a:xfrm>
            <a:off x="12875317" y="5941354"/>
            <a:ext cx="2842759" cy="4733979"/>
            <a:chOff x="-1321760" y="-1560230"/>
            <a:chExt cx="2842758" cy="4733978"/>
          </a:xfrm>
        </p:grpSpPr>
        <p:sp>
          <p:nvSpPr>
            <p:cNvPr id="360" name="خط"/>
            <p:cNvSpPr/>
            <p:nvPr/>
          </p:nvSpPr>
          <p:spPr>
            <a:xfrm>
              <a:off x="-194271" y="-48088"/>
              <a:ext cx="279059" cy="28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81" fill="norm" stroke="1" extrusionOk="0">
                  <a:moveTo>
                    <a:pt x="14797" y="3651"/>
                  </a:moveTo>
                  <a:cubicBezTo>
                    <a:pt x="11755" y="3955"/>
                    <a:pt x="8713" y="4259"/>
                    <a:pt x="6127" y="5780"/>
                  </a:cubicBezTo>
                  <a:cubicBezTo>
                    <a:pt x="3541" y="7301"/>
                    <a:pt x="1411" y="10039"/>
                    <a:pt x="499" y="12169"/>
                  </a:cubicBezTo>
                  <a:cubicBezTo>
                    <a:pt x="-414" y="14299"/>
                    <a:pt x="-110" y="15820"/>
                    <a:pt x="1716" y="17341"/>
                  </a:cubicBezTo>
                  <a:cubicBezTo>
                    <a:pt x="3541" y="18862"/>
                    <a:pt x="6887" y="20383"/>
                    <a:pt x="10082" y="20992"/>
                  </a:cubicBezTo>
                  <a:cubicBezTo>
                    <a:pt x="13276" y="21600"/>
                    <a:pt x="16318" y="21296"/>
                    <a:pt x="18296" y="19623"/>
                  </a:cubicBezTo>
                  <a:cubicBezTo>
                    <a:pt x="20273" y="17949"/>
                    <a:pt x="21186" y="14907"/>
                    <a:pt x="21186" y="11865"/>
                  </a:cubicBezTo>
                  <a:cubicBezTo>
                    <a:pt x="21186" y="8823"/>
                    <a:pt x="20273" y="5780"/>
                    <a:pt x="19513" y="3803"/>
                  </a:cubicBezTo>
                  <a:cubicBezTo>
                    <a:pt x="18752" y="1825"/>
                    <a:pt x="18144" y="913"/>
                    <a:pt x="17535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685876" y="-156283"/>
              <a:ext cx="24044" cy="2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خط"/>
            <p:cNvSpPr/>
            <p:nvPr/>
          </p:nvSpPr>
          <p:spPr>
            <a:xfrm>
              <a:off x="469484" y="268486"/>
              <a:ext cx="565024" cy="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932" y="10800"/>
                    <a:pt x="10264" y="0"/>
                    <a:pt x="6664" y="0"/>
                  </a:cubicBezTo>
                  <a:cubicBezTo>
                    <a:pt x="3064" y="0"/>
                    <a:pt x="1532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634091" y="493697"/>
              <a:ext cx="304243" cy="43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60" fill="norm" stroke="1" extrusionOk="0">
                  <a:moveTo>
                    <a:pt x="21298" y="1760"/>
                  </a:moveTo>
                  <a:cubicBezTo>
                    <a:pt x="20176" y="1160"/>
                    <a:pt x="19054" y="560"/>
                    <a:pt x="16108" y="260"/>
                  </a:cubicBezTo>
                  <a:cubicBezTo>
                    <a:pt x="13163" y="-40"/>
                    <a:pt x="8394" y="-40"/>
                    <a:pt x="5308" y="60"/>
                  </a:cubicBezTo>
                  <a:cubicBezTo>
                    <a:pt x="2223" y="160"/>
                    <a:pt x="820" y="360"/>
                    <a:pt x="259" y="960"/>
                  </a:cubicBezTo>
                  <a:cubicBezTo>
                    <a:pt x="-302" y="1560"/>
                    <a:pt x="-21" y="2560"/>
                    <a:pt x="1802" y="5160"/>
                  </a:cubicBezTo>
                  <a:cubicBezTo>
                    <a:pt x="3625" y="7760"/>
                    <a:pt x="6992" y="11960"/>
                    <a:pt x="9236" y="14960"/>
                  </a:cubicBezTo>
                  <a:cubicBezTo>
                    <a:pt x="11480" y="17960"/>
                    <a:pt x="12602" y="19760"/>
                    <a:pt x="13724" y="2156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خط"/>
            <p:cNvSpPr/>
            <p:nvPr/>
          </p:nvSpPr>
          <p:spPr>
            <a:xfrm>
              <a:off x="-719736" y="2199984"/>
              <a:ext cx="365485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9497" y="1600"/>
                  </a:moveTo>
                  <a:cubicBezTo>
                    <a:pt x="8360" y="1333"/>
                    <a:pt x="7223" y="1067"/>
                    <a:pt x="5745" y="1733"/>
                  </a:cubicBezTo>
                  <a:cubicBezTo>
                    <a:pt x="4267" y="2400"/>
                    <a:pt x="2448" y="4000"/>
                    <a:pt x="1312" y="6133"/>
                  </a:cubicBezTo>
                  <a:cubicBezTo>
                    <a:pt x="175" y="8267"/>
                    <a:pt x="-280" y="10933"/>
                    <a:pt x="175" y="13333"/>
                  </a:cubicBezTo>
                  <a:cubicBezTo>
                    <a:pt x="629" y="15733"/>
                    <a:pt x="1994" y="17867"/>
                    <a:pt x="4381" y="19333"/>
                  </a:cubicBezTo>
                  <a:cubicBezTo>
                    <a:pt x="6768" y="20800"/>
                    <a:pt x="10179" y="21600"/>
                    <a:pt x="13021" y="21600"/>
                  </a:cubicBezTo>
                  <a:cubicBezTo>
                    <a:pt x="15863" y="21600"/>
                    <a:pt x="18137" y="20800"/>
                    <a:pt x="19501" y="19067"/>
                  </a:cubicBezTo>
                  <a:cubicBezTo>
                    <a:pt x="20865" y="17333"/>
                    <a:pt x="21320" y="14667"/>
                    <a:pt x="19728" y="11333"/>
                  </a:cubicBezTo>
                  <a:cubicBezTo>
                    <a:pt x="18137" y="8000"/>
                    <a:pt x="14499" y="4000"/>
                    <a:pt x="10861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591489" y="1824994"/>
              <a:ext cx="284947" cy="27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70" fill="norm" stroke="1" extrusionOk="0">
                  <a:moveTo>
                    <a:pt x="10666" y="1104"/>
                  </a:moveTo>
                  <a:cubicBezTo>
                    <a:pt x="9166" y="487"/>
                    <a:pt x="7666" y="-130"/>
                    <a:pt x="6316" y="24"/>
                  </a:cubicBezTo>
                  <a:cubicBezTo>
                    <a:pt x="4966" y="179"/>
                    <a:pt x="3766" y="1104"/>
                    <a:pt x="2566" y="2956"/>
                  </a:cubicBezTo>
                  <a:cubicBezTo>
                    <a:pt x="1366" y="4807"/>
                    <a:pt x="166" y="7584"/>
                    <a:pt x="16" y="10516"/>
                  </a:cubicBezTo>
                  <a:cubicBezTo>
                    <a:pt x="-134" y="13447"/>
                    <a:pt x="766" y="16533"/>
                    <a:pt x="2566" y="18539"/>
                  </a:cubicBezTo>
                  <a:cubicBezTo>
                    <a:pt x="4366" y="20544"/>
                    <a:pt x="7066" y="21470"/>
                    <a:pt x="9916" y="21470"/>
                  </a:cubicBezTo>
                  <a:cubicBezTo>
                    <a:pt x="12766" y="21470"/>
                    <a:pt x="15766" y="20544"/>
                    <a:pt x="17866" y="18693"/>
                  </a:cubicBezTo>
                  <a:cubicBezTo>
                    <a:pt x="19966" y="16841"/>
                    <a:pt x="21166" y="14064"/>
                    <a:pt x="21316" y="12059"/>
                  </a:cubicBezTo>
                  <a:cubicBezTo>
                    <a:pt x="21466" y="10053"/>
                    <a:pt x="20566" y="8819"/>
                    <a:pt x="18466" y="7584"/>
                  </a:cubicBezTo>
                  <a:cubicBezTo>
                    <a:pt x="16366" y="6350"/>
                    <a:pt x="13066" y="5116"/>
                    <a:pt x="9766" y="388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301178" y="2393222"/>
              <a:ext cx="805461" cy="4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21600" y="21200"/>
                  </a:moveTo>
                  <a:cubicBezTo>
                    <a:pt x="21063" y="14000"/>
                    <a:pt x="20525" y="6800"/>
                    <a:pt x="19128" y="3200"/>
                  </a:cubicBezTo>
                  <a:cubicBezTo>
                    <a:pt x="17731" y="-400"/>
                    <a:pt x="15475" y="-400"/>
                    <a:pt x="12466" y="500"/>
                  </a:cubicBezTo>
                  <a:cubicBezTo>
                    <a:pt x="9457" y="1400"/>
                    <a:pt x="5696" y="3200"/>
                    <a:pt x="3493" y="4100"/>
                  </a:cubicBezTo>
                  <a:cubicBezTo>
                    <a:pt x="1290" y="5000"/>
                    <a:pt x="645" y="5000"/>
                    <a:pt x="0" y="50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1034507" y="2801073"/>
              <a:ext cx="84153" cy="7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613745" y="2620746"/>
              <a:ext cx="132240" cy="55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165"/>
                    <a:pt x="9164" y="10330"/>
                    <a:pt x="12764" y="13930"/>
                  </a:cubicBezTo>
                  <a:cubicBezTo>
                    <a:pt x="16364" y="17530"/>
                    <a:pt x="18982" y="1956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-1321761" y="2440420"/>
              <a:ext cx="204371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-1249629" y="2608724"/>
              <a:ext cx="2644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خط"/>
            <p:cNvSpPr/>
            <p:nvPr/>
          </p:nvSpPr>
          <p:spPr>
            <a:xfrm>
              <a:off x="-346622" y="-1560231"/>
              <a:ext cx="1867621" cy="276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54" fill="norm" stroke="1" extrusionOk="0">
                  <a:moveTo>
                    <a:pt x="20104" y="10655"/>
                  </a:moveTo>
                  <a:cubicBezTo>
                    <a:pt x="20104" y="10187"/>
                    <a:pt x="20104" y="9719"/>
                    <a:pt x="20104" y="9094"/>
                  </a:cubicBezTo>
                  <a:cubicBezTo>
                    <a:pt x="20104" y="8470"/>
                    <a:pt x="20104" y="7690"/>
                    <a:pt x="19919" y="6894"/>
                  </a:cubicBezTo>
                  <a:cubicBezTo>
                    <a:pt x="19734" y="6098"/>
                    <a:pt x="19364" y="5286"/>
                    <a:pt x="19017" y="4568"/>
                  </a:cubicBezTo>
                  <a:cubicBezTo>
                    <a:pt x="18670" y="3851"/>
                    <a:pt x="18346" y="3226"/>
                    <a:pt x="17976" y="2664"/>
                  </a:cubicBezTo>
                  <a:cubicBezTo>
                    <a:pt x="17606" y="2103"/>
                    <a:pt x="17190" y="1603"/>
                    <a:pt x="16658" y="1229"/>
                  </a:cubicBezTo>
                  <a:cubicBezTo>
                    <a:pt x="16126" y="854"/>
                    <a:pt x="15479" y="604"/>
                    <a:pt x="14808" y="417"/>
                  </a:cubicBezTo>
                  <a:cubicBezTo>
                    <a:pt x="14137" y="230"/>
                    <a:pt x="13444" y="105"/>
                    <a:pt x="12634" y="42"/>
                  </a:cubicBezTo>
                  <a:cubicBezTo>
                    <a:pt x="11825" y="-20"/>
                    <a:pt x="10900" y="-20"/>
                    <a:pt x="9905" y="89"/>
                  </a:cubicBezTo>
                  <a:cubicBezTo>
                    <a:pt x="8911" y="198"/>
                    <a:pt x="7847" y="417"/>
                    <a:pt x="7038" y="682"/>
                  </a:cubicBezTo>
                  <a:cubicBezTo>
                    <a:pt x="6228" y="948"/>
                    <a:pt x="5673" y="1260"/>
                    <a:pt x="5164" y="1666"/>
                  </a:cubicBezTo>
                  <a:cubicBezTo>
                    <a:pt x="4656" y="2071"/>
                    <a:pt x="4193" y="2571"/>
                    <a:pt x="3754" y="3117"/>
                  </a:cubicBezTo>
                  <a:cubicBezTo>
                    <a:pt x="3314" y="3663"/>
                    <a:pt x="2898" y="4256"/>
                    <a:pt x="2528" y="4881"/>
                  </a:cubicBezTo>
                  <a:cubicBezTo>
                    <a:pt x="2158" y="5505"/>
                    <a:pt x="1834" y="6160"/>
                    <a:pt x="1510" y="6769"/>
                  </a:cubicBezTo>
                  <a:cubicBezTo>
                    <a:pt x="1187" y="7378"/>
                    <a:pt x="863" y="7940"/>
                    <a:pt x="655" y="8533"/>
                  </a:cubicBezTo>
                  <a:cubicBezTo>
                    <a:pt x="447" y="9126"/>
                    <a:pt x="354" y="9750"/>
                    <a:pt x="262" y="10374"/>
                  </a:cubicBezTo>
                  <a:cubicBezTo>
                    <a:pt x="169" y="10998"/>
                    <a:pt x="77" y="11623"/>
                    <a:pt x="30" y="12388"/>
                  </a:cubicBezTo>
                  <a:cubicBezTo>
                    <a:pt x="-16" y="13152"/>
                    <a:pt x="-16" y="14057"/>
                    <a:pt x="77" y="14744"/>
                  </a:cubicBezTo>
                  <a:cubicBezTo>
                    <a:pt x="169" y="15431"/>
                    <a:pt x="354" y="15899"/>
                    <a:pt x="678" y="16320"/>
                  </a:cubicBezTo>
                  <a:cubicBezTo>
                    <a:pt x="1002" y="16742"/>
                    <a:pt x="1464" y="17116"/>
                    <a:pt x="1973" y="17507"/>
                  </a:cubicBezTo>
                  <a:cubicBezTo>
                    <a:pt x="2482" y="17897"/>
                    <a:pt x="3037" y="18303"/>
                    <a:pt x="3569" y="18662"/>
                  </a:cubicBezTo>
                  <a:cubicBezTo>
                    <a:pt x="4100" y="19020"/>
                    <a:pt x="4609" y="19333"/>
                    <a:pt x="5026" y="19614"/>
                  </a:cubicBezTo>
                  <a:cubicBezTo>
                    <a:pt x="5442" y="19894"/>
                    <a:pt x="5766" y="20144"/>
                    <a:pt x="6251" y="20378"/>
                  </a:cubicBezTo>
                  <a:cubicBezTo>
                    <a:pt x="6737" y="20612"/>
                    <a:pt x="7384" y="20831"/>
                    <a:pt x="8309" y="21018"/>
                  </a:cubicBezTo>
                  <a:cubicBezTo>
                    <a:pt x="9235" y="21205"/>
                    <a:pt x="10437" y="21362"/>
                    <a:pt x="11617" y="21455"/>
                  </a:cubicBezTo>
                  <a:cubicBezTo>
                    <a:pt x="12796" y="21549"/>
                    <a:pt x="13952" y="21580"/>
                    <a:pt x="14877" y="21533"/>
                  </a:cubicBezTo>
                  <a:cubicBezTo>
                    <a:pt x="15802" y="21486"/>
                    <a:pt x="16496" y="21362"/>
                    <a:pt x="17144" y="21127"/>
                  </a:cubicBezTo>
                  <a:cubicBezTo>
                    <a:pt x="17791" y="20893"/>
                    <a:pt x="18393" y="20550"/>
                    <a:pt x="18878" y="20160"/>
                  </a:cubicBezTo>
                  <a:cubicBezTo>
                    <a:pt x="19364" y="19770"/>
                    <a:pt x="19734" y="19333"/>
                    <a:pt x="20104" y="18708"/>
                  </a:cubicBezTo>
                  <a:cubicBezTo>
                    <a:pt x="20474" y="18084"/>
                    <a:pt x="20844" y="17272"/>
                    <a:pt x="21075" y="16430"/>
                  </a:cubicBezTo>
                  <a:cubicBezTo>
                    <a:pt x="21306" y="15587"/>
                    <a:pt x="21399" y="14713"/>
                    <a:pt x="21468" y="14026"/>
                  </a:cubicBezTo>
                  <a:cubicBezTo>
                    <a:pt x="21538" y="13340"/>
                    <a:pt x="21584" y="12840"/>
                    <a:pt x="21538" y="12200"/>
                  </a:cubicBezTo>
                  <a:cubicBezTo>
                    <a:pt x="21491" y="11560"/>
                    <a:pt x="21353" y="10780"/>
                    <a:pt x="21283" y="10312"/>
                  </a:cubicBezTo>
                  <a:cubicBezTo>
                    <a:pt x="21214" y="9844"/>
                    <a:pt x="21214" y="9688"/>
                    <a:pt x="21121" y="9516"/>
                  </a:cubicBezTo>
                  <a:cubicBezTo>
                    <a:pt x="21029" y="9344"/>
                    <a:pt x="20844" y="9157"/>
                    <a:pt x="20659" y="897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5" name="الرسم"/>
          <p:cNvGrpSpPr/>
          <p:nvPr/>
        </p:nvGrpSpPr>
        <p:grpSpPr>
          <a:xfrm>
            <a:off x="17094959" y="9148567"/>
            <a:ext cx="3712495" cy="1622941"/>
            <a:chOff x="-1297716" y="-504914"/>
            <a:chExt cx="3712493" cy="1622939"/>
          </a:xfrm>
        </p:grpSpPr>
        <p:sp>
          <p:nvSpPr>
            <p:cNvPr id="373" name="خط"/>
            <p:cNvSpPr/>
            <p:nvPr/>
          </p:nvSpPr>
          <p:spPr>
            <a:xfrm>
              <a:off x="-229448" y="0"/>
              <a:ext cx="304778" cy="39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234" fill="norm" stroke="1" extrusionOk="0">
                  <a:moveTo>
                    <a:pt x="15699" y="0"/>
                  </a:moveTo>
                  <a:cubicBezTo>
                    <a:pt x="12964" y="432"/>
                    <a:pt x="10230" y="864"/>
                    <a:pt x="7496" y="2592"/>
                  </a:cubicBezTo>
                  <a:cubicBezTo>
                    <a:pt x="4762" y="4320"/>
                    <a:pt x="2028" y="7344"/>
                    <a:pt x="797" y="9936"/>
                  </a:cubicBezTo>
                  <a:cubicBezTo>
                    <a:pt x="-433" y="12528"/>
                    <a:pt x="-160" y="14688"/>
                    <a:pt x="1071" y="16416"/>
                  </a:cubicBezTo>
                  <a:cubicBezTo>
                    <a:pt x="2301" y="18144"/>
                    <a:pt x="4489" y="19440"/>
                    <a:pt x="6949" y="20304"/>
                  </a:cubicBezTo>
                  <a:cubicBezTo>
                    <a:pt x="9410" y="21168"/>
                    <a:pt x="12144" y="21600"/>
                    <a:pt x="14468" y="20844"/>
                  </a:cubicBezTo>
                  <a:cubicBezTo>
                    <a:pt x="16792" y="20088"/>
                    <a:pt x="18706" y="18144"/>
                    <a:pt x="19800" y="16092"/>
                  </a:cubicBezTo>
                  <a:cubicBezTo>
                    <a:pt x="20894" y="14040"/>
                    <a:pt x="21167" y="11880"/>
                    <a:pt x="20210" y="9180"/>
                  </a:cubicBezTo>
                  <a:cubicBezTo>
                    <a:pt x="19253" y="6480"/>
                    <a:pt x="17066" y="3240"/>
                    <a:pt x="14878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1066308" y="-504915"/>
              <a:ext cx="52353" cy="6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3984" y="1728"/>
                    <a:pt x="7813" y="3456"/>
                    <a:pt x="3956" y="6048"/>
                  </a:cubicBezTo>
                  <a:cubicBezTo>
                    <a:pt x="99" y="8640"/>
                    <a:pt x="-1444" y="12096"/>
                    <a:pt x="1642" y="14832"/>
                  </a:cubicBezTo>
                  <a:cubicBezTo>
                    <a:pt x="4728" y="17568"/>
                    <a:pt x="12442" y="19584"/>
                    <a:pt x="2015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806093" y="257934"/>
              <a:ext cx="613111" cy="1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20015"/>
                  </a:moveTo>
                  <a:cubicBezTo>
                    <a:pt x="18071" y="15695"/>
                    <a:pt x="14541" y="11375"/>
                    <a:pt x="11647" y="7055"/>
                  </a:cubicBezTo>
                  <a:cubicBezTo>
                    <a:pt x="8753" y="2735"/>
                    <a:pt x="6494" y="-1585"/>
                    <a:pt x="4659" y="575"/>
                  </a:cubicBezTo>
                  <a:cubicBezTo>
                    <a:pt x="2824" y="2735"/>
                    <a:pt x="1412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خط"/>
            <p:cNvSpPr/>
            <p:nvPr/>
          </p:nvSpPr>
          <p:spPr>
            <a:xfrm>
              <a:off x="1044024" y="513356"/>
              <a:ext cx="254962" cy="60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43" fill="norm" stroke="1" extrusionOk="0">
                  <a:moveTo>
                    <a:pt x="21143" y="2685"/>
                  </a:moveTo>
                  <a:cubicBezTo>
                    <a:pt x="18817" y="1690"/>
                    <a:pt x="16491" y="696"/>
                    <a:pt x="13666" y="269"/>
                  </a:cubicBezTo>
                  <a:cubicBezTo>
                    <a:pt x="10842" y="-157"/>
                    <a:pt x="7518" y="-15"/>
                    <a:pt x="5192" y="269"/>
                  </a:cubicBezTo>
                  <a:cubicBezTo>
                    <a:pt x="2866" y="554"/>
                    <a:pt x="1537" y="980"/>
                    <a:pt x="706" y="1548"/>
                  </a:cubicBezTo>
                  <a:cubicBezTo>
                    <a:pt x="-125" y="2117"/>
                    <a:pt x="-457" y="2827"/>
                    <a:pt x="1038" y="4746"/>
                  </a:cubicBezTo>
                  <a:cubicBezTo>
                    <a:pt x="2534" y="6664"/>
                    <a:pt x="5857" y="9790"/>
                    <a:pt x="9014" y="12775"/>
                  </a:cubicBezTo>
                  <a:cubicBezTo>
                    <a:pt x="12171" y="15759"/>
                    <a:pt x="15162" y="18601"/>
                    <a:pt x="18152" y="2144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خط"/>
            <p:cNvSpPr/>
            <p:nvPr/>
          </p:nvSpPr>
          <p:spPr>
            <a:xfrm>
              <a:off x="-1261652" y="228413"/>
              <a:ext cx="276502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8" name="خط"/>
            <p:cNvSpPr/>
            <p:nvPr/>
          </p:nvSpPr>
          <p:spPr>
            <a:xfrm>
              <a:off x="-1297717" y="468849"/>
              <a:ext cx="348633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34" y="0"/>
                    <a:pt x="11669" y="0"/>
                    <a:pt x="8069" y="3600"/>
                  </a:cubicBezTo>
                  <a:cubicBezTo>
                    <a:pt x="4469" y="7200"/>
                    <a:pt x="2234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9" name="خط"/>
            <p:cNvSpPr/>
            <p:nvPr/>
          </p:nvSpPr>
          <p:spPr>
            <a:xfrm>
              <a:off x="1383138" y="-396719"/>
              <a:ext cx="192349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4447"/>
                    <a:pt x="16200" y="8894"/>
                    <a:pt x="12600" y="12494"/>
                  </a:cubicBezTo>
                  <a:cubicBezTo>
                    <a:pt x="9000" y="16094"/>
                    <a:pt x="4500" y="1884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0" name="خط"/>
            <p:cNvSpPr/>
            <p:nvPr/>
          </p:nvSpPr>
          <p:spPr>
            <a:xfrm>
              <a:off x="1419203" y="-276501"/>
              <a:ext cx="228415" cy="24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خط"/>
            <p:cNvSpPr/>
            <p:nvPr/>
          </p:nvSpPr>
          <p:spPr>
            <a:xfrm>
              <a:off x="1909907" y="-336610"/>
              <a:ext cx="236123" cy="19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274" fill="norm" stroke="1" extrusionOk="0">
                  <a:moveTo>
                    <a:pt x="12733" y="0"/>
                  </a:moveTo>
                  <a:cubicBezTo>
                    <a:pt x="10991" y="0"/>
                    <a:pt x="9249" y="0"/>
                    <a:pt x="7159" y="1543"/>
                  </a:cubicBezTo>
                  <a:cubicBezTo>
                    <a:pt x="5068" y="3086"/>
                    <a:pt x="2630" y="6171"/>
                    <a:pt x="1236" y="9037"/>
                  </a:cubicBezTo>
                  <a:cubicBezTo>
                    <a:pt x="-158" y="11902"/>
                    <a:pt x="-506" y="14547"/>
                    <a:pt x="888" y="16751"/>
                  </a:cubicBezTo>
                  <a:cubicBezTo>
                    <a:pt x="2281" y="18955"/>
                    <a:pt x="5417" y="20718"/>
                    <a:pt x="8726" y="21159"/>
                  </a:cubicBezTo>
                  <a:cubicBezTo>
                    <a:pt x="12036" y="21600"/>
                    <a:pt x="15520" y="20718"/>
                    <a:pt x="17784" y="19396"/>
                  </a:cubicBezTo>
                  <a:cubicBezTo>
                    <a:pt x="20049" y="18073"/>
                    <a:pt x="21094" y="16310"/>
                    <a:pt x="20223" y="13224"/>
                  </a:cubicBezTo>
                  <a:cubicBezTo>
                    <a:pt x="19352" y="10139"/>
                    <a:pt x="16565" y="5731"/>
                    <a:pt x="13778" y="132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خط"/>
            <p:cNvSpPr/>
            <p:nvPr/>
          </p:nvSpPr>
          <p:spPr>
            <a:xfrm>
              <a:off x="1683683" y="577044"/>
              <a:ext cx="180328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294"/>
                    <a:pt x="9120" y="10588"/>
                    <a:pt x="5520" y="14188"/>
                  </a:cubicBezTo>
                  <a:cubicBezTo>
                    <a:pt x="1920" y="17788"/>
                    <a:pt x="960" y="1969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3" name="خط"/>
            <p:cNvSpPr/>
            <p:nvPr/>
          </p:nvSpPr>
          <p:spPr>
            <a:xfrm>
              <a:off x="1635596" y="601088"/>
              <a:ext cx="312566" cy="39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5236"/>
                    <a:pt x="9969" y="10473"/>
                    <a:pt x="13431" y="13964"/>
                  </a:cubicBezTo>
                  <a:cubicBezTo>
                    <a:pt x="16892" y="17455"/>
                    <a:pt x="18831" y="19200"/>
                    <a:pt x="19938" y="20182"/>
                  </a:cubicBezTo>
                  <a:cubicBezTo>
                    <a:pt x="21046" y="21164"/>
                    <a:pt x="21323" y="2138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4" name="خط"/>
            <p:cNvSpPr/>
            <p:nvPr/>
          </p:nvSpPr>
          <p:spPr>
            <a:xfrm>
              <a:off x="2132448" y="731013"/>
              <a:ext cx="282330" cy="22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03" fill="norm" stroke="1" extrusionOk="0">
                  <a:moveTo>
                    <a:pt x="14104" y="1333"/>
                  </a:moveTo>
                  <a:cubicBezTo>
                    <a:pt x="12604" y="588"/>
                    <a:pt x="11104" y="-157"/>
                    <a:pt x="9754" y="29"/>
                  </a:cubicBezTo>
                  <a:cubicBezTo>
                    <a:pt x="8404" y="215"/>
                    <a:pt x="7204" y="1333"/>
                    <a:pt x="5554" y="3195"/>
                  </a:cubicBezTo>
                  <a:cubicBezTo>
                    <a:pt x="3904" y="5057"/>
                    <a:pt x="1804" y="7664"/>
                    <a:pt x="754" y="9898"/>
                  </a:cubicBezTo>
                  <a:cubicBezTo>
                    <a:pt x="-296" y="12133"/>
                    <a:pt x="-296" y="13995"/>
                    <a:pt x="1054" y="15857"/>
                  </a:cubicBezTo>
                  <a:cubicBezTo>
                    <a:pt x="2404" y="17719"/>
                    <a:pt x="5104" y="19581"/>
                    <a:pt x="7954" y="20512"/>
                  </a:cubicBezTo>
                  <a:cubicBezTo>
                    <a:pt x="10804" y="21443"/>
                    <a:pt x="13804" y="21443"/>
                    <a:pt x="16054" y="21071"/>
                  </a:cubicBezTo>
                  <a:cubicBezTo>
                    <a:pt x="18304" y="20698"/>
                    <a:pt x="19804" y="19953"/>
                    <a:pt x="20554" y="18650"/>
                  </a:cubicBezTo>
                  <a:cubicBezTo>
                    <a:pt x="21304" y="17346"/>
                    <a:pt x="21304" y="15484"/>
                    <a:pt x="20704" y="13064"/>
                  </a:cubicBezTo>
                  <a:cubicBezTo>
                    <a:pt x="20104" y="10643"/>
                    <a:pt x="18904" y="7664"/>
                    <a:pt x="18004" y="5988"/>
                  </a:cubicBezTo>
                  <a:cubicBezTo>
                    <a:pt x="17104" y="4312"/>
                    <a:pt x="16504" y="3940"/>
                    <a:pt x="15904" y="356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8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8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96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9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9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99" name="صفحة الكتاب ١١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98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397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00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خط"/>
          <p:cNvSpPr/>
          <p:nvPr/>
        </p:nvSpPr>
        <p:spPr>
          <a:xfrm>
            <a:off x="7331202" y="9665116"/>
            <a:ext cx="14144529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03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851987" y="1316996"/>
            <a:ext cx="3951773" cy="375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32403" y="5776271"/>
            <a:ext cx="16542127" cy="2163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صورة" descr="صورة">
            <a:hlinkClick r:id="rId9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0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0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416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1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1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19" name="صفحة الكتاب ١١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18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417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20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خط"/>
          <p:cNvSpPr/>
          <p:nvPr/>
        </p:nvSpPr>
        <p:spPr>
          <a:xfrm>
            <a:off x="7714444" y="9611234"/>
            <a:ext cx="13378045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23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851987" y="1316996"/>
            <a:ext cx="3951773" cy="375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32403" y="5776271"/>
            <a:ext cx="16542127" cy="2163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صورة" descr="صورة">
            <a:hlinkClick r:id="rId9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  <p:sp>
        <p:nvSpPr>
          <p:cNvPr id="426" name="طول الكتاب"/>
          <p:cNvSpPr txBox="1"/>
          <p:nvPr/>
        </p:nvSpPr>
        <p:spPr>
          <a:xfrm>
            <a:off x="16595032" y="9195021"/>
            <a:ext cx="3984137" cy="77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 sz="53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rPr>
              <a:t>طول الكتاب</a:t>
            </a:r>
            <a:r>
              <a:t> </a:t>
            </a:r>
          </a:p>
        </p:txBody>
      </p:sp>
      <p:grpSp>
        <p:nvGrpSpPr>
          <p:cNvPr id="429" name="الرسم"/>
          <p:cNvGrpSpPr/>
          <p:nvPr/>
        </p:nvGrpSpPr>
        <p:grpSpPr>
          <a:xfrm>
            <a:off x="16085129" y="9473155"/>
            <a:ext cx="300546" cy="156285"/>
            <a:chOff x="-299910" y="0"/>
            <a:chExt cx="300544" cy="156283"/>
          </a:xfrm>
        </p:grpSpPr>
        <p:sp>
          <p:nvSpPr>
            <p:cNvPr id="427" name="خط"/>
            <p:cNvSpPr/>
            <p:nvPr/>
          </p:nvSpPr>
          <p:spPr>
            <a:xfrm>
              <a:off x="-263845" y="-1"/>
              <a:ext cx="264480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خط"/>
            <p:cNvSpPr/>
            <p:nvPr/>
          </p:nvSpPr>
          <p:spPr>
            <a:xfrm>
              <a:off x="-299911" y="132239"/>
              <a:ext cx="228415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8" name="الرسم"/>
          <p:cNvGrpSpPr/>
          <p:nvPr/>
        </p:nvGrpSpPr>
        <p:grpSpPr>
          <a:xfrm>
            <a:off x="11288443" y="8739827"/>
            <a:ext cx="3005445" cy="1370484"/>
            <a:chOff x="-1393890" y="-276501"/>
            <a:chExt cx="3005443" cy="1370482"/>
          </a:xfrm>
        </p:grpSpPr>
        <p:sp>
          <p:nvSpPr>
            <p:cNvPr id="430" name="خط"/>
            <p:cNvSpPr/>
            <p:nvPr/>
          </p:nvSpPr>
          <p:spPr>
            <a:xfrm>
              <a:off x="-92415" y="-1"/>
              <a:ext cx="465725" cy="50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28" fill="norm" stroke="1" extrusionOk="0">
                  <a:moveTo>
                    <a:pt x="4287" y="0"/>
                  </a:moveTo>
                  <a:cubicBezTo>
                    <a:pt x="2810" y="1020"/>
                    <a:pt x="1333" y="2041"/>
                    <a:pt x="594" y="2976"/>
                  </a:cubicBezTo>
                  <a:cubicBezTo>
                    <a:pt x="-144" y="3912"/>
                    <a:pt x="-144" y="4762"/>
                    <a:pt x="318" y="5272"/>
                  </a:cubicBezTo>
                  <a:cubicBezTo>
                    <a:pt x="779" y="5783"/>
                    <a:pt x="1702" y="5953"/>
                    <a:pt x="2718" y="6123"/>
                  </a:cubicBezTo>
                  <a:cubicBezTo>
                    <a:pt x="3733" y="6293"/>
                    <a:pt x="4841" y="6463"/>
                    <a:pt x="5856" y="6633"/>
                  </a:cubicBezTo>
                  <a:cubicBezTo>
                    <a:pt x="6871" y="6803"/>
                    <a:pt x="7794" y="6973"/>
                    <a:pt x="8348" y="7483"/>
                  </a:cubicBezTo>
                  <a:cubicBezTo>
                    <a:pt x="8902" y="7994"/>
                    <a:pt x="9087" y="8844"/>
                    <a:pt x="8718" y="10035"/>
                  </a:cubicBezTo>
                  <a:cubicBezTo>
                    <a:pt x="8348" y="11225"/>
                    <a:pt x="7425" y="12756"/>
                    <a:pt x="6871" y="13946"/>
                  </a:cubicBezTo>
                  <a:cubicBezTo>
                    <a:pt x="6318" y="15137"/>
                    <a:pt x="6133" y="15987"/>
                    <a:pt x="6041" y="17008"/>
                  </a:cubicBezTo>
                  <a:cubicBezTo>
                    <a:pt x="5948" y="18028"/>
                    <a:pt x="5948" y="19219"/>
                    <a:pt x="6410" y="20069"/>
                  </a:cubicBezTo>
                  <a:cubicBezTo>
                    <a:pt x="6871" y="20920"/>
                    <a:pt x="7794" y="21430"/>
                    <a:pt x="9825" y="21515"/>
                  </a:cubicBezTo>
                  <a:cubicBezTo>
                    <a:pt x="11856" y="21600"/>
                    <a:pt x="14994" y="21260"/>
                    <a:pt x="17118" y="21005"/>
                  </a:cubicBezTo>
                  <a:cubicBezTo>
                    <a:pt x="19241" y="20750"/>
                    <a:pt x="20348" y="20580"/>
                    <a:pt x="21456" y="2040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1" name="خط"/>
            <p:cNvSpPr/>
            <p:nvPr/>
          </p:nvSpPr>
          <p:spPr>
            <a:xfrm>
              <a:off x="-492258" y="108195"/>
              <a:ext cx="192349" cy="5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3370"/>
                    <a:pt x="6300" y="6740"/>
                    <a:pt x="9900" y="10340"/>
                  </a:cubicBezTo>
                  <a:cubicBezTo>
                    <a:pt x="13500" y="13940"/>
                    <a:pt x="17550" y="1777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خط"/>
            <p:cNvSpPr/>
            <p:nvPr/>
          </p:nvSpPr>
          <p:spPr>
            <a:xfrm>
              <a:off x="842159" y="436790"/>
              <a:ext cx="769395" cy="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7" y="10800"/>
                    <a:pt x="6075" y="0"/>
                    <a:pt x="9394" y="0"/>
                  </a:cubicBezTo>
                  <a:cubicBezTo>
                    <a:pt x="12712" y="0"/>
                    <a:pt x="16312" y="10800"/>
                    <a:pt x="18394" y="16200"/>
                  </a:cubicBezTo>
                  <a:cubicBezTo>
                    <a:pt x="20475" y="21600"/>
                    <a:pt x="21037" y="21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3" name="خط"/>
            <p:cNvSpPr/>
            <p:nvPr/>
          </p:nvSpPr>
          <p:spPr>
            <a:xfrm>
              <a:off x="1096683" y="-276502"/>
              <a:ext cx="406674" cy="44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4338" y="0"/>
                  </a:moveTo>
                  <a:cubicBezTo>
                    <a:pt x="3279" y="195"/>
                    <a:pt x="2220" y="389"/>
                    <a:pt x="1479" y="973"/>
                  </a:cubicBezTo>
                  <a:cubicBezTo>
                    <a:pt x="738" y="1557"/>
                    <a:pt x="315" y="2530"/>
                    <a:pt x="103" y="3503"/>
                  </a:cubicBezTo>
                  <a:cubicBezTo>
                    <a:pt x="-109" y="4476"/>
                    <a:pt x="-109" y="5449"/>
                    <a:pt x="1267" y="6422"/>
                  </a:cubicBezTo>
                  <a:cubicBezTo>
                    <a:pt x="2644" y="7395"/>
                    <a:pt x="5397" y="8368"/>
                    <a:pt x="7303" y="8951"/>
                  </a:cubicBezTo>
                  <a:cubicBezTo>
                    <a:pt x="9209" y="9535"/>
                    <a:pt x="10268" y="9730"/>
                    <a:pt x="10479" y="10216"/>
                  </a:cubicBezTo>
                  <a:cubicBezTo>
                    <a:pt x="10691" y="10703"/>
                    <a:pt x="10056" y="11481"/>
                    <a:pt x="9315" y="12162"/>
                  </a:cubicBezTo>
                  <a:cubicBezTo>
                    <a:pt x="8573" y="12843"/>
                    <a:pt x="7726" y="13427"/>
                    <a:pt x="6985" y="14108"/>
                  </a:cubicBezTo>
                  <a:cubicBezTo>
                    <a:pt x="6244" y="14789"/>
                    <a:pt x="5609" y="15568"/>
                    <a:pt x="5397" y="16443"/>
                  </a:cubicBezTo>
                  <a:cubicBezTo>
                    <a:pt x="5185" y="17319"/>
                    <a:pt x="5397" y="18292"/>
                    <a:pt x="6032" y="18973"/>
                  </a:cubicBezTo>
                  <a:cubicBezTo>
                    <a:pt x="6667" y="19654"/>
                    <a:pt x="7726" y="20043"/>
                    <a:pt x="10373" y="20432"/>
                  </a:cubicBezTo>
                  <a:cubicBezTo>
                    <a:pt x="13020" y="20822"/>
                    <a:pt x="17256" y="21211"/>
                    <a:pt x="2149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4" name="خط"/>
            <p:cNvSpPr/>
            <p:nvPr/>
          </p:nvSpPr>
          <p:spPr>
            <a:xfrm>
              <a:off x="1070572" y="661197"/>
              <a:ext cx="132241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4000"/>
                    <a:pt x="6546" y="8000"/>
                    <a:pt x="10146" y="11600"/>
                  </a:cubicBezTo>
                  <a:cubicBezTo>
                    <a:pt x="13746" y="15200"/>
                    <a:pt x="17673" y="18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خط"/>
            <p:cNvSpPr/>
            <p:nvPr/>
          </p:nvSpPr>
          <p:spPr>
            <a:xfrm>
              <a:off x="1443247" y="877589"/>
              <a:ext cx="132241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خط"/>
            <p:cNvSpPr/>
            <p:nvPr/>
          </p:nvSpPr>
          <p:spPr>
            <a:xfrm>
              <a:off x="-1393891" y="361458"/>
              <a:ext cx="408741" cy="3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21600" y="6718"/>
                  </a:moveTo>
                  <a:cubicBezTo>
                    <a:pt x="16094" y="4318"/>
                    <a:pt x="10588" y="1918"/>
                    <a:pt x="7306" y="718"/>
                  </a:cubicBezTo>
                  <a:cubicBezTo>
                    <a:pt x="4024" y="-482"/>
                    <a:pt x="2965" y="-482"/>
                    <a:pt x="2118" y="3118"/>
                  </a:cubicBezTo>
                  <a:cubicBezTo>
                    <a:pt x="1271" y="6718"/>
                    <a:pt x="635" y="13918"/>
                    <a:pt x="0" y="2111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خط"/>
            <p:cNvSpPr/>
            <p:nvPr/>
          </p:nvSpPr>
          <p:spPr>
            <a:xfrm>
              <a:off x="-1321761" y="558479"/>
              <a:ext cx="324589" cy="1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8933" y="2735"/>
                    <a:pt x="16267" y="-1585"/>
                    <a:pt x="12667" y="575"/>
                  </a:cubicBezTo>
                  <a:cubicBezTo>
                    <a:pt x="9067" y="2735"/>
                    <a:pt x="4533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39" name="سنتمتر"/>
          <p:cNvSpPr txBox="1"/>
          <p:nvPr/>
        </p:nvSpPr>
        <p:spPr>
          <a:xfrm>
            <a:off x="5012839" y="9083883"/>
            <a:ext cx="3984137" cy="77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3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 sz="2400"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b="1" sz="53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rPr>
              <a:t>سنتمتر </a:t>
            </a:r>
          </a:p>
        </p:txBody>
      </p:sp>
      <p:grpSp>
        <p:nvGrpSpPr>
          <p:cNvPr id="444" name="الرسم"/>
          <p:cNvGrpSpPr/>
          <p:nvPr/>
        </p:nvGrpSpPr>
        <p:grpSpPr>
          <a:xfrm>
            <a:off x="8283000" y="8956219"/>
            <a:ext cx="2151898" cy="1166113"/>
            <a:chOff x="-612475" y="-72130"/>
            <a:chExt cx="2151897" cy="1166111"/>
          </a:xfrm>
        </p:grpSpPr>
        <p:sp>
          <p:nvSpPr>
            <p:cNvPr id="440" name="خط"/>
            <p:cNvSpPr/>
            <p:nvPr/>
          </p:nvSpPr>
          <p:spPr>
            <a:xfrm>
              <a:off x="-196542" y="-4008"/>
              <a:ext cx="461656" cy="68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75" fill="norm" stroke="1" extrusionOk="0">
                  <a:moveTo>
                    <a:pt x="9162" y="125"/>
                  </a:moveTo>
                  <a:cubicBezTo>
                    <a:pt x="8231" y="0"/>
                    <a:pt x="7300" y="-125"/>
                    <a:pt x="6183" y="250"/>
                  </a:cubicBezTo>
                  <a:cubicBezTo>
                    <a:pt x="5066" y="624"/>
                    <a:pt x="3762" y="1498"/>
                    <a:pt x="2738" y="2122"/>
                  </a:cubicBezTo>
                  <a:cubicBezTo>
                    <a:pt x="1714" y="2747"/>
                    <a:pt x="969" y="3121"/>
                    <a:pt x="504" y="3683"/>
                  </a:cubicBezTo>
                  <a:cubicBezTo>
                    <a:pt x="38" y="4245"/>
                    <a:pt x="-148" y="4994"/>
                    <a:pt x="131" y="5556"/>
                  </a:cubicBezTo>
                  <a:cubicBezTo>
                    <a:pt x="411" y="6118"/>
                    <a:pt x="1155" y="6492"/>
                    <a:pt x="2459" y="6804"/>
                  </a:cubicBezTo>
                  <a:cubicBezTo>
                    <a:pt x="3762" y="7117"/>
                    <a:pt x="5624" y="7366"/>
                    <a:pt x="6928" y="7678"/>
                  </a:cubicBezTo>
                  <a:cubicBezTo>
                    <a:pt x="8231" y="7991"/>
                    <a:pt x="8976" y="8365"/>
                    <a:pt x="9349" y="9052"/>
                  </a:cubicBezTo>
                  <a:cubicBezTo>
                    <a:pt x="9721" y="9739"/>
                    <a:pt x="9721" y="10737"/>
                    <a:pt x="9069" y="11861"/>
                  </a:cubicBezTo>
                  <a:cubicBezTo>
                    <a:pt x="8418" y="12985"/>
                    <a:pt x="7114" y="14233"/>
                    <a:pt x="6090" y="15045"/>
                  </a:cubicBezTo>
                  <a:cubicBezTo>
                    <a:pt x="5066" y="15856"/>
                    <a:pt x="4321" y="16231"/>
                    <a:pt x="3669" y="16668"/>
                  </a:cubicBezTo>
                  <a:cubicBezTo>
                    <a:pt x="3018" y="17105"/>
                    <a:pt x="2459" y="17604"/>
                    <a:pt x="2552" y="18104"/>
                  </a:cubicBezTo>
                  <a:cubicBezTo>
                    <a:pt x="2645" y="18603"/>
                    <a:pt x="3390" y="19103"/>
                    <a:pt x="5531" y="19540"/>
                  </a:cubicBezTo>
                  <a:cubicBezTo>
                    <a:pt x="7673" y="19977"/>
                    <a:pt x="11211" y="20351"/>
                    <a:pt x="14097" y="20663"/>
                  </a:cubicBezTo>
                  <a:cubicBezTo>
                    <a:pt x="16983" y="20976"/>
                    <a:pt x="19218" y="21225"/>
                    <a:pt x="21452" y="2147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خط"/>
            <p:cNvSpPr/>
            <p:nvPr/>
          </p:nvSpPr>
          <p:spPr>
            <a:xfrm>
              <a:off x="-612476" y="60108"/>
              <a:ext cx="144262" cy="5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555"/>
                    <a:pt x="2400" y="9110"/>
                    <a:pt x="6000" y="12710"/>
                  </a:cubicBezTo>
                  <a:cubicBezTo>
                    <a:pt x="9600" y="16310"/>
                    <a:pt x="15600" y="1895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خط"/>
            <p:cNvSpPr/>
            <p:nvPr/>
          </p:nvSpPr>
          <p:spPr>
            <a:xfrm>
              <a:off x="337244" y="407708"/>
              <a:ext cx="517127" cy="68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07" fill="norm" stroke="1" extrusionOk="0">
                  <a:moveTo>
                    <a:pt x="19292" y="786"/>
                  </a:moveTo>
                  <a:cubicBezTo>
                    <a:pt x="18467" y="1037"/>
                    <a:pt x="17643" y="1288"/>
                    <a:pt x="16818" y="1540"/>
                  </a:cubicBezTo>
                  <a:cubicBezTo>
                    <a:pt x="15994" y="1791"/>
                    <a:pt x="15169" y="2042"/>
                    <a:pt x="14922" y="1854"/>
                  </a:cubicBezTo>
                  <a:cubicBezTo>
                    <a:pt x="14675" y="1665"/>
                    <a:pt x="15005" y="1037"/>
                    <a:pt x="15664" y="598"/>
                  </a:cubicBezTo>
                  <a:cubicBezTo>
                    <a:pt x="16324" y="158"/>
                    <a:pt x="17313" y="-93"/>
                    <a:pt x="18137" y="33"/>
                  </a:cubicBezTo>
                  <a:cubicBezTo>
                    <a:pt x="18962" y="158"/>
                    <a:pt x="19621" y="660"/>
                    <a:pt x="20281" y="1854"/>
                  </a:cubicBezTo>
                  <a:cubicBezTo>
                    <a:pt x="20940" y="3047"/>
                    <a:pt x="21600" y="4930"/>
                    <a:pt x="21105" y="7128"/>
                  </a:cubicBezTo>
                  <a:cubicBezTo>
                    <a:pt x="20611" y="9326"/>
                    <a:pt x="18962" y="11837"/>
                    <a:pt x="15252" y="14286"/>
                  </a:cubicBezTo>
                  <a:cubicBezTo>
                    <a:pt x="11542" y="16735"/>
                    <a:pt x="5771" y="19121"/>
                    <a:pt x="0" y="2150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خط"/>
            <p:cNvSpPr/>
            <p:nvPr/>
          </p:nvSpPr>
          <p:spPr>
            <a:xfrm>
              <a:off x="1168538" y="-72131"/>
              <a:ext cx="370884" cy="61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0348" y="0"/>
                  </a:moveTo>
                  <a:cubicBezTo>
                    <a:pt x="7328" y="1553"/>
                    <a:pt x="4309" y="3106"/>
                    <a:pt x="2451" y="4306"/>
                  </a:cubicBezTo>
                  <a:cubicBezTo>
                    <a:pt x="593" y="5506"/>
                    <a:pt x="-104" y="6353"/>
                    <a:pt x="12" y="6988"/>
                  </a:cubicBezTo>
                  <a:cubicBezTo>
                    <a:pt x="128" y="7624"/>
                    <a:pt x="1057" y="8047"/>
                    <a:pt x="2567" y="8541"/>
                  </a:cubicBezTo>
                  <a:cubicBezTo>
                    <a:pt x="4077" y="9035"/>
                    <a:pt x="6167" y="9600"/>
                    <a:pt x="7561" y="10518"/>
                  </a:cubicBezTo>
                  <a:cubicBezTo>
                    <a:pt x="8954" y="11435"/>
                    <a:pt x="9651" y="12706"/>
                    <a:pt x="8954" y="14188"/>
                  </a:cubicBezTo>
                  <a:cubicBezTo>
                    <a:pt x="8257" y="15671"/>
                    <a:pt x="6167" y="17365"/>
                    <a:pt x="4773" y="18635"/>
                  </a:cubicBezTo>
                  <a:cubicBezTo>
                    <a:pt x="3380" y="19906"/>
                    <a:pt x="2683" y="20753"/>
                    <a:pt x="2915" y="21176"/>
                  </a:cubicBezTo>
                  <a:cubicBezTo>
                    <a:pt x="3148" y="21600"/>
                    <a:pt x="4309" y="21600"/>
                    <a:pt x="7561" y="21600"/>
                  </a:cubicBezTo>
                  <a:cubicBezTo>
                    <a:pt x="10812" y="21600"/>
                    <a:pt x="16154" y="21600"/>
                    <a:pt x="2149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4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4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54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50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5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5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5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57" name="صفحة الكتاب ١١٥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56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455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58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6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46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20734" y="5326884"/>
            <a:ext cx="16583003" cy="2753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004563" y="8080740"/>
            <a:ext cx="3806850" cy="2326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25686" y="8080740"/>
            <a:ext cx="3966314" cy="23391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8" name="صورة"/>
          <p:cNvGrpSpPr/>
          <p:nvPr/>
        </p:nvGrpSpPr>
        <p:grpSpPr>
          <a:xfrm>
            <a:off x="6505811" y="3643755"/>
            <a:ext cx="15012849" cy="1514989"/>
            <a:chOff x="0" y="0"/>
            <a:chExt cx="15012847" cy="1514988"/>
          </a:xfrm>
        </p:grpSpPr>
        <p:pic>
          <p:nvPicPr>
            <p:cNvPr id="467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800" y="50800"/>
              <a:ext cx="14911248" cy="14133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6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5012848" cy="15149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7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78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7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81" name="صفحة الكتاب ١١٥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80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479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82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8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486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20734" y="5326884"/>
            <a:ext cx="16583003" cy="2753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004563" y="8080740"/>
            <a:ext cx="3806850" cy="2326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25686" y="8080740"/>
            <a:ext cx="3966314" cy="23391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2" name="صورة"/>
          <p:cNvGrpSpPr/>
          <p:nvPr/>
        </p:nvGrpSpPr>
        <p:grpSpPr>
          <a:xfrm>
            <a:off x="6505811" y="3643755"/>
            <a:ext cx="15012849" cy="1514989"/>
            <a:chOff x="0" y="0"/>
            <a:chExt cx="15012847" cy="1514988"/>
          </a:xfrm>
        </p:grpSpPr>
        <p:pic>
          <p:nvPicPr>
            <p:cNvPr id="491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800" y="50800"/>
              <a:ext cx="14911248" cy="14133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0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5012848" cy="1514989"/>
            </a:xfrm>
            <a:prstGeom prst="rect">
              <a:avLst/>
            </a:prstGeom>
            <a:effectLst/>
          </p:spPr>
        </p:pic>
      </p:grpSp>
      <p:grpSp>
        <p:nvGrpSpPr>
          <p:cNvPr id="504" name="الرسم"/>
          <p:cNvGrpSpPr/>
          <p:nvPr/>
        </p:nvGrpSpPr>
        <p:grpSpPr>
          <a:xfrm>
            <a:off x="12942378" y="7092845"/>
            <a:ext cx="2721992" cy="2861183"/>
            <a:chOff x="-449239" y="-144261"/>
            <a:chExt cx="2721990" cy="2861181"/>
          </a:xfrm>
        </p:grpSpPr>
        <p:sp>
          <p:nvSpPr>
            <p:cNvPr id="493" name="خط"/>
            <p:cNvSpPr/>
            <p:nvPr/>
          </p:nvSpPr>
          <p:spPr>
            <a:xfrm>
              <a:off x="-200162" y="-144262"/>
              <a:ext cx="240870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7120" y="0"/>
                  </a:moveTo>
                  <a:cubicBezTo>
                    <a:pt x="10661" y="0"/>
                    <a:pt x="14202" y="0"/>
                    <a:pt x="16858" y="0"/>
                  </a:cubicBezTo>
                  <a:cubicBezTo>
                    <a:pt x="19513" y="0"/>
                    <a:pt x="21284" y="0"/>
                    <a:pt x="21284" y="0"/>
                  </a:cubicBezTo>
                  <a:cubicBezTo>
                    <a:pt x="21284" y="0"/>
                    <a:pt x="19513" y="0"/>
                    <a:pt x="16504" y="0"/>
                  </a:cubicBezTo>
                  <a:cubicBezTo>
                    <a:pt x="13494" y="0"/>
                    <a:pt x="9245" y="0"/>
                    <a:pt x="6235" y="0"/>
                  </a:cubicBezTo>
                  <a:cubicBezTo>
                    <a:pt x="3225" y="0"/>
                    <a:pt x="1455" y="0"/>
                    <a:pt x="569" y="1059"/>
                  </a:cubicBezTo>
                  <a:cubicBezTo>
                    <a:pt x="-316" y="2118"/>
                    <a:pt x="-316" y="4235"/>
                    <a:pt x="1632" y="6882"/>
                  </a:cubicBezTo>
                  <a:cubicBezTo>
                    <a:pt x="3579" y="9529"/>
                    <a:pt x="7474" y="12706"/>
                    <a:pt x="9953" y="15247"/>
                  </a:cubicBezTo>
                  <a:cubicBezTo>
                    <a:pt x="12432" y="17788"/>
                    <a:pt x="13494" y="19694"/>
                    <a:pt x="1455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خط"/>
            <p:cNvSpPr/>
            <p:nvPr/>
          </p:nvSpPr>
          <p:spPr>
            <a:xfrm>
              <a:off x="-449240" y="-115833"/>
              <a:ext cx="149331" cy="35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103" fill="norm" stroke="1" extrusionOk="0">
                  <a:moveTo>
                    <a:pt x="719" y="1877"/>
                  </a:moveTo>
                  <a:cubicBezTo>
                    <a:pt x="150" y="690"/>
                    <a:pt x="-418" y="-497"/>
                    <a:pt x="435" y="215"/>
                  </a:cubicBezTo>
                  <a:cubicBezTo>
                    <a:pt x="1287" y="927"/>
                    <a:pt x="3561" y="3538"/>
                    <a:pt x="7256" y="7336"/>
                  </a:cubicBezTo>
                  <a:cubicBezTo>
                    <a:pt x="10950" y="11134"/>
                    <a:pt x="16066" y="16118"/>
                    <a:pt x="21182" y="2110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خط"/>
            <p:cNvSpPr/>
            <p:nvPr/>
          </p:nvSpPr>
          <p:spPr>
            <a:xfrm>
              <a:off x="517570" y="-108197"/>
              <a:ext cx="36067" cy="25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43"/>
                    <a:pt x="4800" y="10286"/>
                    <a:pt x="8400" y="13886"/>
                  </a:cubicBezTo>
                  <a:cubicBezTo>
                    <a:pt x="12000" y="17486"/>
                    <a:pt x="16800" y="1954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خط"/>
            <p:cNvSpPr/>
            <p:nvPr/>
          </p:nvSpPr>
          <p:spPr>
            <a:xfrm>
              <a:off x="349266" y="252456"/>
              <a:ext cx="444806" cy="4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319" y="18000"/>
                    <a:pt x="13038" y="14400"/>
                    <a:pt x="9438" y="10800"/>
                  </a:cubicBezTo>
                  <a:cubicBezTo>
                    <a:pt x="5838" y="7200"/>
                    <a:pt x="2919" y="3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7" name="خط"/>
            <p:cNvSpPr/>
            <p:nvPr/>
          </p:nvSpPr>
          <p:spPr>
            <a:xfrm>
              <a:off x="444488" y="494801"/>
              <a:ext cx="265431" cy="33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8" fill="norm" stroke="1" extrusionOk="0">
                  <a:moveTo>
                    <a:pt x="21354" y="3735"/>
                  </a:moveTo>
                  <a:cubicBezTo>
                    <a:pt x="16841" y="2449"/>
                    <a:pt x="12327" y="1164"/>
                    <a:pt x="9264" y="521"/>
                  </a:cubicBezTo>
                  <a:cubicBezTo>
                    <a:pt x="6202" y="-122"/>
                    <a:pt x="4590" y="-122"/>
                    <a:pt x="3139" y="264"/>
                  </a:cubicBezTo>
                  <a:cubicBezTo>
                    <a:pt x="1688" y="649"/>
                    <a:pt x="399" y="1421"/>
                    <a:pt x="76" y="2449"/>
                  </a:cubicBezTo>
                  <a:cubicBezTo>
                    <a:pt x="-246" y="3478"/>
                    <a:pt x="399" y="4764"/>
                    <a:pt x="2978" y="7978"/>
                  </a:cubicBezTo>
                  <a:cubicBezTo>
                    <a:pt x="5557" y="11192"/>
                    <a:pt x="10070" y="16335"/>
                    <a:pt x="14584" y="2147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8" name="خط"/>
            <p:cNvSpPr/>
            <p:nvPr/>
          </p:nvSpPr>
          <p:spPr>
            <a:xfrm>
              <a:off x="272508" y="1550808"/>
              <a:ext cx="449434" cy="6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2836" y="0"/>
                  </a:moveTo>
                  <a:cubicBezTo>
                    <a:pt x="9969" y="138"/>
                    <a:pt x="7102" y="277"/>
                    <a:pt x="5190" y="485"/>
                  </a:cubicBezTo>
                  <a:cubicBezTo>
                    <a:pt x="3279" y="692"/>
                    <a:pt x="2323" y="969"/>
                    <a:pt x="1463" y="1869"/>
                  </a:cubicBezTo>
                  <a:cubicBezTo>
                    <a:pt x="603" y="2769"/>
                    <a:pt x="-162" y="4292"/>
                    <a:pt x="29" y="5954"/>
                  </a:cubicBezTo>
                  <a:cubicBezTo>
                    <a:pt x="220" y="7615"/>
                    <a:pt x="1367" y="9415"/>
                    <a:pt x="5095" y="12046"/>
                  </a:cubicBezTo>
                  <a:cubicBezTo>
                    <a:pt x="8822" y="14677"/>
                    <a:pt x="15130" y="18138"/>
                    <a:pt x="2143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9" name="خط"/>
            <p:cNvSpPr/>
            <p:nvPr/>
          </p:nvSpPr>
          <p:spPr>
            <a:xfrm>
              <a:off x="-167670" y="1743156"/>
              <a:ext cx="468850" cy="57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2550"/>
                    <a:pt x="4431" y="5100"/>
                    <a:pt x="7200" y="8025"/>
                  </a:cubicBezTo>
                  <a:cubicBezTo>
                    <a:pt x="9969" y="10950"/>
                    <a:pt x="13292" y="14250"/>
                    <a:pt x="15785" y="16575"/>
                  </a:cubicBezTo>
                  <a:cubicBezTo>
                    <a:pt x="18277" y="18900"/>
                    <a:pt x="19938" y="2025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0" name="خط"/>
            <p:cNvSpPr/>
            <p:nvPr/>
          </p:nvSpPr>
          <p:spPr>
            <a:xfrm>
              <a:off x="1638556" y="1582165"/>
              <a:ext cx="363329" cy="27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068" fill="norm" stroke="1" extrusionOk="0">
                  <a:moveTo>
                    <a:pt x="12238" y="3095"/>
                  </a:moveTo>
                  <a:cubicBezTo>
                    <a:pt x="11549" y="1879"/>
                    <a:pt x="10860" y="662"/>
                    <a:pt x="9826" y="205"/>
                  </a:cubicBezTo>
                  <a:cubicBezTo>
                    <a:pt x="8791" y="-251"/>
                    <a:pt x="7413" y="53"/>
                    <a:pt x="5804" y="1118"/>
                  </a:cubicBezTo>
                  <a:cubicBezTo>
                    <a:pt x="4196" y="2183"/>
                    <a:pt x="2357" y="4008"/>
                    <a:pt x="1209" y="5681"/>
                  </a:cubicBezTo>
                  <a:cubicBezTo>
                    <a:pt x="60" y="7355"/>
                    <a:pt x="-400" y="8876"/>
                    <a:pt x="404" y="10701"/>
                  </a:cubicBezTo>
                  <a:cubicBezTo>
                    <a:pt x="1208" y="12526"/>
                    <a:pt x="3277" y="14656"/>
                    <a:pt x="6034" y="16481"/>
                  </a:cubicBezTo>
                  <a:cubicBezTo>
                    <a:pt x="8791" y="18307"/>
                    <a:pt x="12238" y="19828"/>
                    <a:pt x="14651" y="20588"/>
                  </a:cubicBezTo>
                  <a:cubicBezTo>
                    <a:pt x="17064" y="21349"/>
                    <a:pt x="18443" y="21349"/>
                    <a:pt x="19477" y="19524"/>
                  </a:cubicBezTo>
                  <a:cubicBezTo>
                    <a:pt x="20511" y="17698"/>
                    <a:pt x="21200" y="14048"/>
                    <a:pt x="20626" y="10701"/>
                  </a:cubicBezTo>
                  <a:cubicBezTo>
                    <a:pt x="20051" y="7355"/>
                    <a:pt x="18213" y="4312"/>
                    <a:pt x="16719" y="2791"/>
                  </a:cubicBezTo>
                  <a:cubicBezTo>
                    <a:pt x="15226" y="1270"/>
                    <a:pt x="14077" y="1270"/>
                    <a:pt x="12928" y="127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1" name="خط"/>
            <p:cNvSpPr/>
            <p:nvPr/>
          </p:nvSpPr>
          <p:spPr>
            <a:xfrm>
              <a:off x="1519386" y="2043701"/>
              <a:ext cx="753365" cy="8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171"/>
                  </a:moveTo>
                  <a:cubicBezTo>
                    <a:pt x="18843" y="4114"/>
                    <a:pt x="16085" y="2057"/>
                    <a:pt x="12926" y="1029"/>
                  </a:cubicBezTo>
                  <a:cubicBezTo>
                    <a:pt x="9766" y="0"/>
                    <a:pt x="6204" y="0"/>
                    <a:pt x="4136" y="0"/>
                  </a:cubicBezTo>
                  <a:cubicBezTo>
                    <a:pt x="2068" y="0"/>
                    <a:pt x="1494" y="0"/>
                    <a:pt x="977" y="2057"/>
                  </a:cubicBezTo>
                  <a:cubicBezTo>
                    <a:pt x="460" y="4114"/>
                    <a:pt x="0" y="8229"/>
                    <a:pt x="0" y="11829"/>
                  </a:cubicBezTo>
                  <a:cubicBezTo>
                    <a:pt x="0" y="15429"/>
                    <a:pt x="460" y="18514"/>
                    <a:pt x="91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2" name="خط"/>
            <p:cNvSpPr/>
            <p:nvPr/>
          </p:nvSpPr>
          <p:spPr>
            <a:xfrm>
              <a:off x="1683682" y="2248071"/>
              <a:ext cx="336612" cy="46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185"/>
                    <a:pt x="2571" y="369"/>
                    <a:pt x="4371" y="1938"/>
                  </a:cubicBezTo>
                  <a:cubicBezTo>
                    <a:pt x="6171" y="3508"/>
                    <a:pt x="8486" y="6462"/>
                    <a:pt x="11443" y="9969"/>
                  </a:cubicBezTo>
                  <a:cubicBezTo>
                    <a:pt x="14400" y="13477"/>
                    <a:pt x="18000" y="1753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3" name="خط"/>
            <p:cNvSpPr/>
            <p:nvPr/>
          </p:nvSpPr>
          <p:spPr>
            <a:xfrm>
              <a:off x="2176574" y="2524571"/>
              <a:ext cx="36068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18" name="الرسم"/>
          <p:cNvGrpSpPr/>
          <p:nvPr/>
        </p:nvGrpSpPr>
        <p:grpSpPr>
          <a:xfrm>
            <a:off x="16638131" y="6958463"/>
            <a:ext cx="3035784" cy="2829626"/>
            <a:chOff x="-780780" y="-434926"/>
            <a:chExt cx="3035782" cy="2829624"/>
          </a:xfrm>
        </p:grpSpPr>
        <p:sp>
          <p:nvSpPr>
            <p:cNvPr id="505" name="خط"/>
            <p:cNvSpPr/>
            <p:nvPr/>
          </p:nvSpPr>
          <p:spPr>
            <a:xfrm>
              <a:off x="-274735" y="-177818"/>
              <a:ext cx="155153" cy="32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433" fill="norm" stroke="1" extrusionOk="0">
                  <a:moveTo>
                    <a:pt x="20398" y="2233"/>
                  </a:moveTo>
                  <a:cubicBezTo>
                    <a:pt x="18291" y="1433"/>
                    <a:pt x="16183" y="633"/>
                    <a:pt x="13813" y="233"/>
                  </a:cubicBezTo>
                  <a:cubicBezTo>
                    <a:pt x="11442" y="-167"/>
                    <a:pt x="8808" y="-167"/>
                    <a:pt x="5647" y="1166"/>
                  </a:cubicBezTo>
                  <a:cubicBezTo>
                    <a:pt x="2486" y="2500"/>
                    <a:pt x="-1202" y="5166"/>
                    <a:pt x="378" y="8766"/>
                  </a:cubicBezTo>
                  <a:cubicBezTo>
                    <a:pt x="1959" y="12366"/>
                    <a:pt x="8808" y="16900"/>
                    <a:pt x="15656" y="2143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6" name="خط"/>
            <p:cNvSpPr/>
            <p:nvPr/>
          </p:nvSpPr>
          <p:spPr>
            <a:xfrm>
              <a:off x="-612475" y="-156283"/>
              <a:ext cx="120218" cy="37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413"/>
                    <a:pt x="10080" y="8826"/>
                    <a:pt x="13680" y="12426"/>
                  </a:cubicBezTo>
                  <a:cubicBezTo>
                    <a:pt x="17280" y="16026"/>
                    <a:pt x="19440" y="1881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7" name="خط"/>
            <p:cNvSpPr/>
            <p:nvPr/>
          </p:nvSpPr>
          <p:spPr>
            <a:xfrm>
              <a:off x="333237" y="-434927"/>
              <a:ext cx="310220" cy="26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50" fill="norm" stroke="1" extrusionOk="0">
                  <a:moveTo>
                    <a:pt x="21046" y="2107"/>
                  </a:moveTo>
                  <a:cubicBezTo>
                    <a:pt x="21323" y="3719"/>
                    <a:pt x="21600" y="5331"/>
                    <a:pt x="21323" y="6781"/>
                  </a:cubicBezTo>
                  <a:cubicBezTo>
                    <a:pt x="21046" y="8232"/>
                    <a:pt x="20215" y="9522"/>
                    <a:pt x="19108" y="9683"/>
                  </a:cubicBezTo>
                  <a:cubicBezTo>
                    <a:pt x="18000" y="9844"/>
                    <a:pt x="16615" y="8877"/>
                    <a:pt x="15508" y="7748"/>
                  </a:cubicBezTo>
                  <a:cubicBezTo>
                    <a:pt x="14400" y="6620"/>
                    <a:pt x="13569" y="5331"/>
                    <a:pt x="12323" y="3719"/>
                  </a:cubicBezTo>
                  <a:cubicBezTo>
                    <a:pt x="11077" y="2107"/>
                    <a:pt x="9415" y="172"/>
                    <a:pt x="8585" y="11"/>
                  </a:cubicBezTo>
                  <a:cubicBezTo>
                    <a:pt x="7754" y="-150"/>
                    <a:pt x="7754" y="1462"/>
                    <a:pt x="7754" y="3074"/>
                  </a:cubicBezTo>
                  <a:cubicBezTo>
                    <a:pt x="7754" y="4686"/>
                    <a:pt x="7754" y="6298"/>
                    <a:pt x="7062" y="7265"/>
                  </a:cubicBezTo>
                  <a:cubicBezTo>
                    <a:pt x="6369" y="8232"/>
                    <a:pt x="4985" y="8554"/>
                    <a:pt x="3877" y="8071"/>
                  </a:cubicBezTo>
                  <a:cubicBezTo>
                    <a:pt x="2769" y="7587"/>
                    <a:pt x="1938" y="6298"/>
                    <a:pt x="1246" y="4686"/>
                  </a:cubicBezTo>
                  <a:cubicBezTo>
                    <a:pt x="554" y="3074"/>
                    <a:pt x="0" y="1140"/>
                    <a:pt x="0" y="1140"/>
                  </a:cubicBezTo>
                  <a:cubicBezTo>
                    <a:pt x="0" y="1140"/>
                    <a:pt x="554" y="3074"/>
                    <a:pt x="2077" y="6781"/>
                  </a:cubicBezTo>
                  <a:cubicBezTo>
                    <a:pt x="3600" y="10489"/>
                    <a:pt x="6092" y="15969"/>
                    <a:pt x="8585" y="214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8" name="خط"/>
            <p:cNvSpPr/>
            <p:nvPr/>
          </p:nvSpPr>
          <p:spPr>
            <a:xfrm>
              <a:off x="217026" y="-1"/>
              <a:ext cx="540980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640" y="14400"/>
                    <a:pt x="11680" y="7200"/>
                    <a:pt x="8080" y="3600"/>
                  </a:cubicBezTo>
                  <a:cubicBezTo>
                    <a:pt x="4480" y="0"/>
                    <a:pt x="2240" y="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9" name="خط"/>
            <p:cNvSpPr/>
            <p:nvPr/>
          </p:nvSpPr>
          <p:spPr>
            <a:xfrm>
              <a:off x="481490" y="156283"/>
              <a:ext cx="384713" cy="30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4009" y="0"/>
                  </a:moveTo>
                  <a:cubicBezTo>
                    <a:pt x="2896" y="576"/>
                    <a:pt x="1782" y="1152"/>
                    <a:pt x="1003" y="2160"/>
                  </a:cubicBezTo>
                  <a:cubicBezTo>
                    <a:pt x="223" y="3168"/>
                    <a:pt x="-222" y="4608"/>
                    <a:pt x="112" y="5472"/>
                  </a:cubicBezTo>
                  <a:cubicBezTo>
                    <a:pt x="446" y="6336"/>
                    <a:pt x="1559" y="6624"/>
                    <a:pt x="2673" y="6912"/>
                  </a:cubicBezTo>
                  <a:cubicBezTo>
                    <a:pt x="3786" y="7200"/>
                    <a:pt x="4900" y="7488"/>
                    <a:pt x="6236" y="7632"/>
                  </a:cubicBezTo>
                  <a:cubicBezTo>
                    <a:pt x="7572" y="7776"/>
                    <a:pt x="9131" y="7776"/>
                    <a:pt x="9576" y="8352"/>
                  </a:cubicBezTo>
                  <a:cubicBezTo>
                    <a:pt x="10021" y="8928"/>
                    <a:pt x="9353" y="10080"/>
                    <a:pt x="8574" y="11232"/>
                  </a:cubicBezTo>
                  <a:cubicBezTo>
                    <a:pt x="7794" y="12384"/>
                    <a:pt x="6904" y="13536"/>
                    <a:pt x="6124" y="15120"/>
                  </a:cubicBezTo>
                  <a:cubicBezTo>
                    <a:pt x="5345" y="16704"/>
                    <a:pt x="4677" y="18720"/>
                    <a:pt x="4900" y="19728"/>
                  </a:cubicBezTo>
                  <a:cubicBezTo>
                    <a:pt x="5122" y="20736"/>
                    <a:pt x="6236" y="20736"/>
                    <a:pt x="9131" y="20880"/>
                  </a:cubicBezTo>
                  <a:cubicBezTo>
                    <a:pt x="12025" y="21024"/>
                    <a:pt x="16702" y="21312"/>
                    <a:pt x="2137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0" name="خط"/>
            <p:cNvSpPr/>
            <p:nvPr/>
          </p:nvSpPr>
          <p:spPr>
            <a:xfrm>
              <a:off x="1419204" y="1093981"/>
              <a:ext cx="204371" cy="67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4757"/>
                    <a:pt x="12282" y="9514"/>
                    <a:pt x="8682" y="13114"/>
                  </a:cubicBezTo>
                  <a:cubicBezTo>
                    <a:pt x="5082" y="16714"/>
                    <a:pt x="2541" y="1915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خط"/>
            <p:cNvSpPr/>
            <p:nvPr/>
          </p:nvSpPr>
          <p:spPr>
            <a:xfrm>
              <a:off x="1431225" y="1214198"/>
              <a:ext cx="204371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6000"/>
                    <a:pt x="11859" y="12000"/>
                    <a:pt x="15459" y="15600"/>
                  </a:cubicBezTo>
                  <a:cubicBezTo>
                    <a:pt x="19059" y="19200"/>
                    <a:pt x="20329" y="20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2" name="خط"/>
            <p:cNvSpPr/>
            <p:nvPr/>
          </p:nvSpPr>
          <p:spPr>
            <a:xfrm>
              <a:off x="1853490" y="1214198"/>
              <a:ext cx="209471" cy="28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357" fill="norm" stroke="1" extrusionOk="0">
                  <a:moveTo>
                    <a:pt x="11850" y="3600"/>
                  </a:moveTo>
                  <a:cubicBezTo>
                    <a:pt x="9850" y="3600"/>
                    <a:pt x="7850" y="3600"/>
                    <a:pt x="5850" y="5250"/>
                  </a:cubicBezTo>
                  <a:cubicBezTo>
                    <a:pt x="3850" y="6900"/>
                    <a:pt x="1850" y="10200"/>
                    <a:pt x="850" y="12600"/>
                  </a:cubicBezTo>
                  <a:cubicBezTo>
                    <a:pt x="-150" y="15000"/>
                    <a:pt x="-150" y="16500"/>
                    <a:pt x="250" y="18000"/>
                  </a:cubicBezTo>
                  <a:cubicBezTo>
                    <a:pt x="650" y="19500"/>
                    <a:pt x="1450" y="21000"/>
                    <a:pt x="3850" y="21300"/>
                  </a:cubicBezTo>
                  <a:cubicBezTo>
                    <a:pt x="6250" y="21600"/>
                    <a:pt x="10250" y="20700"/>
                    <a:pt x="13650" y="18900"/>
                  </a:cubicBezTo>
                  <a:cubicBezTo>
                    <a:pt x="17050" y="17100"/>
                    <a:pt x="19850" y="14400"/>
                    <a:pt x="20650" y="11100"/>
                  </a:cubicBezTo>
                  <a:cubicBezTo>
                    <a:pt x="21450" y="7800"/>
                    <a:pt x="20250" y="3900"/>
                    <a:pt x="1905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3" name="خط"/>
            <p:cNvSpPr/>
            <p:nvPr/>
          </p:nvSpPr>
          <p:spPr>
            <a:xfrm>
              <a:off x="1515378" y="1897297"/>
              <a:ext cx="259002" cy="47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15" fill="norm" stroke="1" extrusionOk="0">
                  <a:moveTo>
                    <a:pt x="20935" y="1746"/>
                  </a:moveTo>
                  <a:cubicBezTo>
                    <a:pt x="21268" y="830"/>
                    <a:pt x="21600" y="-85"/>
                    <a:pt x="21434" y="7"/>
                  </a:cubicBezTo>
                  <a:cubicBezTo>
                    <a:pt x="21268" y="98"/>
                    <a:pt x="20603" y="1196"/>
                    <a:pt x="18111" y="3851"/>
                  </a:cubicBezTo>
                  <a:cubicBezTo>
                    <a:pt x="15618" y="6505"/>
                    <a:pt x="11298" y="10715"/>
                    <a:pt x="7975" y="13918"/>
                  </a:cubicBezTo>
                  <a:cubicBezTo>
                    <a:pt x="4652" y="17122"/>
                    <a:pt x="2326" y="19318"/>
                    <a:pt x="0" y="2151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4" name="خط"/>
            <p:cNvSpPr/>
            <p:nvPr/>
          </p:nvSpPr>
          <p:spPr>
            <a:xfrm>
              <a:off x="1527399" y="1995613"/>
              <a:ext cx="204371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4275"/>
                    <a:pt x="11012" y="8550"/>
                    <a:pt x="14612" y="12150"/>
                  </a:cubicBezTo>
                  <a:cubicBezTo>
                    <a:pt x="18212" y="15750"/>
                    <a:pt x="19906" y="1867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5" name="خط"/>
            <p:cNvSpPr/>
            <p:nvPr/>
          </p:nvSpPr>
          <p:spPr>
            <a:xfrm>
              <a:off x="1979329" y="2067745"/>
              <a:ext cx="275674" cy="32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233" fill="norm" stroke="1" extrusionOk="0">
                  <a:moveTo>
                    <a:pt x="7673" y="2342"/>
                  </a:moveTo>
                  <a:cubicBezTo>
                    <a:pt x="6152" y="2082"/>
                    <a:pt x="4631" y="1822"/>
                    <a:pt x="3414" y="2472"/>
                  </a:cubicBezTo>
                  <a:cubicBezTo>
                    <a:pt x="2197" y="3123"/>
                    <a:pt x="1284" y="4684"/>
                    <a:pt x="676" y="6896"/>
                  </a:cubicBezTo>
                  <a:cubicBezTo>
                    <a:pt x="67" y="9108"/>
                    <a:pt x="-237" y="11971"/>
                    <a:pt x="219" y="14573"/>
                  </a:cubicBezTo>
                  <a:cubicBezTo>
                    <a:pt x="676" y="17176"/>
                    <a:pt x="1893" y="19518"/>
                    <a:pt x="4174" y="20559"/>
                  </a:cubicBezTo>
                  <a:cubicBezTo>
                    <a:pt x="6456" y="21600"/>
                    <a:pt x="9802" y="21340"/>
                    <a:pt x="12845" y="20429"/>
                  </a:cubicBezTo>
                  <a:cubicBezTo>
                    <a:pt x="15887" y="19518"/>
                    <a:pt x="18625" y="17957"/>
                    <a:pt x="19994" y="15875"/>
                  </a:cubicBezTo>
                  <a:cubicBezTo>
                    <a:pt x="21363" y="13793"/>
                    <a:pt x="21363" y="11190"/>
                    <a:pt x="19081" y="8458"/>
                  </a:cubicBezTo>
                  <a:cubicBezTo>
                    <a:pt x="16800" y="5725"/>
                    <a:pt x="12236" y="2863"/>
                    <a:pt x="7673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6" name="خط"/>
            <p:cNvSpPr/>
            <p:nvPr/>
          </p:nvSpPr>
          <p:spPr>
            <a:xfrm>
              <a:off x="-780781" y="1855360"/>
              <a:ext cx="324589" cy="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067" y="10800"/>
                    <a:pt x="12533" y="0"/>
                    <a:pt x="8933" y="0"/>
                  </a:cubicBezTo>
                  <a:cubicBezTo>
                    <a:pt x="5333" y="0"/>
                    <a:pt x="2667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7" name="خط"/>
            <p:cNvSpPr/>
            <p:nvPr/>
          </p:nvSpPr>
          <p:spPr>
            <a:xfrm>
              <a:off x="-732694" y="2067745"/>
              <a:ext cx="276502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23" name="الرسم"/>
          <p:cNvGrpSpPr/>
          <p:nvPr/>
        </p:nvGrpSpPr>
        <p:grpSpPr>
          <a:xfrm>
            <a:off x="13800993" y="10603202"/>
            <a:ext cx="2222236" cy="673220"/>
            <a:chOff x="-624497" y="-192348"/>
            <a:chExt cx="2222235" cy="673218"/>
          </a:xfrm>
        </p:grpSpPr>
        <p:sp>
          <p:nvSpPr>
            <p:cNvPr id="519" name="خط"/>
            <p:cNvSpPr/>
            <p:nvPr/>
          </p:nvSpPr>
          <p:spPr>
            <a:xfrm>
              <a:off x="-276784" y="-173972"/>
              <a:ext cx="315625" cy="39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71" fill="norm" stroke="1" extrusionOk="0">
                  <a:moveTo>
                    <a:pt x="10592" y="1634"/>
                  </a:moveTo>
                  <a:cubicBezTo>
                    <a:pt x="11672" y="973"/>
                    <a:pt x="12752" y="312"/>
                    <a:pt x="13967" y="91"/>
                  </a:cubicBezTo>
                  <a:cubicBezTo>
                    <a:pt x="15182" y="-129"/>
                    <a:pt x="16532" y="91"/>
                    <a:pt x="18017" y="312"/>
                  </a:cubicBezTo>
                  <a:cubicBezTo>
                    <a:pt x="19502" y="532"/>
                    <a:pt x="21122" y="753"/>
                    <a:pt x="21257" y="863"/>
                  </a:cubicBezTo>
                  <a:cubicBezTo>
                    <a:pt x="21392" y="973"/>
                    <a:pt x="20042" y="973"/>
                    <a:pt x="16667" y="973"/>
                  </a:cubicBezTo>
                  <a:cubicBezTo>
                    <a:pt x="13292" y="973"/>
                    <a:pt x="7892" y="973"/>
                    <a:pt x="4652" y="1304"/>
                  </a:cubicBezTo>
                  <a:cubicBezTo>
                    <a:pt x="1412" y="1634"/>
                    <a:pt x="332" y="2295"/>
                    <a:pt x="62" y="3287"/>
                  </a:cubicBezTo>
                  <a:cubicBezTo>
                    <a:pt x="-208" y="4279"/>
                    <a:pt x="332" y="5602"/>
                    <a:pt x="3167" y="8687"/>
                  </a:cubicBezTo>
                  <a:cubicBezTo>
                    <a:pt x="6002" y="11773"/>
                    <a:pt x="11132" y="16622"/>
                    <a:pt x="16262" y="2147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0" name="خط"/>
            <p:cNvSpPr/>
            <p:nvPr/>
          </p:nvSpPr>
          <p:spPr>
            <a:xfrm>
              <a:off x="-624498" y="-192349"/>
              <a:ext cx="240437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000"/>
                    <a:pt x="8640" y="10000"/>
                    <a:pt x="12240" y="13600"/>
                  </a:cubicBezTo>
                  <a:cubicBezTo>
                    <a:pt x="15840" y="17200"/>
                    <a:pt x="18720" y="19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1" name="خط"/>
            <p:cNvSpPr/>
            <p:nvPr/>
          </p:nvSpPr>
          <p:spPr>
            <a:xfrm>
              <a:off x="493527" y="98602"/>
              <a:ext cx="233299" cy="38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64" fill="norm" stroke="1" extrusionOk="0">
                  <a:moveTo>
                    <a:pt x="10800" y="2564"/>
                  </a:moveTo>
                  <a:cubicBezTo>
                    <a:pt x="11880" y="1664"/>
                    <a:pt x="12960" y="764"/>
                    <a:pt x="14400" y="314"/>
                  </a:cubicBezTo>
                  <a:cubicBezTo>
                    <a:pt x="15840" y="-136"/>
                    <a:pt x="17640" y="-136"/>
                    <a:pt x="19080" y="539"/>
                  </a:cubicBezTo>
                  <a:cubicBezTo>
                    <a:pt x="20520" y="1214"/>
                    <a:pt x="21600" y="2564"/>
                    <a:pt x="20520" y="5489"/>
                  </a:cubicBezTo>
                  <a:cubicBezTo>
                    <a:pt x="19440" y="8414"/>
                    <a:pt x="16200" y="12914"/>
                    <a:pt x="12420" y="15839"/>
                  </a:cubicBezTo>
                  <a:cubicBezTo>
                    <a:pt x="8640" y="18764"/>
                    <a:pt x="4320" y="20114"/>
                    <a:pt x="0" y="2146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2" name="خط"/>
            <p:cNvSpPr/>
            <p:nvPr/>
          </p:nvSpPr>
          <p:spPr>
            <a:xfrm>
              <a:off x="1232695" y="-12022"/>
              <a:ext cx="365043" cy="38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0" fill="norm" stroke="1" extrusionOk="0">
                  <a:moveTo>
                    <a:pt x="6702" y="675"/>
                  </a:moveTo>
                  <a:cubicBezTo>
                    <a:pt x="5528" y="450"/>
                    <a:pt x="4354" y="225"/>
                    <a:pt x="3532" y="675"/>
                  </a:cubicBezTo>
                  <a:cubicBezTo>
                    <a:pt x="2710" y="1125"/>
                    <a:pt x="2241" y="2250"/>
                    <a:pt x="1536" y="4612"/>
                  </a:cubicBezTo>
                  <a:cubicBezTo>
                    <a:pt x="832" y="6975"/>
                    <a:pt x="-107" y="10575"/>
                    <a:pt x="10" y="13388"/>
                  </a:cubicBezTo>
                  <a:cubicBezTo>
                    <a:pt x="128" y="16200"/>
                    <a:pt x="1302" y="18225"/>
                    <a:pt x="3650" y="19575"/>
                  </a:cubicBezTo>
                  <a:cubicBezTo>
                    <a:pt x="5997" y="20925"/>
                    <a:pt x="9519" y="21600"/>
                    <a:pt x="12337" y="21487"/>
                  </a:cubicBezTo>
                  <a:cubicBezTo>
                    <a:pt x="15154" y="21375"/>
                    <a:pt x="17267" y="20475"/>
                    <a:pt x="18793" y="18338"/>
                  </a:cubicBezTo>
                  <a:cubicBezTo>
                    <a:pt x="20319" y="16200"/>
                    <a:pt x="21258" y="12825"/>
                    <a:pt x="21376" y="10125"/>
                  </a:cubicBezTo>
                  <a:cubicBezTo>
                    <a:pt x="21493" y="7425"/>
                    <a:pt x="20789" y="5400"/>
                    <a:pt x="18676" y="3825"/>
                  </a:cubicBezTo>
                  <a:cubicBezTo>
                    <a:pt x="16563" y="2250"/>
                    <a:pt x="13041" y="1125"/>
                    <a:pt x="10458" y="562"/>
                  </a:cubicBezTo>
                  <a:cubicBezTo>
                    <a:pt x="7876" y="0"/>
                    <a:pt x="6232" y="0"/>
                    <a:pt x="4589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46" name="الرسم"/>
          <p:cNvGrpSpPr/>
          <p:nvPr/>
        </p:nvGrpSpPr>
        <p:grpSpPr>
          <a:xfrm>
            <a:off x="5085209" y="8607588"/>
            <a:ext cx="5907004" cy="2644791"/>
            <a:chOff x="-3966549" y="-1995614"/>
            <a:chExt cx="5907002" cy="2644790"/>
          </a:xfrm>
        </p:grpSpPr>
        <p:sp>
          <p:nvSpPr>
            <p:cNvPr id="524" name="خط"/>
            <p:cNvSpPr/>
            <p:nvPr/>
          </p:nvSpPr>
          <p:spPr>
            <a:xfrm>
              <a:off x="914289" y="-1935505"/>
              <a:ext cx="288524" cy="52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2291"/>
                    <a:pt x="15000" y="4582"/>
                    <a:pt x="11400" y="8182"/>
                  </a:cubicBezTo>
                  <a:cubicBezTo>
                    <a:pt x="7800" y="11782"/>
                    <a:pt x="3900" y="1669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5" name="خط"/>
            <p:cNvSpPr/>
            <p:nvPr/>
          </p:nvSpPr>
          <p:spPr>
            <a:xfrm>
              <a:off x="974398" y="-1827310"/>
              <a:ext cx="108197" cy="44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308"/>
                    <a:pt x="9600" y="6616"/>
                    <a:pt x="13200" y="10216"/>
                  </a:cubicBezTo>
                  <a:cubicBezTo>
                    <a:pt x="16800" y="13816"/>
                    <a:pt x="19200" y="1770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6" name="خط"/>
            <p:cNvSpPr/>
            <p:nvPr/>
          </p:nvSpPr>
          <p:spPr>
            <a:xfrm>
              <a:off x="1419203" y="-1815288"/>
              <a:ext cx="84154" cy="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1200"/>
                    <a:pt x="11314" y="2400"/>
                    <a:pt x="7714" y="6000"/>
                  </a:cubicBezTo>
                  <a:cubicBezTo>
                    <a:pt x="4114" y="9600"/>
                    <a:pt x="2057" y="156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7" name="خط"/>
            <p:cNvSpPr/>
            <p:nvPr/>
          </p:nvSpPr>
          <p:spPr>
            <a:xfrm>
              <a:off x="1419203" y="-1779223"/>
              <a:ext cx="203988" cy="16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313" fill="norm" stroke="1" extrusionOk="0">
                  <a:moveTo>
                    <a:pt x="3668" y="0"/>
                  </a:moveTo>
                  <a:cubicBezTo>
                    <a:pt x="2853" y="5143"/>
                    <a:pt x="2038" y="10286"/>
                    <a:pt x="2242" y="13886"/>
                  </a:cubicBezTo>
                  <a:cubicBezTo>
                    <a:pt x="2445" y="17486"/>
                    <a:pt x="3668" y="19543"/>
                    <a:pt x="5298" y="20571"/>
                  </a:cubicBezTo>
                  <a:cubicBezTo>
                    <a:pt x="6928" y="21600"/>
                    <a:pt x="8966" y="21600"/>
                    <a:pt x="11615" y="20314"/>
                  </a:cubicBezTo>
                  <a:cubicBezTo>
                    <a:pt x="14264" y="19029"/>
                    <a:pt x="17525" y="16457"/>
                    <a:pt x="19358" y="13886"/>
                  </a:cubicBezTo>
                  <a:cubicBezTo>
                    <a:pt x="21192" y="11314"/>
                    <a:pt x="21600" y="8743"/>
                    <a:pt x="18136" y="6429"/>
                  </a:cubicBezTo>
                  <a:cubicBezTo>
                    <a:pt x="14672" y="4114"/>
                    <a:pt x="7336" y="2057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8" name="خط"/>
            <p:cNvSpPr/>
            <p:nvPr/>
          </p:nvSpPr>
          <p:spPr>
            <a:xfrm>
              <a:off x="1306616" y="-1935601"/>
              <a:ext cx="136632" cy="37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76" fill="norm" stroke="1" extrusionOk="0">
                  <a:moveTo>
                    <a:pt x="21042" y="695"/>
                  </a:moveTo>
                  <a:cubicBezTo>
                    <a:pt x="17956" y="236"/>
                    <a:pt x="14871" y="-224"/>
                    <a:pt x="10551" y="121"/>
                  </a:cubicBezTo>
                  <a:cubicBezTo>
                    <a:pt x="6231" y="465"/>
                    <a:pt x="676" y="1614"/>
                    <a:pt x="59" y="5291"/>
                  </a:cubicBezTo>
                  <a:cubicBezTo>
                    <a:pt x="-558" y="8968"/>
                    <a:pt x="3762" y="15172"/>
                    <a:pt x="8082" y="2137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9" name="خط"/>
            <p:cNvSpPr/>
            <p:nvPr/>
          </p:nvSpPr>
          <p:spPr>
            <a:xfrm>
              <a:off x="1034507" y="-1214200"/>
              <a:ext cx="240436" cy="45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979"/>
                    <a:pt x="13680" y="7958"/>
                    <a:pt x="10080" y="11558"/>
                  </a:cubicBezTo>
                  <a:cubicBezTo>
                    <a:pt x="6480" y="15158"/>
                    <a:pt x="3240" y="18379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0" name="خط"/>
            <p:cNvSpPr/>
            <p:nvPr/>
          </p:nvSpPr>
          <p:spPr>
            <a:xfrm>
              <a:off x="1094615" y="-1166112"/>
              <a:ext cx="168307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275"/>
                    <a:pt x="9257" y="8550"/>
                    <a:pt x="12857" y="12150"/>
                  </a:cubicBezTo>
                  <a:cubicBezTo>
                    <a:pt x="16457" y="15750"/>
                    <a:pt x="19029" y="1867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1" name="خط"/>
            <p:cNvSpPr/>
            <p:nvPr/>
          </p:nvSpPr>
          <p:spPr>
            <a:xfrm>
              <a:off x="1782981" y="-1106003"/>
              <a:ext cx="157473" cy="25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382" fill="norm" stroke="1" extrusionOk="0">
                  <a:moveTo>
                    <a:pt x="19656" y="5982"/>
                  </a:moveTo>
                  <a:cubicBezTo>
                    <a:pt x="17085" y="5649"/>
                    <a:pt x="14513" y="5317"/>
                    <a:pt x="11170" y="6148"/>
                  </a:cubicBezTo>
                  <a:cubicBezTo>
                    <a:pt x="7828" y="6978"/>
                    <a:pt x="3713" y="8972"/>
                    <a:pt x="1656" y="11631"/>
                  </a:cubicBezTo>
                  <a:cubicBezTo>
                    <a:pt x="-401" y="14289"/>
                    <a:pt x="-401" y="17612"/>
                    <a:pt x="885" y="19440"/>
                  </a:cubicBezTo>
                  <a:cubicBezTo>
                    <a:pt x="2170" y="21268"/>
                    <a:pt x="4742" y="21600"/>
                    <a:pt x="8599" y="21268"/>
                  </a:cubicBezTo>
                  <a:cubicBezTo>
                    <a:pt x="12456" y="20935"/>
                    <a:pt x="17599" y="19938"/>
                    <a:pt x="19399" y="16948"/>
                  </a:cubicBezTo>
                  <a:cubicBezTo>
                    <a:pt x="21199" y="13957"/>
                    <a:pt x="19656" y="8972"/>
                    <a:pt x="18113" y="5815"/>
                  </a:cubicBezTo>
                  <a:cubicBezTo>
                    <a:pt x="16570" y="2658"/>
                    <a:pt x="15028" y="1329"/>
                    <a:pt x="13485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2" name="خط"/>
            <p:cNvSpPr/>
            <p:nvPr/>
          </p:nvSpPr>
          <p:spPr>
            <a:xfrm>
              <a:off x="1492253" y="-1119009"/>
              <a:ext cx="131322" cy="45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458" fill="norm" stroke="1" extrusionOk="0">
                  <a:moveTo>
                    <a:pt x="20819" y="1736"/>
                  </a:moveTo>
                  <a:cubicBezTo>
                    <a:pt x="18913" y="985"/>
                    <a:pt x="17007" y="234"/>
                    <a:pt x="14466" y="46"/>
                  </a:cubicBezTo>
                  <a:cubicBezTo>
                    <a:pt x="11925" y="-142"/>
                    <a:pt x="8748" y="234"/>
                    <a:pt x="5572" y="1361"/>
                  </a:cubicBezTo>
                  <a:cubicBezTo>
                    <a:pt x="2395" y="2488"/>
                    <a:pt x="-781" y="4366"/>
                    <a:pt x="172" y="7841"/>
                  </a:cubicBezTo>
                  <a:cubicBezTo>
                    <a:pt x="1125" y="11315"/>
                    <a:pt x="6207" y="16387"/>
                    <a:pt x="11290" y="2145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3" name="خط"/>
            <p:cNvSpPr/>
            <p:nvPr/>
          </p:nvSpPr>
          <p:spPr>
            <a:xfrm>
              <a:off x="-2255068" y="-1827310"/>
              <a:ext cx="268872" cy="2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41" fill="norm" stroke="1" extrusionOk="0">
                  <a:moveTo>
                    <a:pt x="12805" y="2541"/>
                  </a:moveTo>
                  <a:cubicBezTo>
                    <a:pt x="11553" y="1271"/>
                    <a:pt x="10301" y="0"/>
                    <a:pt x="9048" y="0"/>
                  </a:cubicBezTo>
                  <a:cubicBezTo>
                    <a:pt x="7796" y="0"/>
                    <a:pt x="6544" y="1271"/>
                    <a:pt x="4979" y="2965"/>
                  </a:cubicBezTo>
                  <a:cubicBezTo>
                    <a:pt x="3414" y="4659"/>
                    <a:pt x="1535" y="6776"/>
                    <a:pt x="596" y="8894"/>
                  </a:cubicBezTo>
                  <a:cubicBezTo>
                    <a:pt x="-343" y="11012"/>
                    <a:pt x="-343" y="13129"/>
                    <a:pt x="1848" y="15247"/>
                  </a:cubicBezTo>
                  <a:cubicBezTo>
                    <a:pt x="4040" y="17365"/>
                    <a:pt x="8422" y="19482"/>
                    <a:pt x="11396" y="20541"/>
                  </a:cubicBezTo>
                  <a:cubicBezTo>
                    <a:pt x="14370" y="21600"/>
                    <a:pt x="15935" y="21600"/>
                    <a:pt x="17500" y="21176"/>
                  </a:cubicBezTo>
                  <a:cubicBezTo>
                    <a:pt x="19066" y="20753"/>
                    <a:pt x="20631" y="19906"/>
                    <a:pt x="20944" y="16941"/>
                  </a:cubicBezTo>
                  <a:cubicBezTo>
                    <a:pt x="21257" y="13976"/>
                    <a:pt x="20318" y="8894"/>
                    <a:pt x="18753" y="5718"/>
                  </a:cubicBezTo>
                  <a:cubicBezTo>
                    <a:pt x="17187" y="2541"/>
                    <a:pt x="14996" y="1271"/>
                    <a:pt x="12805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4" name="خط"/>
            <p:cNvSpPr/>
            <p:nvPr/>
          </p:nvSpPr>
          <p:spPr>
            <a:xfrm>
              <a:off x="-2896612" y="-1995615"/>
              <a:ext cx="324589" cy="3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3" y="2541"/>
                    <a:pt x="21067" y="5082"/>
                    <a:pt x="21067" y="8259"/>
                  </a:cubicBezTo>
                  <a:cubicBezTo>
                    <a:pt x="21067" y="11435"/>
                    <a:pt x="21333" y="15247"/>
                    <a:pt x="21333" y="17788"/>
                  </a:cubicBezTo>
                  <a:cubicBezTo>
                    <a:pt x="21333" y="20329"/>
                    <a:pt x="21067" y="21600"/>
                    <a:pt x="20533" y="21600"/>
                  </a:cubicBezTo>
                  <a:cubicBezTo>
                    <a:pt x="20000" y="21600"/>
                    <a:pt x="19200" y="20329"/>
                    <a:pt x="17867" y="18424"/>
                  </a:cubicBezTo>
                  <a:cubicBezTo>
                    <a:pt x="16533" y="16518"/>
                    <a:pt x="14667" y="13976"/>
                    <a:pt x="11600" y="12325"/>
                  </a:cubicBezTo>
                  <a:cubicBezTo>
                    <a:pt x="8533" y="10673"/>
                    <a:pt x="4267" y="9911"/>
                    <a:pt x="0" y="914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5" name="خط"/>
            <p:cNvSpPr/>
            <p:nvPr/>
          </p:nvSpPr>
          <p:spPr>
            <a:xfrm>
              <a:off x="-3707839" y="-1933722"/>
              <a:ext cx="234182" cy="50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24" fill="norm" stroke="1" extrusionOk="0">
                  <a:moveTo>
                    <a:pt x="16718" y="953"/>
                  </a:moveTo>
                  <a:cubicBezTo>
                    <a:pt x="15278" y="438"/>
                    <a:pt x="13838" y="-76"/>
                    <a:pt x="10958" y="10"/>
                  </a:cubicBezTo>
                  <a:cubicBezTo>
                    <a:pt x="8078" y="95"/>
                    <a:pt x="3758" y="781"/>
                    <a:pt x="1598" y="1724"/>
                  </a:cubicBezTo>
                  <a:cubicBezTo>
                    <a:pt x="-562" y="2667"/>
                    <a:pt x="-562" y="3867"/>
                    <a:pt x="1778" y="6181"/>
                  </a:cubicBezTo>
                  <a:cubicBezTo>
                    <a:pt x="4118" y="8495"/>
                    <a:pt x="8798" y="11924"/>
                    <a:pt x="12398" y="14667"/>
                  </a:cubicBezTo>
                  <a:cubicBezTo>
                    <a:pt x="15998" y="17410"/>
                    <a:pt x="18518" y="19467"/>
                    <a:pt x="21038" y="2152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6" name="خط"/>
            <p:cNvSpPr/>
            <p:nvPr/>
          </p:nvSpPr>
          <p:spPr>
            <a:xfrm>
              <a:off x="-3966550" y="-1899440"/>
              <a:ext cx="180328" cy="4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221"/>
                    <a:pt x="4800" y="6442"/>
                    <a:pt x="8400" y="10042"/>
                  </a:cubicBezTo>
                  <a:cubicBezTo>
                    <a:pt x="12000" y="13642"/>
                    <a:pt x="16800" y="1762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7" name="خط"/>
            <p:cNvSpPr/>
            <p:nvPr/>
          </p:nvSpPr>
          <p:spPr>
            <a:xfrm>
              <a:off x="-2956721" y="-1490700"/>
              <a:ext cx="1178134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10" y="2700"/>
                    <a:pt x="3820" y="5400"/>
                    <a:pt x="5731" y="8550"/>
                  </a:cubicBezTo>
                  <a:cubicBezTo>
                    <a:pt x="7641" y="11700"/>
                    <a:pt x="9551" y="15300"/>
                    <a:pt x="11608" y="17100"/>
                  </a:cubicBezTo>
                  <a:cubicBezTo>
                    <a:pt x="13665" y="18900"/>
                    <a:pt x="15869" y="18900"/>
                    <a:pt x="17559" y="19350"/>
                  </a:cubicBezTo>
                  <a:cubicBezTo>
                    <a:pt x="19249" y="19800"/>
                    <a:pt x="20424" y="207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8" name="خط"/>
            <p:cNvSpPr/>
            <p:nvPr/>
          </p:nvSpPr>
          <p:spPr>
            <a:xfrm>
              <a:off x="-2067110" y="-1106003"/>
              <a:ext cx="84153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9" name="خط"/>
            <p:cNvSpPr/>
            <p:nvPr/>
          </p:nvSpPr>
          <p:spPr>
            <a:xfrm>
              <a:off x="-2331589" y="-1093982"/>
              <a:ext cx="120219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4400" y="0"/>
                    <a:pt x="10800" y="3600"/>
                  </a:cubicBezTo>
                  <a:cubicBezTo>
                    <a:pt x="7200" y="7200"/>
                    <a:pt x="3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0" name="خط"/>
            <p:cNvSpPr/>
            <p:nvPr/>
          </p:nvSpPr>
          <p:spPr>
            <a:xfrm>
              <a:off x="-2668199" y="-1262287"/>
              <a:ext cx="108197" cy="4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039"/>
                    <a:pt x="9600" y="8078"/>
                    <a:pt x="13200" y="11678"/>
                  </a:cubicBezTo>
                  <a:cubicBezTo>
                    <a:pt x="16800" y="15278"/>
                    <a:pt x="19200" y="1843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1" name="خط"/>
            <p:cNvSpPr/>
            <p:nvPr/>
          </p:nvSpPr>
          <p:spPr>
            <a:xfrm>
              <a:off x="-2311553" y="-20037"/>
              <a:ext cx="344625" cy="42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21" y="404"/>
                  </a:moveTo>
                  <a:cubicBezTo>
                    <a:pt x="16577" y="202"/>
                    <a:pt x="17833" y="0"/>
                    <a:pt x="19088" y="0"/>
                  </a:cubicBezTo>
                  <a:cubicBezTo>
                    <a:pt x="20344" y="0"/>
                    <a:pt x="21600" y="202"/>
                    <a:pt x="21600" y="303"/>
                  </a:cubicBezTo>
                  <a:cubicBezTo>
                    <a:pt x="21600" y="404"/>
                    <a:pt x="20344" y="404"/>
                    <a:pt x="16953" y="404"/>
                  </a:cubicBezTo>
                  <a:cubicBezTo>
                    <a:pt x="13563" y="404"/>
                    <a:pt x="8037" y="404"/>
                    <a:pt x="4647" y="505"/>
                  </a:cubicBezTo>
                  <a:cubicBezTo>
                    <a:pt x="1256" y="606"/>
                    <a:pt x="0" y="807"/>
                    <a:pt x="0" y="3028"/>
                  </a:cubicBezTo>
                  <a:cubicBezTo>
                    <a:pt x="0" y="5249"/>
                    <a:pt x="1256" y="9488"/>
                    <a:pt x="3516" y="12920"/>
                  </a:cubicBezTo>
                  <a:cubicBezTo>
                    <a:pt x="5777" y="16351"/>
                    <a:pt x="9042" y="18976"/>
                    <a:pt x="1230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2" name="خط"/>
            <p:cNvSpPr/>
            <p:nvPr/>
          </p:nvSpPr>
          <p:spPr>
            <a:xfrm>
              <a:off x="-2584046" y="-1"/>
              <a:ext cx="168306" cy="48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0"/>
                    <a:pt x="5143" y="0"/>
                    <a:pt x="7200" y="450"/>
                  </a:cubicBezTo>
                  <a:cubicBezTo>
                    <a:pt x="9257" y="900"/>
                    <a:pt x="10800" y="1800"/>
                    <a:pt x="12343" y="4230"/>
                  </a:cubicBezTo>
                  <a:cubicBezTo>
                    <a:pt x="13886" y="6660"/>
                    <a:pt x="15429" y="10620"/>
                    <a:pt x="16971" y="13770"/>
                  </a:cubicBezTo>
                  <a:cubicBezTo>
                    <a:pt x="18514" y="16920"/>
                    <a:pt x="20057" y="1926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3" name="خط"/>
            <p:cNvSpPr/>
            <p:nvPr/>
          </p:nvSpPr>
          <p:spPr>
            <a:xfrm>
              <a:off x="-1730500" y="327808"/>
              <a:ext cx="319157" cy="32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86" fill="norm" stroke="1" extrusionOk="0">
                  <a:moveTo>
                    <a:pt x="16000" y="1386"/>
                  </a:moveTo>
                  <a:cubicBezTo>
                    <a:pt x="17867" y="586"/>
                    <a:pt x="19733" y="-214"/>
                    <a:pt x="20667" y="53"/>
                  </a:cubicBezTo>
                  <a:cubicBezTo>
                    <a:pt x="21600" y="319"/>
                    <a:pt x="21600" y="1653"/>
                    <a:pt x="19067" y="4719"/>
                  </a:cubicBezTo>
                  <a:cubicBezTo>
                    <a:pt x="16533" y="7786"/>
                    <a:pt x="11467" y="12586"/>
                    <a:pt x="7867" y="15653"/>
                  </a:cubicBezTo>
                  <a:cubicBezTo>
                    <a:pt x="4267" y="18719"/>
                    <a:pt x="2133" y="20053"/>
                    <a:pt x="0" y="2138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4" name="خط"/>
            <p:cNvSpPr/>
            <p:nvPr/>
          </p:nvSpPr>
          <p:spPr>
            <a:xfrm>
              <a:off x="-503034" y="168304"/>
              <a:ext cx="396418" cy="26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600" fill="norm" stroke="1" extrusionOk="0">
                  <a:moveTo>
                    <a:pt x="13911" y="0"/>
                  </a:moveTo>
                  <a:cubicBezTo>
                    <a:pt x="11582" y="0"/>
                    <a:pt x="9252" y="0"/>
                    <a:pt x="6923" y="1994"/>
                  </a:cubicBezTo>
                  <a:cubicBezTo>
                    <a:pt x="4593" y="3988"/>
                    <a:pt x="2264" y="7975"/>
                    <a:pt x="993" y="10800"/>
                  </a:cubicBezTo>
                  <a:cubicBezTo>
                    <a:pt x="-277" y="13625"/>
                    <a:pt x="-489" y="15286"/>
                    <a:pt x="1311" y="17280"/>
                  </a:cubicBezTo>
                  <a:cubicBezTo>
                    <a:pt x="3111" y="19274"/>
                    <a:pt x="6923" y="21600"/>
                    <a:pt x="10417" y="21600"/>
                  </a:cubicBezTo>
                  <a:cubicBezTo>
                    <a:pt x="13911" y="21600"/>
                    <a:pt x="17087" y="19274"/>
                    <a:pt x="18887" y="17280"/>
                  </a:cubicBezTo>
                  <a:cubicBezTo>
                    <a:pt x="20687" y="15286"/>
                    <a:pt x="21111" y="13625"/>
                    <a:pt x="20899" y="11298"/>
                  </a:cubicBezTo>
                  <a:cubicBezTo>
                    <a:pt x="20687" y="8972"/>
                    <a:pt x="19840" y="5982"/>
                    <a:pt x="18040" y="3988"/>
                  </a:cubicBezTo>
                  <a:cubicBezTo>
                    <a:pt x="16240" y="1994"/>
                    <a:pt x="13487" y="997"/>
                    <a:pt x="10735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5" name="خط"/>
            <p:cNvSpPr/>
            <p:nvPr/>
          </p:nvSpPr>
          <p:spPr>
            <a:xfrm>
              <a:off x="-1129412" y="60108"/>
              <a:ext cx="456828" cy="40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21600" y="3738"/>
                  </a:moveTo>
                  <a:cubicBezTo>
                    <a:pt x="21221" y="7062"/>
                    <a:pt x="20842" y="10385"/>
                    <a:pt x="20653" y="13396"/>
                  </a:cubicBezTo>
                  <a:cubicBezTo>
                    <a:pt x="20463" y="16408"/>
                    <a:pt x="20463" y="19108"/>
                    <a:pt x="19989" y="20354"/>
                  </a:cubicBezTo>
                  <a:cubicBezTo>
                    <a:pt x="19516" y="21600"/>
                    <a:pt x="18568" y="21392"/>
                    <a:pt x="17147" y="20146"/>
                  </a:cubicBezTo>
                  <a:cubicBezTo>
                    <a:pt x="15726" y="18900"/>
                    <a:pt x="13832" y="16615"/>
                    <a:pt x="11368" y="13292"/>
                  </a:cubicBezTo>
                  <a:cubicBezTo>
                    <a:pt x="8905" y="9969"/>
                    <a:pt x="5874" y="5608"/>
                    <a:pt x="3884" y="3219"/>
                  </a:cubicBezTo>
                  <a:cubicBezTo>
                    <a:pt x="1895" y="831"/>
                    <a:pt x="947" y="415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4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5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52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55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8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5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5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5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5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61" name="صفحة ١١٦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560" name="صفحة ١١٦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١١٦</a:t>
              </a:r>
            </a:p>
          </p:txBody>
        </p:sp>
        <p:pic>
          <p:nvPicPr>
            <p:cNvPr id="559" name="صفحة ١١٦ صفحة ١١٦" descr="صفحة ١١٦ صفحة ١١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562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01067" y="4603903"/>
            <a:ext cx="17787121" cy="159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6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6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70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57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6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7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7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7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79" name="صفحة ١١٦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578" name="صفحة ١١٦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١١٦</a:t>
              </a:r>
            </a:p>
          </p:txBody>
        </p:sp>
        <p:pic>
          <p:nvPicPr>
            <p:cNvPr id="577" name="صفحة ١١٦ صفحة ١١٦" descr="صفحة ١١٦ صفحة ١١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580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01067" y="4603903"/>
            <a:ext cx="17787121" cy="15956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7" name="الرسم"/>
          <p:cNvGrpSpPr/>
          <p:nvPr/>
        </p:nvGrpSpPr>
        <p:grpSpPr>
          <a:xfrm>
            <a:off x="8042564" y="8679719"/>
            <a:ext cx="7104869" cy="1490700"/>
            <a:chOff x="-3317374" y="-48087"/>
            <a:chExt cx="7104867" cy="1490699"/>
          </a:xfrm>
        </p:grpSpPr>
        <p:sp>
          <p:nvSpPr>
            <p:cNvPr id="583" name="خط"/>
            <p:cNvSpPr/>
            <p:nvPr/>
          </p:nvSpPr>
          <p:spPr>
            <a:xfrm>
              <a:off x="-374353" y="-1"/>
              <a:ext cx="403520" cy="63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9816" y="0"/>
                  </a:moveTo>
                  <a:cubicBezTo>
                    <a:pt x="20239" y="2038"/>
                    <a:pt x="20663" y="4075"/>
                    <a:pt x="20981" y="5502"/>
                  </a:cubicBezTo>
                  <a:cubicBezTo>
                    <a:pt x="21298" y="6928"/>
                    <a:pt x="21510" y="7743"/>
                    <a:pt x="21086" y="8219"/>
                  </a:cubicBezTo>
                  <a:cubicBezTo>
                    <a:pt x="20663" y="8694"/>
                    <a:pt x="19604" y="8830"/>
                    <a:pt x="18122" y="8558"/>
                  </a:cubicBezTo>
                  <a:cubicBezTo>
                    <a:pt x="16639" y="8287"/>
                    <a:pt x="14734" y="7608"/>
                    <a:pt x="13569" y="6928"/>
                  </a:cubicBezTo>
                  <a:cubicBezTo>
                    <a:pt x="12404" y="6249"/>
                    <a:pt x="11981" y="5570"/>
                    <a:pt x="11663" y="4891"/>
                  </a:cubicBezTo>
                  <a:cubicBezTo>
                    <a:pt x="11345" y="4211"/>
                    <a:pt x="11134" y="3532"/>
                    <a:pt x="11028" y="3532"/>
                  </a:cubicBezTo>
                  <a:cubicBezTo>
                    <a:pt x="10922" y="3532"/>
                    <a:pt x="10922" y="4211"/>
                    <a:pt x="10922" y="5026"/>
                  </a:cubicBezTo>
                  <a:cubicBezTo>
                    <a:pt x="10922" y="5842"/>
                    <a:pt x="10922" y="6792"/>
                    <a:pt x="10392" y="7268"/>
                  </a:cubicBezTo>
                  <a:cubicBezTo>
                    <a:pt x="9863" y="7743"/>
                    <a:pt x="8804" y="7743"/>
                    <a:pt x="7428" y="7268"/>
                  </a:cubicBezTo>
                  <a:cubicBezTo>
                    <a:pt x="6051" y="6792"/>
                    <a:pt x="4357" y="5842"/>
                    <a:pt x="3192" y="5026"/>
                  </a:cubicBezTo>
                  <a:cubicBezTo>
                    <a:pt x="2028" y="4211"/>
                    <a:pt x="1392" y="3532"/>
                    <a:pt x="863" y="2785"/>
                  </a:cubicBezTo>
                  <a:cubicBezTo>
                    <a:pt x="334" y="2038"/>
                    <a:pt x="-90" y="1223"/>
                    <a:pt x="16" y="1155"/>
                  </a:cubicBezTo>
                  <a:cubicBezTo>
                    <a:pt x="122" y="1087"/>
                    <a:pt x="757" y="1766"/>
                    <a:pt x="2345" y="3668"/>
                  </a:cubicBezTo>
                  <a:cubicBezTo>
                    <a:pt x="3934" y="5570"/>
                    <a:pt x="6475" y="8694"/>
                    <a:pt x="8486" y="11887"/>
                  </a:cubicBezTo>
                  <a:cubicBezTo>
                    <a:pt x="10498" y="15079"/>
                    <a:pt x="11981" y="18340"/>
                    <a:pt x="1346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4" name="خط"/>
            <p:cNvSpPr/>
            <p:nvPr/>
          </p:nvSpPr>
          <p:spPr>
            <a:xfrm>
              <a:off x="-708650" y="108196"/>
              <a:ext cx="204371" cy="51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6028"/>
                    <a:pt x="12706" y="12056"/>
                    <a:pt x="16306" y="15656"/>
                  </a:cubicBezTo>
                  <a:cubicBezTo>
                    <a:pt x="19906" y="19256"/>
                    <a:pt x="20753" y="2042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5" name="خط"/>
            <p:cNvSpPr/>
            <p:nvPr/>
          </p:nvSpPr>
          <p:spPr>
            <a:xfrm>
              <a:off x="529593" y="96174"/>
              <a:ext cx="96175" cy="30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168"/>
                    <a:pt x="5400" y="6336"/>
                    <a:pt x="9000" y="9936"/>
                  </a:cubicBezTo>
                  <a:cubicBezTo>
                    <a:pt x="12600" y="13536"/>
                    <a:pt x="17100" y="1756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6" name="خط"/>
            <p:cNvSpPr/>
            <p:nvPr/>
          </p:nvSpPr>
          <p:spPr>
            <a:xfrm>
              <a:off x="337244" y="565023"/>
              <a:ext cx="56502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077" y="14400"/>
                    <a:pt x="14553" y="7200"/>
                    <a:pt x="10953" y="3600"/>
                  </a:cubicBezTo>
                  <a:cubicBezTo>
                    <a:pt x="7353" y="0"/>
                    <a:pt x="3677" y="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7" name="خط"/>
            <p:cNvSpPr/>
            <p:nvPr/>
          </p:nvSpPr>
          <p:spPr>
            <a:xfrm>
              <a:off x="573063" y="787769"/>
              <a:ext cx="449423" cy="54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08" fill="norm" stroke="1" extrusionOk="0">
                  <a:moveTo>
                    <a:pt x="7675" y="223"/>
                  </a:moveTo>
                  <a:cubicBezTo>
                    <a:pt x="6719" y="66"/>
                    <a:pt x="5764" y="-92"/>
                    <a:pt x="4903" y="66"/>
                  </a:cubicBezTo>
                  <a:cubicBezTo>
                    <a:pt x="4043" y="223"/>
                    <a:pt x="3279" y="696"/>
                    <a:pt x="2323" y="1327"/>
                  </a:cubicBezTo>
                  <a:cubicBezTo>
                    <a:pt x="1367" y="1958"/>
                    <a:pt x="220" y="2746"/>
                    <a:pt x="29" y="3455"/>
                  </a:cubicBezTo>
                  <a:cubicBezTo>
                    <a:pt x="-162" y="4165"/>
                    <a:pt x="603" y="4796"/>
                    <a:pt x="1941" y="5426"/>
                  </a:cubicBezTo>
                  <a:cubicBezTo>
                    <a:pt x="3279" y="6057"/>
                    <a:pt x="5190" y="6688"/>
                    <a:pt x="6624" y="7003"/>
                  </a:cubicBezTo>
                  <a:cubicBezTo>
                    <a:pt x="8057" y="7318"/>
                    <a:pt x="9013" y="7318"/>
                    <a:pt x="9969" y="7397"/>
                  </a:cubicBezTo>
                  <a:cubicBezTo>
                    <a:pt x="10925" y="7476"/>
                    <a:pt x="11880" y="7634"/>
                    <a:pt x="12072" y="8107"/>
                  </a:cubicBezTo>
                  <a:cubicBezTo>
                    <a:pt x="12263" y="8580"/>
                    <a:pt x="11689" y="9368"/>
                    <a:pt x="10447" y="10393"/>
                  </a:cubicBezTo>
                  <a:cubicBezTo>
                    <a:pt x="9204" y="11417"/>
                    <a:pt x="7293" y="12679"/>
                    <a:pt x="5955" y="14098"/>
                  </a:cubicBezTo>
                  <a:cubicBezTo>
                    <a:pt x="4617" y="15517"/>
                    <a:pt x="3852" y="17093"/>
                    <a:pt x="3565" y="18276"/>
                  </a:cubicBezTo>
                  <a:cubicBezTo>
                    <a:pt x="3279" y="19458"/>
                    <a:pt x="3470" y="20247"/>
                    <a:pt x="4139" y="20720"/>
                  </a:cubicBezTo>
                  <a:cubicBezTo>
                    <a:pt x="4808" y="21193"/>
                    <a:pt x="5955" y="21350"/>
                    <a:pt x="8918" y="21429"/>
                  </a:cubicBezTo>
                  <a:cubicBezTo>
                    <a:pt x="11880" y="21508"/>
                    <a:pt x="16659" y="21508"/>
                    <a:pt x="21438" y="21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8" name="خط"/>
            <p:cNvSpPr/>
            <p:nvPr/>
          </p:nvSpPr>
          <p:spPr>
            <a:xfrm>
              <a:off x="2494708" y="68123"/>
              <a:ext cx="367108" cy="42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20805" y="2038"/>
                  </a:moveTo>
                  <a:cubicBezTo>
                    <a:pt x="21039" y="1019"/>
                    <a:pt x="21274" y="0"/>
                    <a:pt x="21392" y="0"/>
                  </a:cubicBezTo>
                  <a:cubicBezTo>
                    <a:pt x="21509" y="0"/>
                    <a:pt x="21509" y="1019"/>
                    <a:pt x="21509" y="2038"/>
                  </a:cubicBezTo>
                  <a:cubicBezTo>
                    <a:pt x="21509" y="3057"/>
                    <a:pt x="21509" y="4075"/>
                    <a:pt x="21274" y="5298"/>
                  </a:cubicBezTo>
                  <a:cubicBezTo>
                    <a:pt x="21039" y="6521"/>
                    <a:pt x="20570" y="7947"/>
                    <a:pt x="19279" y="8355"/>
                  </a:cubicBezTo>
                  <a:cubicBezTo>
                    <a:pt x="17987" y="8762"/>
                    <a:pt x="15874" y="8151"/>
                    <a:pt x="14466" y="7438"/>
                  </a:cubicBezTo>
                  <a:cubicBezTo>
                    <a:pt x="13057" y="6725"/>
                    <a:pt x="12353" y="5909"/>
                    <a:pt x="11766" y="4992"/>
                  </a:cubicBezTo>
                  <a:cubicBezTo>
                    <a:pt x="11179" y="4075"/>
                    <a:pt x="10709" y="3057"/>
                    <a:pt x="10474" y="3057"/>
                  </a:cubicBezTo>
                  <a:cubicBezTo>
                    <a:pt x="10239" y="3057"/>
                    <a:pt x="10239" y="4075"/>
                    <a:pt x="10239" y="5400"/>
                  </a:cubicBezTo>
                  <a:cubicBezTo>
                    <a:pt x="10239" y="6725"/>
                    <a:pt x="10239" y="8355"/>
                    <a:pt x="9535" y="9170"/>
                  </a:cubicBezTo>
                  <a:cubicBezTo>
                    <a:pt x="8831" y="9985"/>
                    <a:pt x="7422" y="9985"/>
                    <a:pt x="5896" y="9170"/>
                  </a:cubicBezTo>
                  <a:cubicBezTo>
                    <a:pt x="4370" y="8355"/>
                    <a:pt x="2726" y="6725"/>
                    <a:pt x="1670" y="5094"/>
                  </a:cubicBezTo>
                  <a:cubicBezTo>
                    <a:pt x="613" y="3464"/>
                    <a:pt x="144" y="1834"/>
                    <a:pt x="26" y="1528"/>
                  </a:cubicBezTo>
                  <a:cubicBezTo>
                    <a:pt x="-91" y="1223"/>
                    <a:pt x="144" y="2242"/>
                    <a:pt x="1670" y="5502"/>
                  </a:cubicBezTo>
                  <a:cubicBezTo>
                    <a:pt x="3196" y="8762"/>
                    <a:pt x="6013" y="14264"/>
                    <a:pt x="7539" y="17321"/>
                  </a:cubicBezTo>
                  <a:cubicBezTo>
                    <a:pt x="9066" y="20377"/>
                    <a:pt x="9300" y="20989"/>
                    <a:pt x="953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9" name="خط"/>
            <p:cNvSpPr/>
            <p:nvPr/>
          </p:nvSpPr>
          <p:spPr>
            <a:xfrm>
              <a:off x="2224662" y="132239"/>
              <a:ext cx="192349" cy="50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5486"/>
                    <a:pt x="11700" y="10971"/>
                    <a:pt x="15300" y="14571"/>
                  </a:cubicBezTo>
                  <a:cubicBezTo>
                    <a:pt x="18900" y="18171"/>
                    <a:pt x="20250" y="1988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0" name="خط"/>
            <p:cNvSpPr/>
            <p:nvPr/>
          </p:nvSpPr>
          <p:spPr>
            <a:xfrm>
              <a:off x="3450883" y="144261"/>
              <a:ext cx="12022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1" name="خط"/>
            <p:cNvSpPr/>
            <p:nvPr/>
          </p:nvSpPr>
          <p:spPr>
            <a:xfrm>
              <a:off x="3257582" y="144261"/>
              <a:ext cx="181280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1381" y="0"/>
                  </a:moveTo>
                  <a:cubicBezTo>
                    <a:pt x="9033" y="0"/>
                    <a:pt x="6686" y="0"/>
                    <a:pt x="4572" y="372"/>
                  </a:cubicBezTo>
                  <a:cubicBezTo>
                    <a:pt x="2459" y="745"/>
                    <a:pt x="581" y="1490"/>
                    <a:pt x="112" y="2607"/>
                  </a:cubicBezTo>
                  <a:cubicBezTo>
                    <a:pt x="-358" y="3724"/>
                    <a:pt x="581" y="5214"/>
                    <a:pt x="4338" y="8441"/>
                  </a:cubicBezTo>
                  <a:cubicBezTo>
                    <a:pt x="8094" y="11669"/>
                    <a:pt x="14668" y="16634"/>
                    <a:pt x="21242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2" name="خط"/>
            <p:cNvSpPr/>
            <p:nvPr/>
          </p:nvSpPr>
          <p:spPr>
            <a:xfrm>
              <a:off x="3126295" y="721306"/>
              <a:ext cx="661198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935" y="14400"/>
                    <a:pt x="14269" y="7200"/>
                    <a:pt x="10669" y="3600"/>
                  </a:cubicBezTo>
                  <a:cubicBezTo>
                    <a:pt x="7069" y="0"/>
                    <a:pt x="3535" y="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3" name="خط"/>
            <p:cNvSpPr/>
            <p:nvPr/>
          </p:nvSpPr>
          <p:spPr>
            <a:xfrm>
              <a:off x="3401965" y="973763"/>
              <a:ext cx="337441" cy="46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6834" y="0"/>
                  </a:moveTo>
                  <a:cubicBezTo>
                    <a:pt x="4573" y="1108"/>
                    <a:pt x="2313" y="2215"/>
                    <a:pt x="1057" y="3231"/>
                  </a:cubicBezTo>
                  <a:cubicBezTo>
                    <a:pt x="-199" y="4246"/>
                    <a:pt x="-450" y="5169"/>
                    <a:pt x="931" y="6185"/>
                  </a:cubicBezTo>
                  <a:cubicBezTo>
                    <a:pt x="2313" y="7200"/>
                    <a:pt x="5327" y="8308"/>
                    <a:pt x="7336" y="9138"/>
                  </a:cubicBezTo>
                  <a:cubicBezTo>
                    <a:pt x="9345" y="9969"/>
                    <a:pt x="10350" y="10523"/>
                    <a:pt x="11480" y="10892"/>
                  </a:cubicBezTo>
                  <a:cubicBezTo>
                    <a:pt x="12610" y="11262"/>
                    <a:pt x="13866" y="11446"/>
                    <a:pt x="13992" y="11815"/>
                  </a:cubicBezTo>
                  <a:cubicBezTo>
                    <a:pt x="14117" y="12185"/>
                    <a:pt x="13113" y="12738"/>
                    <a:pt x="11983" y="13200"/>
                  </a:cubicBezTo>
                  <a:cubicBezTo>
                    <a:pt x="10852" y="13662"/>
                    <a:pt x="9596" y="14031"/>
                    <a:pt x="8466" y="14492"/>
                  </a:cubicBezTo>
                  <a:cubicBezTo>
                    <a:pt x="7336" y="14954"/>
                    <a:pt x="6331" y="15508"/>
                    <a:pt x="5703" y="16246"/>
                  </a:cubicBezTo>
                  <a:cubicBezTo>
                    <a:pt x="5076" y="16985"/>
                    <a:pt x="4824" y="17908"/>
                    <a:pt x="5452" y="18554"/>
                  </a:cubicBezTo>
                  <a:cubicBezTo>
                    <a:pt x="6080" y="19200"/>
                    <a:pt x="7587" y="19569"/>
                    <a:pt x="10350" y="20031"/>
                  </a:cubicBezTo>
                  <a:cubicBezTo>
                    <a:pt x="13113" y="20492"/>
                    <a:pt x="17131" y="21046"/>
                    <a:pt x="2115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4" name="خط"/>
            <p:cNvSpPr/>
            <p:nvPr/>
          </p:nvSpPr>
          <p:spPr>
            <a:xfrm>
              <a:off x="-3060505" y="-48088"/>
              <a:ext cx="512525" cy="7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21416" y="0"/>
                  </a:moveTo>
                  <a:cubicBezTo>
                    <a:pt x="21081" y="1161"/>
                    <a:pt x="20746" y="2323"/>
                    <a:pt x="20328" y="3542"/>
                  </a:cubicBezTo>
                  <a:cubicBezTo>
                    <a:pt x="19909" y="4761"/>
                    <a:pt x="19407" y="6039"/>
                    <a:pt x="18318" y="6794"/>
                  </a:cubicBezTo>
                  <a:cubicBezTo>
                    <a:pt x="17230" y="7548"/>
                    <a:pt x="15556" y="7781"/>
                    <a:pt x="14467" y="7665"/>
                  </a:cubicBezTo>
                  <a:cubicBezTo>
                    <a:pt x="13379" y="7548"/>
                    <a:pt x="12876" y="7084"/>
                    <a:pt x="12374" y="6561"/>
                  </a:cubicBezTo>
                  <a:cubicBezTo>
                    <a:pt x="11872" y="6039"/>
                    <a:pt x="11369" y="5458"/>
                    <a:pt x="11035" y="4877"/>
                  </a:cubicBezTo>
                  <a:cubicBezTo>
                    <a:pt x="10700" y="4297"/>
                    <a:pt x="10532" y="3716"/>
                    <a:pt x="10365" y="3716"/>
                  </a:cubicBezTo>
                  <a:cubicBezTo>
                    <a:pt x="10197" y="3716"/>
                    <a:pt x="10030" y="4297"/>
                    <a:pt x="9863" y="4877"/>
                  </a:cubicBezTo>
                  <a:cubicBezTo>
                    <a:pt x="9695" y="5458"/>
                    <a:pt x="9528" y="6039"/>
                    <a:pt x="9109" y="6561"/>
                  </a:cubicBezTo>
                  <a:cubicBezTo>
                    <a:pt x="8690" y="7084"/>
                    <a:pt x="8021" y="7548"/>
                    <a:pt x="7267" y="7839"/>
                  </a:cubicBezTo>
                  <a:cubicBezTo>
                    <a:pt x="6514" y="8129"/>
                    <a:pt x="5676" y="8245"/>
                    <a:pt x="4839" y="8187"/>
                  </a:cubicBezTo>
                  <a:cubicBezTo>
                    <a:pt x="4002" y="8129"/>
                    <a:pt x="3165" y="7897"/>
                    <a:pt x="2495" y="7548"/>
                  </a:cubicBezTo>
                  <a:cubicBezTo>
                    <a:pt x="1825" y="7200"/>
                    <a:pt x="1323" y="6735"/>
                    <a:pt x="821" y="5981"/>
                  </a:cubicBezTo>
                  <a:cubicBezTo>
                    <a:pt x="318" y="5226"/>
                    <a:pt x="-184" y="4181"/>
                    <a:pt x="67" y="4065"/>
                  </a:cubicBezTo>
                  <a:cubicBezTo>
                    <a:pt x="318" y="3948"/>
                    <a:pt x="1323" y="4761"/>
                    <a:pt x="2914" y="6735"/>
                  </a:cubicBezTo>
                  <a:cubicBezTo>
                    <a:pt x="4504" y="8710"/>
                    <a:pt x="6681" y="11845"/>
                    <a:pt x="8104" y="14516"/>
                  </a:cubicBezTo>
                  <a:cubicBezTo>
                    <a:pt x="9528" y="17187"/>
                    <a:pt x="10197" y="19394"/>
                    <a:pt x="10867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5" name="خط"/>
            <p:cNvSpPr/>
            <p:nvPr/>
          </p:nvSpPr>
          <p:spPr>
            <a:xfrm>
              <a:off x="-3317375" y="144261"/>
              <a:ext cx="132241" cy="54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640"/>
                    <a:pt x="7855" y="9280"/>
                    <a:pt x="11455" y="12880"/>
                  </a:cubicBezTo>
                  <a:cubicBezTo>
                    <a:pt x="15055" y="16480"/>
                    <a:pt x="18327" y="1904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6" name="خط"/>
            <p:cNvSpPr/>
            <p:nvPr/>
          </p:nvSpPr>
          <p:spPr>
            <a:xfrm>
              <a:off x="3342687" y="144261"/>
              <a:ext cx="168305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05" name="الرسم"/>
          <p:cNvGrpSpPr/>
          <p:nvPr/>
        </p:nvGrpSpPr>
        <p:grpSpPr>
          <a:xfrm>
            <a:off x="16337587" y="8685311"/>
            <a:ext cx="4327839" cy="1226222"/>
            <a:chOff x="-612475" y="-60109"/>
            <a:chExt cx="4327837" cy="1226221"/>
          </a:xfrm>
        </p:grpSpPr>
        <p:sp>
          <p:nvSpPr>
            <p:cNvPr id="598" name="خط"/>
            <p:cNvSpPr/>
            <p:nvPr/>
          </p:nvSpPr>
          <p:spPr>
            <a:xfrm>
              <a:off x="-365639" y="-42241"/>
              <a:ext cx="380611" cy="54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8" fill="norm" stroke="1" extrusionOk="0">
                  <a:moveTo>
                    <a:pt x="20566" y="1662"/>
                  </a:moveTo>
                  <a:cubicBezTo>
                    <a:pt x="21016" y="3239"/>
                    <a:pt x="21466" y="4816"/>
                    <a:pt x="21354" y="5919"/>
                  </a:cubicBezTo>
                  <a:cubicBezTo>
                    <a:pt x="21241" y="7023"/>
                    <a:pt x="20566" y="7654"/>
                    <a:pt x="19666" y="7890"/>
                  </a:cubicBezTo>
                  <a:cubicBezTo>
                    <a:pt x="18766" y="8127"/>
                    <a:pt x="17641" y="7969"/>
                    <a:pt x="16629" y="7575"/>
                  </a:cubicBezTo>
                  <a:cubicBezTo>
                    <a:pt x="15616" y="7181"/>
                    <a:pt x="14716" y="6550"/>
                    <a:pt x="13816" y="5762"/>
                  </a:cubicBezTo>
                  <a:cubicBezTo>
                    <a:pt x="12916" y="4973"/>
                    <a:pt x="12016" y="4027"/>
                    <a:pt x="11566" y="3948"/>
                  </a:cubicBezTo>
                  <a:cubicBezTo>
                    <a:pt x="11116" y="3870"/>
                    <a:pt x="11116" y="4658"/>
                    <a:pt x="11116" y="5446"/>
                  </a:cubicBezTo>
                  <a:cubicBezTo>
                    <a:pt x="11116" y="6235"/>
                    <a:pt x="11116" y="7023"/>
                    <a:pt x="10554" y="7417"/>
                  </a:cubicBezTo>
                  <a:cubicBezTo>
                    <a:pt x="9991" y="7811"/>
                    <a:pt x="8866" y="7811"/>
                    <a:pt x="7291" y="7181"/>
                  </a:cubicBezTo>
                  <a:cubicBezTo>
                    <a:pt x="5716" y="6550"/>
                    <a:pt x="3691" y="5289"/>
                    <a:pt x="2454" y="4264"/>
                  </a:cubicBezTo>
                  <a:cubicBezTo>
                    <a:pt x="1216" y="3239"/>
                    <a:pt x="766" y="2451"/>
                    <a:pt x="429" y="1662"/>
                  </a:cubicBezTo>
                  <a:cubicBezTo>
                    <a:pt x="91" y="874"/>
                    <a:pt x="-134" y="86"/>
                    <a:pt x="91" y="7"/>
                  </a:cubicBezTo>
                  <a:cubicBezTo>
                    <a:pt x="316" y="-72"/>
                    <a:pt x="991" y="559"/>
                    <a:pt x="2229" y="2451"/>
                  </a:cubicBezTo>
                  <a:cubicBezTo>
                    <a:pt x="3466" y="4343"/>
                    <a:pt x="5266" y="7496"/>
                    <a:pt x="7066" y="10886"/>
                  </a:cubicBezTo>
                  <a:cubicBezTo>
                    <a:pt x="8866" y="14275"/>
                    <a:pt x="10666" y="17902"/>
                    <a:pt x="12466" y="2152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9" name="خط"/>
            <p:cNvSpPr/>
            <p:nvPr/>
          </p:nvSpPr>
          <p:spPr>
            <a:xfrm>
              <a:off x="-612476" y="24043"/>
              <a:ext cx="216392" cy="60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168"/>
                    <a:pt x="8000" y="6336"/>
                    <a:pt x="11600" y="9936"/>
                  </a:cubicBezTo>
                  <a:cubicBezTo>
                    <a:pt x="15200" y="13536"/>
                    <a:pt x="18400" y="1756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0" name="خط"/>
            <p:cNvSpPr/>
            <p:nvPr/>
          </p:nvSpPr>
          <p:spPr>
            <a:xfrm>
              <a:off x="656934" y="-60110"/>
              <a:ext cx="413639" cy="3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438" y="0"/>
                  </a:moveTo>
                  <a:cubicBezTo>
                    <a:pt x="21230" y="2182"/>
                    <a:pt x="21023" y="4364"/>
                    <a:pt x="20607" y="5891"/>
                  </a:cubicBezTo>
                  <a:cubicBezTo>
                    <a:pt x="20192" y="7418"/>
                    <a:pt x="19569" y="8291"/>
                    <a:pt x="18323" y="8400"/>
                  </a:cubicBezTo>
                  <a:cubicBezTo>
                    <a:pt x="17076" y="8509"/>
                    <a:pt x="15207" y="7855"/>
                    <a:pt x="14065" y="6873"/>
                  </a:cubicBezTo>
                  <a:cubicBezTo>
                    <a:pt x="12923" y="5891"/>
                    <a:pt x="12507" y="4582"/>
                    <a:pt x="12092" y="3382"/>
                  </a:cubicBezTo>
                  <a:cubicBezTo>
                    <a:pt x="11677" y="2182"/>
                    <a:pt x="11261" y="1091"/>
                    <a:pt x="11053" y="1091"/>
                  </a:cubicBezTo>
                  <a:cubicBezTo>
                    <a:pt x="10846" y="1091"/>
                    <a:pt x="10846" y="2182"/>
                    <a:pt x="10846" y="3273"/>
                  </a:cubicBezTo>
                  <a:cubicBezTo>
                    <a:pt x="10846" y="4364"/>
                    <a:pt x="10846" y="5455"/>
                    <a:pt x="10534" y="6436"/>
                  </a:cubicBezTo>
                  <a:cubicBezTo>
                    <a:pt x="10223" y="7418"/>
                    <a:pt x="9600" y="8291"/>
                    <a:pt x="8146" y="8073"/>
                  </a:cubicBezTo>
                  <a:cubicBezTo>
                    <a:pt x="6692" y="7855"/>
                    <a:pt x="4407" y="6545"/>
                    <a:pt x="2953" y="5455"/>
                  </a:cubicBezTo>
                  <a:cubicBezTo>
                    <a:pt x="1500" y="4364"/>
                    <a:pt x="876" y="3491"/>
                    <a:pt x="461" y="2509"/>
                  </a:cubicBezTo>
                  <a:cubicBezTo>
                    <a:pt x="46" y="1527"/>
                    <a:pt x="-162" y="436"/>
                    <a:pt x="150" y="545"/>
                  </a:cubicBezTo>
                  <a:cubicBezTo>
                    <a:pt x="461" y="655"/>
                    <a:pt x="1292" y="1964"/>
                    <a:pt x="2642" y="4582"/>
                  </a:cubicBezTo>
                  <a:cubicBezTo>
                    <a:pt x="3992" y="7200"/>
                    <a:pt x="5861" y="11127"/>
                    <a:pt x="7211" y="14182"/>
                  </a:cubicBezTo>
                  <a:cubicBezTo>
                    <a:pt x="8561" y="17236"/>
                    <a:pt x="9392" y="19418"/>
                    <a:pt x="1022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1" name="خط"/>
            <p:cNvSpPr/>
            <p:nvPr/>
          </p:nvSpPr>
          <p:spPr>
            <a:xfrm>
              <a:off x="625766" y="480870"/>
              <a:ext cx="649177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200" y="19800"/>
                    <a:pt x="16800" y="18000"/>
                    <a:pt x="13933" y="15300"/>
                  </a:cubicBezTo>
                  <a:cubicBezTo>
                    <a:pt x="11067" y="12600"/>
                    <a:pt x="7733" y="9000"/>
                    <a:pt x="5333" y="6300"/>
                  </a:cubicBezTo>
                  <a:cubicBezTo>
                    <a:pt x="2933" y="3600"/>
                    <a:pt x="1467" y="18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2" name="خط"/>
            <p:cNvSpPr/>
            <p:nvPr/>
          </p:nvSpPr>
          <p:spPr>
            <a:xfrm>
              <a:off x="906275" y="721306"/>
              <a:ext cx="440799" cy="44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16" y="0"/>
                  </a:moveTo>
                  <a:cubicBezTo>
                    <a:pt x="3535" y="0"/>
                    <a:pt x="2553" y="0"/>
                    <a:pt x="1669" y="389"/>
                  </a:cubicBezTo>
                  <a:cubicBezTo>
                    <a:pt x="785" y="778"/>
                    <a:pt x="0" y="1557"/>
                    <a:pt x="0" y="2724"/>
                  </a:cubicBezTo>
                  <a:cubicBezTo>
                    <a:pt x="0" y="3892"/>
                    <a:pt x="785" y="5449"/>
                    <a:pt x="2160" y="6422"/>
                  </a:cubicBezTo>
                  <a:cubicBezTo>
                    <a:pt x="3535" y="7395"/>
                    <a:pt x="5498" y="7784"/>
                    <a:pt x="6971" y="7978"/>
                  </a:cubicBezTo>
                  <a:cubicBezTo>
                    <a:pt x="8444" y="8173"/>
                    <a:pt x="9425" y="8173"/>
                    <a:pt x="9818" y="8659"/>
                  </a:cubicBezTo>
                  <a:cubicBezTo>
                    <a:pt x="10211" y="9146"/>
                    <a:pt x="10015" y="10119"/>
                    <a:pt x="9425" y="10800"/>
                  </a:cubicBezTo>
                  <a:cubicBezTo>
                    <a:pt x="8836" y="11481"/>
                    <a:pt x="7855" y="11870"/>
                    <a:pt x="6676" y="12843"/>
                  </a:cubicBezTo>
                  <a:cubicBezTo>
                    <a:pt x="5498" y="13816"/>
                    <a:pt x="4124" y="15373"/>
                    <a:pt x="3436" y="16638"/>
                  </a:cubicBezTo>
                  <a:cubicBezTo>
                    <a:pt x="2749" y="17903"/>
                    <a:pt x="2749" y="18876"/>
                    <a:pt x="3240" y="19557"/>
                  </a:cubicBezTo>
                  <a:cubicBezTo>
                    <a:pt x="3731" y="20238"/>
                    <a:pt x="4713" y="20627"/>
                    <a:pt x="7855" y="20919"/>
                  </a:cubicBezTo>
                  <a:cubicBezTo>
                    <a:pt x="10996" y="21211"/>
                    <a:pt x="16298" y="2140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3" name="خط"/>
            <p:cNvSpPr/>
            <p:nvPr/>
          </p:nvSpPr>
          <p:spPr>
            <a:xfrm>
              <a:off x="3114207" y="30472"/>
              <a:ext cx="601156" cy="51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36" fill="norm" stroke="1" extrusionOk="0">
                  <a:moveTo>
                    <a:pt x="5581" y="0"/>
                  </a:moveTo>
                  <a:cubicBezTo>
                    <a:pt x="4293" y="1013"/>
                    <a:pt x="3006" y="2025"/>
                    <a:pt x="2148" y="2869"/>
                  </a:cubicBezTo>
                  <a:cubicBezTo>
                    <a:pt x="1289" y="3713"/>
                    <a:pt x="860" y="4388"/>
                    <a:pt x="503" y="5231"/>
                  </a:cubicBezTo>
                  <a:cubicBezTo>
                    <a:pt x="145" y="6075"/>
                    <a:pt x="-141" y="7088"/>
                    <a:pt x="74" y="7678"/>
                  </a:cubicBezTo>
                  <a:cubicBezTo>
                    <a:pt x="288" y="8269"/>
                    <a:pt x="1003" y="8438"/>
                    <a:pt x="2148" y="8606"/>
                  </a:cubicBezTo>
                  <a:cubicBezTo>
                    <a:pt x="3292" y="8775"/>
                    <a:pt x="4866" y="8944"/>
                    <a:pt x="6010" y="9028"/>
                  </a:cubicBezTo>
                  <a:cubicBezTo>
                    <a:pt x="7154" y="9113"/>
                    <a:pt x="7870" y="9113"/>
                    <a:pt x="8084" y="9534"/>
                  </a:cubicBezTo>
                  <a:cubicBezTo>
                    <a:pt x="8299" y="9956"/>
                    <a:pt x="8013" y="10800"/>
                    <a:pt x="7440" y="11981"/>
                  </a:cubicBezTo>
                  <a:cubicBezTo>
                    <a:pt x="6868" y="13162"/>
                    <a:pt x="6010" y="14681"/>
                    <a:pt x="5438" y="15862"/>
                  </a:cubicBezTo>
                  <a:cubicBezTo>
                    <a:pt x="4866" y="17044"/>
                    <a:pt x="4579" y="17887"/>
                    <a:pt x="4579" y="18731"/>
                  </a:cubicBezTo>
                  <a:cubicBezTo>
                    <a:pt x="4579" y="19575"/>
                    <a:pt x="4866" y="20419"/>
                    <a:pt x="5366" y="20925"/>
                  </a:cubicBezTo>
                  <a:cubicBezTo>
                    <a:pt x="5867" y="21431"/>
                    <a:pt x="6582" y="21600"/>
                    <a:pt x="9300" y="21516"/>
                  </a:cubicBezTo>
                  <a:cubicBezTo>
                    <a:pt x="12018" y="21431"/>
                    <a:pt x="16738" y="21094"/>
                    <a:pt x="21459" y="2075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4" name="خط"/>
            <p:cNvSpPr/>
            <p:nvPr/>
          </p:nvSpPr>
          <p:spPr>
            <a:xfrm>
              <a:off x="2837772" y="72980"/>
              <a:ext cx="48088" cy="4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2022"/>
                  </a:moveTo>
                  <a:cubicBezTo>
                    <a:pt x="0" y="855"/>
                    <a:pt x="0" y="-313"/>
                    <a:pt x="900" y="76"/>
                  </a:cubicBezTo>
                  <a:cubicBezTo>
                    <a:pt x="1800" y="465"/>
                    <a:pt x="3600" y="2411"/>
                    <a:pt x="7200" y="6206"/>
                  </a:cubicBezTo>
                  <a:cubicBezTo>
                    <a:pt x="10800" y="10001"/>
                    <a:pt x="16200" y="15644"/>
                    <a:pt x="21600" y="2128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606" name="IMG_2429.jpeg" descr="IMG_2429.jpeg"/>
          <p:cNvPicPr>
            <a:picLocks noChangeAspect="1"/>
          </p:cNvPicPr>
          <p:nvPr/>
        </p:nvPicPr>
        <p:blipFill>
          <a:blip r:embed="rId10">
            <a:extLst/>
          </a:blip>
          <a:srcRect l="0" t="41392" r="0" b="34133"/>
          <a:stretch>
            <a:fillRect/>
          </a:stretch>
        </p:blipFill>
        <p:spPr>
          <a:xfrm>
            <a:off x="6644640" y="7330408"/>
            <a:ext cx="15576551" cy="1102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3" fill="norm" stroke="1" extrusionOk="0">
                <a:moveTo>
                  <a:pt x="6676" y="29"/>
                </a:moveTo>
                <a:cubicBezTo>
                  <a:pt x="6582" y="-67"/>
                  <a:pt x="6540" y="70"/>
                  <a:pt x="6538" y="479"/>
                </a:cubicBezTo>
                <a:cubicBezTo>
                  <a:pt x="6537" y="802"/>
                  <a:pt x="6538" y="2493"/>
                  <a:pt x="6540" y="4240"/>
                </a:cubicBezTo>
                <a:cubicBezTo>
                  <a:pt x="6543" y="6408"/>
                  <a:pt x="6531" y="7548"/>
                  <a:pt x="6503" y="7830"/>
                </a:cubicBezTo>
                <a:cubicBezTo>
                  <a:pt x="6478" y="8078"/>
                  <a:pt x="5736" y="8158"/>
                  <a:pt x="4658" y="8024"/>
                </a:cubicBezTo>
                <a:lnTo>
                  <a:pt x="2856" y="7799"/>
                </a:lnTo>
                <a:lnTo>
                  <a:pt x="2846" y="4093"/>
                </a:lnTo>
                <a:lnTo>
                  <a:pt x="2837" y="394"/>
                </a:lnTo>
                <a:lnTo>
                  <a:pt x="2679" y="394"/>
                </a:lnTo>
                <a:lnTo>
                  <a:pt x="2521" y="394"/>
                </a:lnTo>
                <a:lnTo>
                  <a:pt x="2521" y="3953"/>
                </a:lnTo>
                <a:cubicBezTo>
                  <a:pt x="2521" y="5914"/>
                  <a:pt x="2506" y="7642"/>
                  <a:pt x="2489" y="7792"/>
                </a:cubicBezTo>
                <a:cubicBezTo>
                  <a:pt x="2472" y="7941"/>
                  <a:pt x="1905" y="8049"/>
                  <a:pt x="1229" y="8032"/>
                </a:cubicBezTo>
                <a:lnTo>
                  <a:pt x="0" y="8001"/>
                </a:lnTo>
                <a:lnTo>
                  <a:pt x="0" y="9575"/>
                </a:lnTo>
                <a:lnTo>
                  <a:pt x="0" y="11157"/>
                </a:lnTo>
                <a:lnTo>
                  <a:pt x="1252" y="11274"/>
                </a:lnTo>
                <a:lnTo>
                  <a:pt x="2505" y="11390"/>
                </a:lnTo>
                <a:lnTo>
                  <a:pt x="2513" y="16438"/>
                </a:lnTo>
                <a:lnTo>
                  <a:pt x="2523" y="21486"/>
                </a:lnTo>
                <a:lnTo>
                  <a:pt x="2680" y="21486"/>
                </a:lnTo>
                <a:lnTo>
                  <a:pt x="2838" y="21486"/>
                </a:lnTo>
                <a:lnTo>
                  <a:pt x="2846" y="16438"/>
                </a:lnTo>
                <a:lnTo>
                  <a:pt x="2856" y="11390"/>
                </a:lnTo>
                <a:lnTo>
                  <a:pt x="3956" y="11266"/>
                </a:lnTo>
                <a:cubicBezTo>
                  <a:pt x="4664" y="11187"/>
                  <a:pt x="5080" y="11311"/>
                  <a:pt x="5121" y="11607"/>
                </a:cubicBezTo>
                <a:cubicBezTo>
                  <a:pt x="5157" y="11867"/>
                  <a:pt x="5476" y="12111"/>
                  <a:pt x="5855" y="12173"/>
                </a:cubicBezTo>
                <a:lnTo>
                  <a:pt x="6525" y="12289"/>
                </a:lnTo>
                <a:lnTo>
                  <a:pt x="6534" y="16888"/>
                </a:lnTo>
                <a:lnTo>
                  <a:pt x="6543" y="21486"/>
                </a:lnTo>
                <a:lnTo>
                  <a:pt x="6679" y="21486"/>
                </a:lnTo>
                <a:lnTo>
                  <a:pt x="6815" y="21486"/>
                </a:lnTo>
                <a:lnTo>
                  <a:pt x="6802" y="17322"/>
                </a:lnTo>
                <a:cubicBezTo>
                  <a:pt x="6792" y="14034"/>
                  <a:pt x="6799" y="13032"/>
                  <a:pt x="6836" y="12600"/>
                </a:cubicBezTo>
                <a:cubicBezTo>
                  <a:pt x="6872" y="12179"/>
                  <a:pt x="7298" y="12084"/>
                  <a:pt x="8666" y="12173"/>
                </a:cubicBezTo>
                <a:lnTo>
                  <a:pt x="10449" y="12289"/>
                </a:lnTo>
                <a:lnTo>
                  <a:pt x="10458" y="16888"/>
                </a:lnTo>
                <a:lnTo>
                  <a:pt x="10467" y="21486"/>
                </a:lnTo>
                <a:lnTo>
                  <a:pt x="10608" y="21486"/>
                </a:lnTo>
                <a:lnTo>
                  <a:pt x="10750" y="21486"/>
                </a:lnTo>
                <a:lnTo>
                  <a:pt x="10759" y="16888"/>
                </a:lnTo>
                <a:lnTo>
                  <a:pt x="10768" y="12289"/>
                </a:lnTo>
                <a:lnTo>
                  <a:pt x="12551" y="12173"/>
                </a:lnTo>
                <a:cubicBezTo>
                  <a:pt x="13934" y="12083"/>
                  <a:pt x="14345" y="12183"/>
                  <a:pt x="14382" y="12615"/>
                </a:cubicBezTo>
                <a:cubicBezTo>
                  <a:pt x="14421" y="13066"/>
                  <a:pt x="14426" y="13966"/>
                  <a:pt x="14412" y="17330"/>
                </a:cubicBezTo>
                <a:lnTo>
                  <a:pt x="14394" y="21486"/>
                </a:lnTo>
                <a:lnTo>
                  <a:pt x="14535" y="21486"/>
                </a:lnTo>
                <a:lnTo>
                  <a:pt x="14674" y="21486"/>
                </a:lnTo>
                <a:lnTo>
                  <a:pt x="14683" y="16888"/>
                </a:lnTo>
                <a:lnTo>
                  <a:pt x="14693" y="12289"/>
                </a:lnTo>
                <a:lnTo>
                  <a:pt x="16476" y="12289"/>
                </a:lnTo>
                <a:lnTo>
                  <a:pt x="18260" y="12289"/>
                </a:lnTo>
                <a:lnTo>
                  <a:pt x="18263" y="16772"/>
                </a:lnTo>
                <a:lnTo>
                  <a:pt x="18266" y="21262"/>
                </a:lnTo>
                <a:lnTo>
                  <a:pt x="18416" y="21401"/>
                </a:lnTo>
                <a:lnTo>
                  <a:pt x="18566" y="21533"/>
                </a:lnTo>
                <a:lnTo>
                  <a:pt x="18576" y="16911"/>
                </a:lnTo>
                <a:lnTo>
                  <a:pt x="18585" y="12289"/>
                </a:lnTo>
                <a:lnTo>
                  <a:pt x="20093" y="12173"/>
                </a:lnTo>
                <a:lnTo>
                  <a:pt x="21600" y="12057"/>
                </a:lnTo>
                <a:lnTo>
                  <a:pt x="21600" y="10041"/>
                </a:lnTo>
                <a:lnTo>
                  <a:pt x="21600" y="8032"/>
                </a:lnTo>
                <a:lnTo>
                  <a:pt x="20093" y="7916"/>
                </a:lnTo>
                <a:lnTo>
                  <a:pt x="18585" y="7799"/>
                </a:lnTo>
                <a:lnTo>
                  <a:pt x="18576" y="4093"/>
                </a:lnTo>
                <a:lnTo>
                  <a:pt x="18566" y="394"/>
                </a:lnTo>
                <a:lnTo>
                  <a:pt x="18406" y="394"/>
                </a:lnTo>
                <a:lnTo>
                  <a:pt x="18246" y="394"/>
                </a:lnTo>
                <a:lnTo>
                  <a:pt x="18253" y="4093"/>
                </a:lnTo>
                <a:lnTo>
                  <a:pt x="18260" y="7799"/>
                </a:lnTo>
                <a:lnTo>
                  <a:pt x="16476" y="7799"/>
                </a:lnTo>
                <a:lnTo>
                  <a:pt x="14693" y="7799"/>
                </a:lnTo>
                <a:lnTo>
                  <a:pt x="14689" y="4209"/>
                </a:lnTo>
                <a:lnTo>
                  <a:pt x="14684" y="619"/>
                </a:lnTo>
                <a:lnTo>
                  <a:pt x="14542" y="479"/>
                </a:lnTo>
                <a:lnTo>
                  <a:pt x="14399" y="347"/>
                </a:lnTo>
                <a:lnTo>
                  <a:pt x="14402" y="4069"/>
                </a:lnTo>
                <a:lnTo>
                  <a:pt x="14405" y="7799"/>
                </a:lnTo>
                <a:lnTo>
                  <a:pt x="12587" y="7799"/>
                </a:lnTo>
                <a:lnTo>
                  <a:pt x="10768" y="7799"/>
                </a:lnTo>
                <a:lnTo>
                  <a:pt x="10759" y="4093"/>
                </a:lnTo>
                <a:lnTo>
                  <a:pt x="10749" y="394"/>
                </a:lnTo>
                <a:lnTo>
                  <a:pt x="10608" y="394"/>
                </a:lnTo>
                <a:lnTo>
                  <a:pt x="10468" y="394"/>
                </a:lnTo>
                <a:lnTo>
                  <a:pt x="10458" y="4093"/>
                </a:lnTo>
                <a:lnTo>
                  <a:pt x="10449" y="7799"/>
                </a:lnTo>
                <a:lnTo>
                  <a:pt x="8654" y="7916"/>
                </a:lnTo>
                <a:lnTo>
                  <a:pt x="6858" y="8032"/>
                </a:lnTo>
                <a:lnTo>
                  <a:pt x="6825" y="6791"/>
                </a:lnTo>
                <a:cubicBezTo>
                  <a:pt x="6806" y="6110"/>
                  <a:pt x="6795" y="4341"/>
                  <a:pt x="6801" y="2860"/>
                </a:cubicBezTo>
                <a:lnTo>
                  <a:pt x="6812" y="169"/>
                </a:lnTo>
                <a:lnTo>
                  <a:pt x="6676" y="29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0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1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15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612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614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616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7701" y="4511691"/>
            <a:ext cx="5542710" cy="709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6076283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20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2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3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62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62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624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62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62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62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62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63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630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63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632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637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63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635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636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39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  <p:pic>
        <p:nvPicPr>
          <p:cNvPr id="640" name="IMG_1908.png" descr="IMG_190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1323" y="6447596"/>
            <a:ext cx="3494948" cy="447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90690" y="818032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9147" y="773582"/>
            <a:ext cx="9666018" cy="1851377"/>
          </a:xfrm>
          <a:prstGeom prst="rect">
            <a:avLst/>
          </a:prstGeom>
        </p:spPr>
      </p:pic>
      <p:pic>
        <p:nvPicPr>
          <p:cNvPr id="166" name="IMG_1645.png" descr="IMG_16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60117" y="4354565"/>
            <a:ext cx="15963461" cy="5006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7730696" y="2837699"/>
            <a:ext cx="6849303" cy="6506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4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4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647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652" name="تجميع"/>
          <p:cNvGrpSpPr/>
          <p:nvPr/>
        </p:nvGrpSpPr>
        <p:grpSpPr>
          <a:xfrm>
            <a:off x="13677112" y="7388589"/>
            <a:ext cx="3719241" cy="4220781"/>
            <a:chOff x="0" y="0"/>
            <a:chExt cx="3719239" cy="4220779"/>
          </a:xfrm>
        </p:grpSpPr>
        <p:sp>
          <p:nvSpPr>
            <p:cNvPr id="650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51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55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653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54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58" name="تجميع"/>
          <p:cNvGrpSpPr/>
          <p:nvPr/>
        </p:nvGrpSpPr>
        <p:grpSpPr>
          <a:xfrm>
            <a:off x="10941167" y="2667731"/>
            <a:ext cx="3719241" cy="4220780"/>
            <a:chOff x="0" y="0"/>
            <a:chExt cx="3719239" cy="4220779"/>
          </a:xfrm>
        </p:grpSpPr>
        <p:sp>
          <p:nvSpPr>
            <p:cNvPr id="656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57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61" name="تجميع"/>
          <p:cNvGrpSpPr/>
          <p:nvPr/>
        </p:nvGrpSpPr>
        <p:grpSpPr>
          <a:xfrm>
            <a:off x="6613140" y="2853377"/>
            <a:ext cx="3719241" cy="4220781"/>
            <a:chOff x="0" y="0"/>
            <a:chExt cx="3719239" cy="4220779"/>
          </a:xfrm>
        </p:grpSpPr>
        <p:sp>
          <p:nvSpPr>
            <p:cNvPr id="659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60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64" name="تجميع"/>
          <p:cNvGrpSpPr/>
          <p:nvPr/>
        </p:nvGrpSpPr>
        <p:grpSpPr>
          <a:xfrm>
            <a:off x="8472760" y="7388589"/>
            <a:ext cx="3719241" cy="4220781"/>
            <a:chOff x="0" y="0"/>
            <a:chExt cx="3719239" cy="4220779"/>
          </a:xfrm>
        </p:grpSpPr>
        <p:sp>
          <p:nvSpPr>
            <p:cNvPr id="662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63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6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6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73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670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67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674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6310" y="3463142"/>
            <a:ext cx="6753290" cy="864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503828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  <p:pic>
        <p:nvPicPr>
          <p:cNvPr id="182" name="IMG_1645.png" descr="IMG_16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9058894" y="2591725"/>
            <a:ext cx="5364045" cy="50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451.jpeg" descr="IMG_145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6536">
            <a:off x="10791614" y="5266828"/>
            <a:ext cx="7604213" cy="396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2635" y="5556287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6793519" y="5403952"/>
            <a:ext cx="5268591" cy="5005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10382187" y="1027972"/>
            <a:ext cx="12127683" cy="4306832"/>
            <a:chOff x="-279400" y="-330200"/>
            <a:chExt cx="12127682" cy="4306830"/>
          </a:xfrm>
        </p:grpSpPr>
        <p:pic>
          <p:nvPicPr>
            <p:cNvPr id="19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11848283" cy="1850791"/>
            </a:xfrm>
            <a:prstGeom prst="rect">
              <a:avLst/>
            </a:prstGeom>
            <a:effectLst/>
          </p:spPr>
        </p:pic>
        <p:pic>
          <p:nvPicPr>
            <p:cNvPr id="19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98567" y="852721"/>
              <a:ext cx="3149716" cy="3123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670438" y="822648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صفحة الكتاب ١١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02" name="صفحة الكتاب ١١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١١٤</a:t>
              </a:r>
            </a:p>
          </p:txBody>
        </p:sp>
        <p:pic>
          <p:nvPicPr>
            <p:cNvPr id="201" name="صفحة الكتاب ١١٤ صفحة الكتاب ١١٤" descr="صفحة الكتاب ١١٤ صفحة الكتاب ١١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06" name="تجميع"/>
          <p:cNvGrpSpPr/>
          <p:nvPr/>
        </p:nvGrpSpPr>
        <p:grpSpPr>
          <a:xfrm>
            <a:off x="9936727" y="1027972"/>
            <a:ext cx="12127683" cy="4306832"/>
            <a:chOff x="-279400" y="-330200"/>
            <a:chExt cx="12127682" cy="4306830"/>
          </a:xfrm>
        </p:grpSpPr>
        <p:pic>
          <p:nvPicPr>
            <p:cNvPr id="20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1848283" cy="1850791"/>
            </a:xfrm>
            <a:prstGeom prst="rect">
              <a:avLst/>
            </a:prstGeom>
            <a:effectLst/>
          </p:spPr>
        </p:pic>
        <p:pic>
          <p:nvPicPr>
            <p:cNvPr id="20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98567" y="852721"/>
              <a:ext cx="3149716" cy="3123910"/>
            </a:xfrm>
            <a:prstGeom prst="rect">
              <a:avLst/>
            </a:prstGeom>
            <a:effectLst/>
          </p:spPr>
        </p:pic>
      </p:grpSp>
      <p:pic>
        <p:nvPicPr>
          <p:cNvPr id="20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92273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5681" y="4041542"/>
            <a:ext cx="12999767" cy="5159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1" name="مستطيل"/>
          <p:cNvSpPr/>
          <p:nvPr/>
        </p:nvSpPr>
        <p:spPr>
          <a:xfrm>
            <a:off x="670438" y="822648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4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صفحة الكتاب ١١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16" name="صفحة الكتاب ١١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١١٤</a:t>
              </a:r>
            </a:p>
          </p:txBody>
        </p:sp>
        <p:pic>
          <p:nvPicPr>
            <p:cNvPr id="215" name="صفحة الكتاب ١١٤ صفحة الكتاب ١١٤" descr="صفحة الكتاب ١١٤ صفحة الكتاب ١١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20" name="تجميع"/>
          <p:cNvGrpSpPr/>
          <p:nvPr/>
        </p:nvGrpSpPr>
        <p:grpSpPr>
          <a:xfrm>
            <a:off x="9936727" y="1027972"/>
            <a:ext cx="12127683" cy="4306832"/>
            <a:chOff x="-279400" y="-330200"/>
            <a:chExt cx="12127682" cy="4306830"/>
          </a:xfrm>
        </p:grpSpPr>
        <p:pic>
          <p:nvPicPr>
            <p:cNvPr id="21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1848283" cy="1850791"/>
            </a:xfrm>
            <a:prstGeom prst="rect">
              <a:avLst/>
            </a:prstGeom>
            <a:effectLst/>
          </p:spPr>
        </p:pic>
        <p:pic>
          <p:nvPicPr>
            <p:cNvPr id="21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98567" y="852721"/>
              <a:ext cx="3149716" cy="3123910"/>
            </a:xfrm>
            <a:prstGeom prst="rect">
              <a:avLst/>
            </a:prstGeom>
            <a:effectLst/>
          </p:spPr>
        </p:pic>
      </p:grpSp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92273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37418" y="3758148"/>
            <a:ext cx="12453514" cy="8255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5" name="مستطيل"/>
          <p:cNvSpPr/>
          <p:nvPr/>
        </p:nvSpPr>
        <p:spPr>
          <a:xfrm>
            <a:off x="670438" y="822648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8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صفحة الكتاب ١١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30" name="صفحة الكتاب ١١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١١٤</a:t>
              </a:r>
            </a:p>
          </p:txBody>
        </p:sp>
        <p:pic>
          <p:nvPicPr>
            <p:cNvPr id="229" name="صفحة الكتاب ١١٤ صفحة الكتاب ١١٤" descr="صفحة الكتاب ١١٤ صفحة الكتاب ١١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34" name="تجميع"/>
          <p:cNvGrpSpPr/>
          <p:nvPr/>
        </p:nvGrpSpPr>
        <p:grpSpPr>
          <a:xfrm>
            <a:off x="9936727" y="1027972"/>
            <a:ext cx="12127683" cy="4306832"/>
            <a:chOff x="-279400" y="-330200"/>
            <a:chExt cx="12127682" cy="4306830"/>
          </a:xfrm>
        </p:grpSpPr>
        <p:pic>
          <p:nvPicPr>
            <p:cNvPr id="23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1848283" cy="1850791"/>
            </a:xfrm>
            <a:prstGeom prst="rect">
              <a:avLst/>
            </a:prstGeom>
            <a:effectLst/>
          </p:spPr>
        </p:pic>
        <p:pic>
          <p:nvPicPr>
            <p:cNvPr id="23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98567" y="852721"/>
              <a:ext cx="3149716" cy="3123910"/>
            </a:xfrm>
            <a:prstGeom prst="rect">
              <a:avLst/>
            </a:prstGeom>
            <a:effectLst/>
          </p:spPr>
        </p:pic>
      </p:grpSp>
      <p:pic>
        <p:nvPicPr>
          <p:cNvPr id="235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92273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71322" y="3540150"/>
            <a:ext cx="12047570" cy="6584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47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50" name="صفحة الكتاب ١١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49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248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5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خط"/>
          <p:cNvSpPr/>
          <p:nvPr/>
        </p:nvSpPr>
        <p:spPr>
          <a:xfrm>
            <a:off x="17901319" y="11501291"/>
            <a:ext cx="3763794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4" name="خط"/>
          <p:cNvSpPr/>
          <p:nvPr/>
        </p:nvSpPr>
        <p:spPr>
          <a:xfrm>
            <a:off x="7182785" y="11528232"/>
            <a:ext cx="5431497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55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صورة"/>
          <p:cNvGrpSpPr/>
          <p:nvPr/>
        </p:nvGrpSpPr>
        <p:grpSpPr>
          <a:xfrm>
            <a:off x="6616536" y="3669782"/>
            <a:ext cx="15320757" cy="1164948"/>
            <a:chOff x="0" y="0"/>
            <a:chExt cx="15320756" cy="1164947"/>
          </a:xfrm>
        </p:grpSpPr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800" y="50800"/>
              <a:ext cx="15219157" cy="10633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5320757" cy="1164948"/>
            </a:xfrm>
            <a:prstGeom prst="rect">
              <a:avLst/>
            </a:prstGeom>
            <a:effectLst/>
          </p:spPr>
        </p:pic>
      </p:grp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60750" y="5493952"/>
            <a:ext cx="16442987" cy="299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938973" y="8740371"/>
            <a:ext cx="4753080" cy="1795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979595" y="8916092"/>
            <a:ext cx="4436227" cy="2047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7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72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75" name="صفحة الكتاب ١١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74" name="صفحة الكتاب ١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١١٥</a:t>
              </a:r>
            </a:p>
          </p:txBody>
        </p:sp>
        <p:pic>
          <p:nvPicPr>
            <p:cNvPr id="273" name="صفحة الكتاب ١١٥ صفحة الكتاب ١١٥" descr="صفحة الكتاب ١١٥ صفحة الكتاب ١١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7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خط"/>
          <p:cNvSpPr/>
          <p:nvPr/>
        </p:nvSpPr>
        <p:spPr>
          <a:xfrm>
            <a:off x="17901319" y="11501291"/>
            <a:ext cx="3763794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خط"/>
          <p:cNvSpPr/>
          <p:nvPr/>
        </p:nvSpPr>
        <p:spPr>
          <a:xfrm>
            <a:off x="7182785" y="11528232"/>
            <a:ext cx="5431497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0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صورة"/>
          <p:cNvGrpSpPr/>
          <p:nvPr/>
        </p:nvGrpSpPr>
        <p:grpSpPr>
          <a:xfrm>
            <a:off x="6616536" y="3669782"/>
            <a:ext cx="15320757" cy="1164948"/>
            <a:chOff x="0" y="0"/>
            <a:chExt cx="15320756" cy="1164947"/>
          </a:xfrm>
        </p:grpSpPr>
        <p:pic>
          <p:nvPicPr>
            <p:cNvPr id="28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800" y="50800"/>
              <a:ext cx="15219157" cy="10633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5320757" cy="1164948"/>
            </a:xfrm>
            <a:prstGeom prst="rect">
              <a:avLst/>
            </a:prstGeom>
            <a:effectLst/>
          </p:spPr>
        </p:pic>
      </p:grpSp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60750" y="5493952"/>
            <a:ext cx="16442987" cy="299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938973" y="8740371"/>
            <a:ext cx="4753080" cy="1795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979595" y="8916092"/>
            <a:ext cx="4436227" cy="20474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الرسم"/>
          <p:cNvGrpSpPr/>
          <p:nvPr/>
        </p:nvGrpSpPr>
        <p:grpSpPr>
          <a:xfrm>
            <a:off x="15858220" y="5601152"/>
            <a:ext cx="1724143" cy="3000918"/>
            <a:chOff x="1540925" y="-3727741"/>
            <a:chExt cx="1724142" cy="3000916"/>
          </a:xfrm>
        </p:grpSpPr>
        <p:sp>
          <p:nvSpPr>
            <p:cNvPr id="287" name="خط"/>
            <p:cNvSpPr/>
            <p:nvPr/>
          </p:nvSpPr>
          <p:spPr>
            <a:xfrm>
              <a:off x="1884363" y="-2143070"/>
              <a:ext cx="159973" cy="47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65" y="2434"/>
                    <a:pt x="5681" y="4876"/>
                    <a:pt x="8073" y="7389"/>
                  </a:cubicBezTo>
                  <a:cubicBezTo>
                    <a:pt x="10779" y="10231"/>
                    <a:pt x="12943" y="13165"/>
                    <a:pt x="15107" y="15549"/>
                  </a:cubicBezTo>
                  <a:cubicBezTo>
                    <a:pt x="17271" y="17933"/>
                    <a:pt x="19436" y="1976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2200619" y="-1839332"/>
              <a:ext cx="60110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2549250" y="-2151898"/>
              <a:ext cx="240436" cy="22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21600" y="0"/>
                  </a:moveTo>
                  <a:cubicBezTo>
                    <a:pt x="20880" y="5586"/>
                    <a:pt x="20160" y="11172"/>
                    <a:pt x="19800" y="14897"/>
                  </a:cubicBezTo>
                  <a:cubicBezTo>
                    <a:pt x="19440" y="18621"/>
                    <a:pt x="19440" y="20483"/>
                    <a:pt x="18540" y="21041"/>
                  </a:cubicBezTo>
                  <a:cubicBezTo>
                    <a:pt x="17640" y="21600"/>
                    <a:pt x="15840" y="20855"/>
                    <a:pt x="12600" y="18621"/>
                  </a:cubicBezTo>
                  <a:cubicBezTo>
                    <a:pt x="9360" y="16386"/>
                    <a:pt x="4680" y="12662"/>
                    <a:pt x="0" y="893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2585316" y="-1755179"/>
              <a:ext cx="444807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4400"/>
                    <a:pt x="7784" y="7200"/>
                    <a:pt x="11384" y="3600"/>
                  </a:cubicBezTo>
                  <a:cubicBezTo>
                    <a:pt x="14984" y="0"/>
                    <a:pt x="18292" y="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2669468" y="-1550809"/>
              <a:ext cx="132241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4725"/>
                    <a:pt x="3927" y="9450"/>
                    <a:pt x="7527" y="13050"/>
                  </a:cubicBezTo>
                  <a:cubicBezTo>
                    <a:pt x="11127" y="16650"/>
                    <a:pt x="16364" y="1912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2957991" y="-1310374"/>
              <a:ext cx="72132" cy="4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1540924" y="-3727742"/>
              <a:ext cx="1724144" cy="300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67" fill="norm" stroke="1" extrusionOk="0">
                  <a:moveTo>
                    <a:pt x="17572" y="6660"/>
                  </a:moveTo>
                  <a:cubicBezTo>
                    <a:pt x="17471" y="6170"/>
                    <a:pt x="17371" y="5680"/>
                    <a:pt x="17271" y="5176"/>
                  </a:cubicBezTo>
                  <a:cubicBezTo>
                    <a:pt x="17171" y="4672"/>
                    <a:pt x="17071" y="4154"/>
                    <a:pt x="16945" y="3679"/>
                  </a:cubicBezTo>
                  <a:cubicBezTo>
                    <a:pt x="16820" y="3204"/>
                    <a:pt x="16670" y="2772"/>
                    <a:pt x="16444" y="2325"/>
                  </a:cubicBezTo>
                  <a:cubicBezTo>
                    <a:pt x="16219" y="1879"/>
                    <a:pt x="15918" y="1418"/>
                    <a:pt x="15592" y="1072"/>
                  </a:cubicBezTo>
                  <a:cubicBezTo>
                    <a:pt x="15266" y="727"/>
                    <a:pt x="14916" y="496"/>
                    <a:pt x="14364" y="324"/>
                  </a:cubicBezTo>
                  <a:cubicBezTo>
                    <a:pt x="13813" y="151"/>
                    <a:pt x="13061" y="36"/>
                    <a:pt x="12234" y="7"/>
                  </a:cubicBezTo>
                  <a:cubicBezTo>
                    <a:pt x="11407" y="-22"/>
                    <a:pt x="10505" y="36"/>
                    <a:pt x="9578" y="194"/>
                  </a:cubicBezTo>
                  <a:cubicBezTo>
                    <a:pt x="8651" y="352"/>
                    <a:pt x="7699" y="612"/>
                    <a:pt x="6922" y="986"/>
                  </a:cubicBezTo>
                  <a:cubicBezTo>
                    <a:pt x="6145" y="1360"/>
                    <a:pt x="5544" y="1850"/>
                    <a:pt x="4867" y="2455"/>
                  </a:cubicBezTo>
                  <a:cubicBezTo>
                    <a:pt x="4191" y="3060"/>
                    <a:pt x="3439" y="3780"/>
                    <a:pt x="2888" y="4428"/>
                  </a:cubicBezTo>
                  <a:cubicBezTo>
                    <a:pt x="2336" y="5076"/>
                    <a:pt x="1986" y="5652"/>
                    <a:pt x="1660" y="6300"/>
                  </a:cubicBezTo>
                  <a:cubicBezTo>
                    <a:pt x="1334" y="6948"/>
                    <a:pt x="1033" y="7668"/>
                    <a:pt x="833" y="8244"/>
                  </a:cubicBezTo>
                  <a:cubicBezTo>
                    <a:pt x="632" y="8820"/>
                    <a:pt x="532" y="9252"/>
                    <a:pt x="407" y="9741"/>
                  </a:cubicBezTo>
                  <a:cubicBezTo>
                    <a:pt x="282" y="10231"/>
                    <a:pt x="131" y="10778"/>
                    <a:pt x="56" y="11354"/>
                  </a:cubicBezTo>
                  <a:cubicBezTo>
                    <a:pt x="-19" y="11930"/>
                    <a:pt x="-19" y="12535"/>
                    <a:pt x="56" y="13183"/>
                  </a:cubicBezTo>
                  <a:cubicBezTo>
                    <a:pt x="131" y="13831"/>
                    <a:pt x="282" y="14522"/>
                    <a:pt x="482" y="15199"/>
                  </a:cubicBezTo>
                  <a:cubicBezTo>
                    <a:pt x="683" y="15876"/>
                    <a:pt x="933" y="16538"/>
                    <a:pt x="1309" y="17085"/>
                  </a:cubicBezTo>
                  <a:cubicBezTo>
                    <a:pt x="1685" y="17632"/>
                    <a:pt x="2186" y="18064"/>
                    <a:pt x="2888" y="18525"/>
                  </a:cubicBezTo>
                  <a:cubicBezTo>
                    <a:pt x="3589" y="18986"/>
                    <a:pt x="4491" y="19476"/>
                    <a:pt x="5494" y="19908"/>
                  </a:cubicBezTo>
                  <a:cubicBezTo>
                    <a:pt x="6496" y="20340"/>
                    <a:pt x="7599" y="20714"/>
                    <a:pt x="8776" y="20973"/>
                  </a:cubicBezTo>
                  <a:cubicBezTo>
                    <a:pt x="9954" y="21232"/>
                    <a:pt x="11207" y="21376"/>
                    <a:pt x="12209" y="21463"/>
                  </a:cubicBezTo>
                  <a:cubicBezTo>
                    <a:pt x="13212" y="21549"/>
                    <a:pt x="13963" y="21578"/>
                    <a:pt x="14715" y="21564"/>
                  </a:cubicBezTo>
                  <a:cubicBezTo>
                    <a:pt x="15467" y="21549"/>
                    <a:pt x="16219" y="21492"/>
                    <a:pt x="16845" y="21420"/>
                  </a:cubicBezTo>
                  <a:cubicBezTo>
                    <a:pt x="17471" y="21348"/>
                    <a:pt x="17973" y="21261"/>
                    <a:pt x="18424" y="21132"/>
                  </a:cubicBezTo>
                  <a:cubicBezTo>
                    <a:pt x="18875" y="21002"/>
                    <a:pt x="19276" y="20829"/>
                    <a:pt x="19652" y="20527"/>
                  </a:cubicBezTo>
                  <a:cubicBezTo>
                    <a:pt x="20027" y="20224"/>
                    <a:pt x="20378" y="19792"/>
                    <a:pt x="20654" y="19346"/>
                  </a:cubicBezTo>
                  <a:cubicBezTo>
                    <a:pt x="20929" y="18900"/>
                    <a:pt x="21130" y="18439"/>
                    <a:pt x="21280" y="17820"/>
                  </a:cubicBezTo>
                  <a:cubicBezTo>
                    <a:pt x="21431" y="17200"/>
                    <a:pt x="21531" y="16423"/>
                    <a:pt x="21556" y="15674"/>
                  </a:cubicBezTo>
                  <a:cubicBezTo>
                    <a:pt x="21581" y="14925"/>
                    <a:pt x="21531" y="14205"/>
                    <a:pt x="21456" y="13629"/>
                  </a:cubicBezTo>
                  <a:cubicBezTo>
                    <a:pt x="21381" y="13053"/>
                    <a:pt x="21280" y="12621"/>
                    <a:pt x="21055" y="12117"/>
                  </a:cubicBezTo>
                  <a:cubicBezTo>
                    <a:pt x="20829" y="11613"/>
                    <a:pt x="20478" y="11037"/>
                    <a:pt x="20103" y="10447"/>
                  </a:cubicBezTo>
                  <a:cubicBezTo>
                    <a:pt x="19727" y="9856"/>
                    <a:pt x="19326" y="9252"/>
                    <a:pt x="19075" y="8805"/>
                  </a:cubicBezTo>
                  <a:cubicBezTo>
                    <a:pt x="18825" y="8359"/>
                    <a:pt x="18724" y="8071"/>
                    <a:pt x="18524" y="7711"/>
                  </a:cubicBezTo>
                  <a:cubicBezTo>
                    <a:pt x="18323" y="7351"/>
                    <a:pt x="18023" y="6919"/>
                    <a:pt x="17722" y="648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02" name="الرسم"/>
          <p:cNvGrpSpPr/>
          <p:nvPr/>
        </p:nvGrpSpPr>
        <p:grpSpPr>
          <a:xfrm>
            <a:off x="9245797" y="5361761"/>
            <a:ext cx="1604344" cy="3420689"/>
            <a:chOff x="-70440" y="-1935453"/>
            <a:chExt cx="1604343" cy="3420688"/>
          </a:xfrm>
        </p:grpSpPr>
        <p:sp>
          <p:nvSpPr>
            <p:cNvPr id="295" name="خط"/>
            <p:cNvSpPr/>
            <p:nvPr/>
          </p:nvSpPr>
          <p:spPr>
            <a:xfrm>
              <a:off x="79986" y="157858"/>
              <a:ext cx="137041" cy="27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03" y="2982"/>
                    <a:pt x="7991" y="6267"/>
                    <a:pt x="11178" y="9164"/>
                  </a:cubicBezTo>
                  <a:cubicBezTo>
                    <a:pt x="16547" y="14044"/>
                    <a:pt x="19074" y="1782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349266" y="276500"/>
              <a:ext cx="1" cy="12023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737970" y="-70756"/>
              <a:ext cx="188342" cy="32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08" fill="norm" stroke="1" extrusionOk="0">
                  <a:moveTo>
                    <a:pt x="21150" y="3108"/>
                  </a:moveTo>
                  <a:cubicBezTo>
                    <a:pt x="19800" y="2041"/>
                    <a:pt x="18450" y="975"/>
                    <a:pt x="16650" y="441"/>
                  </a:cubicBezTo>
                  <a:cubicBezTo>
                    <a:pt x="14850" y="-92"/>
                    <a:pt x="12600" y="-92"/>
                    <a:pt x="9675" y="175"/>
                  </a:cubicBezTo>
                  <a:cubicBezTo>
                    <a:pt x="6750" y="441"/>
                    <a:pt x="3150" y="975"/>
                    <a:pt x="1350" y="2708"/>
                  </a:cubicBezTo>
                  <a:cubicBezTo>
                    <a:pt x="-450" y="4441"/>
                    <a:pt x="-450" y="7375"/>
                    <a:pt x="1350" y="10708"/>
                  </a:cubicBezTo>
                  <a:cubicBezTo>
                    <a:pt x="3150" y="14041"/>
                    <a:pt x="6750" y="17775"/>
                    <a:pt x="10350" y="21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661832" y="372674"/>
              <a:ext cx="396720" cy="3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800"/>
                    <a:pt x="9600" y="12000"/>
                    <a:pt x="12545" y="9600"/>
                  </a:cubicBezTo>
                  <a:cubicBezTo>
                    <a:pt x="15491" y="7200"/>
                    <a:pt x="16582" y="7200"/>
                    <a:pt x="17782" y="6000"/>
                  </a:cubicBezTo>
                  <a:cubicBezTo>
                    <a:pt x="18982" y="4800"/>
                    <a:pt x="20291" y="24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1058551" y="649175"/>
              <a:ext cx="12022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782050" y="601088"/>
              <a:ext cx="108196" cy="37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-70441" y="-1935454"/>
              <a:ext cx="1604344" cy="342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65" fill="norm" stroke="1" extrusionOk="0">
                  <a:moveTo>
                    <a:pt x="19701" y="9852"/>
                  </a:moveTo>
                  <a:cubicBezTo>
                    <a:pt x="19593" y="9119"/>
                    <a:pt x="19485" y="8387"/>
                    <a:pt x="19458" y="7717"/>
                  </a:cubicBezTo>
                  <a:cubicBezTo>
                    <a:pt x="19431" y="7048"/>
                    <a:pt x="19485" y="6441"/>
                    <a:pt x="19458" y="5873"/>
                  </a:cubicBezTo>
                  <a:cubicBezTo>
                    <a:pt x="19431" y="5305"/>
                    <a:pt x="19324" y="4774"/>
                    <a:pt x="19162" y="4193"/>
                  </a:cubicBezTo>
                  <a:cubicBezTo>
                    <a:pt x="19000" y="3612"/>
                    <a:pt x="18785" y="2980"/>
                    <a:pt x="18516" y="2462"/>
                  </a:cubicBezTo>
                  <a:cubicBezTo>
                    <a:pt x="18246" y="1945"/>
                    <a:pt x="17923" y="1540"/>
                    <a:pt x="17519" y="1262"/>
                  </a:cubicBezTo>
                  <a:cubicBezTo>
                    <a:pt x="17115" y="985"/>
                    <a:pt x="16630" y="833"/>
                    <a:pt x="16173" y="656"/>
                  </a:cubicBezTo>
                  <a:cubicBezTo>
                    <a:pt x="15715" y="479"/>
                    <a:pt x="15284" y="277"/>
                    <a:pt x="14799" y="151"/>
                  </a:cubicBezTo>
                  <a:cubicBezTo>
                    <a:pt x="14314" y="25"/>
                    <a:pt x="13776" y="-26"/>
                    <a:pt x="12968" y="12"/>
                  </a:cubicBezTo>
                  <a:cubicBezTo>
                    <a:pt x="12160" y="50"/>
                    <a:pt x="11082" y="176"/>
                    <a:pt x="10032" y="441"/>
                  </a:cubicBezTo>
                  <a:cubicBezTo>
                    <a:pt x="8982" y="707"/>
                    <a:pt x="7958" y="1111"/>
                    <a:pt x="7258" y="1502"/>
                  </a:cubicBezTo>
                  <a:cubicBezTo>
                    <a:pt x="6558" y="1894"/>
                    <a:pt x="6181" y="2273"/>
                    <a:pt x="5884" y="2753"/>
                  </a:cubicBezTo>
                  <a:cubicBezTo>
                    <a:pt x="5588" y="3233"/>
                    <a:pt x="5373" y="3814"/>
                    <a:pt x="4995" y="4446"/>
                  </a:cubicBezTo>
                  <a:cubicBezTo>
                    <a:pt x="4618" y="5077"/>
                    <a:pt x="4080" y="5759"/>
                    <a:pt x="3730" y="6315"/>
                  </a:cubicBezTo>
                  <a:cubicBezTo>
                    <a:pt x="3380" y="6871"/>
                    <a:pt x="3218" y="7300"/>
                    <a:pt x="2949" y="7629"/>
                  </a:cubicBezTo>
                  <a:cubicBezTo>
                    <a:pt x="2679" y="7957"/>
                    <a:pt x="2302" y="8185"/>
                    <a:pt x="2006" y="8563"/>
                  </a:cubicBezTo>
                  <a:cubicBezTo>
                    <a:pt x="1710" y="8942"/>
                    <a:pt x="1494" y="9473"/>
                    <a:pt x="1306" y="10003"/>
                  </a:cubicBezTo>
                  <a:cubicBezTo>
                    <a:pt x="1117" y="10534"/>
                    <a:pt x="956" y="11065"/>
                    <a:pt x="767" y="11633"/>
                  </a:cubicBezTo>
                  <a:cubicBezTo>
                    <a:pt x="579" y="12201"/>
                    <a:pt x="363" y="12808"/>
                    <a:pt x="228" y="13439"/>
                  </a:cubicBezTo>
                  <a:cubicBezTo>
                    <a:pt x="94" y="14071"/>
                    <a:pt x="40" y="14728"/>
                    <a:pt x="13" y="15385"/>
                  </a:cubicBezTo>
                  <a:cubicBezTo>
                    <a:pt x="-14" y="16041"/>
                    <a:pt x="-14" y="16698"/>
                    <a:pt x="175" y="17254"/>
                  </a:cubicBezTo>
                  <a:cubicBezTo>
                    <a:pt x="363" y="17810"/>
                    <a:pt x="740" y="18265"/>
                    <a:pt x="1171" y="18656"/>
                  </a:cubicBezTo>
                  <a:cubicBezTo>
                    <a:pt x="1602" y="19048"/>
                    <a:pt x="2087" y="19376"/>
                    <a:pt x="2868" y="19742"/>
                  </a:cubicBezTo>
                  <a:cubicBezTo>
                    <a:pt x="3649" y="20109"/>
                    <a:pt x="4726" y="20513"/>
                    <a:pt x="5453" y="20803"/>
                  </a:cubicBezTo>
                  <a:cubicBezTo>
                    <a:pt x="6181" y="21094"/>
                    <a:pt x="6558" y="21271"/>
                    <a:pt x="7150" y="21385"/>
                  </a:cubicBezTo>
                  <a:cubicBezTo>
                    <a:pt x="7743" y="21498"/>
                    <a:pt x="8551" y="21549"/>
                    <a:pt x="9466" y="21561"/>
                  </a:cubicBezTo>
                  <a:cubicBezTo>
                    <a:pt x="10382" y="21574"/>
                    <a:pt x="11405" y="21549"/>
                    <a:pt x="12052" y="21536"/>
                  </a:cubicBezTo>
                  <a:cubicBezTo>
                    <a:pt x="12698" y="21523"/>
                    <a:pt x="12968" y="21523"/>
                    <a:pt x="13452" y="21410"/>
                  </a:cubicBezTo>
                  <a:cubicBezTo>
                    <a:pt x="13937" y="21296"/>
                    <a:pt x="14637" y="21069"/>
                    <a:pt x="15418" y="20854"/>
                  </a:cubicBezTo>
                  <a:cubicBezTo>
                    <a:pt x="16199" y="20639"/>
                    <a:pt x="17061" y="20437"/>
                    <a:pt x="17762" y="20197"/>
                  </a:cubicBezTo>
                  <a:cubicBezTo>
                    <a:pt x="18462" y="19957"/>
                    <a:pt x="19000" y="19679"/>
                    <a:pt x="19458" y="19300"/>
                  </a:cubicBezTo>
                  <a:cubicBezTo>
                    <a:pt x="19916" y="18921"/>
                    <a:pt x="20293" y="18441"/>
                    <a:pt x="20616" y="17822"/>
                  </a:cubicBezTo>
                  <a:cubicBezTo>
                    <a:pt x="20940" y="17203"/>
                    <a:pt x="21209" y="16446"/>
                    <a:pt x="21371" y="15776"/>
                  </a:cubicBezTo>
                  <a:cubicBezTo>
                    <a:pt x="21532" y="15107"/>
                    <a:pt x="21586" y="14526"/>
                    <a:pt x="21559" y="13982"/>
                  </a:cubicBezTo>
                  <a:cubicBezTo>
                    <a:pt x="21532" y="13439"/>
                    <a:pt x="21424" y="12934"/>
                    <a:pt x="21290" y="12467"/>
                  </a:cubicBezTo>
                  <a:cubicBezTo>
                    <a:pt x="21155" y="11999"/>
                    <a:pt x="20993" y="11570"/>
                    <a:pt x="20805" y="11178"/>
                  </a:cubicBezTo>
                  <a:cubicBezTo>
                    <a:pt x="20616" y="10787"/>
                    <a:pt x="20401" y="10433"/>
                    <a:pt x="20293" y="10054"/>
                  </a:cubicBezTo>
                  <a:cubicBezTo>
                    <a:pt x="20186" y="9675"/>
                    <a:pt x="20186" y="9271"/>
                    <a:pt x="20186" y="886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07" name="الرسم"/>
          <p:cNvGrpSpPr/>
          <p:nvPr/>
        </p:nvGrpSpPr>
        <p:grpSpPr>
          <a:xfrm>
            <a:off x="9617417" y="10891725"/>
            <a:ext cx="1598897" cy="865568"/>
            <a:chOff x="635" y="0"/>
            <a:chExt cx="1598895" cy="865567"/>
          </a:xfrm>
        </p:grpSpPr>
        <p:sp>
          <p:nvSpPr>
            <p:cNvPr id="303" name="خط"/>
            <p:cNvSpPr/>
            <p:nvPr/>
          </p:nvSpPr>
          <p:spPr>
            <a:xfrm>
              <a:off x="635" y="-1"/>
              <a:ext cx="108196" cy="4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337"/>
                    <a:pt x="9600" y="6673"/>
                    <a:pt x="13200" y="10273"/>
                  </a:cubicBezTo>
                  <a:cubicBezTo>
                    <a:pt x="16800" y="13873"/>
                    <a:pt x="19200" y="1773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493527" y="396718"/>
              <a:ext cx="36066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589701" y="408673"/>
              <a:ext cx="453886" cy="45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5" fill="norm" stroke="1" extrusionOk="0">
                  <a:moveTo>
                    <a:pt x="19326" y="1130"/>
                  </a:moveTo>
                  <a:cubicBezTo>
                    <a:pt x="18379" y="1505"/>
                    <a:pt x="17432" y="1881"/>
                    <a:pt x="17337" y="1787"/>
                  </a:cubicBezTo>
                  <a:cubicBezTo>
                    <a:pt x="17242" y="1693"/>
                    <a:pt x="18000" y="1130"/>
                    <a:pt x="18853" y="660"/>
                  </a:cubicBezTo>
                  <a:cubicBezTo>
                    <a:pt x="19705" y="191"/>
                    <a:pt x="20653" y="-185"/>
                    <a:pt x="21126" y="97"/>
                  </a:cubicBezTo>
                  <a:cubicBezTo>
                    <a:pt x="21600" y="378"/>
                    <a:pt x="21600" y="1318"/>
                    <a:pt x="20937" y="2820"/>
                  </a:cubicBezTo>
                  <a:cubicBezTo>
                    <a:pt x="20274" y="4323"/>
                    <a:pt x="18947" y="6389"/>
                    <a:pt x="15347" y="9582"/>
                  </a:cubicBezTo>
                  <a:cubicBezTo>
                    <a:pt x="11747" y="12775"/>
                    <a:pt x="5874" y="17095"/>
                    <a:pt x="0" y="214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1315516" y="192348"/>
              <a:ext cx="284015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21263" y="0"/>
                  </a:moveTo>
                  <a:cubicBezTo>
                    <a:pt x="15563" y="0"/>
                    <a:pt x="9863" y="0"/>
                    <a:pt x="6113" y="318"/>
                  </a:cubicBezTo>
                  <a:cubicBezTo>
                    <a:pt x="2363" y="635"/>
                    <a:pt x="563" y="1271"/>
                    <a:pt x="113" y="2541"/>
                  </a:cubicBezTo>
                  <a:cubicBezTo>
                    <a:pt x="-337" y="3812"/>
                    <a:pt x="563" y="5718"/>
                    <a:pt x="2813" y="8259"/>
                  </a:cubicBezTo>
                  <a:cubicBezTo>
                    <a:pt x="5063" y="10800"/>
                    <a:pt x="8663" y="13976"/>
                    <a:pt x="10613" y="16306"/>
                  </a:cubicBezTo>
                  <a:cubicBezTo>
                    <a:pt x="12563" y="18635"/>
                    <a:pt x="12863" y="20118"/>
                    <a:pt x="1316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12" name="الرسم"/>
          <p:cNvGrpSpPr/>
          <p:nvPr/>
        </p:nvGrpSpPr>
        <p:grpSpPr>
          <a:xfrm>
            <a:off x="17876373" y="10807572"/>
            <a:ext cx="1899442" cy="1130048"/>
            <a:chOff x="634" y="0"/>
            <a:chExt cx="1899440" cy="1130046"/>
          </a:xfrm>
        </p:grpSpPr>
        <p:sp>
          <p:nvSpPr>
            <p:cNvPr id="308" name="خط"/>
            <p:cNvSpPr/>
            <p:nvPr/>
          </p:nvSpPr>
          <p:spPr>
            <a:xfrm>
              <a:off x="634" y="0"/>
              <a:ext cx="136297" cy="71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75" y="3275"/>
                    <a:pt x="6351" y="6549"/>
                    <a:pt x="9526" y="10006"/>
                  </a:cubicBezTo>
                  <a:cubicBezTo>
                    <a:pt x="12701" y="13462"/>
                    <a:pt x="15877" y="17100"/>
                    <a:pt x="20322" y="20618"/>
                  </a:cubicBezTo>
                  <a:cubicBezTo>
                    <a:pt x="20737" y="20946"/>
                    <a:pt x="21164" y="21274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325222" y="480870"/>
              <a:ext cx="36067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529592" y="384696"/>
              <a:ext cx="437168" cy="7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1207" y="3832"/>
                  </a:moveTo>
                  <a:cubicBezTo>
                    <a:pt x="20225" y="3832"/>
                    <a:pt x="19244" y="3832"/>
                    <a:pt x="18262" y="3832"/>
                  </a:cubicBezTo>
                  <a:cubicBezTo>
                    <a:pt x="17280" y="3832"/>
                    <a:pt x="16298" y="3832"/>
                    <a:pt x="15709" y="3542"/>
                  </a:cubicBezTo>
                  <a:cubicBezTo>
                    <a:pt x="15120" y="3252"/>
                    <a:pt x="14924" y="2671"/>
                    <a:pt x="15120" y="2148"/>
                  </a:cubicBezTo>
                  <a:cubicBezTo>
                    <a:pt x="15316" y="1626"/>
                    <a:pt x="15905" y="1161"/>
                    <a:pt x="16691" y="755"/>
                  </a:cubicBezTo>
                  <a:cubicBezTo>
                    <a:pt x="17476" y="348"/>
                    <a:pt x="18458" y="0"/>
                    <a:pt x="19342" y="0"/>
                  </a:cubicBezTo>
                  <a:cubicBezTo>
                    <a:pt x="20225" y="0"/>
                    <a:pt x="21011" y="348"/>
                    <a:pt x="21305" y="1684"/>
                  </a:cubicBezTo>
                  <a:cubicBezTo>
                    <a:pt x="21600" y="3019"/>
                    <a:pt x="21404" y="5342"/>
                    <a:pt x="19931" y="7781"/>
                  </a:cubicBezTo>
                  <a:cubicBezTo>
                    <a:pt x="18458" y="10219"/>
                    <a:pt x="15709" y="12774"/>
                    <a:pt x="12175" y="15097"/>
                  </a:cubicBezTo>
                  <a:cubicBezTo>
                    <a:pt x="8640" y="17419"/>
                    <a:pt x="4320" y="1951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1130681" y="84152"/>
              <a:ext cx="769395" cy="57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0"/>
                  </a:moveTo>
                  <a:cubicBezTo>
                    <a:pt x="20587" y="1950"/>
                    <a:pt x="19575" y="3900"/>
                    <a:pt x="18619" y="6375"/>
                  </a:cubicBezTo>
                  <a:cubicBezTo>
                    <a:pt x="17662" y="8850"/>
                    <a:pt x="16762" y="11850"/>
                    <a:pt x="16144" y="14175"/>
                  </a:cubicBezTo>
                  <a:cubicBezTo>
                    <a:pt x="15525" y="16500"/>
                    <a:pt x="15188" y="18150"/>
                    <a:pt x="14963" y="19350"/>
                  </a:cubicBezTo>
                  <a:cubicBezTo>
                    <a:pt x="14738" y="20550"/>
                    <a:pt x="14625" y="21300"/>
                    <a:pt x="14344" y="21450"/>
                  </a:cubicBezTo>
                  <a:cubicBezTo>
                    <a:pt x="14062" y="21600"/>
                    <a:pt x="13612" y="21150"/>
                    <a:pt x="12881" y="19650"/>
                  </a:cubicBezTo>
                  <a:cubicBezTo>
                    <a:pt x="12150" y="18150"/>
                    <a:pt x="11137" y="15600"/>
                    <a:pt x="9281" y="12750"/>
                  </a:cubicBezTo>
                  <a:cubicBezTo>
                    <a:pt x="7425" y="9900"/>
                    <a:pt x="4725" y="6750"/>
                    <a:pt x="3037" y="5175"/>
                  </a:cubicBezTo>
                  <a:cubicBezTo>
                    <a:pt x="1350" y="3600"/>
                    <a:pt x="675" y="3600"/>
                    <a:pt x="0" y="3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