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9"/>
  </p:notesMasterIdLst>
  <p:sldIdLst>
    <p:sldId id="264" r:id="rId2"/>
    <p:sldId id="259" r:id="rId3"/>
    <p:sldId id="257" r:id="rId4"/>
    <p:sldId id="265" r:id="rId5"/>
    <p:sldId id="266" r:id="rId6"/>
    <p:sldId id="267" r:id="rId7"/>
    <p:sldId id="260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Tajawal Black" panose="020B0604020202020204" charset="-78"/>
      <p:bold r:id="rId14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ية" id="{37F7D7D0-D62B-490E-8A6F-655CFF175584}">
          <p14:sldIdLst>
            <p14:sldId id="264"/>
            <p14:sldId id="259"/>
            <p14:sldId id="257"/>
          </p14:sldIdLst>
        </p14:section>
        <p14:section name="شرائح يمكن تكرارها لزيادة عدد الأدوار أو حذفها لتقليل عدد الأدوار" id="{82402B71-2F19-4C5B-AA10-3825F3999504}">
          <p14:sldIdLst>
            <p14:sldId id="265"/>
            <p14:sldId id="266"/>
            <p14:sldId id="267"/>
          </p14:sldIdLst>
        </p14:section>
        <p14:section name="الفوز - الوصول الى أعلى البرج" id="{50EB2E71-4872-4B8B-A1F1-C9FC96D8F3E4}">
          <p14:sldIdLst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A5F89"/>
    <a:srgbClr val="B0431C"/>
    <a:srgbClr val="DC5223"/>
    <a:srgbClr val="B25131"/>
    <a:srgbClr val="590A43"/>
    <a:srgbClr val="3A2F66"/>
    <a:srgbClr val="963D32"/>
    <a:srgbClr val="903A32"/>
    <a:srgbClr val="DBD2E0"/>
    <a:srgbClr val="00F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429" autoAdjust="0"/>
    <p:restoredTop sz="95097" autoAdjust="0"/>
  </p:normalViewPr>
  <p:slideViewPr>
    <p:cSldViewPr snapToGrid="0" showGuides="1">
      <p:cViewPr varScale="1">
        <p:scale>
          <a:sx n="100" d="100"/>
          <a:sy n="100" d="100"/>
        </p:scale>
        <p:origin x="60" y="2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6E6DA-B656-4F61-8A6E-A6870411F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AD3783-C425-488B-BCBA-EF0F6CD2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68EAD4-8F42-47DE-B63E-C284438C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35F0E3-1035-4514-821E-9A0E47B5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5AAF-EB1A-46E7-9725-F7500C6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3922C7-4B49-4F86-A6C4-FEA33C8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51B39-4542-4095-9906-235BD394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95C15E-47BD-480B-8F12-CB5F7589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6F4D06-D34D-4B08-A867-5C350378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11F64-7E96-495D-B506-D03570B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683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123501-EE1E-41EA-AD0F-FED24C8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5768BAE-52BB-44DD-A2AD-EDFFA68F2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8BD1A-CCEB-46F9-AB8D-07D7CE8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C6CC1-D034-4BDC-813C-7C456E1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DACD8-3EC9-41B6-9D0B-2BDBB051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5770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AB4973-551F-4E87-B9CB-B8941DA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8FE92E-7081-4AA8-9E41-04872F83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CD8043-610E-490F-8096-EB6F3A44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288E82-D2B7-43F1-97A2-841EB8ED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2420D-3064-4E7F-884F-FF0FE95F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D8767-CA7D-4412-B6F6-4968F32C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708D86-83F2-431A-8959-6923B339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3170F-DEB5-4F07-A40E-34307B83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B08CCE-6B46-4EA4-84DE-6BE4028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C9E116-02F3-44B0-BBA2-0CD6EFE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719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57743E-B07D-4040-9E4B-1D5D2A75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B21A1-5AFC-4A92-BD71-7A6551D3B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943EE-2AA6-420E-961F-01BAFC531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4C67CE-2DFF-4379-B1F2-20651AD7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EDA86B-8B80-4321-89A3-8C665863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BCFC15-D131-44C5-A2B3-6B6BBBCB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79417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AF98B-60BD-40D7-B60B-BBAC95A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422D1-D54D-4050-B8DC-A1F4792E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5DE62A-70A7-4870-A5B0-7BEE3EA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5B1432-FCEE-4AC8-80D4-8501669BD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905CA0-305C-4DCD-9BFD-39184EA44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C633C0-6F34-4B80-BEDC-55CBDA5F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FA186A-A152-4C2C-99EA-3B9E787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F6CA2C-5C52-445D-A35E-A7CD003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2834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8B8A7-E41E-4CAE-A68C-5E098542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04E486-5E1F-4E4D-9D85-3AFB5923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1CA31-BB3E-4056-9FC6-AD37A27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544272-F103-4B82-BD7C-EF9DDB3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3061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DA2761-69C1-48FF-88EB-68F9B909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88473D-9F19-4062-A0C0-91448474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89C9F6-EC46-4BC3-B5B4-EE168D2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4767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70AFF-A428-48CF-9317-52D7CDC2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ABA26A-BA48-4071-A75F-63EBD59A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1462FE-5296-4236-B8F5-794A586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5566C6-C11D-4FA4-A06B-F13D7DCA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25E733-A8E6-4AB5-8486-5C48E454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87699-D271-43CF-AA7C-11935C1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9511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BD39F-8A86-4378-8715-886A2FD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3BBC40-ACE7-4FC8-8041-160B159BE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B2A764-9344-41E3-A3B4-008CE563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20ACD4-1707-4ED1-A0BD-F783CF1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A3845A-904D-4D13-B7C0-09E1456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5226B4-422C-465A-B04D-8068F880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3409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8AE9A1-5591-4FF0-A496-61C98BE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13CD33-E012-496A-906C-C7B652C6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005C8-0B9B-49D2-9D80-32BAA7E65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3865-F226-48E6-92DD-33CC5C6B9B87}" type="datetimeFigureOut">
              <a:rPr lang="ar-EG" smtClean="0"/>
              <a:t>19/10/1444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69893-F0B8-4C79-9328-6E6065190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007B4A-7E30-40E4-9576-1774AAC1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2.wav"/><Relationship Id="rId21" Type="http://schemas.openxmlformats.org/officeDocument/2006/relationships/image" Target="../media/image9.png"/><Relationship Id="rId7" Type="http://schemas.microsoft.com/office/2007/relationships/media" Target="../media/media4.wav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microsoft.com/office/2007/relationships/media" Target="../media/media1.mp4"/><Relationship Id="rId16" Type="http://schemas.openxmlformats.org/officeDocument/2006/relationships/image" Target="../media/image6.png"/><Relationship Id="rId20" Type="http://schemas.openxmlformats.org/officeDocument/2006/relationships/audio" Target="../media/audio3.wav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24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23" Type="http://schemas.openxmlformats.org/officeDocument/2006/relationships/image" Target="../media/image11.png"/><Relationship Id="rId10" Type="http://schemas.openxmlformats.org/officeDocument/2006/relationships/audio" Target="../media/audio1.wav"/><Relationship Id="rId19" Type="http://schemas.openxmlformats.org/officeDocument/2006/relationships/audio" Target="../media/audio2.wav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Relationship Id="rId2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audio" Target="../media/audio4.wav"/><Relationship Id="rId3" Type="http://schemas.microsoft.com/office/2007/relationships/media" Target="../media/media5.mp3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audio" Target="../media/audio3.wav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audio" Target="../media/media5.mp3"/><Relationship Id="rId9" Type="http://schemas.openxmlformats.org/officeDocument/2006/relationships/image" Target="../media/image14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18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openxmlformats.org/officeDocument/2006/relationships/image" Target="../media/image15.png"/><Relationship Id="rId2" Type="http://schemas.microsoft.com/office/2007/relationships/media" Target="../media/media1.mp4"/><Relationship Id="rId16" Type="http://schemas.openxmlformats.org/officeDocument/2006/relationships/audio" Target="../media/audio4.wav"/><Relationship Id="rId1" Type="http://schemas.openxmlformats.org/officeDocument/2006/relationships/vide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17.png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audio" Target="../media/media6.wav"/><Relationship Id="rId9" Type="http://schemas.openxmlformats.org/officeDocument/2006/relationships/image" Target="../media/image16.png"/><Relationship Id="rId1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18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openxmlformats.org/officeDocument/2006/relationships/image" Target="../media/image15.png"/><Relationship Id="rId2" Type="http://schemas.microsoft.com/office/2007/relationships/media" Target="../media/media1.mp4"/><Relationship Id="rId16" Type="http://schemas.openxmlformats.org/officeDocument/2006/relationships/audio" Target="../media/audio4.wav"/><Relationship Id="rId1" Type="http://schemas.openxmlformats.org/officeDocument/2006/relationships/vide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17.png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audio" Target="../media/media6.wav"/><Relationship Id="rId9" Type="http://schemas.openxmlformats.org/officeDocument/2006/relationships/image" Target="../media/image16.png"/><Relationship Id="rId1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18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openxmlformats.org/officeDocument/2006/relationships/image" Target="../media/image15.png"/><Relationship Id="rId2" Type="http://schemas.microsoft.com/office/2007/relationships/media" Target="../media/media1.mp4"/><Relationship Id="rId16" Type="http://schemas.openxmlformats.org/officeDocument/2006/relationships/audio" Target="../media/audio4.wav"/><Relationship Id="rId1" Type="http://schemas.openxmlformats.org/officeDocument/2006/relationships/vide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17.png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audio" Target="../media/media6.wav"/><Relationship Id="rId9" Type="http://schemas.openxmlformats.org/officeDocument/2006/relationships/image" Target="../media/image16.png"/><Relationship Id="rId1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18" Type="http://schemas.openxmlformats.org/officeDocument/2006/relationships/image" Target="../media/image12.png"/><Relationship Id="rId3" Type="http://schemas.microsoft.com/office/2007/relationships/media" Target="../media/media6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openxmlformats.org/officeDocument/2006/relationships/image" Target="../media/image15.png"/><Relationship Id="rId2" Type="http://schemas.microsoft.com/office/2007/relationships/media" Target="../media/media1.mp4"/><Relationship Id="rId16" Type="http://schemas.openxmlformats.org/officeDocument/2006/relationships/audio" Target="../media/audio4.wav"/><Relationship Id="rId1" Type="http://schemas.openxmlformats.org/officeDocument/2006/relationships/vide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17.png"/><Relationship Id="rId5" Type="http://schemas.microsoft.com/office/2007/relationships/media" Target="../media/media5.mp3"/><Relationship Id="rId1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audio" Target="../media/media6.wav"/><Relationship Id="rId9" Type="http://schemas.openxmlformats.org/officeDocument/2006/relationships/image" Target="../media/image16.png"/><Relationship Id="rId1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3.png"/><Relationship Id="rId3" Type="http://schemas.microsoft.com/office/2007/relationships/media" Target="../media/media7.wav"/><Relationship Id="rId21" Type="http://schemas.openxmlformats.org/officeDocument/2006/relationships/image" Target="../media/image19.png"/><Relationship Id="rId7" Type="http://schemas.microsoft.com/office/2007/relationships/media" Target="../media/media6.wav"/><Relationship Id="rId12" Type="http://schemas.openxmlformats.org/officeDocument/2006/relationships/audio" Target="../media/media3.mp3"/><Relationship Id="rId17" Type="http://schemas.openxmlformats.org/officeDocument/2006/relationships/image" Target="../media/image5.png"/><Relationship Id="rId2" Type="http://schemas.microsoft.com/office/2007/relationships/media" Target="../media/media1.mp4"/><Relationship Id="rId16" Type="http://schemas.openxmlformats.org/officeDocument/2006/relationships/image" Target="../media/image15.png"/><Relationship Id="rId20" Type="http://schemas.openxmlformats.org/officeDocument/2006/relationships/image" Target="../media/image8.png"/><Relationship Id="rId1" Type="http://schemas.openxmlformats.org/officeDocument/2006/relationships/video" Target="NULL" TargetMode="External"/><Relationship Id="rId6" Type="http://schemas.openxmlformats.org/officeDocument/2006/relationships/audio" Target="../media/media8.wav"/><Relationship Id="rId11" Type="http://schemas.microsoft.com/office/2007/relationships/media" Target="../media/media3.mp3"/><Relationship Id="rId24" Type="http://schemas.openxmlformats.org/officeDocument/2006/relationships/image" Target="../media/image12.png"/><Relationship Id="rId5" Type="http://schemas.microsoft.com/office/2007/relationships/media" Target="../media/media8.wav"/><Relationship Id="rId15" Type="http://schemas.openxmlformats.org/officeDocument/2006/relationships/audio" Target="../media/audio3.wav"/><Relationship Id="rId23" Type="http://schemas.openxmlformats.org/officeDocument/2006/relationships/image" Target="../media/image4.png"/><Relationship Id="rId10" Type="http://schemas.openxmlformats.org/officeDocument/2006/relationships/audio" Target="../media/media9.wav"/><Relationship Id="rId19" Type="http://schemas.openxmlformats.org/officeDocument/2006/relationships/image" Target="../media/image7.png"/><Relationship Id="rId4" Type="http://schemas.openxmlformats.org/officeDocument/2006/relationships/audio" Target="../media/media7.wav"/><Relationship Id="rId9" Type="http://schemas.microsoft.com/office/2007/relationships/media" Target="../media/media9.wav"/><Relationship Id="rId14" Type="http://schemas.openxmlformats.org/officeDocument/2006/relationships/image" Target="../media/image18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1165E381-415D-4BF8-AEA5-BE0C910543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59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115737DF-1CBC-4D36-9F3A-C0285618673D}"/>
              </a:ext>
            </a:extLst>
          </p:cNvPr>
          <p:cNvSpPr/>
          <p:nvPr/>
        </p:nvSpPr>
        <p:spPr>
          <a:xfrm>
            <a:off x="0" y="129155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C12E6F3-BBC5-41EA-8D3B-6AE289966EEC}"/>
              </a:ext>
            </a:extLst>
          </p:cNvPr>
          <p:cNvGrpSpPr/>
          <p:nvPr/>
        </p:nvGrpSpPr>
        <p:grpSpPr>
          <a:xfrm>
            <a:off x="5715699" y="129155"/>
            <a:ext cx="4829424" cy="5889681"/>
            <a:chOff x="5715699" y="430105"/>
            <a:chExt cx="4829424" cy="5889681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289DAE0D-D4F4-4F89-AD5A-7D5CF2C8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56976" y="1175766"/>
              <a:ext cx="4346873" cy="5144020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38578BD-46BE-4990-BBBD-1B6D9AB57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57514" y="3466789"/>
              <a:ext cx="2145796" cy="15849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218BD97-CEB5-4A15-8532-07B4E959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56666" y="430105"/>
              <a:ext cx="2406696" cy="1333371"/>
            </a:xfrm>
            <a:prstGeom prst="rect">
              <a:avLst/>
            </a:prstGeom>
          </p:spPr>
        </p:pic>
        <p:pic>
          <p:nvPicPr>
            <p:cNvPr id="24" name="صورة 23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664D06D2-C024-403E-B90C-439740F6A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15699" y="1744995"/>
              <a:ext cx="4829424" cy="1699485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1F18FA3-6934-4280-B176-9FACC47473D5}"/>
                </a:ext>
              </a:extLst>
            </p:cNvPr>
            <p:cNvSpPr txBox="1"/>
            <p:nvPr/>
          </p:nvSpPr>
          <p:spPr>
            <a:xfrm>
              <a:off x="6192870" y="2075129"/>
              <a:ext cx="3895402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ln w="12700">
                    <a:noFill/>
                  </a:ln>
                  <a:solidFill>
                    <a:srgbClr val="FED7C2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هل تستطيع الوصول الى أعلى دور في البرج</a:t>
              </a:r>
              <a:endParaRPr lang="ar-EG" sz="2800" dirty="0">
                <a:ln w="12700">
                  <a:noFill/>
                </a:ln>
                <a:solidFill>
                  <a:srgbClr val="FED7C2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4FA5406C-11D8-4629-912A-B5E603CF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24863" y="4090361"/>
              <a:ext cx="800403" cy="96139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24615D49-CC76-4033-99FE-D44A84BC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302626" y="3665424"/>
              <a:ext cx="826010" cy="1411227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6D6FD9E9-F221-4338-A98E-2071B9F2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18000000">
              <a:off x="8385086" y="4608725"/>
              <a:ext cx="393193" cy="530353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8C82195B-F706-4BD3-8B67-D016F3BE8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632733">
              <a:off x="7986831" y="4495460"/>
              <a:ext cx="393193" cy="530353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7A3704B8-83F7-4F3C-88B5-DB5D2D13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632733">
              <a:off x="8254980" y="4739715"/>
              <a:ext cx="393193" cy="530353"/>
            </a:xfrm>
            <a:prstGeom prst="rect">
              <a:avLst/>
            </a:pr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FA7232CB-F619-4FAB-868D-B77420DB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4550352">
              <a:off x="7824487" y="4732463"/>
              <a:ext cx="393193" cy="530353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1DD7777E-2F89-4A31-9157-6EAD3B9B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4021052">
              <a:off x="8712121" y="4696837"/>
              <a:ext cx="393193" cy="530353"/>
            </a:xfrm>
            <a:prstGeom prst="rect">
              <a:avLst/>
            </a:prstGeom>
          </p:spPr>
        </p:pic>
      </p:grpSp>
      <p:sp>
        <p:nvSpPr>
          <p:cNvPr id="2" name="مستطيل: زوايا مستديرة 1">
            <a:hlinkClick r:id="" action="ppaction://hlinkshowjump?jump=nextslide">
              <a:snd r:embed="rId19" name="arrow.wav"/>
            </a:hlinkClick>
            <a:hlinkHover r:id="" action="ppaction://noaction" highlightClick="1">
              <a:snd r:embed="rId20" name="click.wav"/>
            </a:hlinkHover>
            <a:extLst>
              <a:ext uri="{FF2B5EF4-FFF2-40B4-BE49-F238E27FC236}">
                <a16:creationId xmlns:a16="http://schemas.microsoft.com/office/drawing/2014/main" id="{D69B509E-CC84-4080-A331-AD79BEE6A837}"/>
              </a:ext>
            </a:extLst>
          </p:cNvPr>
          <p:cNvSpPr/>
          <p:nvPr/>
        </p:nvSpPr>
        <p:spPr>
          <a:xfrm>
            <a:off x="7323757" y="5120053"/>
            <a:ext cx="1584960" cy="539552"/>
          </a:xfrm>
          <a:prstGeom prst="round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0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ابدأ</a:t>
            </a:r>
            <a:endParaRPr lang="ar-EG" sz="20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123" name="صورة 122">
            <a:extLst>
              <a:ext uri="{FF2B5EF4-FFF2-40B4-BE49-F238E27FC236}">
                <a16:creationId xmlns:a16="http://schemas.microsoft.com/office/drawing/2014/main" id="{A97CC095-E5F0-43C5-9F10-F1BDCFDD50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9947" y="5478853"/>
            <a:ext cx="1512107" cy="453945"/>
          </a:xfrm>
          <a:prstGeom prst="rect">
            <a:avLst/>
          </a:prstGeom>
        </p:spPr>
      </p:pic>
      <p:pic>
        <p:nvPicPr>
          <p:cNvPr id="124" name="صورة 123">
            <a:extLst>
              <a:ext uri="{FF2B5EF4-FFF2-40B4-BE49-F238E27FC236}">
                <a16:creationId xmlns:a16="http://schemas.microsoft.com/office/drawing/2014/main" id="{5CC9FFCB-C5C0-46FF-97AE-26784EAD9A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04175" y="5525661"/>
            <a:ext cx="1383651" cy="347980"/>
          </a:xfrm>
          <a:prstGeom prst="rect">
            <a:avLst/>
          </a:prstGeom>
        </p:spPr>
      </p:pic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049DFD91-1B44-4773-A9F6-BFFC5822BB8D}"/>
              </a:ext>
            </a:extLst>
          </p:cNvPr>
          <p:cNvGrpSpPr/>
          <p:nvPr/>
        </p:nvGrpSpPr>
        <p:grpSpPr>
          <a:xfrm>
            <a:off x="-367124" y="2552915"/>
            <a:ext cx="5620558" cy="2452136"/>
            <a:chOff x="-849790" y="-253946"/>
            <a:chExt cx="3895402" cy="1699485"/>
          </a:xfrm>
        </p:grpSpPr>
        <p:pic>
          <p:nvPicPr>
            <p:cNvPr id="36" name="صورة 35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350C81DB-1BD9-4F2F-9107-92DD9E690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614658" y="-253946"/>
              <a:ext cx="3548616" cy="1699485"/>
            </a:xfrm>
            <a:prstGeom prst="rect">
              <a:avLst/>
            </a:prstGeom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22D2C240-6EBB-49FB-820D-730B87448D9B}"/>
                </a:ext>
              </a:extLst>
            </p:cNvPr>
            <p:cNvSpPr txBox="1"/>
            <p:nvPr/>
          </p:nvSpPr>
          <p:spPr>
            <a:xfrm>
              <a:off x="-849790" y="357465"/>
              <a:ext cx="3895402" cy="36262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ln w="12700">
                    <a:noFill/>
                  </a:ln>
                  <a:solidFill>
                    <a:srgbClr val="FED7C2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الاستدلال الاستقرائي</a:t>
              </a:r>
              <a:endParaRPr lang="ar-EG" sz="2800" dirty="0">
                <a:ln w="12700">
                  <a:noFill/>
                </a:ln>
                <a:solidFill>
                  <a:srgbClr val="FED7C2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pic>
        <p:nvPicPr>
          <p:cNvPr id="5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DBE09F8E-B6FA-4B86-848C-53030DA083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994913" y="-778099"/>
            <a:ext cx="487363" cy="487363"/>
          </a:xfrm>
          <a:prstGeom prst="rect">
            <a:avLst/>
          </a:prstGeom>
        </p:spPr>
      </p:pic>
      <p:pic>
        <p:nvPicPr>
          <p:cNvPr id="42" name="zapsplat_cartoon_voice_funny_gibberish_worried_scared_19920">
            <a:hlinkClick r:id="" action="ppaction://media"/>
            <a:extLst>
              <a:ext uri="{FF2B5EF4-FFF2-40B4-BE49-F238E27FC236}">
                <a16:creationId xmlns:a16="http://schemas.microsoft.com/office/drawing/2014/main" id="{108FF7B5-A25D-43BB-949C-E41FF7AEB5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27786" y="-760512"/>
            <a:ext cx="487362" cy="487363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2B34A8B3-3FBA-4D3F-A466-95BCF310B2DF}"/>
              </a:ext>
            </a:extLst>
          </p:cNvPr>
          <p:cNvSpPr/>
          <p:nvPr/>
        </p:nvSpPr>
        <p:spPr>
          <a:xfrm>
            <a:off x="12559125" y="2025517"/>
            <a:ext cx="1331089" cy="96784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تحذف هذه الشريحة</a:t>
            </a:r>
            <a:endParaRPr lang="ar-EG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15C15B2-E535-402F-B3F9-8A64D87464D3}"/>
              </a:ext>
            </a:extLst>
          </p:cNvPr>
          <p:cNvSpPr txBox="1"/>
          <p:nvPr/>
        </p:nvSpPr>
        <p:spPr>
          <a:xfrm>
            <a:off x="12499727" y="1755140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pic>
        <p:nvPicPr>
          <p:cNvPr id="8" name="mixkit-funny-cartoon-melody-2881">
            <a:hlinkClick r:id="" action="ppaction://media"/>
            <a:extLst>
              <a:ext uri="{FF2B5EF4-FFF2-40B4-BE49-F238E27FC236}">
                <a16:creationId xmlns:a16="http://schemas.microsoft.com/office/drawing/2014/main" id="{B0D6385D-9BF2-4926-840D-65D3FE1B00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519883" y="-766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8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57317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60976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0001-2923">
            <a:hlinkClick r:id="" action="ppaction://media"/>
            <a:extLst>
              <a:ext uri="{FF2B5EF4-FFF2-40B4-BE49-F238E27FC236}">
                <a16:creationId xmlns:a16="http://schemas.microsoft.com/office/drawing/2014/main" id="{98D4157F-59A9-4A3F-9659-53C8FFD23D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67" end="8169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F54535-A8DD-4296-A7EF-4F606FBBC346}"/>
              </a:ext>
            </a:extLst>
          </p:cNvPr>
          <p:cNvSpPr/>
          <p:nvPr/>
        </p:nvSpPr>
        <p:spPr>
          <a:xfrm>
            <a:off x="0" y="-17267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113F665-EE3B-41C4-AA44-E8F7CFB57577}"/>
              </a:ext>
            </a:extLst>
          </p:cNvPr>
          <p:cNvGrpSpPr/>
          <p:nvPr/>
        </p:nvGrpSpPr>
        <p:grpSpPr>
          <a:xfrm>
            <a:off x="4893010" y="17266"/>
            <a:ext cx="7005757" cy="6688761"/>
            <a:chOff x="5089785" y="17266"/>
            <a:chExt cx="7005757" cy="6688761"/>
          </a:xfrm>
        </p:grpSpPr>
        <p:pic>
          <p:nvPicPr>
            <p:cNvPr id="17" name="صورة 16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800E34D6-6F36-4E8D-99CD-0E5159FE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89785" y="151972"/>
              <a:ext cx="7005757" cy="6554055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199FA30-E09C-483C-928D-C84B7F98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81084" y="17266"/>
              <a:ext cx="1019847" cy="997383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D56E001-7940-4A20-89AE-ABAD478C1082}"/>
              </a:ext>
            </a:extLst>
          </p:cNvPr>
          <p:cNvSpPr txBox="1"/>
          <p:nvPr/>
        </p:nvSpPr>
        <p:spPr>
          <a:xfrm>
            <a:off x="5229792" y="1247646"/>
            <a:ext cx="63321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جاءت كلمة استقراء من</a:t>
            </a:r>
            <a:endParaRPr lang="ar-EG" sz="4000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8504244-FA1D-41CD-9F44-1DF2C069BADC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7774CC40-D7CF-4957-B936-57CC6BD9C79C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7" name="صورة 26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56357106-A5FE-43C0-AD21-B6B704729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2BE409A9-20B0-4388-8FEE-B284EA0D8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30" name="صورة 29">
                <a:extLst>
                  <a:ext uri="{FF2B5EF4-FFF2-40B4-BE49-F238E27FC236}">
                    <a16:creationId xmlns:a16="http://schemas.microsoft.com/office/drawing/2014/main" id="{102AE85A-2A83-484C-809D-6DC88C9660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A921947-1978-40D6-B9BE-1199726F9A43}"/>
                </a:ext>
              </a:extLst>
            </p:cNvPr>
            <p:cNvSpPr txBox="1"/>
            <p:nvPr/>
          </p:nvSpPr>
          <p:spPr>
            <a:xfrm>
              <a:off x="6075205" y="511018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2800" b="1" dirty="0" err="1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الاجابة</a:t>
              </a:r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31" name="مستطيل: زوايا مستديرة 30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98C99EBA-68C8-4642-A146-5D296AE718B7}"/>
              </a:ext>
            </a:extLst>
          </p:cNvPr>
          <p:cNvSpPr/>
          <p:nvPr/>
        </p:nvSpPr>
        <p:spPr>
          <a:xfrm>
            <a:off x="6401834" y="2778973"/>
            <a:ext cx="4173402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u="sng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قرأ</a:t>
            </a:r>
            <a:endParaRPr lang="ar-EG" sz="2400" u="sng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3" name="مستطيل: زوايا مستديرة 32"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BC365A4A-58E3-4D92-B0BA-AA60E3D8EC01}"/>
              </a:ext>
            </a:extLst>
          </p:cNvPr>
          <p:cNvSpPr/>
          <p:nvPr/>
        </p:nvSpPr>
        <p:spPr>
          <a:xfrm>
            <a:off x="6401834" y="3666759"/>
            <a:ext cx="4173402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قرار</a:t>
            </a:r>
            <a:endParaRPr lang="ar-EG" sz="2400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5" name="مستطيل: زوايا مستديرة 34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CFDF3E25-2DDA-4893-9C8B-BB339D01FC1B}"/>
              </a:ext>
            </a:extLst>
          </p:cNvPr>
          <p:cNvSpPr/>
          <p:nvPr/>
        </p:nvSpPr>
        <p:spPr>
          <a:xfrm>
            <a:off x="6352097" y="4760841"/>
            <a:ext cx="4173402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u="sng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تقرير</a:t>
            </a:r>
            <a:endParaRPr lang="ar-EG" sz="2400" u="sng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52059BD9-84D6-4789-BD4F-0E4A289758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42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00108D85-BDF5-49A1-BAE7-5D16CF0AD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02395" y="-807029"/>
            <a:ext cx="487363" cy="48736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D2F09F0E-FA3A-4D49-B702-94F2F2E94069}"/>
              </a:ext>
            </a:extLst>
          </p:cNvPr>
          <p:cNvSpPr/>
          <p:nvPr/>
        </p:nvSpPr>
        <p:spPr>
          <a:xfrm>
            <a:off x="12604830" y="1539433"/>
            <a:ext cx="1331089" cy="96784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تحذف هذه الشريحة</a:t>
            </a:r>
            <a:endParaRPr lang="ar-EG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69621CE-0BA7-4510-BACC-E99932B334AF}"/>
              </a:ext>
            </a:extLst>
          </p:cNvPr>
          <p:cNvSpPr txBox="1"/>
          <p:nvPr/>
        </p:nvSpPr>
        <p:spPr>
          <a:xfrm>
            <a:off x="12604830" y="129321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30248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8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15854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2" grpId="0"/>
      <p:bldP spid="31" grpId="0" animBg="1"/>
      <p:bldP spid="33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0" y="-17267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83837"/>
            <a:ext cx="654053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فيه يتم التوصل إلى النتيجة  بعد دراسة عينة من الحالات المتعلقة بالموضوع</a:t>
            </a:r>
            <a:endParaRPr lang="ar-EG" sz="3200" b="1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</a:t>
              </a:r>
              <a:r>
                <a:rPr lang="ar-SA" sz="2800" b="1" dirty="0" err="1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الاجابة</a:t>
              </a:r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5987845" y="3953455"/>
            <a:ext cx="4965290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u="sng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الاستدلال الاستقرائي المباشر</a:t>
            </a:r>
            <a:endParaRPr lang="ar-EG" sz="2400" b="1" u="sng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449961" y="2874998"/>
            <a:ext cx="4345858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الاستدلال الاستنباطي</a:t>
            </a:r>
            <a:endParaRPr lang="ar-EG" sz="2400" b="1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302852" y="5065129"/>
            <a:ext cx="4492967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التفكير التأملي</a:t>
            </a:r>
            <a:endParaRPr lang="ar-EG" sz="2400" b="1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27321" y="-807029"/>
            <a:ext cx="487363" cy="48736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02395" y="-807029"/>
            <a:ext cx="487363" cy="487363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163046DD-D407-445D-B548-5E2465DA9265}"/>
              </a:ext>
            </a:extLst>
          </p:cNvPr>
          <p:cNvSpPr/>
          <p:nvPr/>
        </p:nvSpPr>
        <p:spPr>
          <a:xfrm>
            <a:off x="12515281" y="1430058"/>
            <a:ext cx="1510184" cy="13355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فقط</a:t>
            </a:r>
          </a:p>
          <a:p>
            <a:pPr algn="ctr"/>
            <a:r>
              <a:rPr lang="ar-SA" dirty="0"/>
              <a:t>( لا تحذفها)</a:t>
            </a:r>
            <a:endParaRPr lang="ar-EG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5DA621F-C71B-4202-BBEF-C83D385C74AA}"/>
              </a:ext>
            </a:extLst>
          </p:cNvPr>
          <p:cNvSpPr txBox="1"/>
          <p:nvPr/>
        </p:nvSpPr>
        <p:spPr>
          <a:xfrm>
            <a:off x="12604829" y="118383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3088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2BFFD798-7937-488F-891E-DFF40D489BB0}"/>
              </a:ext>
            </a:extLst>
          </p:cNvPr>
          <p:cNvSpPr/>
          <p:nvPr/>
        </p:nvSpPr>
        <p:spPr>
          <a:xfrm>
            <a:off x="0" y="-17267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8383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ينقسم الاستدلال الاستقرائي إلى </a:t>
            </a:r>
            <a:endParaRPr lang="ar-EG" sz="4000" b="1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797415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 </a:t>
              </a:r>
              <a:r>
                <a:rPr lang="ar-SA" sz="2800" b="1" dirty="0" err="1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الاجابة</a:t>
              </a:r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5712542" y="2670567"/>
            <a:ext cx="5319337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u="sng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استدلال ناقص- استدلال تام</a:t>
            </a:r>
            <a:endParaRPr lang="ar-EG" sz="2400" b="1" u="sng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5715192" y="3659200"/>
            <a:ext cx="5240679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u="sng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استدلال أصغر- استدلال أكبر</a:t>
            </a:r>
            <a:endParaRPr lang="ar-EG" sz="2400" u="sng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27321" y="-807029"/>
            <a:ext cx="487363" cy="48736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02395" y="-807029"/>
            <a:ext cx="487363" cy="487363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BB14CF7-DC46-4726-981C-F9A719106A5B}"/>
              </a:ext>
            </a:extLst>
          </p:cNvPr>
          <p:cNvSpPr txBox="1"/>
          <p:nvPr/>
        </p:nvSpPr>
        <p:spPr>
          <a:xfrm>
            <a:off x="12604829" y="118383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713A4B08-00E0-46E1-A45C-2781E525B3DE}"/>
              </a:ext>
            </a:extLst>
          </p:cNvPr>
          <p:cNvSpPr/>
          <p:nvPr/>
        </p:nvSpPr>
        <p:spPr>
          <a:xfrm>
            <a:off x="12604830" y="1539433"/>
            <a:ext cx="1331089" cy="18895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أو حذفها لتعديل عدد أدوار البرج</a:t>
            </a:r>
            <a:endParaRPr lang="ar-EG" dirty="0"/>
          </a:p>
        </p:txBody>
      </p:sp>
      <p:sp>
        <p:nvSpPr>
          <p:cNvPr id="2" name="مستطيل: زوايا مستديرة 1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53C69575-6D59-364B-5DBD-B6F14CF44486}"/>
              </a:ext>
            </a:extLst>
          </p:cNvPr>
          <p:cNvSpPr/>
          <p:nvPr/>
        </p:nvSpPr>
        <p:spPr>
          <a:xfrm>
            <a:off x="5671002" y="4602855"/>
            <a:ext cx="5751871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u="sng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استدلال مباشر- استدلال غير مباشر</a:t>
            </a:r>
            <a:endParaRPr lang="ar-EG" sz="2400" u="sng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35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2" grpId="0"/>
      <p:bldP spid="29" grpId="0" animBg="1"/>
      <p:bldP spid="3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DAFDE0B6-FBEC-4DBD-8E48-F6AEB8736F4B}"/>
              </a:ext>
            </a:extLst>
          </p:cNvPr>
          <p:cNvSpPr/>
          <p:nvPr/>
        </p:nvSpPr>
        <p:spPr>
          <a:xfrm>
            <a:off x="0" y="-17267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8383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فيه يتم التوصل إلى نتيجة بعد دراسة جميع الحالات</a:t>
            </a:r>
            <a:endParaRPr lang="ar-EG" sz="4000" b="1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797415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202434" y="4882480"/>
            <a:ext cx="4282625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u="sng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الاستدلال الاستقرائي التام</a:t>
            </a:r>
            <a:endParaRPr lang="ar-EG" sz="2400" b="1" u="sng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74998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u="sng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التفكير الناقد</a:t>
            </a:r>
            <a:endParaRPr lang="ar-EG" sz="2400" b="1" u="sng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205414" y="3818653"/>
            <a:ext cx="4380948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u="sng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حل المشكلات</a:t>
            </a:r>
            <a:endParaRPr lang="ar-EG" sz="2400" b="1" u="sng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27321" y="-807029"/>
            <a:ext cx="487363" cy="48736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02395" y="-807029"/>
            <a:ext cx="487363" cy="487363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2AB0B87-9041-4EF3-8DC1-7167841A8A74}"/>
              </a:ext>
            </a:extLst>
          </p:cNvPr>
          <p:cNvSpPr txBox="1"/>
          <p:nvPr/>
        </p:nvSpPr>
        <p:spPr>
          <a:xfrm>
            <a:off x="12604829" y="118383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53F64282-8A0D-45E2-AEE3-C0F050E67FCE}"/>
              </a:ext>
            </a:extLst>
          </p:cNvPr>
          <p:cNvSpPr/>
          <p:nvPr/>
        </p:nvSpPr>
        <p:spPr>
          <a:xfrm>
            <a:off x="12604830" y="1539433"/>
            <a:ext cx="1331089" cy="18895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أو حذفها لتعديل عدد أدوار البرج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7896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3B650BFC-C56D-4199-8B3C-88C7A016C7C0}"/>
              </a:ext>
            </a:extLst>
          </p:cNvPr>
          <p:cNvSpPr/>
          <p:nvPr/>
        </p:nvSpPr>
        <p:spPr>
          <a:xfrm>
            <a:off x="0" y="-17267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83837"/>
            <a:ext cx="654053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الحديد يتمدد بالحرارة</a:t>
            </a:r>
          </a:p>
          <a:p>
            <a:pPr algn="ctr"/>
            <a:r>
              <a:rPr lang="ar-SA" sz="28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النحاس يتمدد بالحرارة</a:t>
            </a:r>
          </a:p>
          <a:p>
            <a:pPr algn="ctr"/>
            <a:r>
              <a:rPr lang="ar-SA" sz="2800" b="1" dirty="0" err="1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الفضه</a:t>
            </a:r>
            <a:r>
              <a:rPr lang="ar-SA" sz="28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 تتمدد بالحرارة</a:t>
            </a:r>
          </a:p>
          <a:p>
            <a:pPr algn="ctr"/>
            <a:r>
              <a:rPr lang="ar-SA" sz="28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هذا مثال على الاستدلال</a:t>
            </a:r>
            <a:endParaRPr lang="ar-EG" sz="2800" b="1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797415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082753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u="sng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الناقص</a:t>
            </a:r>
            <a:endParaRPr lang="ar-EG" sz="2400" b="1" u="sng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4102857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u="sng" dirty="0">
                <a:solidFill>
                  <a:schemeClr val="accent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التام</a:t>
            </a:r>
            <a:endParaRPr lang="ar-EG" sz="2400" b="1" u="sng" dirty="0">
              <a:solidFill>
                <a:schemeClr val="accent1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27321" y="-807029"/>
            <a:ext cx="487363" cy="48736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02395" y="-807029"/>
            <a:ext cx="487363" cy="48736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443AECD-122C-4D34-B73A-716F833007E5}"/>
              </a:ext>
            </a:extLst>
          </p:cNvPr>
          <p:cNvSpPr/>
          <p:nvPr/>
        </p:nvSpPr>
        <p:spPr>
          <a:xfrm>
            <a:off x="12604830" y="1539433"/>
            <a:ext cx="1331089" cy="18895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أو حذفها لتعديل عدد أدوار البرج</a:t>
            </a:r>
            <a:endParaRPr lang="ar-EG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6BB0C64-BC8C-4B50-A937-6DA2EB1831CD}"/>
              </a:ext>
            </a:extLst>
          </p:cNvPr>
          <p:cNvSpPr txBox="1"/>
          <p:nvPr/>
        </p:nvSpPr>
        <p:spPr>
          <a:xfrm>
            <a:off x="12604829" y="118383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6207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2" grpId="0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8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7C285EB9-9849-4DCF-B7EC-469177874C31}"/>
              </a:ext>
            </a:extLst>
          </p:cNvPr>
          <p:cNvSpPr/>
          <p:nvPr/>
        </p:nvSpPr>
        <p:spPr>
          <a:xfrm>
            <a:off x="0" y="-17267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3" name="صورة 62">
            <a:hlinkClick r:id="" action="ppaction://hlinkshowjump?jump=endshow" highlightClick="1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220EA72E-4B16-419D-B661-7138B11FD7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A0A7BC4D-902B-4879-9E69-B2F8A73734F5}"/>
              </a:ext>
            </a:extLst>
          </p:cNvPr>
          <p:cNvGrpSpPr/>
          <p:nvPr/>
        </p:nvGrpSpPr>
        <p:grpSpPr>
          <a:xfrm>
            <a:off x="5751171" y="1266918"/>
            <a:ext cx="5073027" cy="3766075"/>
            <a:chOff x="6465098" y="1174318"/>
            <a:chExt cx="5073027" cy="3766075"/>
          </a:xfrm>
        </p:grpSpPr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34BC70ED-A94E-4B48-A39E-B2622EA6156F}"/>
                </a:ext>
              </a:extLst>
            </p:cNvPr>
            <p:cNvGrpSpPr/>
            <p:nvPr/>
          </p:nvGrpSpPr>
          <p:grpSpPr>
            <a:xfrm>
              <a:off x="6465098" y="2519510"/>
              <a:ext cx="5073027" cy="2420883"/>
              <a:chOff x="6465098" y="2519510"/>
              <a:chExt cx="5073027" cy="2420883"/>
            </a:xfrm>
          </p:grpSpPr>
          <p:pic>
            <p:nvPicPr>
              <p:cNvPr id="59" name="صورة 58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450084CD-F73E-4F80-A573-9BF69767C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65098" y="3155183"/>
                <a:ext cx="5073027" cy="1785210"/>
              </a:xfrm>
              <a:prstGeom prst="rect">
                <a:avLst/>
              </a:prstGeom>
            </p:spPr>
          </p:pic>
          <p:pic>
            <p:nvPicPr>
              <p:cNvPr id="39" name="صورة 38">
                <a:extLst>
                  <a:ext uri="{FF2B5EF4-FFF2-40B4-BE49-F238E27FC236}">
                    <a16:creationId xmlns:a16="http://schemas.microsoft.com/office/drawing/2014/main" id="{04F13ED2-8878-4C35-9A28-E11AC407F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28880" y="2519510"/>
                <a:ext cx="2341149" cy="1729258"/>
              </a:xfrm>
              <a:prstGeom prst="rect">
                <a:avLst/>
              </a:prstGeom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6979BCEF-3E09-4BD0-971C-E72025380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05396" y="2722056"/>
                <a:ext cx="2145796" cy="1584963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08CCDAAA-7D43-4745-B5F5-99363EB5F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88607" y="2826096"/>
                <a:ext cx="826010" cy="1411227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7B79F59A-DA05-43CC-B2FB-2E6A7E291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18000000">
                <a:off x="8984081" y="373513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4D77AD7F-2132-4222-9E77-608A8D82E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2632733">
                <a:off x="8585826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3CE57F3B-D06C-467C-A4C4-92F8E0D4D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2632733">
                <a:off x="8853975" y="386612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76ECEFE8-CE19-4DA4-ABFF-3EB0FC5E8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4550352">
                <a:off x="8423482" y="3858875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9F457C30-9C7A-4910-8892-0EF4E68D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4021052">
                <a:off x="9311116" y="3823249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3334F708-B567-4181-AC9B-5F43FBA08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3981890">
                <a:off x="9625234" y="2828111"/>
                <a:ext cx="1152146" cy="2051308"/>
              </a:xfrm>
              <a:prstGeom prst="rect">
                <a:avLst/>
              </a:prstGeom>
            </p:spPr>
          </p:pic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id="{5B460325-D368-4C8F-BC32-81EA11646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21396276">
                <a:off x="8338339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6" name="صورة 45">
                <a:extLst>
                  <a:ext uri="{FF2B5EF4-FFF2-40B4-BE49-F238E27FC236}">
                    <a16:creationId xmlns:a16="http://schemas.microsoft.com/office/drawing/2014/main" id="{11CEAC37-4CA2-416E-B95A-498DF3707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3057085">
                <a:off x="8098666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7" name="صورة 46">
                <a:extLst>
                  <a:ext uri="{FF2B5EF4-FFF2-40B4-BE49-F238E27FC236}">
                    <a16:creationId xmlns:a16="http://schemas.microsoft.com/office/drawing/2014/main" id="{0B1F9637-1A26-48E2-BB83-97AF30BC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17280002">
                <a:off x="7815963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8" name="صورة 47">
                <a:extLst>
                  <a:ext uri="{FF2B5EF4-FFF2-40B4-BE49-F238E27FC236}">
                    <a16:creationId xmlns:a16="http://schemas.microsoft.com/office/drawing/2014/main" id="{F28CA2D8-BD7C-4CD6-A08C-6CA61E9A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17280002">
                <a:off x="7541827" y="393788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BB1A562B-A523-48D3-BA13-D2249EBDF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21172969">
                <a:off x="7703434" y="39607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78DB10ED-DCE7-41DC-8B45-33F8C363B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4405073">
                <a:off x="8574834" y="400126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1" name="صورة 50">
                <a:extLst>
                  <a:ext uri="{FF2B5EF4-FFF2-40B4-BE49-F238E27FC236}">
                    <a16:creationId xmlns:a16="http://schemas.microsoft.com/office/drawing/2014/main" id="{DCEA2C6E-7A75-4E54-BE9A-3747BC277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18188924">
                <a:off x="9691498" y="3959998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2" name="صورة 51">
                <a:extLst>
                  <a:ext uri="{FF2B5EF4-FFF2-40B4-BE49-F238E27FC236}">
                    <a16:creationId xmlns:a16="http://schemas.microsoft.com/office/drawing/2014/main" id="{0535BA37-4CF9-4EDD-9F99-21A502184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4405073">
                <a:off x="8132733" y="401551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81293606-69EA-4266-85AF-8537632B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09463" y="2564341"/>
                <a:ext cx="839746" cy="1154023"/>
              </a:xfrm>
              <a:prstGeom prst="rect">
                <a:avLst/>
              </a:prstGeom>
            </p:spPr>
          </p:pic>
        </p:grp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9E15049-BE51-48F7-8897-C7152EBD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150994">
              <a:off x="8417506" y="1174318"/>
              <a:ext cx="2877318" cy="1594107"/>
            </a:xfrm>
            <a:prstGeom prst="rect">
              <a:avLst/>
            </a:prstGeom>
          </p:spPr>
        </p:pic>
      </p:grpSp>
      <p:pic>
        <p:nvPicPr>
          <p:cNvPr id="68" name="mixkit-successful-horns-fanfare-722">
            <a:hlinkClick r:id="" action="ppaction://media"/>
            <a:extLst>
              <a:ext uri="{FF2B5EF4-FFF2-40B4-BE49-F238E27FC236}">
                <a16:creationId xmlns:a16="http://schemas.microsoft.com/office/drawing/2014/main" id="{A7884164-9A3E-435E-92B8-018614A395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58354" y="-914513"/>
            <a:ext cx="487363" cy="487363"/>
          </a:xfrm>
          <a:prstGeom prst="rect">
            <a:avLst/>
          </a:prstGeom>
        </p:spPr>
      </p:pic>
      <p:pic>
        <p:nvPicPr>
          <p:cNvPr id="69" name="mixkit-fantasy-game-success-notification-270">
            <a:hlinkClick r:id="" action="ppaction://media"/>
            <a:extLst>
              <a:ext uri="{FF2B5EF4-FFF2-40B4-BE49-F238E27FC236}">
                <a16:creationId xmlns:a16="http://schemas.microsoft.com/office/drawing/2014/main" id="{BCA312D5-3BD1-42A6-8A2C-29FED0650F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597069" y="-914513"/>
            <a:ext cx="487363" cy="487363"/>
          </a:xfrm>
          <a:prstGeom prst="rect">
            <a:avLst/>
          </a:prstGeom>
        </p:spPr>
      </p:pic>
      <p:pic>
        <p:nvPicPr>
          <p:cNvPr id="70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003C49E2-5530-4A88-AE15-1DE96AC0CB3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302467" y="-914513"/>
            <a:ext cx="487363" cy="487362"/>
          </a:xfrm>
          <a:prstGeom prst="rect">
            <a:avLst/>
          </a:prstGeom>
        </p:spPr>
      </p:pic>
      <p:pic>
        <p:nvPicPr>
          <p:cNvPr id="71" name="mixkit-fantasy-game-success-notification-270">
            <a:hlinkClick r:id="" action="ppaction://media"/>
            <a:extLst>
              <a:ext uri="{FF2B5EF4-FFF2-40B4-BE49-F238E27FC236}">
                <a16:creationId xmlns:a16="http://schemas.microsoft.com/office/drawing/2014/main" id="{40BA7A64-52CA-4380-9CEB-C9E9431102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33482" y="-914513"/>
            <a:ext cx="487362" cy="487362"/>
          </a:xfrm>
          <a:prstGeom prst="rect">
            <a:avLst/>
          </a:prstGeom>
        </p:spPr>
      </p:pic>
      <p:pic>
        <p:nvPicPr>
          <p:cNvPr id="72" name="mixkit-cartoon-positive-sound-2255">
            <a:hlinkClick r:id="" action="ppaction://media"/>
            <a:extLst>
              <a:ext uri="{FF2B5EF4-FFF2-40B4-BE49-F238E27FC236}">
                <a16:creationId xmlns:a16="http://schemas.microsoft.com/office/drawing/2014/main" id="{4E97E96F-C130-4590-9298-2DBE40F4C3F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477309" y="-868479"/>
            <a:ext cx="487362" cy="487363"/>
          </a:xfrm>
          <a:prstGeom prst="rect">
            <a:avLst/>
          </a:prstGeom>
        </p:spPr>
      </p:pic>
      <p:pic>
        <p:nvPicPr>
          <p:cNvPr id="73" name="zapsplat_cartoon_voice_funny_gibberish_worried_scared_19920">
            <a:hlinkClick r:id="" action="ppaction://media"/>
            <a:extLst>
              <a:ext uri="{FF2B5EF4-FFF2-40B4-BE49-F238E27FC236}">
                <a16:creationId xmlns:a16="http://schemas.microsoft.com/office/drawing/2014/main" id="{8D98AFE0-3F8E-4E01-84E6-F5F3DBD48CB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815498" y="-901191"/>
            <a:ext cx="487363" cy="487363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C885BD8-9C50-48AC-900E-5BDFEBCF9017}"/>
              </a:ext>
            </a:extLst>
          </p:cNvPr>
          <p:cNvSpPr txBox="1"/>
          <p:nvPr/>
        </p:nvSpPr>
        <p:spPr>
          <a:xfrm>
            <a:off x="6343869" y="5021874"/>
            <a:ext cx="39855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590A43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مبروك وصلت للقمة</a:t>
            </a:r>
            <a:endParaRPr lang="ar-EG" sz="3600" dirty="0">
              <a:solidFill>
                <a:srgbClr val="590A43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33205303-3D35-443F-A406-3BFAA6870839}"/>
              </a:ext>
            </a:extLst>
          </p:cNvPr>
          <p:cNvSpPr/>
          <p:nvPr/>
        </p:nvSpPr>
        <p:spPr>
          <a:xfrm>
            <a:off x="12604830" y="1539433"/>
            <a:ext cx="1331089" cy="96784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تحذف هذه الشريحة</a:t>
            </a:r>
            <a:endParaRPr lang="ar-EG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52FFD66-3A38-49C8-8AA3-6EFDF503D0A9}"/>
              </a:ext>
            </a:extLst>
          </p:cNvPr>
          <p:cNvSpPr txBox="1"/>
          <p:nvPr/>
        </p:nvSpPr>
        <p:spPr>
          <a:xfrm>
            <a:off x="12604830" y="129321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544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9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39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8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67073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43902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74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3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166</Words>
  <Application>Microsoft Office PowerPoint</Application>
  <PresentationFormat>شاشة عريضة</PresentationFormat>
  <Paragraphs>48</Paragraphs>
  <Slides>7</Slides>
  <Notes>0</Notes>
  <HiddenSlides>0</HiddenSlides>
  <MMClips>25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11" baseType="lpstr">
      <vt:lpstr>Tajawal Black</vt:lpstr>
      <vt:lpstr>Arial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Maha Aldrees</cp:lastModifiedBy>
  <cp:revision>314</cp:revision>
  <dcterms:created xsi:type="dcterms:W3CDTF">2021-02-24T13:00:27Z</dcterms:created>
  <dcterms:modified xsi:type="dcterms:W3CDTF">2023-05-09T14:25:03Z</dcterms:modified>
</cp:coreProperties>
</file>