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5"/>
  </p:notesMasterIdLst>
  <p:sldIdLst>
    <p:sldId id="256" r:id="rId2"/>
    <p:sldId id="258" r:id="rId3"/>
    <p:sldId id="305" r:id="rId4"/>
    <p:sldId id="306" r:id="rId5"/>
    <p:sldId id="259" r:id="rId6"/>
    <p:sldId id="261" r:id="rId7"/>
    <p:sldId id="302" r:id="rId8"/>
    <p:sldId id="262" r:id="rId9"/>
    <p:sldId id="264" r:id="rId10"/>
    <p:sldId id="303" r:id="rId11"/>
    <p:sldId id="268" r:id="rId12"/>
    <p:sldId id="304" r:id="rId13"/>
    <p:sldId id="280" r:id="rId14"/>
  </p:sldIdLst>
  <p:sldSz cx="9144000" cy="5143500" type="screen16x9"/>
  <p:notesSz cx="6858000" cy="9144000"/>
  <p:embeddedFontLst>
    <p:embeddedFont>
      <p:font typeface="Quicksand Medium" charset="0"/>
      <p:regular r:id="rId16"/>
      <p:bold r:id="rId17"/>
    </p:embeddedFont>
    <p:embeddedFont>
      <p:font typeface="Quicksand" charset="0"/>
      <p:regular r:id="rId18"/>
      <p:bold r:id="rId19"/>
    </p:embeddedFont>
    <p:embeddedFont>
      <p:font typeface="Grandstander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EC"/>
    <a:srgbClr val="DD4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EDBF3C3-C52D-4A7A-8179-451117B3B1B6}">
  <a:tblStyle styleId="{7EDBF3C3-C52D-4A7A-8179-451117B3B1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41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67369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1185c551a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1185c551a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198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1185c551ac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1185c551ac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1185c551ac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1185c551ac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375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15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45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1303be3818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1303be3818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1303be3818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1303be3818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219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1303be3818b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1303be3818b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1185c551a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1185c551a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79">
            <a:off x="720000" y="3279691"/>
            <a:ext cx="43098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437200"/>
            <a:ext cx="5622600" cy="19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0"/>
            <a:ext cx="8741293" cy="5618576"/>
            <a:chOff x="0" y="0"/>
            <a:chExt cx="8741293" cy="5618576"/>
          </a:xfrm>
        </p:grpSpPr>
        <p:sp>
          <p:nvSpPr>
            <p:cNvPr id="12" name="Google Shape;12;p2"/>
            <p:cNvSpPr/>
            <p:nvPr/>
          </p:nvSpPr>
          <p:spPr>
            <a:xfrm>
              <a:off x="2627632" y="283731"/>
              <a:ext cx="96937" cy="96787"/>
            </a:xfrm>
            <a:custGeom>
              <a:avLst/>
              <a:gdLst/>
              <a:ahLst/>
              <a:cxnLst/>
              <a:rect l="l" t="t" r="r" b="b"/>
              <a:pathLst>
                <a:path w="1934" h="1931" extrusionOk="0">
                  <a:moveTo>
                    <a:pt x="966" y="369"/>
                  </a:moveTo>
                  <a:cubicBezTo>
                    <a:pt x="1295" y="369"/>
                    <a:pt x="1560" y="634"/>
                    <a:pt x="1560" y="963"/>
                  </a:cubicBezTo>
                  <a:cubicBezTo>
                    <a:pt x="1560" y="1289"/>
                    <a:pt x="1295" y="1554"/>
                    <a:pt x="966" y="1554"/>
                  </a:cubicBezTo>
                  <a:cubicBezTo>
                    <a:pt x="639" y="1554"/>
                    <a:pt x="374" y="1289"/>
                    <a:pt x="374" y="963"/>
                  </a:cubicBezTo>
                  <a:cubicBezTo>
                    <a:pt x="374" y="634"/>
                    <a:pt x="639" y="369"/>
                    <a:pt x="966" y="369"/>
                  </a:cubicBezTo>
                  <a:close/>
                  <a:moveTo>
                    <a:pt x="966" y="0"/>
                  </a:moveTo>
                  <a:cubicBezTo>
                    <a:pt x="433" y="0"/>
                    <a:pt x="0" y="433"/>
                    <a:pt x="0" y="966"/>
                  </a:cubicBezTo>
                  <a:cubicBezTo>
                    <a:pt x="0" y="1498"/>
                    <a:pt x="433" y="1931"/>
                    <a:pt x="966" y="1931"/>
                  </a:cubicBezTo>
                  <a:cubicBezTo>
                    <a:pt x="1496" y="1931"/>
                    <a:pt x="1934" y="1496"/>
                    <a:pt x="1934" y="966"/>
                  </a:cubicBezTo>
                  <a:cubicBezTo>
                    <a:pt x="1934" y="433"/>
                    <a:pt x="1501" y="0"/>
                    <a:pt x="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24003" y="3041935"/>
              <a:ext cx="232167" cy="291964"/>
            </a:xfrm>
            <a:custGeom>
              <a:avLst/>
              <a:gdLst/>
              <a:ahLst/>
              <a:cxnLst/>
              <a:rect l="l" t="t" r="r" b="b"/>
              <a:pathLst>
                <a:path w="4632" h="5825" extrusionOk="0">
                  <a:moveTo>
                    <a:pt x="2342" y="1"/>
                  </a:moveTo>
                  <a:cubicBezTo>
                    <a:pt x="2312" y="1"/>
                    <a:pt x="2282" y="25"/>
                    <a:pt x="2271" y="72"/>
                  </a:cubicBezTo>
                  <a:cubicBezTo>
                    <a:pt x="1903" y="1891"/>
                    <a:pt x="1529" y="2279"/>
                    <a:pt x="0" y="2739"/>
                  </a:cubicBezTo>
                  <a:cubicBezTo>
                    <a:pt x="1618" y="3258"/>
                    <a:pt x="1925" y="3673"/>
                    <a:pt x="2288" y="5824"/>
                  </a:cubicBezTo>
                  <a:cubicBezTo>
                    <a:pt x="2689" y="3679"/>
                    <a:pt x="3005" y="3272"/>
                    <a:pt x="4631" y="2781"/>
                  </a:cubicBezTo>
                  <a:cubicBezTo>
                    <a:pt x="3111" y="2292"/>
                    <a:pt x="2748" y="1899"/>
                    <a:pt x="2410" y="75"/>
                  </a:cubicBezTo>
                  <a:cubicBezTo>
                    <a:pt x="2402" y="25"/>
                    <a:pt x="2372" y="1"/>
                    <a:pt x="2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155461" y="302062"/>
              <a:ext cx="227918" cy="286718"/>
            </a:xfrm>
            <a:custGeom>
              <a:avLst/>
              <a:gdLst/>
              <a:ahLst/>
              <a:cxnLst/>
              <a:rect l="l" t="t" r="r" b="b"/>
              <a:pathLst>
                <a:path w="4632" h="5827" extrusionOk="0">
                  <a:moveTo>
                    <a:pt x="2341" y="0"/>
                  </a:moveTo>
                  <a:cubicBezTo>
                    <a:pt x="2311" y="0"/>
                    <a:pt x="2282" y="24"/>
                    <a:pt x="2272" y="71"/>
                  </a:cubicBezTo>
                  <a:cubicBezTo>
                    <a:pt x="1901" y="1893"/>
                    <a:pt x="1527" y="2278"/>
                    <a:pt x="1" y="2738"/>
                  </a:cubicBezTo>
                  <a:cubicBezTo>
                    <a:pt x="1619" y="3260"/>
                    <a:pt x="1926" y="3673"/>
                    <a:pt x="2289" y="5826"/>
                  </a:cubicBezTo>
                  <a:cubicBezTo>
                    <a:pt x="2690" y="3681"/>
                    <a:pt x="3003" y="3274"/>
                    <a:pt x="4632" y="2780"/>
                  </a:cubicBezTo>
                  <a:cubicBezTo>
                    <a:pt x="3112" y="2292"/>
                    <a:pt x="2749" y="1898"/>
                    <a:pt x="2411" y="74"/>
                  </a:cubicBezTo>
                  <a:cubicBezTo>
                    <a:pt x="2401" y="25"/>
                    <a:pt x="2371" y="0"/>
                    <a:pt x="2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" y="4287550"/>
              <a:ext cx="1464692" cy="855946"/>
            </a:xfrm>
            <a:custGeom>
              <a:avLst/>
              <a:gdLst/>
              <a:ahLst/>
              <a:cxnLst/>
              <a:rect l="l" t="t" r="r" b="b"/>
              <a:pathLst>
                <a:path w="33009" h="19290" extrusionOk="0">
                  <a:moveTo>
                    <a:pt x="0" y="1"/>
                  </a:moveTo>
                  <a:lnTo>
                    <a:pt x="0" y="19289"/>
                  </a:lnTo>
                  <a:lnTo>
                    <a:pt x="33009" y="19289"/>
                  </a:lnTo>
                  <a:cubicBezTo>
                    <a:pt x="32342" y="17183"/>
                    <a:pt x="29681" y="15077"/>
                    <a:pt x="27878" y="14257"/>
                  </a:cubicBezTo>
                  <a:cubicBezTo>
                    <a:pt x="26438" y="13602"/>
                    <a:pt x="24819" y="13274"/>
                    <a:pt x="23201" y="13274"/>
                  </a:cubicBezTo>
                  <a:cubicBezTo>
                    <a:pt x="21497" y="13274"/>
                    <a:pt x="19792" y="13637"/>
                    <a:pt x="18295" y="14363"/>
                  </a:cubicBezTo>
                  <a:cubicBezTo>
                    <a:pt x="17838" y="12541"/>
                    <a:pt x="16471" y="10920"/>
                    <a:pt x="14638" y="10016"/>
                  </a:cubicBezTo>
                  <a:cubicBezTo>
                    <a:pt x="13533" y="9476"/>
                    <a:pt x="12269" y="9198"/>
                    <a:pt x="11006" y="9198"/>
                  </a:cubicBezTo>
                  <a:cubicBezTo>
                    <a:pt x="10170" y="9198"/>
                    <a:pt x="9336" y="9319"/>
                    <a:pt x="8548" y="9567"/>
                  </a:cubicBezTo>
                  <a:cubicBezTo>
                    <a:pt x="8216" y="7171"/>
                    <a:pt x="6693" y="5006"/>
                    <a:pt x="4771" y="3301"/>
                  </a:cubicBezTo>
                  <a:cubicBezTo>
                    <a:pt x="3342" y="2035"/>
                    <a:pt x="1696" y="98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0"/>
              <a:ext cx="1415516" cy="1015016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41337" y="0"/>
                  </a:moveTo>
                  <a:cubicBezTo>
                    <a:pt x="41336" y="1"/>
                    <a:pt x="41335" y="2"/>
                    <a:pt x="41334" y="3"/>
                  </a:cubicBezTo>
                  <a:lnTo>
                    <a:pt x="41337" y="3"/>
                  </a:lnTo>
                  <a:lnTo>
                    <a:pt x="41337" y="0"/>
                  </a:lnTo>
                  <a:close/>
                  <a:moveTo>
                    <a:pt x="1" y="3"/>
                  </a:moveTo>
                  <a:lnTo>
                    <a:pt x="1" y="29642"/>
                  </a:lnTo>
                  <a:cubicBezTo>
                    <a:pt x="1792" y="28992"/>
                    <a:pt x="3502" y="26559"/>
                    <a:pt x="4590" y="24467"/>
                  </a:cubicBezTo>
                  <a:cubicBezTo>
                    <a:pt x="5915" y="21917"/>
                    <a:pt x="6866" y="19166"/>
                    <a:pt x="8038" y="16535"/>
                  </a:cubicBezTo>
                  <a:cubicBezTo>
                    <a:pt x="8585" y="15305"/>
                    <a:pt x="9274" y="14008"/>
                    <a:pt x="10437" y="13494"/>
                  </a:cubicBezTo>
                  <a:cubicBezTo>
                    <a:pt x="10829" y="13323"/>
                    <a:pt x="11229" y="13255"/>
                    <a:pt x="11635" y="13255"/>
                  </a:cubicBezTo>
                  <a:cubicBezTo>
                    <a:pt x="12997" y="13255"/>
                    <a:pt x="14428" y="14012"/>
                    <a:pt x="15844" y="14119"/>
                  </a:cubicBezTo>
                  <a:cubicBezTo>
                    <a:pt x="15962" y="14128"/>
                    <a:pt x="16079" y="14132"/>
                    <a:pt x="16196" y="14132"/>
                  </a:cubicBezTo>
                  <a:cubicBezTo>
                    <a:pt x="18691" y="14132"/>
                    <a:pt x="20874" y="12151"/>
                    <a:pt x="22542" y="10082"/>
                  </a:cubicBezTo>
                  <a:cubicBezTo>
                    <a:pt x="24289" y="7920"/>
                    <a:pt x="25921" y="5437"/>
                    <a:pt x="28365" y="4327"/>
                  </a:cubicBezTo>
                  <a:cubicBezTo>
                    <a:pt x="30535" y="3340"/>
                    <a:pt x="32996" y="3610"/>
                    <a:pt x="35311" y="3169"/>
                  </a:cubicBezTo>
                  <a:cubicBezTo>
                    <a:pt x="37542" y="2748"/>
                    <a:pt x="39633" y="1617"/>
                    <a:pt x="41334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447675" y="15115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5029797" y="3812478"/>
              <a:ext cx="1183327" cy="1806098"/>
              <a:chOff x="-100675" y="2984623"/>
              <a:chExt cx="908505" cy="138663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97663" y="3300773"/>
                <a:ext cx="610167" cy="1070489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33534" extrusionOk="0">
                    <a:moveTo>
                      <a:pt x="2109" y="0"/>
                    </a:moveTo>
                    <a:cubicBezTo>
                      <a:pt x="23" y="3551"/>
                      <a:pt x="0" y="8394"/>
                      <a:pt x="2051" y="12953"/>
                    </a:cubicBezTo>
                    <a:cubicBezTo>
                      <a:pt x="3926" y="17124"/>
                      <a:pt x="7217" y="20603"/>
                      <a:pt x="10155" y="23535"/>
                    </a:cubicBezTo>
                    <a:cubicBezTo>
                      <a:pt x="10509" y="23886"/>
                      <a:pt x="10867" y="24243"/>
                      <a:pt x="11224" y="24595"/>
                    </a:cubicBezTo>
                    <a:cubicBezTo>
                      <a:pt x="13997" y="27348"/>
                      <a:pt x="16859" y="30188"/>
                      <a:pt x="18951" y="33533"/>
                    </a:cubicBezTo>
                    <a:lnTo>
                      <a:pt x="19113" y="33433"/>
                    </a:lnTo>
                    <a:cubicBezTo>
                      <a:pt x="17010" y="30071"/>
                      <a:pt x="14136" y="27217"/>
                      <a:pt x="11358" y="24464"/>
                    </a:cubicBezTo>
                    <a:cubicBezTo>
                      <a:pt x="10998" y="24112"/>
                      <a:pt x="10638" y="23755"/>
                      <a:pt x="10286" y="23404"/>
                    </a:cubicBezTo>
                    <a:cubicBezTo>
                      <a:pt x="7360" y="20480"/>
                      <a:pt x="4082" y="17015"/>
                      <a:pt x="2221" y="12875"/>
                    </a:cubicBezTo>
                    <a:cubicBezTo>
                      <a:pt x="196" y="8372"/>
                      <a:pt x="212" y="3596"/>
                      <a:pt x="2268" y="95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00675" y="3375565"/>
                <a:ext cx="344859" cy="274119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587" extrusionOk="0">
                    <a:moveTo>
                      <a:pt x="527" y="1"/>
                    </a:moveTo>
                    <a:cubicBezTo>
                      <a:pt x="351" y="1"/>
                      <a:pt x="176" y="5"/>
                      <a:pt x="1" y="14"/>
                    </a:cubicBezTo>
                    <a:cubicBezTo>
                      <a:pt x="676" y="2416"/>
                      <a:pt x="1708" y="4807"/>
                      <a:pt x="3524" y="6515"/>
                    </a:cubicBezTo>
                    <a:cubicBezTo>
                      <a:pt x="4840" y="7750"/>
                      <a:pt x="6642" y="8586"/>
                      <a:pt x="8466" y="8586"/>
                    </a:cubicBezTo>
                    <a:cubicBezTo>
                      <a:pt x="8719" y="8586"/>
                      <a:pt x="8971" y="8570"/>
                      <a:pt x="9224" y="8537"/>
                    </a:cubicBezTo>
                    <a:cubicBezTo>
                      <a:pt x="10150" y="8414"/>
                      <a:pt x="10803" y="8163"/>
                      <a:pt x="10448" y="7153"/>
                    </a:cubicBezTo>
                    <a:cubicBezTo>
                      <a:pt x="10116" y="6219"/>
                      <a:pt x="9556" y="5242"/>
                      <a:pt x="8992" y="4431"/>
                    </a:cubicBezTo>
                    <a:cubicBezTo>
                      <a:pt x="8286" y="3404"/>
                      <a:pt x="7393" y="2508"/>
                      <a:pt x="6364" y="1803"/>
                    </a:cubicBezTo>
                    <a:cubicBezTo>
                      <a:pt x="4657" y="633"/>
                      <a:pt x="2594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51261" y="3407455"/>
                <a:ext cx="286888" cy="21953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6877" extrusionOk="0">
                    <a:moveTo>
                      <a:pt x="146" y="0"/>
                    </a:moveTo>
                    <a:lnTo>
                      <a:pt x="1" y="115"/>
                    </a:lnTo>
                    <a:cubicBezTo>
                      <a:pt x="37" y="162"/>
                      <a:pt x="3678" y="4827"/>
                      <a:pt x="8920" y="6877"/>
                    </a:cubicBezTo>
                    <a:lnTo>
                      <a:pt x="8987" y="6701"/>
                    </a:lnTo>
                    <a:cubicBezTo>
                      <a:pt x="3795" y="4673"/>
                      <a:pt x="179" y="45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-45004" y="3806569"/>
                <a:ext cx="431943" cy="175861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5509" extrusionOk="0">
                    <a:moveTo>
                      <a:pt x="6781" y="1"/>
                    </a:moveTo>
                    <a:cubicBezTo>
                      <a:pt x="6554" y="1"/>
                      <a:pt x="6328" y="8"/>
                      <a:pt x="6101" y="23"/>
                    </a:cubicBezTo>
                    <a:cubicBezTo>
                      <a:pt x="3864" y="171"/>
                      <a:pt x="1682" y="1083"/>
                      <a:pt x="0" y="2568"/>
                    </a:cubicBezTo>
                    <a:cubicBezTo>
                      <a:pt x="2017" y="4032"/>
                      <a:pt x="4310" y="5268"/>
                      <a:pt x="6796" y="5480"/>
                    </a:cubicBezTo>
                    <a:cubicBezTo>
                      <a:pt x="7017" y="5499"/>
                      <a:pt x="7240" y="5508"/>
                      <a:pt x="7464" y="5508"/>
                    </a:cubicBezTo>
                    <a:cubicBezTo>
                      <a:pt x="9311" y="5508"/>
                      <a:pt x="11222" y="4869"/>
                      <a:pt x="12518" y="3533"/>
                    </a:cubicBezTo>
                    <a:cubicBezTo>
                      <a:pt x="13174" y="2861"/>
                      <a:pt x="13531" y="2261"/>
                      <a:pt x="12618" y="1686"/>
                    </a:cubicBezTo>
                    <a:cubicBezTo>
                      <a:pt x="11779" y="1156"/>
                      <a:pt x="10735" y="737"/>
                      <a:pt x="9792" y="450"/>
                    </a:cubicBezTo>
                    <a:cubicBezTo>
                      <a:pt x="8818" y="153"/>
                      <a:pt x="7800" y="1"/>
                      <a:pt x="6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551" y="3872391"/>
                <a:ext cx="357149" cy="31220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978" extrusionOk="0">
                    <a:moveTo>
                      <a:pt x="11134" y="1"/>
                    </a:moveTo>
                    <a:cubicBezTo>
                      <a:pt x="9169" y="599"/>
                      <a:pt x="7154" y="789"/>
                      <a:pt x="5389" y="789"/>
                    </a:cubicBezTo>
                    <a:cubicBezTo>
                      <a:pt x="2366" y="789"/>
                      <a:pt x="80" y="233"/>
                      <a:pt x="45" y="224"/>
                    </a:cubicBezTo>
                    <a:lnTo>
                      <a:pt x="0" y="405"/>
                    </a:lnTo>
                    <a:cubicBezTo>
                      <a:pt x="36" y="416"/>
                      <a:pt x="2344" y="977"/>
                      <a:pt x="5390" y="977"/>
                    </a:cubicBezTo>
                    <a:cubicBezTo>
                      <a:pt x="7173" y="977"/>
                      <a:pt x="9206" y="785"/>
                      <a:pt x="11187" y="179"/>
                    </a:cubicBezTo>
                    <a:lnTo>
                      <a:pt x="11134" y="1"/>
                    </a:lnTo>
                    <a:close/>
                  </a:path>
                </a:pathLst>
              </a:custGeom>
              <a:solidFill>
                <a:srgbClr val="243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97312" y="4085052"/>
                <a:ext cx="424282" cy="177936"/>
              </a:xfrm>
              <a:custGeom>
                <a:avLst/>
                <a:gdLst/>
                <a:ahLst/>
                <a:cxnLst/>
                <a:rect l="l" t="t" r="r" b="b"/>
                <a:pathLst>
                  <a:path w="13291" h="5574" extrusionOk="0">
                    <a:moveTo>
                      <a:pt x="7961" y="1"/>
                    </a:moveTo>
                    <a:cubicBezTo>
                      <a:pt x="7167" y="1"/>
                      <a:pt x="6372" y="93"/>
                      <a:pt x="5596" y="277"/>
                    </a:cubicBezTo>
                    <a:cubicBezTo>
                      <a:pt x="3415" y="799"/>
                      <a:pt x="1415" y="2057"/>
                      <a:pt x="0" y="3798"/>
                    </a:cubicBezTo>
                    <a:cubicBezTo>
                      <a:pt x="2012" y="4797"/>
                      <a:pt x="4208" y="5573"/>
                      <a:pt x="6441" y="5573"/>
                    </a:cubicBezTo>
                    <a:cubicBezTo>
                      <a:pt x="6689" y="5573"/>
                      <a:pt x="6936" y="5564"/>
                      <a:pt x="7184" y="5544"/>
                    </a:cubicBezTo>
                    <a:cubicBezTo>
                      <a:pt x="9226" y="5379"/>
                      <a:pt x="11318" y="4392"/>
                      <a:pt x="12504" y="2676"/>
                    </a:cubicBezTo>
                    <a:cubicBezTo>
                      <a:pt x="13040" y="1906"/>
                      <a:pt x="13291" y="1250"/>
                      <a:pt x="12298" y="840"/>
                    </a:cubicBezTo>
                    <a:cubicBezTo>
                      <a:pt x="11382" y="455"/>
                      <a:pt x="10283" y="218"/>
                      <a:pt x="9304" y="90"/>
                    </a:cubicBezTo>
                    <a:cubicBezTo>
                      <a:pt x="8860" y="30"/>
                      <a:pt x="8411" y="1"/>
                      <a:pt x="7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56526" y="4121378"/>
                <a:ext cx="351084" cy="72624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2275" extrusionOk="0">
                    <a:moveTo>
                      <a:pt x="10914" y="1"/>
                    </a:moveTo>
                    <a:cubicBezTo>
                      <a:pt x="7219" y="1842"/>
                      <a:pt x="3049" y="2085"/>
                      <a:pt x="1112" y="2085"/>
                    </a:cubicBezTo>
                    <a:cubicBezTo>
                      <a:pt x="434" y="2085"/>
                      <a:pt x="29" y="2056"/>
                      <a:pt x="14" y="2054"/>
                    </a:cubicBezTo>
                    <a:lnTo>
                      <a:pt x="0" y="2244"/>
                    </a:lnTo>
                    <a:cubicBezTo>
                      <a:pt x="14" y="2244"/>
                      <a:pt x="422" y="2275"/>
                      <a:pt x="1102" y="2275"/>
                    </a:cubicBezTo>
                    <a:cubicBezTo>
                      <a:pt x="3055" y="2275"/>
                      <a:pt x="7265" y="2032"/>
                      <a:pt x="10998" y="168"/>
                    </a:cubicBezTo>
                    <a:lnTo>
                      <a:pt x="10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9982" y="3391686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65528" y="3435322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2177" y="2984623"/>
                <a:ext cx="181862" cy="420387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13169" extrusionOk="0">
                    <a:moveTo>
                      <a:pt x="2974" y="0"/>
                    </a:moveTo>
                    <a:cubicBezTo>
                      <a:pt x="1534" y="2040"/>
                      <a:pt x="329" y="4347"/>
                      <a:pt x="148" y="6835"/>
                    </a:cubicBezTo>
                    <a:cubicBezTo>
                      <a:pt x="0" y="8883"/>
                      <a:pt x="653" y="11098"/>
                      <a:pt x="2168" y="12535"/>
                    </a:cubicBezTo>
                    <a:cubicBezTo>
                      <a:pt x="2553" y="12899"/>
                      <a:pt x="2914" y="13168"/>
                      <a:pt x="3256" y="13168"/>
                    </a:cubicBezTo>
                    <a:cubicBezTo>
                      <a:pt x="3519" y="13168"/>
                      <a:pt x="3771" y="13009"/>
                      <a:pt x="4015" y="12613"/>
                    </a:cubicBezTo>
                    <a:cubicBezTo>
                      <a:pt x="4536" y="11768"/>
                      <a:pt x="4935" y="10716"/>
                      <a:pt x="5214" y="9767"/>
                    </a:cubicBezTo>
                    <a:cubicBezTo>
                      <a:pt x="5560" y="8568"/>
                      <a:pt x="5697" y="7310"/>
                      <a:pt x="5596" y="6068"/>
                    </a:cubicBezTo>
                    <a:cubicBezTo>
                      <a:pt x="5415" y="3833"/>
                      <a:pt x="4481" y="1663"/>
                      <a:pt x="2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68263" y="3044987"/>
                <a:ext cx="60238" cy="357149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188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26" y="59"/>
                      <a:pt x="1" y="5826"/>
                      <a:pt x="1708" y="11188"/>
                    </a:cubicBezTo>
                    <a:lnTo>
                      <a:pt x="1887" y="11126"/>
                    </a:lnTo>
                    <a:cubicBezTo>
                      <a:pt x="190" y="5817"/>
                      <a:pt x="1507" y="98"/>
                      <a:pt x="1521" y="43"/>
                    </a:cubicBezTo>
                    <a:lnTo>
                      <a:pt x="1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46074" y="3670669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61620" y="3714306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2"/>
            <p:cNvSpPr/>
            <p:nvPr/>
          </p:nvSpPr>
          <p:spPr>
            <a:xfrm>
              <a:off x="8711381" y="3041918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"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25"/>
          <p:cNvGrpSpPr/>
          <p:nvPr/>
        </p:nvGrpSpPr>
        <p:grpSpPr>
          <a:xfrm>
            <a:off x="-541925" y="0"/>
            <a:ext cx="9685925" cy="5143500"/>
            <a:chOff x="-541925" y="0"/>
            <a:chExt cx="9685925" cy="5143500"/>
          </a:xfrm>
        </p:grpSpPr>
        <p:sp>
          <p:nvSpPr>
            <p:cNvPr id="1095" name="Google Shape;1095;p25"/>
            <p:cNvSpPr/>
            <p:nvPr/>
          </p:nvSpPr>
          <p:spPr>
            <a:xfrm>
              <a:off x="8019125" y="0"/>
              <a:ext cx="1124875" cy="741050"/>
            </a:xfrm>
            <a:custGeom>
              <a:avLst/>
              <a:gdLst/>
              <a:ahLst/>
              <a:cxnLst/>
              <a:rect l="l" t="t" r="r" b="b"/>
              <a:pathLst>
                <a:path w="44995" h="29642" extrusionOk="0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cubicBezTo>
                    <a:pt x="3" y="2"/>
                    <a:pt x="2" y="1"/>
                    <a:pt x="0" y="0"/>
                  </a:cubicBezTo>
                  <a:close/>
                  <a:moveTo>
                    <a:pt x="4" y="3"/>
                  </a:moveTo>
                  <a:cubicBezTo>
                    <a:pt x="1858" y="1617"/>
                    <a:pt x="4131" y="2748"/>
                    <a:pt x="6557" y="3169"/>
                  </a:cubicBezTo>
                  <a:cubicBezTo>
                    <a:pt x="9078" y="3610"/>
                    <a:pt x="11757" y="3340"/>
                    <a:pt x="14117" y="4327"/>
                  </a:cubicBezTo>
                  <a:cubicBezTo>
                    <a:pt x="16778" y="5437"/>
                    <a:pt x="18553" y="7920"/>
                    <a:pt x="20458" y="10082"/>
                  </a:cubicBezTo>
                  <a:cubicBezTo>
                    <a:pt x="22276" y="12151"/>
                    <a:pt x="24649" y="14132"/>
                    <a:pt x="27365" y="14132"/>
                  </a:cubicBezTo>
                  <a:cubicBezTo>
                    <a:pt x="27492" y="14132"/>
                    <a:pt x="27619" y="14128"/>
                    <a:pt x="27748" y="14119"/>
                  </a:cubicBezTo>
                  <a:cubicBezTo>
                    <a:pt x="29289" y="14012"/>
                    <a:pt x="30846" y="13255"/>
                    <a:pt x="32328" y="13255"/>
                  </a:cubicBezTo>
                  <a:cubicBezTo>
                    <a:pt x="32770" y="13255"/>
                    <a:pt x="33205" y="13323"/>
                    <a:pt x="33631" y="13494"/>
                  </a:cubicBezTo>
                  <a:cubicBezTo>
                    <a:pt x="34901" y="14008"/>
                    <a:pt x="35648" y="15305"/>
                    <a:pt x="36243" y="16535"/>
                  </a:cubicBezTo>
                  <a:cubicBezTo>
                    <a:pt x="37520" y="19166"/>
                    <a:pt x="38555" y="21917"/>
                    <a:pt x="40001" y="24467"/>
                  </a:cubicBezTo>
                  <a:cubicBezTo>
                    <a:pt x="41186" y="26559"/>
                    <a:pt x="43044" y="28992"/>
                    <a:pt x="44994" y="29642"/>
                  </a:cubicBezTo>
                  <a:lnTo>
                    <a:pt x="44994" y="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0" y="4402450"/>
              <a:ext cx="1033450" cy="741050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1" y="0"/>
                  </a:moveTo>
                  <a:lnTo>
                    <a:pt x="1" y="29639"/>
                  </a:lnTo>
                  <a:lnTo>
                    <a:pt x="41337" y="29642"/>
                  </a:lnTo>
                  <a:cubicBezTo>
                    <a:pt x="39635" y="28029"/>
                    <a:pt x="37543" y="26894"/>
                    <a:pt x="35311" y="26473"/>
                  </a:cubicBezTo>
                  <a:cubicBezTo>
                    <a:pt x="32996" y="26035"/>
                    <a:pt x="30535" y="26302"/>
                    <a:pt x="28365" y="25315"/>
                  </a:cubicBezTo>
                  <a:cubicBezTo>
                    <a:pt x="25921" y="24207"/>
                    <a:pt x="24289" y="21724"/>
                    <a:pt x="22542" y="19562"/>
                  </a:cubicBezTo>
                  <a:cubicBezTo>
                    <a:pt x="20874" y="17491"/>
                    <a:pt x="18691" y="15510"/>
                    <a:pt x="16196" y="15510"/>
                  </a:cubicBezTo>
                  <a:cubicBezTo>
                    <a:pt x="16079" y="15510"/>
                    <a:pt x="15962" y="15514"/>
                    <a:pt x="15844" y="15523"/>
                  </a:cubicBezTo>
                  <a:cubicBezTo>
                    <a:pt x="14428" y="15630"/>
                    <a:pt x="12998" y="16388"/>
                    <a:pt x="11636" y="16388"/>
                  </a:cubicBezTo>
                  <a:cubicBezTo>
                    <a:pt x="11230" y="16388"/>
                    <a:pt x="10829" y="16320"/>
                    <a:pt x="10437" y="16148"/>
                  </a:cubicBezTo>
                  <a:cubicBezTo>
                    <a:pt x="9274" y="15634"/>
                    <a:pt x="8585" y="14337"/>
                    <a:pt x="8038" y="13107"/>
                  </a:cubicBezTo>
                  <a:cubicBezTo>
                    <a:pt x="6866" y="10476"/>
                    <a:pt x="5915" y="7725"/>
                    <a:pt x="4590" y="5175"/>
                  </a:cubicBezTo>
                  <a:cubicBezTo>
                    <a:pt x="3502" y="3083"/>
                    <a:pt x="1792" y="65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8019125" y="4402450"/>
              <a:ext cx="1124875" cy="741050"/>
            </a:xfrm>
            <a:custGeom>
              <a:avLst/>
              <a:gdLst/>
              <a:ahLst/>
              <a:cxnLst/>
              <a:rect l="l" t="t" r="r" b="b"/>
              <a:pathLst>
                <a:path w="44995" h="29642" extrusionOk="0">
                  <a:moveTo>
                    <a:pt x="44994" y="0"/>
                  </a:moveTo>
                  <a:cubicBezTo>
                    <a:pt x="43044" y="650"/>
                    <a:pt x="41186" y="3083"/>
                    <a:pt x="40001" y="5175"/>
                  </a:cubicBezTo>
                  <a:cubicBezTo>
                    <a:pt x="38555" y="7725"/>
                    <a:pt x="37520" y="10476"/>
                    <a:pt x="36243" y="13107"/>
                  </a:cubicBezTo>
                  <a:cubicBezTo>
                    <a:pt x="35648" y="14337"/>
                    <a:pt x="34901" y="15634"/>
                    <a:pt x="33631" y="16148"/>
                  </a:cubicBezTo>
                  <a:cubicBezTo>
                    <a:pt x="33205" y="16320"/>
                    <a:pt x="32769" y="16388"/>
                    <a:pt x="32327" y="16388"/>
                  </a:cubicBezTo>
                  <a:cubicBezTo>
                    <a:pt x="30845" y="16388"/>
                    <a:pt x="29288" y="15630"/>
                    <a:pt x="27748" y="15523"/>
                  </a:cubicBezTo>
                  <a:cubicBezTo>
                    <a:pt x="27619" y="15514"/>
                    <a:pt x="27492" y="15510"/>
                    <a:pt x="27365" y="15510"/>
                  </a:cubicBezTo>
                  <a:cubicBezTo>
                    <a:pt x="24649" y="15510"/>
                    <a:pt x="22276" y="17491"/>
                    <a:pt x="20458" y="19562"/>
                  </a:cubicBezTo>
                  <a:cubicBezTo>
                    <a:pt x="18553" y="21724"/>
                    <a:pt x="16778" y="24207"/>
                    <a:pt x="14117" y="25315"/>
                  </a:cubicBezTo>
                  <a:cubicBezTo>
                    <a:pt x="11757" y="26302"/>
                    <a:pt x="9078" y="26035"/>
                    <a:pt x="6557" y="26473"/>
                  </a:cubicBezTo>
                  <a:cubicBezTo>
                    <a:pt x="4129" y="26894"/>
                    <a:pt x="1856" y="28029"/>
                    <a:pt x="0" y="29642"/>
                  </a:cubicBezTo>
                  <a:lnTo>
                    <a:pt x="44994" y="29639"/>
                  </a:lnTo>
                  <a:lnTo>
                    <a:pt x="44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-541925" y="3123625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331000" y="141750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6700675" y="4727900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6894125" y="209525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2" name="Google Shape;1102;p25"/>
            <p:cNvGrpSpPr/>
            <p:nvPr/>
          </p:nvGrpSpPr>
          <p:grpSpPr>
            <a:xfrm>
              <a:off x="1358924" y="4752687"/>
              <a:ext cx="347532" cy="183043"/>
              <a:chOff x="2139087" y="3177237"/>
              <a:chExt cx="347532" cy="183043"/>
            </a:xfrm>
          </p:grpSpPr>
          <p:sp>
            <p:nvSpPr>
              <p:cNvPr id="1103" name="Google Shape;1103;p25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5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5" name="Google Shape;1105;p25"/>
            <p:cNvGrpSpPr/>
            <p:nvPr/>
          </p:nvGrpSpPr>
          <p:grpSpPr>
            <a:xfrm>
              <a:off x="8765504" y="3535528"/>
              <a:ext cx="229108" cy="253017"/>
              <a:chOff x="1468417" y="2737328"/>
              <a:chExt cx="229108" cy="253017"/>
            </a:xfrm>
          </p:grpSpPr>
          <p:sp>
            <p:nvSpPr>
              <p:cNvPr id="1106" name="Google Shape;1106;p25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5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8" name="Google Shape;1108;p25"/>
            <p:cNvSpPr/>
            <p:nvPr/>
          </p:nvSpPr>
          <p:spPr>
            <a:xfrm>
              <a:off x="8559073" y="1370733"/>
              <a:ext cx="161304" cy="161304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6247406" y="4811218"/>
              <a:ext cx="162741" cy="124498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8559508" y="3251775"/>
              <a:ext cx="215349" cy="144226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1" name="Google Shape;1111;p25"/>
            <p:cNvGrpSpPr/>
            <p:nvPr/>
          </p:nvGrpSpPr>
          <p:grpSpPr>
            <a:xfrm>
              <a:off x="8720377" y="859270"/>
              <a:ext cx="144479" cy="265652"/>
              <a:chOff x="1192264" y="2259208"/>
              <a:chExt cx="144479" cy="265652"/>
            </a:xfrm>
          </p:grpSpPr>
          <p:sp>
            <p:nvSpPr>
              <p:cNvPr id="1112" name="Google Shape;1112;p25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5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4" name="Google Shape;1114;p25"/>
            <p:cNvGrpSpPr/>
            <p:nvPr/>
          </p:nvGrpSpPr>
          <p:grpSpPr>
            <a:xfrm>
              <a:off x="261821" y="3994177"/>
              <a:ext cx="241202" cy="228463"/>
              <a:chOff x="2228946" y="2261027"/>
              <a:chExt cx="241202" cy="228463"/>
            </a:xfrm>
          </p:grpSpPr>
          <p:sp>
            <p:nvSpPr>
              <p:cNvPr id="1115" name="Google Shape;1115;p25"/>
              <p:cNvSpPr/>
              <p:nvPr/>
            </p:nvSpPr>
            <p:spPr>
              <a:xfrm>
                <a:off x="2360558" y="2315709"/>
                <a:ext cx="109590" cy="132478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4150" extrusionOk="0">
                    <a:moveTo>
                      <a:pt x="2058" y="0"/>
                    </a:moveTo>
                    <a:cubicBezTo>
                      <a:pt x="1956" y="0"/>
                      <a:pt x="1" y="3617"/>
                      <a:pt x="1" y="3617"/>
                    </a:cubicBezTo>
                    <a:lnTo>
                      <a:pt x="829" y="4150"/>
                    </a:lnTo>
                    <a:cubicBezTo>
                      <a:pt x="829" y="4150"/>
                      <a:pt x="3223" y="1290"/>
                      <a:pt x="3329" y="1003"/>
                    </a:cubicBezTo>
                    <a:cubicBezTo>
                      <a:pt x="3432" y="715"/>
                      <a:pt x="2130" y="68"/>
                      <a:pt x="2060" y="1"/>
                    </a:cubicBezTo>
                    <a:cubicBezTo>
                      <a:pt x="2059" y="1"/>
                      <a:pt x="2058" y="0"/>
                      <a:pt x="2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5"/>
              <p:cNvSpPr/>
              <p:nvPr/>
            </p:nvSpPr>
            <p:spPr>
              <a:xfrm>
                <a:off x="2336521" y="2447736"/>
                <a:ext cx="40573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08" extrusionOk="0">
                    <a:moveTo>
                      <a:pt x="474" y="1"/>
                    </a:moveTo>
                    <a:cubicBezTo>
                      <a:pt x="420" y="1"/>
                      <a:pt x="368" y="9"/>
                      <a:pt x="319" y="28"/>
                    </a:cubicBezTo>
                    <a:cubicBezTo>
                      <a:pt x="190" y="78"/>
                      <a:pt x="104" y="195"/>
                      <a:pt x="59" y="326"/>
                    </a:cubicBezTo>
                    <a:cubicBezTo>
                      <a:pt x="20" y="454"/>
                      <a:pt x="12" y="591"/>
                      <a:pt x="9" y="725"/>
                    </a:cubicBezTo>
                    <a:cubicBezTo>
                      <a:pt x="1" y="898"/>
                      <a:pt x="6" y="1096"/>
                      <a:pt x="137" y="1210"/>
                    </a:cubicBezTo>
                    <a:cubicBezTo>
                      <a:pt x="215" y="1278"/>
                      <a:pt x="312" y="1307"/>
                      <a:pt x="416" y="1307"/>
                    </a:cubicBezTo>
                    <a:cubicBezTo>
                      <a:pt x="732" y="1307"/>
                      <a:pt x="1111" y="1038"/>
                      <a:pt x="1181" y="767"/>
                    </a:cubicBezTo>
                    <a:cubicBezTo>
                      <a:pt x="1271" y="406"/>
                      <a:pt x="844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5"/>
              <p:cNvSpPr/>
              <p:nvPr/>
            </p:nvSpPr>
            <p:spPr>
              <a:xfrm>
                <a:off x="2228946" y="2261027"/>
                <a:ext cx="144322" cy="15597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886" extrusionOk="0">
                    <a:moveTo>
                      <a:pt x="2306" y="0"/>
                    </a:moveTo>
                    <a:cubicBezTo>
                      <a:pt x="1668" y="0"/>
                      <a:pt x="1056" y="392"/>
                      <a:pt x="623" y="838"/>
                    </a:cubicBezTo>
                    <a:cubicBezTo>
                      <a:pt x="1" y="1491"/>
                      <a:pt x="768" y="1728"/>
                      <a:pt x="1370" y="1921"/>
                    </a:cubicBezTo>
                    <a:cubicBezTo>
                      <a:pt x="1474" y="1522"/>
                      <a:pt x="1826" y="1180"/>
                      <a:pt x="2239" y="1180"/>
                    </a:cubicBezTo>
                    <a:cubicBezTo>
                      <a:pt x="2337" y="1180"/>
                      <a:pt x="2439" y="1200"/>
                      <a:pt x="2542" y="1243"/>
                    </a:cubicBezTo>
                    <a:cubicBezTo>
                      <a:pt x="2958" y="1419"/>
                      <a:pt x="3161" y="1901"/>
                      <a:pt x="3000" y="2320"/>
                    </a:cubicBezTo>
                    <a:cubicBezTo>
                      <a:pt x="2737" y="2975"/>
                      <a:pt x="1850" y="2972"/>
                      <a:pt x="1460" y="3500"/>
                    </a:cubicBezTo>
                    <a:cubicBezTo>
                      <a:pt x="1256" y="3770"/>
                      <a:pt x="1231" y="4166"/>
                      <a:pt x="1398" y="4465"/>
                    </a:cubicBezTo>
                    <a:cubicBezTo>
                      <a:pt x="1507" y="4660"/>
                      <a:pt x="1694" y="4803"/>
                      <a:pt x="1903" y="4872"/>
                    </a:cubicBezTo>
                    <a:cubicBezTo>
                      <a:pt x="1931" y="4881"/>
                      <a:pt x="1958" y="4885"/>
                      <a:pt x="1985" y="4885"/>
                    </a:cubicBezTo>
                    <a:cubicBezTo>
                      <a:pt x="2118" y="4885"/>
                      <a:pt x="2235" y="4783"/>
                      <a:pt x="2260" y="4644"/>
                    </a:cubicBezTo>
                    <a:cubicBezTo>
                      <a:pt x="2336" y="4194"/>
                      <a:pt x="2760" y="3821"/>
                      <a:pt x="3173" y="3569"/>
                    </a:cubicBezTo>
                    <a:cubicBezTo>
                      <a:pt x="3784" y="3198"/>
                      <a:pt x="4520" y="2836"/>
                      <a:pt x="4473" y="1990"/>
                    </a:cubicBezTo>
                    <a:cubicBezTo>
                      <a:pt x="4459" y="1773"/>
                      <a:pt x="4395" y="1564"/>
                      <a:pt x="4291" y="1371"/>
                    </a:cubicBezTo>
                    <a:cubicBezTo>
                      <a:pt x="3934" y="685"/>
                      <a:pt x="3259" y="96"/>
                      <a:pt x="2475" y="10"/>
                    </a:cubicBezTo>
                    <a:cubicBezTo>
                      <a:pt x="2419" y="3"/>
                      <a:pt x="2362" y="0"/>
                      <a:pt x="2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5"/>
              <p:cNvSpPr/>
              <p:nvPr/>
            </p:nvSpPr>
            <p:spPr>
              <a:xfrm>
                <a:off x="2257834" y="2428519"/>
                <a:ext cx="38914" cy="36168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33" extrusionOk="0">
                    <a:moveTo>
                      <a:pt x="628" y="0"/>
                    </a:moveTo>
                    <a:cubicBezTo>
                      <a:pt x="416" y="0"/>
                      <a:pt x="210" y="143"/>
                      <a:pt x="136" y="345"/>
                    </a:cubicBezTo>
                    <a:cubicBezTo>
                      <a:pt x="1" y="708"/>
                      <a:pt x="343" y="1132"/>
                      <a:pt x="680" y="1132"/>
                    </a:cubicBezTo>
                    <a:cubicBezTo>
                      <a:pt x="794" y="1132"/>
                      <a:pt x="907" y="1084"/>
                      <a:pt x="1001" y="970"/>
                    </a:cubicBezTo>
                    <a:cubicBezTo>
                      <a:pt x="1219" y="708"/>
                      <a:pt x="1146" y="206"/>
                      <a:pt x="834" y="49"/>
                    </a:cubicBezTo>
                    <a:cubicBezTo>
                      <a:pt x="768" y="16"/>
                      <a:pt x="697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9" name="Google Shape;1119;p25"/>
            <p:cNvSpPr/>
            <p:nvPr/>
          </p:nvSpPr>
          <p:spPr>
            <a:xfrm>
              <a:off x="118224" y="2588944"/>
              <a:ext cx="199356" cy="218222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8618985" y="2906601"/>
              <a:ext cx="96374" cy="121274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238025" y="3714830"/>
              <a:ext cx="139054" cy="99534"/>
            </a:xfrm>
            <a:custGeom>
              <a:avLst/>
              <a:gdLst/>
              <a:ahLst/>
              <a:cxnLst/>
              <a:rect l="l" t="t" r="r" b="b"/>
              <a:pathLst>
                <a:path w="4356" h="3118" extrusionOk="0">
                  <a:moveTo>
                    <a:pt x="1152" y="0"/>
                  </a:moveTo>
                  <a:cubicBezTo>
                    <a:pt x="1125" y="0"/>
                    <a:pt x="1096" y="2"/>
                    <a:pt x="1066" y="4"/>
                  </a:cubicBezTo>
                  <a:cubicBezTo>
                    <a:pt x="0" y="105"/>
                    <a:pt x="310" y="3118"/>
                    <a:pt x="310" y="3118"/>
                  </a:cubicBezTo>
                  <a:cubicBezTo>
                    <a:pt x="310" y="3118"/>
                    <a:pt x="4355" y="2800"/>
                    <a:pt x="3538" y="1101"/>
                  </a:cubicBezTo>
                  <a:cubicBezTo>
                    <a:pt x="3471" y="960"/>
                    <a:pt x="3347" y="904"/>
                    <a:pt x="3193" y="904"/>
                  </a:cubicBezTo>
                  <a:cubicBezTo>
                    <a:pt x="2616" y="904"/>
                    <a:pt x="1621" y="1684"/>
                    <a:pt x="1621" y="1684"/>
                  </a:cubicBezTo>
                  <a:cubicBezTo>
                    <a:pt x="1621" y="1684"/>
                    <a:pt x="2106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421322" y="2651481"/>
              <a:ext cx="124689" cy="15689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354079" y="2340197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465106" y="4271313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1857181" y="4860531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6" name="Google Shape;1126;p25"/>
            <p:cNvGrpSpPr/>
            <p:nvPr/>
          </p:nvGrpSpPr>
          <p:grpSpPr>
            <a:xfrm>
              <a:off x="294703" y="1800206"/>
              <a:ext cx="97555" cy="96949"/>
              <a:chOff x="6707303" y="2342619"/>
              <a:chExt cx="97555" cy="96949"/>
            </a:xfrm>
          </p:grpSpPr>
          <p:sp>
            <p:nvSpPr>
              <p:cNvPr id="1127" name="Google Shape;1127;p25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5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5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5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1" name="Google Shape;1131;p25"/>
            <p:cNvSpPr/>
            <p:nvPr/>
          </p:nvSpPr>
          <p:spPr>
            <a:xfrm>
              <a:off x="8864854" y="2731472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8874243" y="1532013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3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Google Shape;1134;p26"/>
          <p:cNvGrpSpPr/>
          <p:nvPr/>
        </p:nvGrpSpPr>
        <p:grpSpPr>
          <a:xfrm>
            <a:off x="-29962" y="111825"/>
            <a:ext cx="9173967" cy="5035521"/>
            <a:chOff x="-29962" y="111825"/>
            <a:chExt cx="9173967" cy="5035521"/>
          </a:xfrm>
        </p:grpSpPr>
        <p:grpSp>
          <p:nvGrpSpPr>
            <p:cNvPr id="1135" name="Google Shape;1135;p26"/>
            <p:cNvGrpSpPr/>
            <p:nvPr/>
          </p:nvGrpSpPr>
          <p:grpSpPr>
            <a:xfrm>
              <a:off x="310415" y="3446559"/>
              <a:ext cx="638833" cy="582489"/>
              <a:chOff x="824752" y="2645809"/>
              <a:chExt cx="638833" cy="582489"/>
            </a:xfrm>
          </p:grpSpPr>
          <p:sp>
            <p:nvSpPr>
              <p:cNvPr id="1136" name="Google Shape;1136;p26"/>
              <p:cNvSpPr/>
              <p:nvPr/>
            </p:nvSpPr>
            <p:spPr>
              <a:xfrm>
                <a:off x="824752" y="2685870"/>
                <a:ext cx="623766" cy="542427"/>
              </a:xfrm>
              <a:custGeom>
                <a:avLst/>
                <a:gdLst/>
                <a:ahLst/>
                <a:cxnLst/>
                <a:rect l="l" t="t" r="r" b="b"/>
                <a:pathLst>
                  <a:path w="19540" h="16992" extrusionOk="0">
                    <a:moveTo>
                      <a:pt x="10493" y="0"/>
                    </a:moveTo>
                    <a:cubicBezTo>
                      <a:pt x="8931" y="0"/>
                      <a:pt x="7461" y="435"/>
                      <a:pt x="6456" y="1012"/>
                    </a:cubicBezTo>
                    <a:cubicBezTo>
                      <a:pt x="3694" y="2597"/>
                      <a:pt x="0" y="5847"/>
                      <a:pt x="2662" y="11343"/>
                    </a:cubicBezTo>
                    <a:cubicBezTo>
                      <a:pt x="4014" y="14140"/>
                      <a:pt x="5894" y="14827"/>
                      <a:pt x="7415" y="14827"/>
                    </a:cubicBezTo>
                    <a:cubicBezTo>
                      <a:pt x="8881" y="14827"/>
                      <a:pt x="10013" y="14188"/>
                      <a:pt x="10013" y="14188"/>
                    </a:cubicBezTo>
                    <a:lnTo>
                      <a:pt x="12066" y="16934"/>
                    </a:lnTo>
                    <a:cubicBezTo>
                      <a:pt x="12096" y="16973"/>
                      <a:pt x="12138" y="16991"/>
                      <a:pt x="12180" y="16991"/>
                    </a:cubicBezTo>
                    <a:cubicBezTo>
                      <a:pt x="12254" y="16991"/>
                      <a:pt x="12327" y="16934"/>
                      <a:pt x="12325" y="16844"/>
                    </a:cubicBezTo>
                    <a:lnTo>
                      <a:pt x="12203" y="13748"/>
                    </a:lnTo>
                    <a:cubicBezTo>
                      <a:pt x="12203" y="13748"/>
                      <a:pt x="19540" y="12227"/>
                      <a:pt x="17523" y="5568"/>
                    </a:cubicBezTo>
                    <a:cubicBezTo>
                      <a:pt x="16241" y="1333"/>
                      <a:pt x="13227" y="0"/>
                      <a:pt x="10493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6"/>
              <p:cNvSpPr/>
              <p:nvPr/>
            </p:nvSpPr>
            <p:spPr>
              <a:xfrm>
                <a:off x="839787" y="2645809"/>
                <a:ext cx="623798" cy="542395"/>
              </a:xfrm>
              <a:custGeom>
                <a:avLst/>
                <a:gdLst/>
                <a:ahLst/>
                <a:cxnLst/>
                <a:rect l="l" t="t" r="r" b="b"/>
                <a:pathLst>
                  <a:path w="19541" h="16991" extrusionOk="0">
                    <a:moveTo>
                      <a:pt x="10494" y="0"/>
                    </a:moveTo>
                    <a:cubicBezTo>
                      <a:pt x="8932" y="0"/>
                      <a:pt x="7461" y="435"/>
                      <a:pt x="6456" y="1012"/>
                    </a:cubicBezTo>
                    <a:cubicBezTo>
                      <a:pt x="3694" y="2596"/>
                      <a:pt x="1" y="5847"/>
                      <a:pt x="2662" y="11342"/>
                    </a:cubicBezTo>
                    <a:cubicBezTo>
                      <a:pt x="4015" y="14141"/>
                      <a:pt x="5894" y="14829"/>
                      <a:pt x="7414" y="14829"/>
                    </a:cubicBezTo>
                    <a:cubicBezTo>
                      <a:pt x="8881" y="14829"/>
                      <a:pt x="10013" y="14188"/>
                      <a:pt x="10013" y="14188"/>
                    </a:cubicBezTo>
                    <a:lnTo>
                      <a:pt x="12066" y="16933"/>
                    </a:lnTo>
                    <a:cubicBezTo>
                      <a:pt x="12096" y="16973"/>
                      <a:pt x="12138" y="16991"/>
                      <a:pt x="12180" y="16991"/>
                    </a:cubicBezTo>
                    <a:cubicBezTo>
                      <a:pt x="12254" y="16991"/>
                      <a:pt x="12327" y="16933"/>
                      <a:pt x="12323" y="16844"/>
                    </a:cubicBezTo>
                    <a:lnTo>
                      <a:pt x="12203" y="13747"/>
                    </a:lnTo>
                    <a:cubicBezTo>
                      <a:pt x="12203" y="13747"/>
                      <a:pt x="19540" y="12227"/>
                      <a:pt x="17523" y="5568"/>
                    </a:cubicBezTo>
                    <a:cubicBezTo>
                      <a:pt x="16241" y="1333"/>
                      <a:pt x="13228" y="0"/>
                      <a:pt x="10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6"/>
              <p:cNvSpPr/>
              <p:nvPr/>
            </p:nvSpPr>
            <p:spPr>
              <a:xfrm>
                <a:off x="990297" y="2721558"/>
                <a:ext cx="289537" cy="282163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8839" extrusionOk="0">
                    <a:moveTo>
                      <a:pt x="6869" y="0"/>
                    </a:moveTo>
                    <a:cubicBezTo>
                      <a:pt x="4288" y="1125"/>
                      <a:pt x="2536" y="3722"/>
                      <a:pt x="0" y="4924"/>
                    </a:cubicBezTo>
                    <a:cubicBezTo>
                      <a:pt x="731" y="6230"/>
                      <a:pt x="1465" y="7533"/>
                      <a:pt x="2202" y="8838"/>
                    </a:cubicBezTo>
                    <a:cubicBezTo>
                      <a:pt x="4735" y="7633"/>
                      <a:pt x="6487" y="5036"/>
                      <a:pt x="9070" y="3914"/>
                    </a:cubicBezTo>
                    <a:cubicBezTo>
                      <a:pt x="8339" y="2609"/>
                      <a:pt x="7605" y="1306"/>
                      <a:pt x="68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6"/>
              <p:cNvSpPr/>
              <p:nvPr/>
            </p:nvSpPr>
            <p:spPr>
              <a:xfrm>
                <a:off x="1018420" y="2732603"/>
                <a:ext cx="210752" cy="248485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7784" extrusionOk="0">
                    <a:moveTo>
                      <a:pt x="5307" y="0"/>
                    </a:moveTo>
                    <a:cubicBezTo>
                      <a:pt x="5204" y="59"/>
                      <a:pt x="5103" y="120"/>
                      <a:pt x="5003" y="182"/>
                    </a:cubicBezTo>
                    <a:cubicBezTo>
                      <a:pt x="4724" y="352"/>
                      <a:pt x="4453" y="539"/>
                      <a:pt x="4188" y="734"/>
                    </a:cubicBezTo>
                    <a:cubicBezTo>
                      <a:pt x="4091" y="804"/>
                      <a:pt x="3999" y="876"/>
                      <a:pt x="3904" y="949"/>
                    </a:cubicBezTo>
                    <a:cubicBezTo>
                      <a:pt x="3848" y="1217"/>
                      <a:pt x="3792" y="1493"/>
                      <a:pt x="3736" y="1769"/>
                    </a:cubicBezTo>
                    <a:cubicBezTo>
                      <a:pt x="3692" y="1984"/>
                      <a:pt x="3650" y="2204"/>
                      <a:pt x="3608" y="2425"/>
                    </a:cubicBezTo>
                    <a:cubicBezTo>
                      <a:pt x="3530" y="2829"/>
                      <a:pt x="3455" y="3236"/>
                      <a:pt x="3377" y="3644"/>
                    </a:cubicBezTo>
                    <a:cubicBezTo>
                      <a:pt x="3064" y="3571"/>
                      <a:pt x="2749" y="3496"/>
                      <a:pt x="2436" y="3418"/>
                    </a:cubicBezTo>
                    <a:cubicBezTo>
                      <a:pt x="2255" y="3373"/>
                      <a:pt x="2068" y="3328"/>
                      <a:pt x="1887" y="3281"/>
                    </a:cubicBezTo>
                    <a:cubicBezTo>
                      <a:pt x="1697" y="3234"/>
                      <a:pt x="1507" y="3183"/>
                      <a:pt x="1315" y="3136"/>
                    </a:cubicBezTo>
                    <a:cubicBezTo>
                      <a:pt x="1226" y="3206"/>
                      <a:pt x="1139" y="3278"/>
                      <a:pt x="1047" y="3348"/>
                    </a:cubicBezTo>
                    <a:cubicBezTo>
                      <a:pt x="799" y="3540"/>
                      <a:pt x="545" y="3727"/>
                      <a:pt x="288" y="3903"/>
                    </a:cubicBezTo>
                    <a:cubicBezTo>
                      <a:pt x="193" y="3970"/>
                      <a:pt x="99" y="4031"/>
                      <a:pt x="1" y="4090"/>
                    </a:cubicBezTo>
                    <a:cubicBezTo>
                      <a:pt x="458" y="4241"/>
                      <a:pt x="905" y="4375"/>
                      <a:pt x="1348" y="4500"/>
                    </a:cubicBezTo>
                    <a:cubicBezTo>
                      <a:pt x="1521" y="4548"/>
                      <a:pt x="1692" y="4598"/>
                      <a:pt x="1867" y="4642"/>
                    </a:cubicBezTo>
                    <a:cubicBezTo>
                      <a:pt x="2289" y="4754"/>
                      <a:pt x="2707" y="4863"/>
                      <a:pt x="3126" y="4963"/>
                    </a:cubicBezTo>
                    <a:cubicBezTo>
                      <a:pt x="3078" y="5220"/>
                      <a:pt x="3028" y="5477"/>
                      <a:pt x="2975" y="5730"/>
                    </a:cubicBezTo>
                    <a:lnTo>
                      <a:pt x="2841" y="6400"/>
                    </a:lnTo>
                    <a:cubicBezTo>
                      <a:pt x="2741" y="6871"/>
                      <a:pt x="2637" y="7335"/>
                      <a:pt x="2529" y="7784"/>
                    </a:cubicBezTo>
                    <a:cubicBezTo>
                      <a:pt x="2626" y="7717"/>
                      <a:pt x="2721" y="7647"/>
                      <a:pt x="2819" y="7577"/>
                    </a:cubicBezTo>
                    <a:cubicBezTo>
                      <a:pt x="3084" y="7388"/>
                      <a:pt x="3346" y="7181"/>
                      <a:pt x="3600" y="6972"/>
                    </a:cubicBezTo>
                    <a:cubicBezTo>
                      <a:pt x="3658" y="6927"/>
                      <a:pt x="3714" y="6877"/>
                      <a:pt x="3773" y="6830"/>
                    </a:cubicBezTo>
                    <a:cubicBezTo>
                      <a:pt x="3809" y="6802"/>
                      <a:pt x="3843" y="6774"/>
                      <a:pt x="3879" y="6740"/>
                    </a:cubicBezTo>
                    <a:cubicBezTo>
                      <a:pt x="3907" y="6595"/>
                      <a:pt x="3935" y="6445"/>
                      <a:pt x="3962" y="6294"/>
                    </a:cubicBezTo>
                    <a:cubicBezTo>
                      <a:pt x="4032" y="5940"/>
                      <a:pt x="4099" y="5580"/>
                      <a:pt x="4166" y="5220"/>
                    </a:cubicBezTo>
                    <a:cubicBezTo>
                      <a:pt x="4520" y="5304"/>
                      <a:pt x="4875" y="5393"/>
                      <a:pt x="5232" y="5479"/>
                    </a:cubicBezTo>
                    <a:lnTo>
                      <a:pt x="5316" y="5499"/>
                    </a:lnTo>
                    <a:cubicBezTo>
                      <a:pt x="5402" y="5426"/>
                      <a:pt x="5494" y="5351"/>
                      <a:pt x="5581" y="5276"/>
                    </a:cubicBezTo>
                    <a:cubicBezTo>
                      <a:pt x="5586" y="5281"/>
                      <a:pt x="5597" y="5281"/>
                      <a:pt x="5606" y="5284"/>
                    </a:cubicBezTo>
                    <a:cubicBezTo>
                      <a:pt x="5603" y="5276"/>
                      <a:pt x="5597" y="5273"/>
                      <a:pt x="5594" y="5267"/>
                    </a:cubicBezTo>
                    <a:cubicBezTo>
                      <a:pt x="5832" y="5064"/>
                      <a:pt x="6072" y="4871"/>
                      <a:pt x="6320" y="4687"/>
                    </a:cubicBezTo>
                    <a:cubicBezTo>
                      <a:pt x="6412" y="4617"/>
                      <a:pt x="6501" y="4550"/>
                      <a:pt x="6602" y="4486"/>
                    </a:cubicBezTo>
                    <a:cubicBezTo>
                      <a:pt x="6222" y="4375"/>
                      <a:pt x="5843" y="4269"/>
                      <a:pt x="5469" y="4168"/>
                    </a:cubicBezTo>
                    <a:cubicBezTo>
                      <a:pt x="5299" y="4124"/>
                      <a:pt x="5123" y="4076"/>
                      <a:pt x="4953" y="4034"/>
                    </a:cubicBezTo>
                    <a:cubicBezTo>
                      <a:pt x="4774" y="3990"/>
                      <a:pt x="4601" y="3945"/>
                      <a:pt x="4423" y="3903"/>
                    </a:cubicBezTo>
                    <a:cubicBezTo>
                      <a:pt x="4532" y="3331"/>
                      <a:pt x="4646" y="2759"/>
                      <a:pt x="4763" y="2204"/>
                    </a:cubicBezTo>
                    <a:cubicBezTo>
                      <a:pt x="4813" y="1981"/>
                      <a:pt x="4861" y="1766"/>
                      <a:pt x="4911" y="1549"/>
                    </a:cubicBezTo>
                    <a:cubicBezTo>
                      <a:pt x="5034" y="1016"/>
                      <a:pt x="5165" y="500"/>
                      <a:pt x="5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6"/>
              <p:cNvSpPr/>
              <p:nvPr/>
            </p:nvSpPr>
            <p:spPr>
              <a:xfrm>
                <a:off x="1027422" y="2738381"/>
                <a:ext cx="193099" cy="236131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7397" extrusionOk="0">
                    <a:moveTo>
                      <a:pt x="4718" y="1"/>
                    </a:moveTo>
                    <a:lnTo>
                      <a:pt x="4718" y="1"/>
                    </a:lnTo>
                    <a:cubicBezTo>
                      <a:pt x="4439" y="171"/>
                      <a:pt x="4171" y="355"/>
                      <a:pt x="3906" y="550"/>
                    </a:cubicBezTo>
                    <a:cubicBezTo>
                      <a:pt x="3806" y="997"/>
                      <a:pt x="3711" y="1451"/>
                      <a:pt x="3622" y="1909"/>
                    </a:cubicBezTo>
                    <a:cubicBezTo>
                      <a:pt x="3574" y="2124"/>
                      <a:pt x="3533" y="2344"/>
                      <a:pt x="3491" y="2564"/>
                    </a:cubicBezTo>
                    <a:cubicBezTo>
                      <a:pt x="3413" y="2972"/>
                      <a:pt x="3335" y="3382"/>
                      <a:pt x="3259" y="3795"/>
                    </a:cubicBezTo>
                    <a:cubicBezTo>
                      <a:pt x="2944" y="3719"/>
                      <a:pt x="2634" y="3644"/>
                      <a:pt x="2325" y="3569"/>
                    </a:cubicBezTo>
                    <a:cubicBezTo>
                      <a:pt x="2143" y="3521"/>
                      <a:pt x="1962" y="3477"/>
                      <a:pt x="1775" y="3432"/>
                    </a:cubicBezTo>
                    <a:cubicBezTo>
                      <a:pt x="1440" y="3346"/>
                      <a:pt x="1103" y="3256"/>
                      <a:pt x="762" y="3167"/>
                    </a:cubicBezTo>
                    <a:cubicBezTo>
                      <a:pt x="514" y="3359"/>
                      <a:pt x="260" y="3546"/>
                      <a:pt x="1" y="3722"/>
                    </a:cubicBezTo>
                    <a:cubicBezTo>
                      <a:pt x="450" y="3862"/>
                      <a:pt x="893" y="3987"/>
                      <a:pt x="1334" y="4104"/>
                    </a:cubicBezTo>
                    <a:cubicBezTo>
                      <a:pt x="1507" y="4152"/>
                      <a:pt x="1677" y="4196"/>
                      <a:pt x="1850" y="4241"/>
                    </a:cubicBezTo>
                    <a:cubicBezTo>
                      <a:pt x="2272" y="4350"/>
                      <a:pt x="2693" y="4453"/>
                      <a:pt x="3111" y="4556"/>
                    </a:cubicBezTo>
                    <a:cubicBezTo>
                      <a:pt x="3067" y="4810"/>
                      <a:pt x="3016" y="5064"/>
                      <a:pt x="2969" y="5315"/>
                    </a:cubicBezTo>
                    <a:cubicBezTo>
                      <a:pt x="2927" y="5541"/>
                      <a:pt x="2883" y="5770"/>
                      <a:pt x="2835" y="5993"/>
                    </a:cubicBezTo>
                    <a:cubicBezTo>
                      <a:pt x="2738" y="6470"/>
                      <a:pt x="2640" y="6936"/>
                      <a:pt x="2537" y="7396"/>
                    </a:cubicBezTo>
                    <a:cubicBezTo>
                      <a:pt x="2802" y="7207"/>
                      <a:pt x="3064" y="7000"/>
                      <a:pt x="3318" y="6791"/>
                    </a:cubicBezTo>
                    <a:cubicBezTo>
                      <a:pt x="3340" y="6679"/>
                      <a:pt x="3362" y="6565"/>
                      <a:pt x="3385" y="6448"/>
                    </a:cubicBezTo>
                    <a:cubicBezTo>
                      <a:pt x="3427" y="6233"/>
                      <a:pt x="3468" y="6013"/>
                      <a:pt x="3510" y="5792"/>
                    </a:cubicBezTo>
                    <a:cubicBezTo>
                      <a:pt x="3580" y="5435"/>
                      <a:pt x="3650" y="5067"/>
                      <a:pt x="3717" y="4704"/>
                    </a:cubicBezTo>
                    <a:cubicBezTo>
                      <a:pt x="4068" y="4788"/>
                      <a:pt x="4420" y="4872"/>
                      <a:pt x="4771" y="4961"/>
                    </a:cubicBezTo>
                    <a:cubicBezTo>
                      <a:pt x="4947" y="5005"/>
                      <a:pt x="5123" y="5047"/>
                      <a:pt x="5299" y="5092"/>
                    </a:cubicBezTo>
                    <a:cubicBezTo>
                      <a:pt x="5304" y="5095"/>
                      <a:pt x="5315" y="5095"/>
                      <a:pt x="5324" y="5100"/>
                    </a:cubicBezTo>
                    <a:cubicBezTo>
                      <a:pt x="5321" y="5092"/>
                      <a:pt x="5315" y="5089"/>
                      <a:pt x="5312" y="5081"/>
                    </a:cubicBezTo>
                    <a:cubicBezTo>
                      <a:pt x="5550" y="4883"/>
                      <a:pt x="5792" y="4690"/>
                      <a:pt x="6049" y="4509"/>
                    </a:cubicBezTo>
                    <a:cubicBezTo>
                      <a:pt x="5672" y="4400"/>
                      <a:pt x="5299" y="4300"/>
                      <a:pt x="4925" y="4205"/>
                    </a:cubicBezTo>
                    <a:cubicBezTo>
                      <a:pt x="4755" y="4160"/>
                      <a:pt x="4584" y="4118"/>
                      <a:pt x="4411" y="4076"/>
                    </a:cubicBezTo>
                    <a:cubicBezTo>
                      <a:pt x="4230" y="4032"/>
                      <a:pt x="4049" y="3990"/>
                      <a:pt x="3867" y="3945"/>
                    </a:cubicBezTo>
                    <a:cubicBezTo>
                      <a:pt x="3976" y="3373"/>
                      <a:pt x="4085" y="2804"/>
                      <a:pt x="4199" y="2246"/>
                    </a:cubicBezTo>
                    <a:cubicBezTo>
                      <a:pt x="4244" y="2023"/>
                      <a:pt x="4291" y="1803"/>
                      <a:pt x="4339" y="1582"/>
                    </a:cubicBezTo>
                    <a:cubicBezTo>
                      <a:pt x="4459" y="1038"/>
                      <a:pt x="4584" y="508"/>
                      <a:pt x="47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6"/>
              <p:cNvSpPr/>
              <p:nvPr/>
            </p:nvSpPr>
            <p:spPr>
              <a:xfrm>
                <a:off x="1001246" y="2751660"/>
                <a:ext cx="262499" cy="229523"/>
              </a:xfrm>
              <a:custGeom>
                <a:avLst/>
                <a:gdLst/>
                <a:ahLst/>
                <a:cxnLst/>
                <a:rect l="l" t="t" r="r" b="b"/>
                <a:pathLst>
                  <a:path w="8223" h="7190" extrusionOk="0">
                    <a:moveTo>
                      <a:pt x="7064" y="0"/>
                    </a:moveTo>
                    <a:cubicBezTo>
                      <a:pt x="7064" y="3"/>
                      <a:pt x="7059" y="3"/>
                      <a:pt x="7059" y="3"/>
                    </a:cubicBezTo>
                    <a:cubicBezTo>
                      <a:pt x="6484" y="257"/>
                      <a:pt x="5951" y="583"/>
                      <a:pt x="5441" y="949"/>
                    </a:cubicBezTo>
                    <a:cubicBezTo>
                      <a:pt x="5343" y="1019"/>
                      <a:pt x="5251" y="1091"/>
                      <a:pt x="5153" y="1164"/>
                    </a:cubicBezTo>
                    <a:cubicBezTo>
                      <a:pt x="4938" y="1325"/>
                      <a:pt x="4735" y="1493"/>
                      <a:pt x="4528" y="1663"/>
                    </a:cubicBezTo>
                    <a:cubicBezTo>
                      <a:pt x="4500" y="1607"/>
                      <a:pt x="4470" y="1549"/>
                      <a:pt x="4436" y="1493"/>
                    </a:cubicBezTo>
                    <a:cubicBezTo>
                      <a:pt x="4378" y="1387"/>
                      <a:pt x="4322" y="1281"/>
                      <a:pt x="4266" y="1175"/>
                    </a:cubicBezTo>
                    <a:cubicBezTo>
                      <a:pt x="4180" y="1016"/>
                      <a:pt x="4093" y="854"/>
                      <a:pt x="4009" y="695"/>
                    </a:cubicBezTo>
                    <a:cubicBezTo>
                      <a:pt x="3898" y="784"/>
                      <a:pt x="3786" y="876"/>
                      <a:pt x="3677" y="968"/>
                    </a:cubicBezTo>
                    <a:cubicBezTo>
                      <a:pt x="3287" y="1303"/>
                      <a:pt x="2899" y="1646"/>
                      <a:pt x="2511" y="1981"/>
                    </a:cubicBezTo>
                    <a:cubicBezTo>
                      <a:pt x="2405" y="2076"/>
                      <a:pt x="2294" y="2168"/>
                      <a:pt x="2185" y="2260"/>
                    </a:cubicBezTo>
                    <a:lnTo>
                      <a:pt x="2414" y="2690"/>
                    </a:lnTo>
                    <a:cubicBezTo>
                      <a:pt x="2475" y="2796"/>
                      <a:pt x="2534" y="2907"/>
                      <a:pt x="2592" y="3019"/>
                    </a:cubicBezTo>
                    <a:cubicBezTo>
                      <a:pt x="2631" y="3094"/>
                      <a:pt x="2670" y="3164"/>
                      <a:pt x="2707" y="3236"/>
                    </a:cubicBezTo>
                    <a:cubicBezTo>
                      <a:pt x="2523" y="3390"/>
                      <a:pt x="2338" y="3543"/>
                      <a:pt x="2149" y="3694"/>
                    </a:cubicBezTo>
                    <a:lnTo>
                      <a:pt x="1878" y="3903"/>
                    </a:lnTo>
                    <a:cubicBezTo>
                      <a:pt x="1351" y="4302"/>
                      <a:pt x="801" y="4665"/>
                      <a:pt x="204" y="4949"/>
                    </a:cubicBezTo>
                    <a:cubicBezTo>
                      <a:pt x="137" y="4983"/>
                      <a:pt x="67" y="5011"/>
                      <a:pt x="1" y="5041"/>
                    </a:cubicBezTo>
                    <a:cubicBezTo>
                      <a:pt x="70" y="5167"/>
                      <a:pt x="137" y="5292"/>
                      <a:pt x="207" y="5424"/>
                    </a:cubicBezTo>
                    <a:lnTo>
                      <a:pt x="949" y="6805"/>
                    </a:lnTo>
                    <a:lnTo>
                      <a:pt x="1158" y="7190"/>
                    </a:lnTo>
                    <a:cubicBezTo>
                      <a:pt x="1242" y="7156"/>
                      <a:pt x="1323" y="7117"/>
                      <a:pt x="1404" y="7078"/>
                    </a:cubicBezTo>
                    <a:cubicBezTo>
                      <a:pt x="2112" y="6740"/>
                      <a:pt x="2757" y="6294"/>
                      <a:pt x="3376" y="5803"/>
                    </a:cubicBezTo>
                    <a:cubicBezTo>
                      <a:pt x="3471" y="5730"/>
                      <a:pt x="3566" y="5652"/>
                      <a:pt x="3655" y="5577"/>
                    </a:cubicBezTo>
                    <a:cubicBezTo>
                      <a:pt x="3725" y="5516"/>
                      <a:pt x="3800" y="5457"/>
                      <a:pt x="3870" y="5398"/>
                    </a:cubicBezTo>
                    <a:cubicBezTo>
                      <a:pt x="3984" y="5608"/>
                      <a:pt x="4096" y="5820"/>
                      <a:pt x="4208" y="6029"/>
                    </a:cubicBezTo>
                    <a:lnTo>
                      <a:pt x="4311" y="6227"/>
                    </a:lnTo>
                    <a:cubicBezTo>
                      <a:pt x="4347" y="6199"/>
                      <a:pt x="4381" y="6171"/>
                      <a:pt x="4417" y="6141"/>
                    </a:cubicBezTo>
                    <a:cubicBezTo>
                      <a:pt x="4489" y="6079"/>
                      <a:pt x="4567" y="6015"/>
                      <a:pt x="4640" y="5954"/>
                    </a:cubicBezTo>
                    <a:cubicBezTo>
                      <a:pt x="5031" y="5619"/>
                      <a:pt x="5413" y="5276"/>
                      <a:pt x="5803" y="4941"/>
                    </a:cubicBezTo>
                    <a:cubicBezTo>
                      <a:pt x="5823" y="4927"/>
                      <a:pt x="5837" y="4913"/>
                      <a:pt x="5854" y="4899"/>
                    </a:cubicBezTo>
                    <a:cubicBezTo>
                      <a:pt x="5940" y="4827"/>
                      <a:pt x="6032" y="4748"/>
                      <a:pt x="6119" y="4676"/>
                    </a:cubicBezTo>
                    <a:cubicBezTo>
                      <a:pt x="6124" y="4679"/>
                      <a:pt x="6135" y="4679"/>
                      <a:pt x="6144" y="4684"/>
                    </a:cubicBezTo>
                    <a:cubicBezTo>
                      <a:pt x="6141" y="4676"/>
                      <a:pt x="6135" y="4673"/>
                      <a:pt x="6132" y="4665"/>
                    </a:cubicBezTo>
                    <a:cubicBezTo>
                      <a:pt x="5982" y="4386"/>
                      <a:pt x="5834" y="4107"/>
                      <a:pt x="5686" y="3825"/>
                    </a:cubicBezTo>
                    <a:cubicBezTo>
                      <a:pt x="5700" y="3811"/>
                      <a:pt x="5717" y="3797"/>
                      <a:pt x="5734" y="3783"/>
                    </a:cubicBezTo>
                    <a:cubicBezTo>
                      <a:pt x="5823" y="3711"/>
                      <a:pt x="5909" y="3638"/>
                      <a:pt x="5999" y="3568"/>
                    </a:cubicBezTo>
                    <a:cubicBezTo>
                      <a:pt x="6693" y="3013"/>
                      <a:pt x="7416" y="2511"/>
                      <a:pt x="8222" y="2151"/>
                    </a:cubicBezTo>
                    <a:cubicBezTo>
                      <a:pt x="8152" y="2026"/>
                      <a:pt x="8085" y="1897"/>
                      <a:pt x="8016" y="1772"/>
                    </a:cubicBezTo>
                    <a:lnTo>
                      <a:pt x="7274" y="391"/>
                    </a:lnTo>
                    <a:cubicBezTo>
                      <a:pt x="7248" y="341"/>
                      <a:pt x="7221" y="296"/>
                      <a:pt x="7195" y="249"/>
                    </a:cubicBezTo>
                    <a:cubicBezTo>
                      <a:pt x="7154" y="165"/>
                      <a:pt x="7109" y="84"/>
                      <a:pt x="70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6"/>
              <p:cNvSpPr/>
              <p:nvPr/>
            </p:nvSpPr>
            <p:spPr>
              <a:xfrm>
                <a:off x="1007758" y="2764110"/>
                <a:ext cx="250368" cy="204783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6415" extrusionOk="0">
                    <a:moveTo>
                      <a:pt x="7072" y="1"/>
                    </a:moveTo>
                    <a:cubicBezTo>
                      <a:pt x="6361" y="310"/>
                      <a:pt x="5711" y="737"/>
                      <a:pt x="5092" y="1212"/>
                    </a:cubicBezTo>
                    <a:cubicBezTo>
                      <a:pt x="4994" y="1284"/>
                      <a:pt x="4899" y="1357"/>
                      <a:pt x="4804" y="1435"/>
                    </a:cubicBezTo>
                    <a:cubicBezTo>
                      <a:pt x="4603" y="1597"/>
                      <a:pt x="4400" y="1764"/>
                      <a:pt x="4202" y="1937"/>
                    </a:cubicBezTo>
                    <a:cubicBezTo>
                      <a:pt x="4171" y="1873"/>
                      <a:pt x="4135" y="1814"/>
                      <a:pt x="4104" y="1750"/>
                    </a:cubicBezTo>
                    <a:cubicBezTo>
                      <a:pt x="4045" y="1647"/>
                      <a:pt x="3990" y="1538"/>
                      <a:pt x="3934" y="1435"/>
                    </a:cubicBezTo>
                    <a:lnTo>
                      <a:pt x="3473" y="576"/>
                    </a:lnTo>
                    <a:cubicBezTo>
                      <a:pt x="3083" y="910"/>
                      <a:pt x="2695" y="1253"/>
                      <a:pt x="2307" y="1588"/>
                    </a:cubicBezTo>
                    <a:cubicBezTo>
                      <a:pt x="2458" y="1870"/>
                      <a:pt x="2609" y="2149"/>
                      <a:pt x="2759" y="2431"/>
                    </a:cubicBezTo>
                    <a:cubicBezTo>
                      <a:pt x="2818" y="2540"/>
                      <a:pt x="2876" y="2651"/>
                      <a:pt x="2935" y="2763"/>
                    </a:cubicBezTo>
                    <a:cubicBezTo>
                      <a:pt x="2971" y="2824"/>
                      <a:pt x="3002" y="2888"/>
                      <a:pt x="3038" y="2950"/>
                    </a:cubicBezTo>
                    <a:cubicBezTo>
                      <a:pt x="2846" y="3117"/>
                      <a:pt x="2656" y="3279"/>
                      <a:pt x="2461" y="3438"/>
                    </a:cubicBezTo>
                    <a:cubicBezTo>
                      <a:pt x="2372" y="3513"/>
                      <a:pt x="2285" y="3583"/>
                      <a:pt x="2193" y="3655"/>
                    </a:cubicBezTo>
                    <a:cubicBezTo>
                      <a:pt x="1568" y="4149"/>
                      <a:pt x="921" y="4601"/>
                      <a:pt x="209" y="4939"/>
                    </a:cubicBezTo>
                    <a:lnTo>
                      <a:pt x="0" y="5034"/>
                    </a:lnTo>
                    <a:lnTo>
                      <a:pt x="742" y="6415"/>
                    </a:lnTo>
                    <a:cubicBezTo>
                      <a:pt x="823" y="6378"/>
                      <a:pt x="904" y="6345"/>
                      <a:pt x="979" y="6306"/>
                    </a:cubicBezTo>
                    <a:cubicBezTo>
                      <a:pt x="1825" y="5904"/>
                      <a:pt x="2578" y="5346"/>
                      <a:pt x="3306" y="4743"/>
                    </a:cubicBezTo>
                    <a:cubicBezTo>
                      <a:pt x="3395" y="4671"/>
                      <a:pt x="3490" y="4590"/>
                      <a:pt x="3582" y="4512"/>
                    </a:cubicBezTo>
                    <a:cubicBezTo>
                      <a:pt x="3646" y="4456"/>
                      <a:pt x="3713" y="4398"/>
                      <a:pt x="3780" y="4342"/>
                    </a:cubicBezTo>
                    <a:cubicBezTo>
                      <a:pt x="3895" y="4557"/>
                      <a:pt x="4012" y="4771"/>
                      <a:pt x="4126" y="4986"/>
                    </a:cubicBezTo>
                    <a:cubicBezTo>
                      <a:pt x="4185" y="5092"/>
                      <a:pt x="4241" y="5201"/>
                      <a:pt x="4296" y="5304"/>
                    </a:cubicBezTo>
                    <a:cubicBezTo>
                      <a:pt x="4341" y="5391"/>
                      <a:pt x="4389" y="5474"/>
                      <a:pt x="4433" y="5564"/>
                    </a:cubicBezTo>
                    <a:cubicBezTo>
                      <a:pt x="4824" y="5229"/>
                      <a:pt x="5206" y="4886"/>
                      <a:pt x="5597" y="4551"/>
                    </a:cubicBezTo>
                    <a:lnTo>
                      <a:pt x="5566" y="4487"/>
                    </a:lnTo>
                    <a:lnTo>
                      <a:pt x="5387" y="4155"/>
                    </a:lnTo>
                    <a:cubicBezTo>
                      <a:pt x="5239" y="3879"/>
                      <a:pt x="5092" y="3602"/>
                      <a:pt x="4946" y="3326"/>
                    </a:cubicBezTo>
                    <a:cubicBezTo>
                      <a:pt x="4969" y="3309"/>
                      <a:pt x="4994" y="3290"/>
                      <a:pt x="5019" y="3268"/>
                    </a:cubicBezTo>
                    <a:cubicBezTo>
                      <a:pt x="5103" y="3195"/>
                      <a:pt x="5192" y="3117"/>
                      <a:pt x="5278" y="3044"/>
                    </a:cubicBezTo>
                    <a:cubicBezTo>
                      <a:pt x="6068" y="2392"/>
                      <a:pt x="6888" y="1792"/>
                      <a:pt x="7814" y="1382"/>
                    </a:cubicBezTo>
                    <a:cubicBezTo>
                      <a:pt x="7823" y="1373"/>
                      <a:pt x="7831" y="1371"/>
                      <a:pt x="7842" y="1368"/>
                    </a:cubicBezTo>
                    <a:cubicBezTo>
                      <a:pt x="7588" y="910"/>
                      <a:pt x="7329" y="458"/>
                      <a:pt x="70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6"/>
              <p:cNvSpPr/>
              <p:nvPr/>
            </p:nvSpPr>
            <p:spPr>
              <a:xfrm>
                <a:off x="983626" y="2872674"/>
                <a:ext cx="121497" cy="206826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6479" extrusionOk="0">
                    <a:moveTo>
                      <a:pt x="211" y="1"/>
                    </a:moveTo>
                    <a:cubicBezTo>
                      <a:pt x="180" y="1"/>
                      <a:pt x="149" y="8"/>
                      <a:pt x="120" y="23"/>
                    </a:cubicBezTo>
                    <a:cubicBezTo>
                      <a:pt x="31" y="76"/>
                      <a:pt x="0" y="187"/>
                      <a:pt x="48" y="280"/>
                    </a:cubicBezTo>
                    <a:lnTo>
                      <a:pt x="3426" y="6381"/>
                    </a:lnTo>
                    <a:cubicBezTo>
                      <a:pt x="3462" y="6445"/>
                      <a:pt x="3524" y="6478"/>
                      <a:pt x="3591" y="6478"/>
                    </a:cubicBezTo>
                    <a:cubicBezTo>
                      <a:pt x="3619" y="6478"/>
                      <a:pt x="3655" y="6473"/>
                      <a:pt x="3683" y="6453"/>
                    </a:cubicBezTo>
                    <a:cubicBezTo>
                      <a:pt x="3772" y="6403"/>
                      <a:pt x="3805" y="6289"/>
                      <a:pt x="3755" y="6199"/>
                    </a:cubicBezTo>
                    <a:lnTo>
                      <a:pt x="377" y="95"/>
                    </a:lnTo>
                    <a:cubicBezTo>
                      <a:pt x="341" y="34"/>
                      <a:pt x="277" y="1"/>
                      <a:pt x="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4" name="Google Shape;1144;p26"/>
            <p:cNvGrpSpPr/>
            <p:nvPr/>
          </p:nvGrpSpPr>
          <p:grpSpPr>
            <a:xfrm>
              <a:off x="8006559" y="718770"/>
              <a:ext cx="692590" cy="709349"/>
              <a:chOff x="1434772" y="2029533"/>
              <a:chExt cx="692590" cy="709349"/>
            </a:xfrm>
          </p:grpSpPr>
          <p:sp>
            <p:nvSpPr>
              <p:cNvPr id="1145" name="Google Shape;1145;p26"/>
              <p:cNvSpPr/>
              <p:nvPr/>
            </p:nvSpPr>
            <p:spPr>
              <a:xfrm>
                <a:off x="1450605" y="2051431"/>
                <a:ext cx="676757" cy="687451"/>
              </a:xfrm>
              <a:custGeom>
                <a:avLst/>
                <a:gdLst/>
                <a:ahLst/>
                <a:cxnLst/>
                <a:rect l="l" t="t" r="r" b="b"/>
                <a:pathLst>
                  <a:path w="21200" h="21535" extrusionOk="0">
                    <a:moveTo>
                      <a:pt x="11523" y="0"/>
                    </a:moveTo>
                    <a:cubicBezTo>
                      <a:pt x="10808" y="0"/>
                      <a:pt x="10139" y="73"/>
                      <a:pt x="9556" y="204"/>
                    </a:cubicBezTo>
                    <a:cubicBezTo>
                      <a:pt x="5645" y="1077"/>
                      <a:pt x="1" y="3602"/>
                      <a:pt x="1145" y="11198"/>
                    </a:cubicBezTo>
                    <a:cubicBezTo>
                      <a:pt x="1974" y="16705"/>
                      <a:pt x="5689" y="17461"/>
                      <a:pt x="7666" y="17461"/>
                    </a:cubicBezTo>
                    <a:cubicBezTo>
                      <a:pt x="8415" y="17461"/>
                      <a:pt x="8914" y="17353"/>
                      <a:pt x="8914" y="17353"/>
                    </a:cubicBezTo>
                    <a:lnTo>
                      <a:pt x="10357" y="21417"/>
                    </a:lnTo>
                    <a:cubicBezTo>
                      <a:pt x="10385" y="21496"/>
                      <a:pt x="10455" y="21535"/>
                      <a:pt x="10526" y="21535"/>
                    </a:cubicBezTo>
                    <a:cubicBezTo>
                      <a:pt x="10601" y="21535"/>
                      <a:pt x="10675" y="21491"/>
                      <a:pt x="10700" y="21403"/>
                    </a:cubicBezTo>
                    <a:lnTo>
                      <a:pt x="11710" y="17640"/>
                    </a:lnTo>
                    <a:cubicBezTo>
                      <a:pt x="11710" y="17640"/>
                      <a:pt x="11986" y="17667"/>
                      <a:pt x="12445" y="17667"/>
                    </a:cubicBezTo>
                    <a:cubicBezTo>
                      <a:pt x="14656" y="17667"/>
                      <a:pt x="21097" y="17045"/>
                      <a:pt x="21147" y="9803"/>
                    </a:cubicBezTo>
                    <a:cubicBezTo>
                      <a:pt x="21200" y="2363"/>
                      <a:pt x="15602" y="0"/>
                      <a:pt x="11523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6"/>
              <p:cNvSpPr/>
              <p:nvPr/>
            </p:nvSpPr>
            <p:spPr>
              <a:xfrm>
                <a:off x="1434772" y="2029533"/>
                <a:ext cx="676821" cy="687419"/>
              </a:xfrm>
              <a:custGeom>
                <a:avLst/>
                <a:gdLst/>
                <a:ahLst/>
                <a:cxnLst/>
                <a:rect l="l" t="t" r="r" b="b"/>
                <a:pathLst>
                  <a:path w="21202" h="21534" extrusionOk="0">
                    <a:moveTo>
                      <a:pt x="11523" y="0"/>
                    </a:moveTo>
                    <a:cubicBezTo>
                      <a:pt x="10807" y="0"/>
                      <a:pt x="10139" y="73"/>
                      <a:pt x="9555" y="204"/>
                    </a:cubicBezTo>
                    <a:cubicBezTo>
                      <a:pt x="5647" y="1077"/>
                      <a:pt x="0" y="3602"/>
                      <a:pt x="1144" y="11198"/>
                    </a:cubicBezTo>
                    <a:cubicBezTo>
                      <a:pt x="1974" y="16705"/>
                      <a:pt x="5688" y="17461"/>
                      <a:pt x="7666" y="17461"/>
                    </a:cubicBezTo>
                    <a:cubicBezTo>
                      <a:pt x="8414" y="17461"/>
                      <a:pt x="8914" y="17352"/>
                      <a:pt x="8914" y="17352"/>
                    </a:cubicBezTo>
                    <a:lnTo>
                      <a:pt x="10359" y="21414"/>
                    </a:lnTo>
                    <a:cubicBezTo>
                      <a:pt x="10387" y="21494"/>
                      <a:pt x="10458" y="21534"/>
                      <a:pt x="10528" y="21534"/>
                    </a:cubicBezTo>
                    <a:cubicBezTo>
                      <a:pt x="10602" y="21534"/>
                      <a:pt x="10676" y="21489"/>
                      <a:pt x="10699" y="21400"/>
                    </a:cubicBezTo>
                    <a:lnTo>
                      <a:pt x="11712" y="17640"/>
                    </a:lnTo>
                    <a:cubicBezTo>
                      <a:pt x="11712" y="17640"/>
                      <a:pt x="11988" y="17666"/>
                      <a:pt x="12447" y="17666"/>
                    </a:cubicBezTo>
                    <a:cubicBezTo>
                      <a:pt x="14658" y="17666"/>
                      <a:pt x="21098" y="17044"/>
                      <a:pt x="21147" y="9803"/>
                    </a:cubicBezTo>
                    <a:cubicBezTo>
                      <a:pt x="21201" y="2362"/>
                      <a:pt x="15602" y="0"/>
                      <a:pt x="11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6"/>
              <p:cNvSpPr/>
              <p:nvPr/>
            </p:nvSpPr>
            <p:spPr>
              <a:xfrm>
                <a:off x="1587771" y="2099952"/>
                <a:ext cx="376654" cy="192652"/>
              </a:xfrm>
              <a:custGeom>
                <a:avLst/>
                <a:gdLst/>
                <a:ahLst/>
                <a:cxnLst/>
                <a:rect l="l" t="t" r="r" b="b"/>
                <a:pathLst>
                  <a:path w="11799" h="6035" extrusionOk="0">
                    <a:moveTo>
                      <a:pt x="5887" y="1"/>
                    </a:moveTo>
                    <a:cubicBezTo>
                      <a:pt x="1836" y="26"/>
                      <a:pt x="265" y="3862"/>
                      <a:pt x="0" y="5887"/>
                    </a:cubicBezTo>
                    <a:lnTo>
                      <a:pt x="1108" y="6035"/>
                    </a:lnTo>
                    <a:cubicBezTo>
                      <a:pt x="1136" y="5831"/>
                      <a:pt x="1813" y="1144"/>
                      <a:pt x="5892" y="1122"/>
                    </a:cubicBezTo>
                    <a:lnTo>
                      <a:pt x="5923" y="1122"/>
                    </a:lnTo>
                    <a:cubicBezTo>
                      <a:pt x="9974" y="1122"/>
                      <a:pt x="10663" y="5773"/>
                      <a:pt x="10691" y="5971"/>
                    </a:cubicBezTo>
                    <a:lnTo>
                      <a:pt x="11798" y="5823"/>
                    </a:lnTo>
                    <a:cubicBezTo>
                      <a:pt x="11528" y="3806"/>
                      <a:pt x="9951" y="1"/>
                      <a:pt x="59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6"/>
              <p:cNvSpPr/>
              <p:nvPr/>
            </p:nvSpPr>
            <p:spPr>
              <a:xfrm>
                <a:off x="1528365" y="2316635"/>
                <a:ext cx="71091" cy="111378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489" extrusionOk="0">
                    <a:moveTo>
                      <a:pt x="1067" y="1"/>
                    </a:moveTo>
                    <a:cubicBezTo>
                      <a:pt x="1028" y="1"/>
                      <a:pt x="988" y="5"/>
                      <a:pt x="946" y="14"/>
                    </a:cubicBezTo>
                    <a:cubicBezTo>
                      <a:pt x="614" y="84"/>
                      <a:pt x="307" y="324"/>
                      <a:pt x="165" y="631"/>
                    </a:cubicBezTo>
                    <a:cubicBezTo>
                      <a:pt x="0" y="982"/>
                      <a:pt x="20" y="1395"/>
                      <a:pt x="98" y="1774"/>
                    </a:cubicBezTo>
                    <a:cubicBezTo>
                      <a:pt x="187" y="2176"/>
                      <a:pt x="343" y="2558"/>
                      <a:pt x="558" y="2904"/>
                    </a:cubicBezTo>
                    <a:cubicBezTo>
                      <a:pt x="743" y="3198"/>
                      <a:pt x="1035" y="3488"/>
                      <a:pt x="1369" y="3488"/>
                    </a:cubicBezTo>
                    <a:cubicBezTo>
                      <a:pt x="1402" y="3488"/>
                      <a:pt x="1436" y="3485"/>
                      <a:pt x="1471" y="3479"/>
                    </a:cubicBezTo>
                    <a:cubicBezTo>
                      <a:pt x="1856" y="3409"/>
                      <a:pt x="2051" y="2977"/>
                      <a:pt x="2115" y="2592"/>
                    </a:cubicBezTo>
                    <a:cubicBezTo>
                      <a:pt x="2227" y="1889"/>
                      <a:pt x="2090" y="1147"/>
                      <a:pt x="1738" y="530"/>
                    </a:cubicBezTo>
                    <a:cubicBezTo>
                      <a:pt x="1588" y="263"/>
                      <a:pt x="1369" y="1"/>
                      <a:pt x="1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6"/>
              <p:cNvSpPr/>
              <p:nvPr/>
            </p:nvSpPr>
            <p:spPr>
              <a:xfrm>
                <a:off x="1550008" y="2261889"/>
                <a:ext cx="149014" cy="21040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6591" extrusionOk="0">
                    <a:moveTo>
                      <a:pt x="1892" y="0"/>
                    </a:moveTo>
                    <a:cubicBezTo>
                      <a:pt x="1856" y="0"/>
                      <a:pt x="1820" y="2"/>
                      <a:pt x="1786" y="5"/>
                    </a:cubicBezTo>
                    <a:cubicBezTo>
                      <a:pt x="1024" y="75"/>
                      <a:pt x="424" y="744"/>
                      <a:pt x="212" y="1478"/>
                    </a:cubicBezTo>
                    <a:cubicBezTo>
                      <a:pt x="0" y="2206"/>
                      <a:pt x="101" y="2996"/>
                      <a:pt x="237" y="3743"/>
                    </a:cubicBezTo>
                    <a:cubicBezTo>
                      <a:pt x="374" y="4491"/>
                      <a:pt x="558" y="5269"/>
                      <a:pt x="1046" y="5858"/>
                    </a:cubicBezTo>
                    <a:cubicBezTo>
                      <a:pt x="1397" y="6290"/>
                      <a:pt x="1957" y="6590"/>
                      <a:pt x="2501" y="6590"/>
                    </a:cubicBezTo>
                    <a:cubicBezTo>
                      <a:pt x="2701" y="6590"/>
                      <a:pt x="2899" y="6550"/>
                      <a:pt x="3083" y="6461"/>
                    </a:cubicBezTo>
                    <a:cubicBezTo>
                      <a:pt x="3306" y="6352"/>
                      <a:pt x="3487" y="6190"/>
                      <a:pt x="3630" y="5995"/>
                    </a:cubicBezTo>
                    <a:cubicBezTo>
                      <a:pt x="3881" y="5654"/>
                      <a:pt x="4031" y="5222"/>
                      <a:pt x="4132" y="4812"/>
                    </a:cubicBezTo>
                    <a:cubicBezTo>
                      <a:pt x="4369" y="3824"/>
                      <a:pt x="4668" y="2262"/>
                      <a:pt x="4188" y="1302"/>
                    </a:cubicBezTo>
                    <a:cubicBezTo>
                      <a:pt x="4059" y="1046"/>
                      <a:pt x="3797" y="792"/>
                      <a:pt x="3487" y="577"/>
                    </a:cubicBezTo>
                    <a:cubicBezTo>
                      <a:pt x="2989" y="238"/>
                      <a:pt x="2354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6"/>
              <p:cNvSpPr/>
              <p:nvPr/>
            </p:nvSpPr>
            <p:spPr>
              <a:xfrm>
                <a:off x="1640378" y="2280276"/>
                <a:ext cx="58450" cy="17298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5419" extrusionOk="0">
                    <a:moveTo>
                      <a:pt x="648" y="1"/>
                    </a:moveTo>
                    <a:cubicBezTo>
                      <a:pt x="453" y="205"/>
                      <a:pt x="311" y="484"/>
                      <a:pt x="230" y="690"/>
                    </a:cubicBezTo>
                    <a:cubicBezTo>
                      <a:pt x="90" y="1061"/>
                      <a:pt x="46" y="1466"/>
                      <a:pt x="26" y="1864"/>
                    </a:cubicBezTo>
                    <a:cubicBezTo>
                      <a:pt x="1" y="2467"/>
                      <a:pt x="18" y="3070"/>
                      <a:pt x="90" y="3669"/>
                    </a:cubicBezTo>
                    <a:cubicBezTo>
                      <a:pt x="146" y="4107"/>
                      <a:pt x="227" y="4545"/>
                      <a:pt x="430" y="4933"/>
                    </a:cubicBezTo>
                    <a:cubicBezTo>
                      <a:pt x="528" y="5112"/>
                      <a:pt x="654" y="5282"/>
                      <a:pt x="799" y="5419"/>
                    </a:cubicBezTo>
                    <a:cubicBezTo>
                      <a:pt x="1050" y="5078"/>
                      <a:pt x="1200" y="4646"/>
                      <a:pt x="1295" y="4236"/>
                    </a:cubicBezTo>
                    <a:cubicBezTo>
                      <a:pt x="1532" y="3248"/>
                      <a:pt x="1831" y="1686"/>
                      <a:pt x="1351" y="726"/>
                    </a:cubicBezTo>
                    <a:cubicBezTo>
                      <a:pt x="1220" y="470"/>
                      <a:pt x="961" y="216"/>
                      <a:pt x="648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6"/>
              <p:cNvSpPr/>
              <p:nvPr/>
            </p:nvSpPr>
            <p:spPr>
              <a:xfrm>
                <a:off x="1635685" y="2460632"/>
                <a:ext cx="8906" cy="1098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44" extrusionOk="0">
                    <a:moveTo>
                      <a:pt x="176" y="0"/>
                    </a:moveTo>
                    <a:lnTo>
                      <a:pt x="0" y="67"/>
                    </a:lnTo>
                    <a:cubicBezTo>
                      <a:pt x="36" y="159"/>
                      <a:pt x="70" y="249"/>
                      <a:pt x="109" y="343"/>
                    </a:cubicBezTo>
                    <a:lnTo>
                      <a:pt x="279" y="274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6"/>
              <p:cNvSpPr/>
              <p:nvPr/>
            </p:nvSpPr>
            <p:spPr>
              <a:xfrm>
                <a:off x="1613404" y="2297929"/>
                <a:ext cx="22218" cy="148408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649" extrusionOk="0">
                    <a:moveTo>
                      <a:pt x="229" y="0"/>
                    </a:moveTo>
                    <a:cubicBezTo>
                      <a:pt x="179" y="165"/>
                      <a:pt x="137" y="338"/>
                      <a:pt x="107" y="514"/>
                    </a:cubicBezTo>
                    <a:lnTo>
                      <a:pt x="291" y="547"/>
                    </a:lnTo>
                    <a:cubicBezTo>
                      <a:pt x="321" y="380"/>
                      <a:pt x="363" y="212"/>
                      <a:pt x="411" y="53"/>
                    </a:cubicBezTo>
                    <a:lnTo>
                      <a:pt x="229" y="0"/>
                    </a:lnTo>
                    <a:close/>
                    <a:moveTo>
                      <a:pt x="34" y="1038"/>
                    </a:moveTo>
                    <a:cubicBezTo>
                      <a:pt x="15" y="1211"/>
                      <a:pt x="3" y="1384"/>
                      <a:pt x="1" y="1563"/>
                    </a:cubicBezTo>
                    <a:lnTo>
                      <a:pt x="190" y="1565"/>
                    </a:lnTo>
                    <a:cubicBezTo>
                      <a:pt x="193" y="1392"/>
                      <a:pt x="204" y="1219"/>
                      <a:pt x="218" y="1058"/>
                    </a:cubicBezTo>
                    <a:lnTo>
                      <a:pt x="34" y="1038"/>
                    </a:lnTo>
                    <a:close/>
                    <a:moveTo>
                      <a:pt x="201" y="2073"/>
                    </a:moveTo>
                    <a:lnTo>
                      <a:pt x="12" y="2084"/>
                    </a:lnTo>
                    <a:cubicBezTo>
                      <a:pt x="20" y="2257"/>
                      <a:pt x="34" y="2433"/>
                      <a:pt x="54" y="2609"/>
                    </a:cubicBezTo>
                    <a:lnTo>
                      <a:pt x="243" y="2584"/>
                    </a:lnTo>
                    <a:cubicBezTo>
                      <a:pt x="224" y="2413"/>
                      <a:pt x="210" y="2243"/>
                      <a:pt x="201" y="2073"/>
                    </a:cubicBezTo>
                    <a:close/>
                    <a:moveTo>
                      <a:pt x="316" y="3097"/>
                    </a:moveTo>
                    <a:lnTo>
                      <a:pt x="132" y="3128"/>
                    </a:lnTo>
                    <a:cubicBezTo>
                      <a:pt x="160" y="3295"/>
                      <a:pt x="196" y="3471"/>
                      <a:pt x="235" y="3641"/>
                    </a:cubicBezTo>
                    <a:lnTo>
                      <a:pt x="416" y="3599"/>
                    </a:lnTo>
                    <a:cubicBezTo>
                      <a:pt x="377" y="3432"/>
                      <a:pt x="344" y="3262"/>
                      <a:pt x="316" y="3097"/>
                    </a:cubicBezTo>
                    <a:close/>
                    <a:moveTo>
                      <a:pt x="545" y="4101"/>
                    </a:moveTo>
                    <a:lnTo>
                      <a:pt x="363" y="4149"/>
                    </a:lnTo>
                    <a:cubicBezTo>
                      <a:pt x="411" y="4311"/>
                      <a:pt x="461" y="4478"/>
                      <a:pt x="517" y="4648"/>
                    </a:cubicBezTo>
                    <a:lnTo>
                      <a:pt x="695" y="4592"/>
                    </a:lnTo>
                    <a:cubicBezTo>
                      <a:pt x="639" y="4425"/>
                      <a:pt x="592" y="4260"/>
                      <a:pt x="545" y="4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6"/>
              <p:cNvSpPr/>
              <p:nvPr/>
            </p:nvSpPr>
            <p:spPr>
              <a:xfrm>
                <a:off x="1629716" y="2266039"/>
                <a:ext cx="9545" cy="11077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47" extrusionOk="0">
                    <a:moveTo>
                      <a:pt x="140" y="1"/>
                    </a:moveTo>
                    <a:cubicBezTo>
                      <a:pt x="95" y="79"/>
                      <a:pt x="45" y="168"/>
                      <a:pt x="0" y="266"/>
                    </a:cubicBezTo>
                    <a:lnTo>
                      <a:pt x="167" y="346"/>
                    </a:lnTo>
                    <a:cubicBezTo>
                      <a:pt x="212" y="252"/>
                      <a:pt x="257" y="165"/>
                      <a:pt x="299" y="95"/>
                    </a:cubicBez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6"/>
              <p:cNvSpPr/>
              <p:nvPr/>
            </p:nvSpPr>
            <p:spPr>
              <a:xfrm>
                <a:off x="1955634" y="2314113"/>
                <a:ext cx="70740" cy="111537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3494" extrusionOk="0">
                    <a:moveTo>
                      <a:pt x="1143" y="0"/>
                    </a:moveTo>
                    <a:cubicBezTo>
                      <a:pt x="838" y="0"/>
                      <a:pt x="622" y="268"/>
                      <a:pt x="472" y="539"/>
                    </a:cubicBezTo>
                    <a:cubicBezTo>
                      <a:pt x="126" y="1159"/>
                      <a:pt x="1" y="1904"/>
                      <a:pt x="118" y="2604"/>
                    </a:cubicBezTo>
                    <a:cubicBezTo>
                      <a:pt x="182" y="2992"/>
                      <a:pt x="389" y="3419"/>
                      <a:pt x="774" y="3485"/>
                    </a:cubicBezTo>
                    <a:cubicBezTo>
                      <a:pt x="806" y="3491"/>
                      <a:pt x="838" y="3494"/>
                      <a:pt x="869" y="3494"/>
                    </a:cubicBezTo>
                    <a:cubicBezTo>
                      <a:pt x="1206" y="3494"/>
                      <a:pt x="1496" y="3195"/>
                      <a:pt x="1677" y="2900"/>
                    </a:cubicBezTo>
                    <a:cubicBezTo>
                      <a:pt x="1889" y="2551"/>
                      <a:pt x="2040" y="2163"/>
                      <a:pt x="2124" y="1764"/>
                    </a:cubicBezTo>
                    <a:cubicBezTo>
                      <a:pt x="2205" y="1382"/>
                      <a:pt x="2216" y="972"/>
                      <a:pt x="2048" y="620"/>
                    </a:cubicBezTo>
                    <a:cubicBezTo>
                      <a:pt x="1901" y="313"/>
                      <a:pt x="1591" y="79"/>
                      <a:pt x="1256" y="12"/>
                    </a:cubicBezTo>
                    <a:cubicBezTo>
                      <a:pt x="1217" y="4"/>
                      <a:pt x="1180" y="0"/>
                      <a:pt x="1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6"/>
              <p:cNvSpPr/>
              <p:nvPr/>
            </p:nvSpPr>
            <p:spPr>
              <a:xfrm>
                <a:off x="1854124" y="2259878"/>
                <a:ext cx="149110" cy="21062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598" extrusionOk="0">
                    <a:moveTo>
                      <a:pt x="2765" y="0"/>
                    </a:moveTo>
                    <a:cubicBezTo>
                      <a:pt x="2301" y="0"/>
                      <a:pt x="1660" y="245"/>
                      <a:pt x="1161" y="595"/>
                    </a:cubicBezTo>
                    <a:cubicBezTo>
                      <a:pt x="851" y="810"/>
                      <a:pt x="597" y="1070"/>
                      <a:pt x="466" y="1332"/>
                    </a:cubicBezTo>
                    <a:cubicBezTo>
                      <a:pt x="0" y="2294"/>
                      <a:pt x="318" y="3857"/>
                      <a:pt x="564" y="4836"/>
                    </a:cubicBezTo>
                    <a:cubicBezTo>
                      <a:pt x="670" y="5251"/>
                      <a:pt x="826" y="5681"/>
                      <a:pt x="1080" y="6016"/>
                    </a:cubicBezTo>
                    <a:cubicBezTo>
                      <a:pt x="1228" y="6211"/>
                      <a:pt x="1412" y="6370"/>
                      <a:pt x="1635" y="6473"/>
                    </a:cubicBezTo>
                    <a:cubicBezTo>
                      <a:pt x="1816" y="6559"/>
                      <a:pt x="2009" y="6598"/>
                      <a:pt x="2203" y="6598"/>
                    </a:cubicBezTo>
                    <a:cubicBezTo>
                      <a:pt x="2751" y="6598"/>
                      <a:pt x="3312" y="6289"/>
                      <a:pt x="3666" y="5846"/>
                    </a:cubicBezTo>
                    <a:cubicBezTo>
                      <a:pt x="4146" y="5251"/>
                      <a:pt x="4325" y="4473"/>
                      <a:pt x="4450" y="3723"/>
                    </a:cubicBezTo>
                    <a:cubicBezTo>
                      <a:pt x="4578" y="2969"/>
                      <a:pt x="4670" y="2185"/>
                      <a:pt x="4447" y="1457"/>
                    </a:cubicBezTo>
                    <a:cubicBezTo>
                      <a:pt x="4227" y="724"/>
                      <a:pt x="3616" y="62"/>
                      <a:pt x="2857" y="4"/>
                    </a:cubicBezTo>
                    <a:cubicBezTo>
                      <a:pt x="2827" y="2"/>
                      <a:pt x="2796" y="0"/>
                      <a:pt x="2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6"/>
              <p:cNvSpPr/>
              <p:nvPr/>
            </p:nvSpPr>
            <p:spPr>
              <a:xfrm>
                <a:off x="1854124" y="2278872"/>
                <a:ext cx="58993" cy="173052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5421" extrusionOk="0">
                    <a:moveTo>
                      <a:pt x="1161" y="0"/>
                    </a:moveTo>
                    <a:cubicBezTo>
                      <a:pt x="851" y="215"/>
                      <a:pt x="597" y="475"/>
                      <a:pt x="466" y="737"/>
                    </a:cubicBezTo>
                    <a:cubicBezTo>
                      <a:pt x="0" y="1699"/>
                      <a:pt x="318" y="3262"/>
                      <a:pt x="564" y="4241"/>
                    </a:cubicBezTo>
                    <a:cubicBezTo>
                      <a:pt x="670" y="4656"/>
                      <a:pt x="826" y="5086"/>
                      <a:pt x="1080" y="5421"/>
                    </a:cubicBezTo>
                    <a:cubicBezTo>
                      <a:pt x="1228" y="5281"/>
                      <a:pt x="1351" y="5108"/>
                      <a:pt x="1443" y="4927"/>
                    </a:cubicBezTo>
                    <a:cubicBezTo>
                      <a:pt x="1644" y="4536"/>
                      <a:pt x="1719" y="4098"/>
                      <a:pt x="1769" y="3663"/>
                    </a:cubicBezTo>
                    <a:cubicBezTo>
                      <a:pt x="1833" y="3063"/>
                      <a:pt x="1847" y="2455"/>
                      <a:pt x="1811" y="1855"/>
                    </a:cubicBezTo>
                    <a:cubicBezTo>
                      <a:pt x="1786" y="1457"/>
                      <a:pt x="1736" y="1052"/>
                      <a:pt x="1591" y="684"/>
                    </a:cubicBezTo>
                    <a:cubicBezTo>
                      <a:pt x="1510" y="477"/>
                      <a:pt x="1359" y="198"/>
                      <a:pt x="1161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6"/>
              <p:cNvSpPr/>
              <p:nvPr/>
            </p:nvSpPr>
            <p:spPr>
              <a:xfrm>
                <a:off x="1912987" y="2264443"/>
                <a:ext cx="9736" cy="1098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44" extrusionOk="0">
                    <a:moveTo>
                      <a:pt x="162" y="0"/>
                    </a:moveTo>
                    <a:lnTo>
                      <a:pt x="0" y="92"/>
                    </a:lnTo>
                    <a:cubicBezTo>
                      <a:pt x="45" y="168"/>
                      <a:pt x="92" y="251"/>
                      <a:pt x="137" y="343"/>
                    </a:cubicBezTo>
                    <a:lnTo>
                      <a:pt x="305" y="265"/>
                    </a:lnTo>
                    <a:cubicBezTo>
                      <a:pt x="254" y="162"/>
                      <a:pt x="207" y="76"/>
                      <a:pt x="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6"/>
              <p:cNvSpPr/>
              <p:nvPr/>
            </p:nvSpPr>
            <p:spPr>
              <a:xfrm>
                <a:off x="1920808" y="2289118"/>
                <a:ext cx="19026" cy="14856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654" extrusionOk="0">
                    <a:moveTo>
                      <a:pt x="272" y="0"/>
                    </a:moveTo>
                    <a:lnTo>
                      <a:pt x="99" y="64"/>
                    </a:lnTo>
                    <a:cubicBezTo>
                      <a:pt x="154" y="221"/>
                      <a:pt x="202" y="385"/>
                      <a:pt x="244" y="552"/>
                    </a:cubicBezTo>
                    <a:lnTo>
                      <a:pt x="422" y="505"/>
                    </a:lnTo>
                    <a:cubicBezTo>
                      <a:pt x="380" y="332"/>
                      <a:pt x="327" y="162"/>
                      <a:pt x="272" y="0"/>
                    </a:cubicBezTo>
                    <a:close/>
                    <a:moveTo>
                      <a:pt x="531" y="1021"/>
                    </a:moveTo>
                    <a:lnTo>
                      <a:pt x="344" y="1049"/>
                    </a:lnTo>
                    <a:cubicBezTo>
                      <a:pt x="366" y="1216"/>
                      <a:pt x="386" y="1389"/>
                      <a:pt x="397" y="1560"/>
                    </a:cubicBezTo>
                    <a:lnTo>
                      <a:pt x="587" y="1546"/>
                    </a:lnTo>
                    <a:cubicBezTo>
                      <a:pt x="576" y="1367"/>
                      <a:pt x="553" y="1194"/>
                      <a:pt x="531" y="1021"/>
                    </a:cubicBezTo>
                    <a:close/>
                    <a:moveTo>
                      <a:pt x="408" y="2073"/>
                    </a:moveTo>
                    <a:cubicBezTo>
                      <a:pt x="408" y="2240"/>
                      <a:pt x="400" y="2413"/>
                      <a:pt x="386" y="2583"/>
                    </a:cubicBezTo>
                    <a:lnTo>
                      <a:pt x="576" y="2597"/>
                    </a:lnTo>
                    <a:cubicBezTo>
                      <a:pt x="590" y="2422"/>
                      <a:pt x="595" y="2246"/>
                      <a:pt x="595" y="2076"/>
                    </a:cubicBezTo>
                    <a:lnTo>
                      <a:pt x="408" y="2073"/>
                    </a:lnTo>
                    <a:close/>
                    <a:moveTo>
                      <a:pt x="330" y="3094"/>
                    </a:moveTo>
                    <a:cubicBezTo>
                      <a:pt x="311" y="3261"/>
                      <a:pt x="280" y="3429"/>
                      <a:pt x="246" y="3599"/>
                    </a:cubicBezTo>
                    <a:lnTo>
                      <a:pt x="433" y="3635"/>
                    </a:lnTo>
                    <a:cubicBezTo>
                      <a:pt x="467" y="3462"/>
                      <a:pt x="495" y="3289"/>
                      <a:pt x="517" y="3116"/>
                    </a:cubicBezTo>
                    <a:lnTo>
                      <a:pt x="330" y="3094"/>
                    </a:lnTo>
                    <a:close/>
                    <a:moveTo>
                      <a:pt x="135" y="4104"/>
                    </a:moveTo>
                    <a:cubicBezTo>
                      <a:pt x="93" y="4266"/>
                      <a:pt x="48" y="4433"/>
                      <a:pt x="1" y="4600"/>
                    </a:cubicBezTo>
                    <a:lnTo>
                      <a:pt x="182" y="4653"/>
                    </a:lnTo>
                    <a:cubicBezTo>
                      <a:pt x="232" y="4480"/>
                      <a:pt x="280" y="4310"/>
                      <a:pt x="316" y="4151"/>
                    </a:cubicBezTo>
                    <a:lnTo>
                      <a:pt x="135" y="4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6"/>
              <p:cNvSpPr/>
              <p:nvPr/>
            </p:nvSpPr>
            <p:spPr>
              <a:xfrm>
                <a:off x="1909859" y="2459036"/>
                <a:ext cx="8843" cy="10886"/>
              </a:xfrm>
              <a:custGeom>
                <a:avLst/>
                <a:gdLst/>
                <a:ahLst/>
                <a:cxnLst/>
                <a:rect l="l" t="t" r="r" b="b"/>
                <a:pathLst>
                  <a:path w="277" h="341" extrusionOk="0">
                    <a:moveTo>
                      <a:pt x="101" y="0"/>
                    </a:moveTo>
                    <a:cubicBezTo>
                      <a:pt x="71" y="86"/>
                      <a:pt x="37" y="181"/>
                      <a:pt x="1" y="271"/>
                    </a:cubicBezTo>
                    <a:lnTo>
                      <a:pt x="177" y="340"/>
                    </a:lnTo>
                    <a:cubicBezTo>
                      <a:pt x="213" y="251"/>
                      <a:pt x="249" y="156"/>
                      <a:pt x="277" y="64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6"/>
              <p:cNvSpPr/>
              <p:nvPr/>
            </p:nvSpPr>
            <p:spPr>
              <a:xfrm>
                <a:off x="1848697" y="2455461"/>
                <a:ext cx="104833" cy="51683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619" extrusionOk="0">
                    <a:moveTo>
                      <a:pt x="2729" y="0"/>
                    </a:moveTo>
                    <a:cubicBezTo>
                      <a:pt x="2706" y="176"/>
                      <a:pt x="2572" y="729"/>
                      <a:pt x="2266" y="893"/>
                    </a:cubicBezTo>
                    <a:cubicBezTo>
                      <a:pt x="2037" y="1015"/>
                      <a:pt x="1287" y="1058"/>
                      <a:pt x="610" y="1058"/>
                    </a:cubicBezTo>
                    <a:cubicBezTo>
                      <a:pt x="401" y="1058"/>
                      <a:pt x="200" y="1054"/>
                      <a:pt x="23" y="1047"/>
                    </a:cubicBezTo>
                    <a:lnTo>
                      <a:pt x="0" y="1605"/>
                    </a:lnTo>
                    <a:cubicBezTo>
                      <a:pt x="106" y="1607"/>
                      <a:pt x="363" y="1618"/>
                      <a:pt x="673" y="1618"/>
                    </a:cubicBezTo>
                    <a:cubicBezTo>
                      <a:pt x="1303" y="1618"/>
                      <a:pt x="2168" y="1579"/>
                      <a:pt x="2531" y="1384"/>
                    </a:cubicBezTo>
                    <a:cubicBezTo>
                      <a:pt x="3144" y="1055"/>
                      <a:pt x="3270" y="171"/>
                      <a:pt x="3284" y="70"/>
                    </a:cubicBezTo>
                    <a:lnTo>
                      <a:pt x="27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6"/>
              <p:cNvSpPr/>
              <p:nvPr/>
            </p:nvSpPr>
            <p:spPr>
              <a:xfrm>
                <a:off x="1759189" y="2481285"/>
                <a:ext cx="93724" cy="36998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159" extrusionOk="0">
                    <a:moveTo>
                      <a:pt x="2840" y="0"/>
                    </a:moveTo>
                    <a:cubicBezTo>
                      <a:pt x="2768" y="6"/>
                      <a:pt x="0" y="146"/>
                      <a:pt x="0" y="146"/>
                    </a:cubicBezTo>
                    <a:cubicBezTo>
                      <a:pt x="0" y="146"/>
                      <a:pt x="31" y="1041"/>
                      <a:pt x="171" y="1088"/>
                    </a:cubicBezTo>
                    <a:cubicBezTo>
                      <a:pt x="252" y="1115"/>
                      <a:pt x="1122" y="1159"/>
                      <a:pt x="1849" y="1159"/>
                    </a:cubicBezTo>
                    <a:cubicBezTo>
                      <a:pt x="2367" y="1159"/>
                      <a:pt x="2813" y="1136"/>
                      <a:pt x="2849" y="1069"/>
                    </a:cubicBezTo>
                    <a:cubicBezTo>
                      <a:pt x="2935" y="913"/>
                      <a:pt x="2919" y="0"/>
                      <a:pt x="28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6"/>
            <p:cNvGrpSpPr/>
            <p:nvPr/>
          </p:nvGrpSpPr>
          <p:grpSpPr>
            <a:xfrm>
              <a:off x="376681" y="2461885"/>
              <a:ext cx="686652" cy="515484"/>
              <a:chOff x="1373418" y="2982835"/>
              <a:chExt cx="686652" cy="515484"/>
            </a:xfrm>
          </p:grpSpPr>
          <p:sp>
            <p:nvSpPr>
              <p:cNvPr id="1163" name="Google Shape;1163;p26"/>
              <p:cNvSpPr/>
              <p:nvPr/>
            </p:nvSpPr>
            <p:spPr>
              <a:xfrm>
                <a:off x="1394519" y="3004382"/>
                <a:ext cx="665552" cy="493937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15473" extrusionOk="0">
                    <a:moveTo>
                      <a:pt x="17453" y="1"/>
                    </a:moveTo>
                    <a:cubicBezTo>
                      <a:pt x="11106" y="2057"/>
                      <a:pt x="5223" y="4294"/>
                      <a:pt x="0" y="6802"/>
                    </a:cubicBezTo>
                    <a:lnTo>
                      <a:pt x="3753" y="15473"/>
                    </a:lnTo>
                    <a:cubicBezTo>
                      <a:pt x="3753" y="15473"/>
                      <a:pt x="20848" y="12214"/>
                      <a:pt x="20734" y="11905"/>
                    </a:cubicBezTo>
                    <a:cubicBezTo>
                      <a:pt x="20620" y="11592"/>
                      <a:pt x="17453" y="1"/>
                      <a:pt x="17453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6"/>
              <p:cNvSpPr/>
              <p:nvPr/>
            </p:nvSpPr>
            <p:spPr>
              <a:xfrm>
                <a:off x="1374280" y="2984336"/>
                <a:ext cx="665648" cy="493969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15474" extrusionOk="0">
                    <a:moveTo>
                      <a:pt x="17457" y="1"/>
                    </a:moveTo>
                    <a:cubicBezTo>
                      <a:pt x="11110" y="2057"/>
                      <a:pt x="5226" y="4294"/>
                      <a:pt x="1" y="6802"/>
                    </a:cubicBezTo>
                    <a:lnTo>
                      <a:pt x="3753" y="15473"/>
                    </a:lnTo>
                    <a:cubicBezTo>
                      <a:pt x="3753" y="15473"/>
                      <a:pt x="20852" y="12215"/>
                      <a:pt x="20737" y="11905"/>
                    </a:cubicBezTo>
                    <a:cubicBezTo>
                      <a:pt x="20623" y="11592"/>
                      <a:pt x="17457" y="1"/>
                      <a:pt x="174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6"/>
              <p:cNvSpPr/>
              <p:nvPr/>
            </p:nvSpPr>
            <p:spPr>
              <a:xfrm>
                <a:off x="1654806" y="3260903"/>
                <a:ext cx="113421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3043" extrusionOk="0">
                    <a:moveTo>
                      <a:pt x="1752" y="1"/>
                    </a:moveTo>
                    <a:cubicBezTo>
                      <a:pt x="1363" y="1"/>
                      <a:pt x="1004" y="137"/>
                      <a:pt x="642" y="354"/>
                    </a:cubicBezTo>
                    <a:cubicBezTo>
                      <a:pt x="419" y="485"/>
                      <a:pt x="196" y="646"/>
                      <a:pt x="96" y="886"/>
                    </a:cubicBezTo>
                    <a:cubicBezTo>
                      <a:pt x="1" y="1098"/>
                      <a:pt x="23" y="1344"/>
                      <a:pt x="43" y="1578"/>
                    </a:cubicBezTo>
                    <a:cubicBezTo>
                      <a:pt x="71" y="1893"/>
                      <a:pt x="110" y="2234"/>
                      <a:pt x="308" y="2485"/>
                    </a:cubicBezTo>
                    <a:cubicBezTo>
                      <a:pt x="542" y="2772"/>
                      <a:pt x="944" y="2867"/>
                      <a:pt x="1309" y="2940"/>
                    </a:cubicBezTo>
                    <a:cubicBezTo>
                      <a:pt x="1559" y="2992"/>
                      <a:pt x="1815" y="3042"/>
                      <a:pt x="2069" y="3042"/>
                    </a:cubicBezTo>
                    <a:cubicBezTo>
                      <a:pt x="2183" y="3042"/>
                      <a:pt x="2296" y="3032"/>
                      <a:pt x="2408" y="3007"/>
                    </a:cubicBezTo>
                    <a:cubicBezTo>
                      <a:pt x="3318" y="2806"/>
                      <a:pt x="3552" y="1893"/>
                      <a:pt x="3357" y="1093"/>
                    </a:cubicBezTo>
                    <a:cubicBezTo>
                      <a:pt x="3203" y="468"/>
                      <a:pt x="2796" y="197"/>
                      <a:pt x="2191" y="58"/>
                    </a:cubicBezTo>
                    <a:cubicBezTo>
                      <a:pt x="2040" y="19"/>
                      <a:pt x="1894" y="1"/>
                      <a:pt x="1752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6"/>
              <p:cNvSpPr/>
              <p:nvPr/>
            </p:nvSpPr>
            <p:spPr>
              <a:xfrm>
                <a:off x="1373418" y="2982835"/>
                <a:ext cx="560559" cy="327589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0262" extrusionOk="0">
                    <a:moveTo>
                      <a:pt x="17406" y="1"/>
                    </a:moveTo>
                    <a:lnTo>
                      <a:pt x="10476" y="10041"/>
                    </a:lnTo>
                    <a:lnTo>
                      <a:pt x="56" y="6763"/>
                    </a:lnTo>
                    <a:lnTo>
                      <a:pt x="0" y="6941"/>
                    </a:lnTo>
                    <a:lnTo>
                      <a:pt x="10554" y="10261"/>
                    </a:lnTo>
                    <a:lnTo>
                      <a:pt x="17559" y="107"/>
                    </a:lnTo>
                    <a:lnTo>
                      <a:pt x="174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6"/>
              <p:cNvSpPr/>
              <p:nvPr/>
            </p:nvSpPr>
            <p:spPr>
              <a:xfrm>
                <a:off x="1643410" y="3254679"/>
                <a:ext cx="113325" cy="97108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3042" extrusionOk="0">
                    <a:moveTo>
                      <a:pt x="1750" y="1"/>
                    </a:moveTo>
                    <a:cubicBezTo>
                      <a:pt x="1361" y="1"/>
                      <a:pt x="1002" y="137"/>
                      <a:pt x="642" y="353"/>
                    </a:cubicBezTo>
                    <a:cubicBezTo>
                      <a:pt x="419" y="484"/>
                      <a:pt x="196" y="646"/>
                      <a:pt x="93" y="886"/>
                    </a:cubicBezTo>
                    <a:cubicBezTo>
                      <a:pt x="1" y="1098"/>
                      <a:pt x="20" y="1344"/>
                      <a:pt x="43" y="1578"/>
                    </a:cubicBezTo>
                    <a:cubicBezTo>
                      <a:pt x="70" y="1893"/>
                      <a:pt x="107" y="2234"/>
                      <a:pt x="308" y="2485"/>
                    </a:cubicBezTo>
                    <a:cubicBezTo>
                      <a:pt x="539" y="2772"/>
                      <a:pt x="941" y="2867"/>
                      <a:pt x="1306" y="2939"/>
                    </a:cubicBezTo>
                    <a:cubicBezTo>
                      <a:pt x="1556" y="2991"/>
                      <a:pt x="1813" y="3042"/>
                      <a:pt x="2066" y="3042"/>
                    </a:cubicBezTo>
                    <a:cubicBezTo>
                      <a:pt x="2180" y="3042"/>
                      <a:pt x="2294" y="3031"/>
                      <a:pt x="2406" y="3006"/>
                    </a:cubicBezTo>
                    <a:cubicBezTo>
                      <a:pt x="3315" y="2805"/>
                      <a:pt x="3549" y="1893"/>
                      <a:pt x="3354" y="1093"/>
                    </a:cubicBezTo>
                    <a:cubicBezTo>
                      <a:pt x="3201" y="468"/>
                      <a:pt x="2793" y="197"/>
                      <a:pt x="2191" y="58"/>
                    </a:cubicBezTo>
                    <a:cubicBezTo>
                      <a:pt x="2039" y="19"/>
                      <a:pt x="1892" y="1"/>
                      <a:pt x="17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6"/>
              <p:cNvSpPr/>
              <p:nvPr/>
            </p:nvSpPr>
            <p:spPr>
              <a:xfrm>
                <a:off x="1480994" y="3324172"/>
                <a:ext cx="534287" cy="128360"/>
              </a:xfrm>
              <a:custGeom>
                <a:avLst/>
                <a:gdLst/>
                <a:ahLst/>
                <a:cxnLst/>
                <a:rect l="l" t="t" r="r" b="b"/>
                <a:pathLst>
                  <a:path w="16737" h="4021" extrusionOk="0">
                    <a:moveTo>
                      <a:pt x="16694" y="1"/>
                    </a:moveTo>
                    <a:lnTo>
                      <a:pt x="16187" y="115"/>
                    </a:lnTo>
                    <a:lnTo>
                      <a:pt x="16228" y="296"/>
                    </a:lnTo>
                    <a:lnTo>
                      <a:pt x="16736" y="182"/>
                    </a:lnTo>
                    <a:lnTo>
                      <a:pt x="16694" y="1"/>
                    </a:lnTo>
                    <a:close/>
                    <a:moveTo>
                      <a:pt x="15679" y="232"/>
                    </a:moveTo>
                    <a:lnTo>
                      <a:pt x="15174" y="349"/>
                    </a:lnTo>
                    <a:lnTo>
                      <a:pt x="15216" y="531"/>
                    </a:lnTo>
                    <a:lnTo>
                      <a:pt x="15721" y="414"/>
                    </a:lnTo>
                    <a:lnTo>
                      <a:pt x="15679" y="232"/>
                    </a:lnTo>
                    <a:close/>
                    <a:moveTo>
                      <a:pt x="14666" y="467"/>
                    </a:moveTo>
                    <a:lnTo>
                      <a:pt x="14161" y="581"/>
                    </a:lnTo>
                    <a:lnTo>
                      <a:pt x="14203" y="762"/>
                    </a:lnTo>
                    <a:lnTo>
                      <a:pt x="14708" y="648"/>
                    </a:lnTo>
                    <a:lnTo>
                      <a:pt x="14666" y="467"/>
                    </a:lnTo>
                    <a:close/>
                    <a:moveTo>
                      <a:pt x="13656" y="698"/>
                    </a:moveTo>
                    <a:lnTo>
                      <a:pt x="13151" y="813"/>
                    </a:lnTo>
                    <a:lnTo>
                      <a:pt x="13193" y="994"/>
                    </a:lnTo>
                    <a:lnTo>
                      <a:pt x="13698" y="880"/>
                    </a:lnTo>
                    <a:lnTo>
                      <a:pt x="13656" y="698"/>
                    </a:lnTo>
                    <a:close/>
                    <a:moveTo>
                      <a:pt x="12643" y="930"/>
                    </a:moveTo>
                    <a:lnTo>
                      <a:pt x="12139" y="1047"/>
                    </a:lnTo>
                    <a:lnTo>
                      <a:pt x="12180" y="1228"/>
                    </a:lnTo>
                    <a:lnTo>
                      <a:pt x="12685" y="1111"/>
                    </a:lnTo>
                    <a:lnTo>
                      <a:pt x="12643" y="930"/>
                    </a:lnTo>
                    <a:close/>
                    <a:moveTo>
                      <a:pt x="11634" y="1164"/>
                    </a:moveTo>
                    <a:lnTo>
                      <a:pt x="11129" y="1278"/>
                    </a:lnTo>
                    <a:lnTo>
                      <a:pt x="11170" y="1460"/>
                    </a:lnTo>
                    <a:lnTo>
                      <a:pt x="11675" y="1345"/>
                    </a:lnTo>
                    <a:lnTo>
                      <a:pt x="11634" y="1164"/>
                    </a:lnTo>
                    <a:close/>
                    <a:moveTo>
                      <a:pt x="10621" y="1398"/>
                    </a:moveTo>
                    <a:lnTo>
                      <a:pt x="10116" y="1513"/>
                    </a:lnTo>
                    <a:lnTo>
                      <a:pt x="10158" y="1694"/>
                    </a:lnTo>
                    <a:lnTo>
                      <a:pt x="10663" y="1580"/>
                    </a:lnTo>
                    <a:lnTo>
                      <a:pt x="10621" y="1398"/>
                    </a:lnTo>
                    <a:close/>
                    <a:moveTo>
                      <a:pt x="9611" y="1627"/>
                    </a:moveTo>
                    <a:lnTo>
                      <a:pt x="9106" y="1744"/>
                    </a:lnTo>
                    <a:lnTo>
                      <a:pt x="9148" y="1926"/>
                    </a:lnTo>
                    <a:lnTo>
                      <a:pt x="9653" y="1809"/>
                    </a:lnTo>
                    <a:lnTo>
                      <a:pt x="9611" y="1627"/>
                    </a:lnTo>
                    <a:close/>
                    <a:moveTo>
                      <a:pt x="8598" y="1862"/>
                    </a:moveTo>
                    <a:lnTo>
                      <a:pt x="8093" y="1976"/>
                    </a:lnTo>
                    <a:lnTo>
                      <a:pt x="8135" y="2157"/>
                    </a:lnTo>
                    <a:lnTo>
                      <a:pt x="8640" y="2043"/>
                    </a:lnTo>
                    <a:lnTo>
                      <a:pt x="8598" y="1862"/>
                    </a:lnTo>
                    <a:close/>
                    <a:moveTo>
                      <a:pt x="7588" y="2096"/>
                    </a:moveTo>
                    <a:lnTo>
                      <a:pt x="7083" y="2210"/>
                    </a:lnTo>
                    <a:lnTo>
                      <a:pt x="7125" y="2392"/>
                    </a:lnTo>
                    <a:lnTo>
                      <a:pt x="7630" y="2277"/>
                    </a:lnTo>
                    <a:lnTo>
                      <a:pt x="7588" y="2096"/>
                    </a:lnTo>
                    <a:close/>
                    <a:moveTo>
                      <a:pt x="6576" y="2325"/>
                    </a:moveTo>
                    <a:lnTo>
                      <a:pt x="6071" y="2442"/>
                    </a:lnTo>
                    <a:lnTo>
                      <a:pt x="6113" y="2623"/>
                    </a:lnTo>
                    <a:lnTo>
                      <a:pt x="6618" y="2506"/>
                    </a:lnTo>
                    <a:lnTo>
                      <a:pt x="6576" y="2325"/>
                    </a:lnTo>
                    <a:close/>
                    <a:moveTo>
                      <a:pt x="5566" y="2559"/>
                    </a:moveTo>
                    <a:lnTo>
                      <a:pt x="5061" y="2673"/>
                    </a:lnTo>
                    <a:lnTo>
                      <a:pt x="5103" y="2855"/>
                    </a:lnTo>
                    <a:lnTo>
                      <a:pt x="5608" y="2740"/>
                    </a:lnTo>
                    <a:lnTo>
                      <a:pt x="5566" y="2559"/>
                    </a:lnTo>
                    <a:close/>
                    <a:moveTo>
                      <a:pt x="4553" y="2793"/>
                    </a:moveTo>
                    <a:lnTo>
                      <a:pt x="4048" y="2908"/>
                    </a:lnTo>
                    <a:lnTo>
                      <a:pt x="4090" y="3089"/>
                    </a:lnTo>
                    <a:lnTo>
                      <a:pt x="4595" y="2975"/>
                    </a:lnTo>
                    <a:lnTo>
                      <a:pt x="4553" y="2793"/>
                    </a:lnTo>
                    <a:close/>
                    <a:moveTo>
                      <a:pt x="3543" y="3028"/>
                    </a:moveTo>
                    <a:lnTo>
                      <a:pt x="3038" y="3142"/>
                    </a:lnTo>
                    <a:lnTo>
                      <a:pt x="3080" y="3323"/>
                    </a:lnTo>
                    <a:lnTo>
                      <a:pt x="3585" y="3209"/>
                    </a:lnTo>
                    <a:lnTo>
                      <a:pt x="3543" y="3028"/>
                    </a:lnTo>
                    <a:close/>
                    <a:moveTo>
                      <a:pt x="2530" y="3256"/>
                    </a:moveTo>
                    <a:lnTo>
                      <a:pt x="2026" y="3371"/>
                    </a:lnTo>
                    <a:lnTo>
                      <a:pt x="2067" y="3552"/>
                    </a:lnTo>
                    <a:lnTo>
                      <a:pt x="2572" y="3438"/>
                    </a:lnTo>
                    <a:lnTo>
                      <a:pt x="2530" y="3256"/>
                    </a:lnTo>
                    <a:close/>
                    <a:moveTo>
                      <a:pt x="1521" y="3491"/>
                    </a:moveTo>
                    <a:lnTo>
                      <a:pt x="1016" y="3605"/>
                    </a:lnTo>
                    <a:lnTo>
                      <a:pt x="1057" y="3786"/>
                    </a:lnTo>
                    <a:lnTo>
                      <a:pt x="1562" y="3672"/>
                    </a:lnTo>
                    <a:lnTo>
                      <a:pt x="1521" y="3491"/>
                    </a:lnTo>
                    <a:close/>
                    <a:moveTo>
                      <a:pt x="505" y="3725"/>
                    </a:moveTo>
                    <a:lnTo>
                      <a:pt x="0" y="3839"/>
                    </a:lnTo>
                    <a:lnTo>
                      <a:pt x="42" y="4021"/>
                    </a:lnTo>
                    <a:lnTo>
                      <a:pt x="547" y="3906"/>
                    </a:lnTo>
                    <a:lnTo>
                      <a:pt x="505" y="37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9" name="Google Shape;1169;p26"/>
            <p:cNvGrpSpPr/>
            <p:nvPr/>
          </p:nvGrpSpPr>
          <p:grpSpPr>
            <a:xfrm>
              <a:off x="8293892" y="1807941"/>
              <a:ext cx="642919" cy="554397"/>
              <a:chOff x="2060017" y="2599491"/>
              <a:chExt cx="642919" cy="554397"/>
            </a:xfrm>
          </p:grpSpPr>
          <p:sp>
            <p:nvSpPr>
              <p:cNvPr id="1170" name="Google Shape;1170;p26"/>
              <p:cNvSpPr/>
              <p:nvPr/>
            </p:nvSpPr>
            <p:spPr>
              <a:xfrm>
                <a:off x="2063560" y="2632082"/>
                <a:ext cx="639376" cy="521805"/>
              </a:xfrm>
              <a:custGeom>
                <a:avLst/>
                <a:gdLst/>
                <a:ahLst/>
                <a:cxnLst/>
                <a:rect l="l" t="t" r="r" b="b"/>
                <a:pathLst>
                  <a:path w="20029" h="16346" extrusionOk="0">
                    <a:moveTo>
                      <a:pt x="9486" y="0"/>
                    </a:moveTo>
                    <a:cubicBezTo>
                      <a:pt x="7159" y="0"/>
                      <a:pt x="4678" y="1092"/>
                      <a:pt x="3050" y="4374"/>
                    </a:cubicBezTo>
                    <a:cubicBezTo>
                      <a:pt x="1" y="10511"/>
                      <a:pt x="6883" y="13190"/>
                      <a:pt x="6883" y="13190"/>
                    </a:cubicBezTo>
                    <a:lnTo>
                      <a:pt x="6258" y="16178"/>
                    </a:lnTo>
                    <a:cubicBezTo>
                      <a:pt x="6239" y="16274"/>
                      <a:pt x="6315" y="16346"/>
                      <a:pt x="6396" y="16346"/>
                    </a:cubicBezTo>
                    <a:cubicBezTo>
                      <a:pt x="6430" y="16346"/>
                      <a:pt x="6464" y="16334"/>
                      <a:pt x="6493" y="16306"/>
                    </a:cubicBezTo>
                    <a:lnTo>
                      <a:pt x="8937" y="13974"/>
                    </a:lnTo>
                    <a:cubicBezTo>
                      <a:pt x="8937" y="13974"/>
                      <a:pt x="10311" y="15087"/>
                      <a:pt x="12142" y="15087"/>
                    </a:cubicBezTo>
                    <a:cubicBezTo>
                      <a:pt x="13485" y="15087"/>
                      <a:pt x="15073" y="14489"/>
                      <a:pt x="16544" y="12414"/>
                    </a:cubicBezTo>
                    <a:cubicBezTo>
                      <a:pt x="20029" y="7510"/>
                      <a:pt x="16974" y="3746"/>
                      <a:pt x="14547" y="1754"/>
                    </a:cubicBezTo>
                    <a:cubicBezTo>
                      <a:pt x="13419" y="826"/>
                      <a:pt x="11511" y="0"/>
                      <a:pt x="9486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2060017" y="2599491"/>
                <a:ext cx="639376" cy="521805"/>
              </a:xfrm>
              <a:custGeom>
                <a:avLst/>
                <a:gdLst/>
                <a:ahLst/>
                <a:cxnLst/>
                <a:rect l="l" t="t" r="r" b="b"/>
                <a:pathLst>
                  <a:path w="20029" h="16346" extrusionOk="0">
                    <a:moveTo>
                      <a:pt x="9487" y="0"/>
                    </a:moveTo>
                    <a:cubicBezTo>
                      <a:pt x="7160" y="0"/>
                      <a:pt x="4679" y="1092"/>
                      <a:pt x="3050" y="4374"/>
                    </a:cubicBezTo>
                    <a:cubicBezTo>
                      <a:pt x="0" y="10511"/>
                      <a:pt x="6883" y="13190"/>
                      <a:pt x="6883" y="13190"/>
                    </a:cubicBezTo>
                    <a:lnTo>
                      <a:pt x="6258" y="16177"/>
                    </a:lnTo>
                    <a:cubicBezTo>
                      <a:pt x="6238" y="16274"/>
                      <a:pt x="6315" y="16346"/>
                      <a:pt x="6396" y="16346"/>
                    </a:cubicBezTo>
                    <a:cubicBezTo>
                      <a:pt x="6429" y="16346"/>
                      <a:pt x="6464" y="16334"/>
                      <a:pt x="6492" y="16306"/>
                    </a:cubicBezTo>
                    <a:lnTo>
                      <a:pt x="8936" y="13974"/>
                    </a:lnTo>
                    <a:cubicBezTo>
                      <a:pt x="8936" y="13974"/>
                      <a:pt x="10310" y="15087"/>
                      <a:pt x="12141" y="15087"/>
                    </a:cubicBezTo>
                    <a:cubicBezTo>
                      <a:pt x="13483" y="15087"/>
                      <a:pt x="15071" y="14489"/>
                      <a:pt x="16544" y="12414"/>
                    </a:cubicBezTo>
                    <a:cubicBezTo>
                      <a:pt x="20028" y="7507"/>
                      <a:pt x="16973" y="3746"/>
                      <a:pt x="14546" y="1754"/>
                    </a:cubicBezTo>
                    <a:cubicBezTo>
                      <a:pt x="13418" y="826"/>
                      <a:pt x="11511" y="0"/>
                      <a:pt x="94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2229839" y="2848350"/>
                <a:ext cx="163188" cy="132127"/>
              </a:xfrm>
              <a:custGeom>
                <a:avLst/>
                <a:gdLst/>
                <a:ahLst/>
                <a:cxnLst/>
                <a:rect l="l" t="t" r="r" b="b"/>
                <a:pathLst>
                  <a:path w="5112" h="4139" extrusionOk="0">
                    <a:moveTo>
                      <a:pt x="271" y="0"/>
                    </a:moveTo>
                    <a:cubicBezTo>
                      <a:pt x="163" y="0"/>
                      <a:pt x="61" y="39"/>
                      <a:pt x="28" y="138"/>
                    </a:cubicBezTo>
                    <a:cubicBezTo>
                      <a:pt x="1" y="219"/>
                      <a:pt x="37" y="305"/>
                      <a:pt x="76" y="380"/>
                    </a:cubicBezTo>
                    <a:cubicBezTo>
                      <a:pt x="952" y="2177"/>
                      <a:pt x="2626" y="3566"/>
                      <a:pt x="4551" y="4096"/>
                    </a:cubicBezTo>
                    <a:cubicBezTo>
                      <a:pt x="4630" y="4118"/>
                      <a:pt x="4712" y="4139"/>
                      <a:pt x="4795" y="4139"/>
                    </a:cubicBezTo>
                    <a:cubicBezTo>
                      <a:pt x="4829" y="4139"/>
                      <a:pt x="4863" y="4135"/>
                      <a:pt x="4897" y="4127"/>
                    </a:cubicBezTo>
                    <a:cubicBezTo>
                      <a:pt x="5008" y="4099"/>
                      <a:pt x="5111" y="3990"/>
                      <a:pt x="5095" y="3876"/>
                    </a:cubicBezTo>
                    <a:cubicBezTo>
                      <a:pt x="5084" y="3803"/>
                      <a:pt x="5030" y="3748"/>
                      <a:pt x="4986" y="3692"/>
                    </a:cubicBezTo>
                    <a:cubicBezTo>
                      <a:pt x="4654" y="3321"/>
                      <a:pt x="4325" y="2953"/>
                      <a:pt x="3995" y="2581"/>
                    </a:cubicBezTo>
                    <a:cubicBezTo>
                      <a:pt x="3842" y="2411"/>
                      <a:pt x="3677" y="2194"/>
                      <a:pt x="3753" y="1979"/>
                    </a:cubicBezTo>
                    <a:cubicBezTo>
                      <a:pt x="3795" y="1853"/>
                      <a:pt x="3906" y="1770"/>
                      <a:pt x="3970" y="1658"/>
                    </a:cubicBezTo>
                    <a:cubicBezTo>
                      <a:pt x="4107" y="1438"/>
                      <a:pt x="4046" y="1131"/>
                      <a:pt x="3870" y="938"/>
                    </a:cubicBezTo>
                    <a:cubicBezTo>
                      <a:pt x="3697" y="749"/>
                      <a:pt x="3432" y="657"/>
                      <a:pt x="3172" y="640"/>
                    </a:cubicBezTo>
                    <a:cubicBezTo>
                      <a:pt x="3139" y="638"/>
                      <a:pt x="3107" y="637"/>
                      <a:pt x="3076" y="637"/>
                    </a:cubicBezTo>
                    <a:cubicBezTo>
                      <a:pt x="2783" y="637"/>
                      <a:pt x="2598" y="730"/>
                      <a:pt x="2333" y="866"/>
                    </a:cubicBezTo>
                    <a:cubicBezTo>
                      <a:pt x="2245" y="913"/>
                      <a:pt x="2149" y="933"/>
                      <a:pt x="2052" y="933"/>
                    </a:cubicBezTo>
                    <a:cubicBezTo>
                      <a:pt x="1811" y="933"/>
                      <a:pt x="1557" y="810"/>
                      <a:pt x="1370" y="679"/>
                    </a:cubicBezTo>
                    <a:cubicBezTo>
                      <a:pt x="1063" y="458"/>
                      <a:pt x="801" y="166"/>
                      <a:pt x="447" y="32"/>
                    </a:cubicBezTo>
                    <a:cubicBezTo>
                      <a:pt x="393" y="12"/>
                      <a:pt x="331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2319954" y="2655385"/>
                <a:ext cx="228374" cy="180107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56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3477" y="3984"/>
                      <a:pt x="7154" y="5641"/>
                    </a:cubicBezTo>
                    <a:cubicBezTo>
                      <a:pt x="7154" y="5641"/>
                      <a:pt x="5645" y="78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6"/>
              <p:cNvSpPr/>
              <p:nvPr/>
            </p:nvSpPr>
            <p:spPr>
              <a:xfrm>
                <a:off x="2266166" y="2655481"/>
                <a:ext cx="282163" cy="269777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451" extrusionOk="0">
                    <a:moveTo>
                      <a:pt x="1686" y="0"/>
                    </a:moveTo>
                    <a:cubicBezTo>
                      <a:pt x="1686" y="0"/>
                      <a:pt x="1097" y="2676"/>
                      <a:pt x="746" y="3404"/>
                    </a:cubicBezTo>
                    <a:cubicBezTo>
                      <a:pt x="704" y="3493"/>
                      <a:pt x="654" y="3602"/>
                      <a:pt x="606" y="3727"/>
                    </a:cubicBezTo>
                    <a:cubicBezTo>
                      <a:pt x="266" y="4620"/>
                      <a:pt x="1" y="6353"/>
                      <a:pt x="2383" y="7837"/>
                    </a:cubicBezTo>
                    <a:cubicBezTo>
                      <a:pt x="3098" y="8283"/>
                      <a:pt x="3737" y="8451"/>
                      <a:pt x="4299" y="8451"/>
                    </a:cubicBezTo>
                    <a:cubicBezTo>
                      <a:pt x="5868" y="8451"/>
                      <a:pt x="6841" y="7137"/>
                      <a:pt x="7215" y="6883"/>
                    </a:cubicBezTo>
                    <a:cubicBezTo>
                      <a:pt x="7726" y="6540"/>
                      <a:pt x="8839" y="5641"/>
                      <a:pt x="8839" y="5641"/>
                    </a:cubicBezTo>
                    <a:lnTo>
                      <a:pt x="8027" y="5000"/>
                    </a:lnTo>
                    <a:lnTo>
                      <a:pt x="1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6"/>
              <p:cNvSpPr/>
              <p:nvPr/>
            </p:nvSpPr>
            <p:spPr>
              <a:xfrm>
                <a:off x="2403747" y="2844105"/>
                <a:ext cx="171839" cy="127339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3989" extrusionOk="0">
                    <a:moveTo>
                      <a:pt x="3697" y="0"/>
                    </a:moveTo>
                    <a:cubicBezTo>
                      <a:pt x="3248" y="0"/>
                      <a:pt x="2805" y="138"/>
                      <a:pt x="2436" y="402"/>
                    </a:cubicBezTo>
                    <a:lnTo>
                      <a:pt x="2830" y="954"/>
                    </a:lnTo>
                    <a:cubicBezTo>
                      <a:pt x="3084" y="775"/>
                      <a:pt x="3397" y="681"/>
                      <a:pt x="3709" y="681"/>
                    </a:cubicBezTo>
                    <a:cubicBezTo>
                      <a:pt x="3840" y="681"/>
                      <a:pt x="3971" y="697"/>
                      <a:pt x="4096" y="731"/>
                    </a:cubicBezTo>
                    <a:cubicBezTo>
                      <a:pt x="4108" y="731"/>
                      <a:pt x="4113" y="734"/>
                      <a:pt x="4124" y="737"/>
                    </a:cubicBezTo>
                    <a:cubicBezTo>
                      <a:pt x="4361" y="812"/>
                      <a:pt x="4534" y="943"/>
                      <a:pt x="4610" y="1113"/>
                    </a:cubicBezTo>
                    <a:cubicBezTo>
                      <a:pt x="4682" y="1278"/>
                      <a:pt x="4660" y="1481"/>
                      <a:pt x="4557" y="1693"/>
                    </a:cubicBezTo>
                    <a:cubicBezTo>
                      <a:pt x="4423" y="1961"/>
                      <a:pt x="4250" y="2235"/>
                      <a:pt x="4004" y="2544"/>
                    </a:cubicBezTo>
                    <a:cubicBezTo>
                      <a:pt x="3962" y="2597"/>
                      <a:pt x="3923" y="2648"/>
                      <a:pt x="3882" y="2703"/>
                    </a:cubicBezTo>
                    <a:cubicBezTo>
                      <a:pt x="3725" y="2913"/>
                      <a:pt x="3566" y="3130"/>
                      <a:pt x="3393" y="3242"/>
                    </a:cubicBezTo>
                    <a:cubicBezTo>
                      <a:pt x="3318" y="3291"/>
                      <a:pt x="3236" y="3312"/>
                      <a:pt x="3145" y="3312"/>
                    </a:cubicBezTo>
                    <a:cubicBezTo>
                      <a:pt x="2925" y="3312"/>
                      <a:pt x="2656" y="3186"/>
                      <a:pt x="2330" y="3019"/>
                    </a:cubicBezTo>
                    <a:cubicBezTo>
                      <a:pt x="2261" y="2982"/>
                      <a:pt x="2194" y="2949"/>
                      <a:pt x="2130" y="2918"/>
                    </a:cubicBezTo>
                    <a:cubicBezTo>
                      <a:pt x="1697" y="2703"/>
                      <a:pt x="947" y="2193"/>
                      <a:pt x="500" y="1886"/>
                    </a:cubicBezTo>
                    <a:lnTo>
                      <a:pt x="380" y="1805"/>
                    </a:lnTo>
                    <a:lnTo>
                      <a:pt x="1" y="2363"/>
                    </a:lnTo>
                    <a:lnTo>
                      <a:pt x="121" y="2444"/>
                    </a:lnTo>
                    <a:cubicBezTo>
                      <a:pt x="615" y="2781"/>
                      <a:pt x="1357" y="3289"/>
                      <a:pt x="1839" y="3524"/>
                    </a:cubicBezTo>
                    <a:cubicBezTo>
                      <a:pt x="1898" y="3551"/>
                      <a:pt x="1962" y="3582"/>
                      <a:pt x="2029" y="3618"/>
                    </a:cubicBezTo>
                    <a:cubicBezTo>
                      <a:pt x="2244" y="3730"/>
                      <a:pt x="2492" y="3858"/>
                      <a:pt x="2757" y="3931"/>
                    </a:cubicBezTo>
                    <a:cubicBezTo>
                      <a:pt x="2886" y="3966"/>
                      <a:pt x="3019" y="3988"/>
                      <a:pt x="3153" y="3988"/>
                    </a:cubicBezTo>
                    <a:cubicBezTo>
                      <a:pt x="3359" y="3988"/>
                      <a:pt x="3569" y="3936"/>
                      <a:pt x="3770" y="3797"/>
                    </a:cubicBezTo>
                    <a:cubicBezTo>
                      <a:pt x="4041" y="3618"/>
                      <a:pt x="4244" y="3345"/>
                      <a:pt x="4426" y="3105"/>
                    </a:cubicBezTo>
                    <a:cubicBezTo>
                      <a:pt x="4462" y="3052"/>
                      <a:pt x="4501" y="3002"/>
                      <a:pt x="4537" y="2954"/>
                    </a:cubicBezTo>
                    <a:cubicBezTo>
                      <a:pt x="4811" y="2606"/>
                      <a:pt x="5009" y="2299"/>
                      <a:pt x="5162" y="1989"/>
                    </a:cubicBezTo>
                    <a:cubicBezTo>
                      <a:pt x="5357" y="1599"/>
                      <a:pt x="5382" y="1191"/>
                      <a:pt x="5229" y="843"/>
                    </a:cubicBezTo>
                    <a:cubicBezTo>
                      <a:pt x="5073" y="485"/>
                      <a:pt x="4746" y="218"/>
                      <a:pt x="4314" y="89"/>
                    </a:cubicBezTo>
                    <a:cubicBezTo>
                      <a:pt x="4112" y="29"/>
                      <a:pt x="3904" y="0"/>
                      <a:pt x="3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6"/>
              <p:cNvSpPr/>
              <p:nvPr/>
            </p:nvSpPr>
            <p:spPr>
              <a:xfrm>
                <a:off x="2280435" y="2777325"/>
                <a:ext cx="184544" cy="129222"/>
              </a:xfrm>
              <a:custGeom>
                <a:avLst/>
                <a:gdLst/>
                <a:ahLst/>
                <a:cxnLst/>
                <a:rect l="l" t="t" r="r" b="b"/>
                <a:pathLst>
                  <a:path w="5781" h="4048" extrusionOk="0">
                    <a:moveTo>
                      <a:pt x="1122" y="185"/>
                    </a:moveTo>
                    <a:cubicBezTo>
                      <a:pt x="1238" y="185"/>
                      <a:pt x="1352" y="197"/>
                      <a:pt x="1459" y="231"/>
                    </a:cubicBezTo>
                    <a:cubicBezTo>
                      <a:pt x="1601" y="276"/>
                      <a:pt x="1730" y="379"/>
                      <a:pt x="1800" y="496"/>
                    </a:cubicBezTo>
                    <a:cubicBezTo>
                      <a:pt x="1825" y="538"/>
                      <a:pt x="1808" y="574"/>
                      <a:pt x="1800" y="588"/>
                    </a:cubicBezTo>
                    <a:cubicBezTo>
                      <a:pt x="1783" y="616"/>
                      <a:pt x="1755" y="633"/>
                      <a:pt x="1716" y="633"/>
                    </a:cubicBezTo>
                    <a:cubicBezTo>
                      <a:pt x="1289" y="630"/>
                      <a:pt x="857" y="555"/>
                      <a:pt x="441" y="424"/>
                    </a:cubicBezTo>
                    <a:cubicBezTo>
                      <a:pt x="430" y="401"/>
                      <a:pt x="421" y="382"/>
                      <a:pt x="430" y="365"/>
                    </a:cubicBezTo>
                    <a:cubicBezTo>
                      <a:pt x="444" y="268"/>
                      <a:pt x="625" y="231"/>
                      <a:pt x="706" y="220"/>
                    </a:cubicBezTo>
                    <a:cubicBezTo>
                      <a:pt x="838" y="203"/>
                      <a:pt x="981" y="185"/>
                      <a:pt x="1122" y="185"/>
                    </a:cubicBezTo>
                    <a:close/>
                    <a:moveTo>
                      <a:pt x="3072" y="978"/>
                    </a:moveTo>
                    <a:cubicBezTo>
                      <a:pt x="3321" y="978"/>
                      <a:pt x="3576" y="1048"/>
                      <a:pt x="3794" y="1188"/>
                    </a:cubicBezTo>
                    <a:cubicBezTo>
                      <a:pt x="3844" y="1216"/>
                      <a:pt x="3833" y="1266"/>
                      <a:pt x="3830" y="1280"/>
                    </a:cubicBezTo>
                    <a:cubicBezTo>
                      <a:pt x="3822" y="1314"/>
                      <a:pt x="3800" y="1344"/>
                      <a:pt x="3750" y="1350"/>
                    </a:cubicBezTo>
                    <a:cubicBezTo>
                      <a:pt x="3640" y="1356"/>
                      <a:pt x="3531" y="1359"/>
                      <a:pt x="3423" y="1359"/>
                    </a:cubicBezTo>
                    <a:cubicBezTo>
                      <a:pt x="3050" y="1359"/>
                      <a:pt x="2680" y="1322"/>
                      <a:pt x="2316" y="1247"/>
                    </a:cubicBezTo>
                    <a:cubicBezTo>
                      <a:pt x="2391" y="1183"/>
                      <a:pt x="2469" y="1132"/>
                      <a:pt x="2544" y="1093"/>
                    </a:cubicBezTo>
                    <a:cubicBezTo>
                      <a:pt x="2707" y="1016"/>
                      <a:pt x="2888" y="978"/>
                      <a:pt x="3072" y="978"/>
                    </a:cubicBezTo>
                    <a:close/>
                    <a:moveTo>
                      <a:pt x="4183" y="2266"/>
                    </a:moveTo>
                    <a:cubicBezTo>
                      <a:pt x="4234" y="2266"/>
                      <a:pt x="4285" y="2271"/>
                      <a:pt x="4333" y="2279"/>
                    </a:cubicBezTo>
                    <a:cubicBezTo>
                      <a:pt x="4539" y="2318"/>
                      <a:pt x="4729" y="2396"/>
                      <a:pt x="4910" y="2508"/>
                    </a:cubicBezTo>
                    <a:cubicBezTo>
                      <a:pt x="4958" y="2541"/>
                      <a:pt x="4952" y="2586"/>
                      <a:pt x="4952" y="2600"/>
                    </a:cubicBezTo>
                    <a:cubicBezTo>
                      <a:pt x="4949" y="2617"/>
                      <a:pt x="4938" y="2656"/>
                      <a:pt x="4891" y="2672"/>
                    </a:cubicBezTo>
                    <a:cubicBezTo>
                      <a:pt x="4740" y="2717"/>
                      <a:pt x="4576" y="2738"/>
                      <a:pt x="4402" y="2738"/>
                    </a:cubicBezTo>
                    <a:cubicBezTo>
                      <a:pt x="4269" y="2738"/>
                      <a:pt x="4129" y="2726"/>
                      <a:pt x="3987" y="2700"/>
                    </a:cubicBezTo>
                    <a:cubicBezTo>
                      <a:pt x="3959" y="2697"/>
                      <a:pt x="3931" y="2686"/>
                      <a:pt x="3900" y="2683"/>
                    </a:cubicBezTo>
                    <a:cubicBezTo>
                      <a:pt x="3842" y="2589"/>
                      <a:pt x="3828" y="2485"/>
                      <a:pt x="3861" y="2407"/>
                    </a:cubicBezTo>
                    <a:cubicBezTo>
                      <a:pt x="3914" y="2302"/>
                      <a:pt x="4047" y="2266"/>
                      <a:pt x="4183" y="2266"/>
                    </a:cubicBezTo>
                    <a:close/>
                    <a:moveTo>
                      <a:pt x="1121" y="1"/>
                    </a:moveTo>
                    <a:cubicBezTo>
                      <a:pt x="970" y="1"/>
                      <a:pt x="821" y="20"/>
                      <a:pt x="681" y="36"/>
                    </a:cubicBezTo>
                    <a:cubicBezTo>
                      <a:pt x="346" y="78"/>
                      <a:pt x="260" y="226"/>
                      <a:pt x="246" y="340"/>
                    </a:cubicBezTo>
                    <a:cubicBezTo>
                      <a:pt x="246" y="346"/>
                      <a:pt x="240" y="351"/>
                      <a:pt x="240" y="357"/>
                    </a:cubicBezTo>
                    <a:cubicBezTo>
                      <a:pt x="176" y="332"/>
                      <a:pt x="109" y="304"/>
                      <a:pt x="42" y="276"/>
                    </a:cubicBezTo>
                    <a:cubicBezTo>
                      <a:pt x="28" y="334"/>
                      <a:pt x="11" y="399"/>
                      <a:pt x="0" y="463"/>
                    </a:cubicBezTo>
                    <a:cubicBezTo>
                      <a:pt x="109" y="507"/>
                      <a:pt x="218" y="546"/>
                      <a:pt x="329" y="583"/>
                    </a:cubicBezTo>
                    <a:cubicBezTo>
                      <a:pt x="371" y="633"/>
                      <a:pt x="430" y="680"/>
                      <a:pt x="502" y="725"/>
                    </a:cubicBezTo>
                    <a:cubicBezTo>
                      <a:pt x="968" y="1012"/>
                      <a:pt x="1473" y="1224"/>
                      <a:pt x="2003" y="1364"/>
                    </a:cubicBezTo>
                    <a:cubicBezTo>
                      <a:pt x="1964" y="1453"/>
                      <a:pt x="1939" y="1545"/>
                      <a:pt x="1945" y="1648"/>
                    </a:cubicBezTo>
                    <a:cubicBezTo>
                      <a:pt x="1950" y="1835"/>
                      <a:pt x="2056" y="2028"/>
                      <a:pt x="2226" y="2170"/>
                    </a:cubicBezTo>
                    <a:cubicBezTo>
                      <a:pt x="2377" y="2296"/>
                      <a:pt x="2558" y="2377"/>
                      <a:pt x="2715" y="2446"/>
                    </a:cubicBezTo>
                    <a:cubicBezTo>
                      <a:pt x="3038" y="2589"/>
                      <a:pt x="3404" y="2753"/>
                      <a:pt x="3791" y="2842"/>
                    </a:cubicBezTo>
                    <a:cubicBezTo>
                      <a:pt x="3875" y="2940"/>
                      <a:pt x="3981" y="3018"/>
                      <a:pt x="4068" y="3080"/>
                    </a:cubicBezTo>
                    <a:cubicBezTo>
                      <a:pt x="4612" y="3465"/>
                      <a:pt x="5119" y="3785"/>
                      <a:pt x="5613" y="4048"/>
                    </a:cubicBezTo>
                    <a:cubicBezTo>
                      <a:pt x="5672" y="4009"/>
                      <a:pt x="5725" y="3967"/>
                      <a:pt x="5781" y="3928"/>
                    </a:cubicBezTo>
                    <a:cubicBezTo>
                      <a:pt x="5267" y="3663"/>
                      <a:pt x="4737" y="3331"/>
                      <a:pt x="4168" y="2932"/>
                    </a:cubicBezTo>
                    <a:lnTo>
                      <a:pt x="4137" y="2909"/>
                    </a:lnTo>
                    <a:lnTo>
                      <a:pt x="4137" y="2909"/>
                    </a:lnTo>
                    <a:cubicBezTo>
                      <a:pt x="4224" y="2919"/>
                      <a:pt x="4310" y="2924"/>
                      <a:pt x="4395" y="2924"/>
                    </a:cubicBezTo>
                    <a:cubicBezTo>
                      <a:pt x="4586" y="2924"/>
                      <a:pt x="4769" y="2899"/>
                      <a:pt x="4938" y="2851"/>
                    </a:cubicBezTo>
                    <a:cubicBezTo>
                      <a:pt x="5044" y="2820"/>
                      <a:pt x="5117" y="2731"/>
                      <a:pt x="5133" y="2625"/>
                    </a:cubicBezTo>
                    <a:cubicBezTo>
                      <a:pt x="5150" y="2513"/>
                      <a:pt x="5100" y="2407"/>
                      <a:pt x="5005" y="2349"/>
                    </a:cubicBezTo>
                    <a:cubicBezTo>
                      <a:pt x="4807" y="2223"/>
                      <a:pt x="4592" y="2139"/>
                      <a:pt x="4363" y="2095"/>
                    </a:cubicBezTo>
                    <a:cubicBezTo>
                      <a:pt x="4301" y="2082"/>
                      <a:pt x="4236" y="2075"/>
                      <a:pt x="4170" y="2075"/>
                    </a:cubicBezTo>
                    <a:cubicBezTo>
                      <a:pt x="3972" y="2075"/>
                      <a:pt x="3776" y="2141"/>
                      <a:pt x="3685" y="2324"/>
                    </a:cubicBezTo>
                    <a:cubicBezTo>
                      <a:pt x="3646" y="2416"/>
                      <a:pt x="3638" y="2519"/>
                      <a:pt x="3666" y="2625"/>
                    </a:cubicBezTo>
                    <a:cubicBezTo>
                      <a:pt x="3351" y="2533"/>
                      <a:pt x="3052" y="2399"/>
                      <a:pt x="2784" y="2279"/>
                    </a:cubicBezTo>
                    <a:cubicBezTo>
                      <a:pt x="2631" y="2212"/>
                      <a:pt x="2469" y="2139"/>
                      <a:pt x="2341" y="2031"/>
                    </a:cubicBezTo>
                    <a:cubicBezTo>
                      <a:pt x="2207" y="1919"/>
                      <a:pt x="2129" y="1777"/>
                      <a:pt x="2126" y="1640"/>
                    </a:cubicBezTo>
                    <a:cubicBezTo>
                      <a:pt x="2120" y="1556"/>
                      <a:pt x="2145" y="1481"/>
                      <a:pt x="2185" y="1411"/>
                    </a:cubicBezTo>
                    <a:cubicBezTo>
                      <a:pt x="2595" y="1502"/>
                      <a:pt x="3014" y="1549"/>
                      <a:pt x="3434" y="1549"/>
                    </a:cubicBezTo>
                    <a:cubicBezTo>
                      <a:pt x="3543" y="1549"/>
                      <a:pt x="3652" y="1546"/>
                      <a:pt x="3761" y="1540"/>
                    </a:cubicBezTo>
                    <a:cubicBezTo>
                      <a:pt x="3878" y="1531"/>
                      <a:pt x="3976" y="1448"/>
                      <a:pt x="4006" y="1330"/>
                    </a:cubicBezTo>
                    <a:cubicBezTo>
                      <a:pt x="4034" y="1213"/>
                      <a:pt x="3990" y="1093"/>
                      <a:pt x="3889" y="1035"/>
                    </a:cubicBezTo>
                    <a:cubicBezTo>
                      <a:pt x="3641" y="877"/>
                      <a:pt x="3350" y="796"/>
                      <a:pt x="3064" y="796"/>
                    </a:cubicBezTo>
                    <a:cubicBezTo>
                      <a:pt x="2853" y="796"/>
                      <a:pt x="2645" y="840"/>
                      <a:pt x="2458" y="929"/>
                    </a:cubicBezTo>
                    <a:cubicBezTo>
                      <a:pt x="2338" y="987"/>
                      <a:pt x="2204" y="1079"/>
                      <a:pt x="2104" y="1202"/>
                    </a:cubicBezTo>
                    <a:cubicBezTo>
                      <a:pt x="1677" y="1096"/>
                      <a:pt x="1269" y="940"/>
                      <a:pt x="887" y="736"/>
                    </a:cubicBezTo>
                    <a:lnTo>
                      <a:pt x="887" y="736"/>
                    </a:lnTo>
                    <a:cubicBezTo>
                      <a:pt x="1158" y="789"/>
                      <a:pt x="1437" y="820"/>
                      <a:pt x="1716" y="828"/>
                    </a:cubicBezTo>
                    <a:cubicBezTo>
                      <a:pt x="1718" y="828"/>
                      <a:pt x="1721" y="828"/>
                      <a:pt x="1724" y="828"/>
                    </a:cubicBezTo>
                    <a:cubicBezTo>
                      <a:pt x="1826" y="828"/>
                      <a:pt x="1912" y="776"/>
                      <a:pt x="1964" y="689"/>
                    </a:cubicBezTo>
                    <a:cubicBezTo>
                      <a:pt x="2017" y="602"/>
                      <a:pt x="2017" y="496"/>
                      <a:pt x="1964" y="410"/>
                    </a:cubicBezTo>
                    <a:cubicBezTo>
                      <a:pt x="1869" y="248"/>
                      <a:pt x="1702" y="120"/>
                      <a:pt x="1518" y="58"/>
                    </a:cubicBezTo>
                    <a:cubicBezTo>
                      <a:pt x="1387" y="15"/>
                      <a:pt x="1253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6"/>
              <p:cNvSpPr/>
              <p:nvPr/>
            </p:nvSpPr>
            <p:spPr>
              <a:xfrm>
                <a:off x="2266166" y="2774452"/>
                <a:ext cx="282163" cy="150802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4724" extrusionOk="0">
                    <a:moveTo>
                      <a:pt x="606" y="0"/>
                    </a:moveTo>
                    <a:lnTo>
                      <a:pt x="606" y="0"/>
                    </a:lnTo>
                    <a:cubicBezTo>
                      <a:pt x="266" y="893"/>
                      <a:pt x="1" y="2626"/>
                      <a:pt x="2383" y="4110"/>
                    </a:cubicBezTo>
                    <a:cubicBezTo>
                      <a:pt x="3098" y="4556"/>
                      <a:pt x="3737" y="4724"/>
                      <a:pt x="4299" y="4724"/>
                    </a:cubicBezTo>
                    <a:cubicBezTo>
                      <a:pt x="5868" y="4724"/>
                      <a:pt x="6841" y="3410"/>
                      <a:pt x="7215" y="3156"/>
                    </a:cubicBezTo>
                    <a:cubicBezTo>
                      <a:pt x="7726" y="2813"/>
                      <a:pt x="8839" y="1914"/>
                      <a:pt x="8839" y="1914"/>
                    </a:cubicBezTo>
                    <a:lnTo>
                      <a:pt x="8021" y="1270"/>
                    </a:lnTo>
                    <a:cubicBezTo>
                      <a:pt x="6958" y="1487"/>
                      <a:pt x="5843" y="1672"/>
                      <a:pt x="5028" y="1697"/>
                    </a:cubicBezTo>
                    <a:cubicBezTo>
                      <a:pt x="5004" y="1697"/>
                      <a:pt x="4981" y="1698"/>
                      <a:pt x="4957" y="1698"/>
                    </a:cubicBezTo>
                    <a:cubicBezTo>
                      <a:pt x="3668" y="1698"/>
                      <a:pt x="1847" y="751"/>
                      <a:pt x="606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8" name="Google Shape;1178;p26"/>
            <p:cNvGrpSpPr/>
            <p:nvPr/>
          </p:nvGrpSpPr>
          <p:grpSpPr>
            <a:xfrm>
              <a:off x="8235500" y="3602586"/>
              <a:ext cx="908505" cy="1386639"/>
              <a:chOff x="-100675" y="2984623"/>
              <a:chExt cx="908505" cy="1386639"/>
            </a:xfrm>
          </p:grpSpPr>
          <p:sp>
            <p:nvSpPr>
              <p:cNvPr id="1179" name="Google Shape;1179;p26"/>
              <p:cNvSpPr/>
              <p:nvPr/>
            </p:nvSpPr>
            <p:spPr>
              <a:xfrm>
                <a:off x="197663" y="3300773"/>
                <a:ext cx="610167" cy="1070489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33534" extrusionOk="0">
                    <a:moveTo>
                      <a:pt x="2109" y="0"/>
                    </a:moveTo>
                    <a:cubicBezTo>
                      <a:pt x="23" y="3551"/>
                      <a:pt x="0" y="8394"/>
                      <a:pt x="2051" y="12953"/>
                    </a:cubicBezTo>
                    <a:cubicBezTo>
                      <a:pt x="3926" y="17124"/>
                      <a:pt x="7217" y="20603"/>
                      <a:pt x="10155" y="23535"/>
                    </a:cubicBezTo>
                    <a:cubicBezTo>
                      <a:pt x="10509" y="23886"/>
                      <a:pt x="10867" y="24243"/>
                      <a:pt x="11224" y="24595"/>
                    </a:cubicBezTo>
                    <a:cubicBezTo>
                      <a:pt x="13997" y="27348"/>
                      <a:pt x="16859" y="30188"/>
                      <a:pt x="18951" y="33533"/>
                    </a:cubicBezTo>
                    <a:lnTo>
                      <a:pt x="19113" y="33433"/>
                    </a:lnTo>
                    <a:cubicBezTo>
                      <a:pt x="17010" y="30071"/>
                      <a:pt x="14136" y="27217"/>
                      <a:pt x="11358" y="24464"/>
                    </a:cubicBezTo>
                    <a:cubicBezTo>
                      <a:pt x="10998" y="24112"/>
                      <a:pt x="10638" y="23755"/>
                      <a:pt x="10286" y="23404"/>
                    </a:cubicBezTo>
                    <a:cubicBezTo>
                      <a:pt x="7360" y="20480"/>
                      <a:pt x="4082" y="17015"/>
                      <a:pt x="2221" y="12875"/>
                    </a:cubicBezTo>
                    <a:cubicBezTo>
                      <a:pt x="196" y="8372"/>
                      <a:pt x="212" y="3596"/>
                      <a:pt x="2268" y="95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6"/>
              <p:cNvSpPr/>
              <p:nvPr/>
            </p:nvSpPr>
            <p:spPr>
              <a:xfrm>
                <a:off x="-100675" y="3375565"/>
                <a:ext cx="344859" cy="274119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587" extrusionOk="0">
                    <a:moveTo>
                      <a:pt x="527" y="1"/>
                    </a:moveTo>
                    <a:cubicBezTo>
                      <a:pt x="351" y="1"/>
                      <a:pt x="176" y="5"/>
                      <a:pt x="1" y="14"/>
                    </a:cubicBezTo>
                    <a:cubicBezTo>
                      <a:pt x="676" y="2416"/>
                      <a:pt x="1708" y="4807"/>
                      <a:pt x="3524" y="6515"/>
                    </a:cubicBezTo>
                    <a:cubicBezTo>
                      <a:pt x="4840" y="7750"/>
                      <a:pt x="6642" y="8586"/>
                      <a:pt x="8466" y="8586"/>
                    </a:cubicBezTo>
                    <a:cubicBezTo>
                      <a:pt x="8719" y="8586"/>
                      <a:pt x="8971" y="8570"/>
                      <a:pt x="9224" y="8537"/>
                    </a:cubicBezTo>
                    <a:cubicBezTo>
                      <a:pt x="10150" y="8414"/>
                      <a:pt x="10803" y="8163"/>
                      <a:pt x="10448" y="7153"/>
                    </a:cubicBezTo>
                    <a:cubicBezTo>
                      <a:pt x="10116" y="6219"/>
                      <a:pt x="9556" y="5242"/>
                      <a:pt x="8992" y="4431"/>
                    </a:cubicBezTo>
                    <a:cubicBezTo>
                      <a:pt x="8286" y="3404"/>
                      <a:pt x="7393" y="2508"/>
                      <a:pt x="6364" y="1803"/>
                    </a:cubicBezTo>
                    <a:cubicBezTo>
                      <a:pt x="4657" y="633"/>
                      <a:pt x="2594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6"/>
              <p:cNvSpPr/>
              <p:nvPr/>
            </p:nvSpPr>
            <p:spPr>
              <a:xfrm>
                <a:off x="-51261" y="3407455"/>
                <a:ext cx="286888" cy="21953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6877" extrusionOk="0">
                    <a:moveTo>
                      <a:pt x="146" y="0"/>
                    </a:moveTo>
                    <a:lnTo>
                      <a:pt x="1" y="115"/>
                    </a:lnTo>
                    <a:cubicBezTo>
                      <a:pt x="37" y="162"/>
                      <a:pt x="3678" y="4827"/>
                      <a:pt x="8920" y="6877"/>
                    </a:cubicBezTo>
                    <a:lnTo>
                      <a:pt x="8987" y="6701"/>
                    </a:lnTo>
                    <a:cubicBezTo>
                      <a:pt x="3795" y="4673"/>
                      <a:pt x="179" y="45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6"/>
              <p:cNvSpPr/>
              <p:nvPr/>
            </p:nvSpPr>
            <p:spPr>
              <a:xfrm>
                <a:off x="-45004" y="3806569"/>
                <a:ext cx="431943" cy="175861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5509" extrusionOk="0">
                    <a:moveTo>
                      <a:pt x="6781" y="1"/>
                    </a:moveTo>
                    <a:cubicBezTo>
                      <a:pt x="6554" y="1"/>
                      <a:pt x="6328" y="8"/>
                      <a:pt x="6101" y="23"/>
                    </a:cubicBezTo>
                    <a:cubicBezTo>
                      <a:pt x="3864" y="171"/>
                      <a:pt x="1682" y="1083"/>
                      <a:pt x="0" y="2568"/>
                    </a:cubicBezTo>
                    <a:cubicBezTo>
                      <a:pt x="2017" y="4032"/>
                      <a:pt x="4310" y="5268"/>
                      <a:pt x="6796" y="5480"/>
                    </a:cubicBezTo>
                    <a:cubicBezTo>
                      <a:pt x="7017" y="5499"/>
                      <a:pt x="7240" y="5508"/>
                      <a:pt x="7464" y="5508"/>
                    </a:cubicBezTo>
                    <a:cubicBezTo>
                      <a:pt x="9311" y="5508"/>
                      <a:pt x="11222" y="4869"/>
                      <a:pt x="12518" y="3533"/>
                    </a:cubicBezTo>
                    <a:cubicBezTo>
                      <a:pt x="13174" y="2861"/>
                      <a:pt x="13531" y="2261"/>
                      <a:pt x="12618" y="1686"/>
                    </a:cubicBezTo>
                    <a:cubicBezTo>
                      <a:pt x="11779" y="1156"/>
                      <a:pt x="10735" y="737"/>
                      <a:pt x="9792" y="450"/>
                    </a:cubicBezTo>
                    <a:cubicBezTo>
                      <a:pt x="8818" y="153"/>
                      <a:pt x="7800" y="1"/>
                      <a:pt x="6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6"/>
              <p:cNvSpPr/>
              <p:nvPr/>
            </p:nvSpPr>
            <p:spPr>
              <a:xfrm>
                <a:off x="15551" y="3872391"/>
                <a:ext cx="357149" cy="31220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978" extrusionOk="0">
                    <a:moveTo>
                      <a:pt x="11134" y="1"/>
                    </a:moveTo>
                    <a:cubicBezTo>
                      <a:pt x="9169" y="599"/>
                      <a:pt x="7154" y="789"/>
                      <a:pt x="5389" y="789"/>
                    </a:cubicBezTo>
                    <a:cubicBezTo>
                      <a:pt x="2366" y="789"/>
                      <a:pt x="80" y="233"/>
                      <a:pt x="45" y="224"/>
                    </a:cubicBezTo>
                    <a:lnTo>
                      <a:pt x="0" y="405"/>
                    </a:lnTo>
                    <a:cubicBezTo>
                      <a:pt x="36" y="416"/>
                      <a:pt x="2344" y="977"/>
                      <a:pt x="5390" y="977"/>
                    </a:cubicBezTo>
                    <a:cubicBezTo>
                      <a:pt x="7173" y="977"/>
                      <a:pt x="9206" y="785"/>
                      <a:pt x="11187" y="179"/>
                    </a:cubicBezTo>
                    <a:lnTo>
                      <a:pt x="11134" y="1"/>
                    </a:lnTo>
                    <a:close/>
                  </a:path>
                </a:pathLst>
              </a:custGeom>
              <a:solidFill>
                <a:srgbClr val="243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6"/>
              <p:cNvSpPr/>
              <p:nvPr/>
            </p:nvSpPr>
            <p:spPr>
              <a:xfrm>
                <a:off x="197312" y="4085052"/>
                <a:ext cx="424282" cy="177936"/>
              </a:xfrm>
              <a:custGeom>
                <a:avLst/>
                <a:gdLst/>
                <a:ahLst/>
                <a:cxnLst/>
                <a:rect l="l" t="t" r="r" b="b"/>
                <a:pathLst>
                  <a:path w="13291" h="5574" extrusionOk="0">
                    <a:moveTo>
                      <a:pt x="7961" y="1"/>
                    </a:moveTo>
                    <a:cubicBezTo>
                      <a:pt x="7167" y="1"/>
                      <a:pt x="6372" y="93"/>
                      <a:pt x="5596" y="277"/>
                    </a:cubicBezTo>
                    <a:cubicBezTo>
                      <a:pt x="3415" y="799"/>
                      <a:pt x="1415" y="2057"/>
                      <a:pt x="0" y="3798"/>
                    </a:cubicBezTo>
                    <a:cubicBezTo>
                      <a:pt x="2012" y="4797"/>
                      <a:pt x="4208" y="5573"/>
                      <a:pt x="6441" y="5573"/>
                    </a:cubicBezTo>
                    <a:cubicBezTo>
                      <a:pt x="6689" y="5573"/>
                      <a:pt x="6936" y="5564"/>
                      <a:pt x="7184" y="5544"/>
                    </a:cubicBezTo>
                    <a:cubicBezTo>
                      <a:pt x="9226" y="5379"/>
                      <a:pt x="11318" y="4392"/>
                      <a:pt x="12504" y="2676"/>
                    </a:cubicBezTo>
                    <a:cubicBezTo>
                      <a:pt x="13040" y="1906"/>
                      <a:pt x="13291" y="1250"/>
                      <a:pt x="12298" y="840"/>
                    </a:cubicBezTo>
                    <a:cubicBezTo>
                      <a:pt x="11382" y="455"/>
                      <a:pt x="10283" y="218"/>
                      <a:pt x="9304" y="90"/>
                    </a:cubicBezTo>
                    <a:cubicBezTo>
                      <a:pt x="8860" y="30"/>
                      <a:pt x="8411" y="1"/>
                      <a:pt x="7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6"/>
              <p:cNvSpPr/>
              <p:nvPr/>
            </p:nvSpPr>
            <p:spPr>
              <a:xfrm>
                <a:off x="256526" y="4121378"/>
                <a:ext cx="351084" cy="72624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2275" extrusionOk="0">
                    <a:moveTo>
                      <a:pt x="10914" y="1"/>
                    </a:moveTo>
                    <a:cubicBezTo>
                      <a:pt x="7219" y="1842"/>
                      <a:pt x="3049" y="2085"/>
                      <a:pt x="1112" y="2085"/>
                    </a:cubicBezTo>
                    <a:cubicBezTo>
                      <a:pt x="434" y="2085"/>
                      <a:pt x="29" y="2056"/>
                      <a:pt x="14" y="2054"/>
                    </a:cubicBezTo>
                    <a:lnTo>
                      <a:pt x="0" y="2244"/>
                    </a:lnTo>
                    <a:cubicBezTo>
                      <a:pt x="14" y="2244"/>
                      <a:pt x="422" y="2275"/>
                      <a:pt x="1102" y="2275"/>
                    </a:cubicBezTo>
                    <a:cubicBezTo>
                      <a:pt x="3055" y="2275"/>
                      <a:pt x="7265" y="2032"/>
                      <a:pt x="10998" y="168"/>
                    </a:cubicBezTo>
                    <a:lnTo>
                      <a:pt x="10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6"/>
              <p:cNvSpPr/>
              <p:nvPr/>
            </p:nvSpPr>
            <p:spPr>
              <a:xfrm>
                <a:off x="249982" y="3391686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6"/>
              <p:cNvSpPr/>
              <p:nvPr/>
            </p:nvSpPr>
            <p:spPr>
              <a:xfrm>
                <a:off x="265528" y="3435322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6"/>
              <p:cNvSpPr/>
              <p:nvPr/>
            </p:nvSpPr>
            <p:spPr>
              <a:xfrm>
                <a:off x="112177" y="2984623"/>
                <a:ext cx="181862" cy="420387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13169" extrusionOk="0">
                    <a:moveTo>
                      <a:pt x="2974" y="0"/>
                    </a:moveTo>
                    <a:cubicBezTo>
                      <a:pt x="1534" y="2040"/>
                      <a:pt x="329" y="4347"/>
                      <a:pt x="148" y="6835"/>
                    </a:cubicBezTo>
                    <a:cubicBezTo>
                      <a:pt x="0" y="8883"/>
                      <a:pt x="653" y="11098"/>
                      <a:pt x="2168" y="12535"/>
                    </a:cubicBezTo>
                    <a:cubicBezTo>
                      <a:pt x="2553" y="12899"/>
                      <a:pt x="2914" y="13168"/>
                      <a:pt x="3256" y="13168"/>
                    </a:cubicBezTo>
                    <a:cubicBezTo>
                      <a:pt x="3519" y="13168"/>
                      <a:pt x="3771" y="13009"/>
                      <a:pt x="4015" y="12613"/>
                    </a:cubicBezTo>
                    <a:cubicBezTo>
                      <a:pt x="4536" y="11768"/>
                      <a:pt x="4935" y="10716"/>
                      <a:pt x="5214" y="9767"/>
                    </a:cubicBezTo>
                    <a:cubicBezTo>
                      <a:pt x="5560" y="8568"/>
                      <a:pt x="5697" y="7310"/>
                      <a:pt x="5596" y="6068"/>
                    </a:cubicBezTo>
                    <a:cubicBezTo>
                      <a:pt x="5415" y="3833"/>
                      <a:pt x="4481" y="1663"/>
                      <a:pt x="2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6"/>
              <p:cNvSpPr/>
              <p:nvPr/>
            </p:nvSpPr>
            <p:spPr>
              <a:xfrm>
                <a:off x="168263" y="3044987"/>
                <a:ext cx="60238" cy="357149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188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26" y="59"/>
                      <a:pt x="1" y="5826"/>
                      <a:pt x="1708" y="11188"/>
                    </a:cubicBezTo>
                    <a:lnTo>
                      <a:pt x="1887" y="11126"/>
                    </a:lnTo>
                    <a:cubicBezTo>
                      <a:pt x="190" y="5817"/>
                      <a:pt x="1507" y="98"/>
                      <a:pt x="1521" y="43"/>
                    </a:cubicBezTo>
                    <a:lnTo>
                      <a:pt x="1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6"/>
              <p:cNvSpPr/>
              <p:nvPr/>
            </p:nvSpPr>
            <p:spPr>
              <a:xfrm>
                <a:off x="446074" y="3670669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6"/>
              <p:cNvSpPr/>
              <p:nvPr/>
            </p:nvSpPr>
            <p:spPr>
              <a:xfrm>
                <a:off x="461620" y="3714306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2" name="Google Shape;1192;p26"/>
            <p:cNvGrpSpPr/>
            <p:nvPr/>
          </p:nvGrpSpPr>
          <p:grpSpPr>
            <a:xfrm>
              <a:off x="4314749" y="4675737"/>
              <a:ext cx="347532" cy="183043"/>
              <a:chOff x="2139087" y="3177237"/>
              <a:chExt cx="347532" cy="183043"/>
            </a:xfrm>
          </p:grpSpPr>
          <p:sp>
            <p:nvSpPr>
              <p:cNvPr id="1193" name="Google Shape;1193;p26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6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26"/>
            <p:cNvGrpSpPr/>
            <p:nvPr/>
          </p:nvGrpSpPr>
          <p:grpSpPr>
            <a:xfrm>
              <a:off x="8601029" y="3274140"/>
              <a:ext cx="229108" cy="253017"/>
              <a:chOff x="1468417" y="2737328"/>
              <a:chExt cx="229108" cy="253017"/>
            </a:xfrm>
          </p:grpSpPr>
          <p:sp>
            <p:nvSpPr>
              <p:cNvPr id="1196" name="Google Shape;1196;p26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6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8" name="Google Shape;1198;p26"/>
            <p:cNvSpPr/>
            <p:nvPr/>
          </p:nvSpPr>
          <p:spPr>
            <a:xfrm>
              <a:off x="8721898" y="1362470"/>
              <a:ext cx="161304" cy="161304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376681" y="1675830"/>
              <a:ext cx="162741" cy="124498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8667858" y="503037"/>
              <a:ext cx="215349" cy="144226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1" name="Google Shape;1201;p26"/>
            <p:cNvGrpSpPr/>
            <p:nvPr/>
          </p:nvGrpSpPr>
          <p:grpSpPr>
            <a:xfrm>
              <a:off x="310427" y="2076120"/>
              <a:ext cx="144479" cy="265652"/>
              <a:chOff x="1192264" y="2259208"/>
              <a:chExt cx="144479" cy="265652"/>
            </a:xfrm>
          </p:grpSpPr>
          <p:sp>
            <p:nvSpPr>
              <p:cNvPr id="1202" name="Google Shape;1202;p26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6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26"/>
            <p:cNvGrpSpPr/>
            <p:nvPr/>
          </p:nvGrpSpPr>
          <p:grpSpPr>
            <a:xfrm>
              <a:off x="310421" y="4146940"/>
              <a:ext cx="241202" cy="228463"/>
              <a:chOff x="2228946" y="2261027"/>
              <a:chExt cx="241202" cy="228463"/>
            </a:xfrm>
          </p:grpSpPr>
          <p:sp>
            <p:nvSpPr>
              <p:cNvPr id="1205" name="Google Shape;1205;p26"/>
              <p:cNvSpPr/>
              <p:nvPr/>
            </p:nvSpPr>
            <p:spPr>
              <a:xfrm>
                <a:off x="2360558" y="2315709"/>
                <a:ext cx="109590" cy="132478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4150" extrusionOk="0">
                    <a:moveTo>
                      <a:pt x="2058" y="0"/>
                    </a:moveTo>
                    <a:cubicBezTo>
                      <a:pt x="1956" y="0"/>
                      <a:pt x="1" y="3617"/>
                      <a:pt x="1" y="3617"/>
                    </a:cubicBezTo>
                    <a:lnTo>
                      <a:pt x="829" y="4150"/>
                    </a:lnTo>
                    <a:cubicBezTo>
                      <a:pt x="829" y="4150"/>
                      <a:pt x="3223" y="1290"/>
                      <a:pt x="3329" y="1003"/>
                    </a:cubicBezTo>
                    <a:cubicBezTo>
                      <a:pt x="3432" y="715"/>
                      <a:pt x="2130" y="68"/>
                      <a:pt x="2060" y="1"/>
                    </a:cubicBezTo>
                    <a:cubicBezTo>
                      <a:pt x="2059" y="1"/>
                      <a:pt x="2058" y="0"/>
                      <a:pt x="2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6"/>
              <p:cNvSpPr/>
              <p:nvPr/>
            </p:nvSpPr>
            <p:spPr>
              <a:xfrm>
                <a:off x="2336521" y="2447736"/>
                <a:ext cx="40573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08" extrusionOk="0">
                    <a:moveTo>
                      <a:pt x="474" y="1"/>
                    </a:moveTo>
                    <a:cubicBezTo>
                      <a:pt x="420" y="1"/>
                      <a:pt x="368" y="9"/>
                      <a:pt x="319" y="28"/>
                    </a:cubicBezTo>
                    <a:cubicBezTo>
                      <a:pt x="190" y="78"/>
                      <a:pt x="104" y="195"/>
                      <a:pt x="59" y="326"/>
                    </a:cubicBezTo>
                    <a:cubicBezTo>
                      <a:pt x="20" y="454"/>
                      <a:pt x="12" y="591"/>
                      <a:pt x="9" y="725"/>
                    </a:cubicBezTo>
                    <a:cubicBezTo>
                      <a:pt x="1" y="898"/>
                      <a:pt x="6" y="1096"/>
                      <a:pt x="137" y="1210"/>
                    </a:cubicBezTo>
                    <a:cubicBezTo>
                      <a:pt x="215" y="1278"/>
                      <a:pt x="312" y="1307"/>
                      <a:pt x="416" y="1307"/>
                    </a:cubicBezTo>
                    <a:cubicBezTo>
                      <a:pt x="732" y="1307"/>
                      <a:pt x="1111" y="1038"/>
                      <a:pt x="1181" y="767"/>
                    </a:cubicBezTo>
                    <a:cubicBezTo>
                      <a:pt x="1271" y="406"/>
                      <a:pt x="844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6"/>
              <p:cNvSpPr/>
              <p:nvPr/>
            </p:nvSpPr>
            <p:spPr>
              <a:xfrm>
                <a:off x="2228946" y="2261027"/>
                <a:ext cx="144322" cy="15597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886" extrusionOk="0">
                    <a:moveTo>
                      <a:pt x="2306" y="0"/>
                    </a:moveTo>
                    <a:cubicBezTo>
                      <a:pt x="1668" y="0"/>
                      <a:pt x="1056" y="392"/>
                      <a:pt x="623" y="838"/>
                    </a:cubicBezTo>
                    <a:cubicBezTo>
                      <a:pt x="1" y="1491"/>
                      <a:pt x="768" y="1728"/>
                      <a:pt x="1370" y="1921"/>
                    </a:cubicBezTo>
                    <a:cubicBezTo>
                      <a:pt x="1474" y="1522"/>
                      <a:pt x="1826" y="1180"/>
                      <a:pt x="2239" y="1180"/>
                    </a:cubicBezTo>
                    <a:cubicBezTo>
                      <a:pt x="2337" y="1180"/>
                      <a:pt x="2439" y="1200"/>
                      <a:pt x="2542" y="1243"/>
                    </a:cubicBezTo>
                    <a:cubicBezTo>
                      <a:pt x="2958" y="1419"/>
                      <a:pt x="3161" y="1901"/>
                      <a:pt x="3000" y="2320"/>
                    </a:cubicBezTo>
                    <a:cubicBezTo>
                      <a:pt x="2737" y="2975"/>
                      <a:pt x="1850" y="2972"/>
                      <a:pt x="1460" y="3500"/>
                    </a:cubicBezTo>
                    <a:cubicBezTo>
                      <a:pt x="1256" y="3770"/>
                      <a:pt x="1231" y="4166"/>
                      <a:pt x="1398" y="4465"/>
                    </a:cubicBezTo>
                    <a:cubicBezTo>
                      <a:pt x="1507" y="4660"/>
                      <a:pt x="1694" y="4803"/>
                      <a:pt x="1903" y="4872"/>
                    </a:cubicBezTo>
                    <a:cubicBezTo>
                      <a:pt x="1931" y="4881"/>
                      <a:pt x="1958" y="4885"/>
                      <a:pt x="1985" y="4885"/>
                    </a:cubicBezTo>
                    <a:cubicBezTo>
                      <a:pt x="2118" y="4885"/>
                      <a:pt x="2235" y="4783"/>
                      <a:pt x="2260" y="4644"/>
                    </a:cubicBezTo>
                    <a:cubicBezTo>
                      <a:pt x="2336" y="4194"/>
                      <a:pt x="2760" y="3821"/>
                      <a:pt x="3173" y="3569"/>
                    </a:cubicBezTo>
                    <a:cubicBezTo>
                      <a:pt x="3784" y="3198"/>
                      <a:pt x="4520" y="2836"/>
                      <a:pt x="4473" y="1990"/>
                    </a:cubicBezTo>
                    <a:cubicBezTo>
                      <a:pt x="4459" y="1773"/>
                      <a:pt x="4395" y="1564"/>
                      <a:pt x="4291" y="1371"/>
                    </a:cubicBezTo>
                    <a:cubicBezTo>
                      <a:pt x="3934" y="685"/>
                      <a:pt x="3259" y="96"/>
                      <a:pt x="2475" y="10"/>
                    </a:cubicBezTo>
                    <a:cubicBezTo>
                      <a:pt x="2419" y="3"/>
                      <a:pt x="2362" y="0"/>
                      <a:pt x="2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6"/>
              <p:cNvSpPr/>
              <p:nvPr/>
            </p:nvSpPr>
            <p:spPr>
              <a:xfrm>
                <a:off x="2257834" y="2428519"/>
                <a:ext cx="38914" cy="36168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33" extrusionOk="0">
                    <a:moveTo>
                      <a:pt x="628" y="0"/>
                    </a:moveTo>
                    <a:cubicBezTo>
                      <a:pt x="416" y="0"/>
                      <a:pt x="210" y="143"/>
                      <a:pt x="136" y="345"/>
                    </a:cubicBezTo>
                    <a:cubicBezTo>
                      <a:pt x="1" y="708"/>
                      <a:pt x="343" y="1132"/>
                      <a:pt x="680" y="1132"/>
                    </a:cubicBezTo>
                    <a:cubicBezTo>
                      <a:pt x="794" y="1132"/>
                      <a:pt x="907" y="1084"/>
                      <a:pt x="1001" y="970"/>
                    </a:cubicBezTo>
                    <a:cubicBezTo>
                      <a:pt x="1219" y="708"/>
                      <a:pt x="1146" y="206"/>
                      <a:pt x="834" y="49"/>
                    </a:cubicBezTo>
                    <a:cubicBezTo>
                      <a:pt x="768" y="16"/>
                      <a:pt x="697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9" name="Google Shape;1209;p26"/>
            <p:cNvSpPr/>
            <p:nvPr/>
          </p:nvSpPr>
          <p:spPr>
            <a:xfrm>
              <a:off x="8615899" y="2406231"/>
              <a:ext cx="199356" cy="218222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252223" y="3207376"/>
              <a:ext cx="96374" cy="121274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238072" y="1489869"/>
              <a:ext cx="124689" cy="15689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3970493" y="4851588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4026794" y="4791506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4" name="Google Shape;1214;p26"/>
            <p:cNvGrpSpPr/>
            <p:nvPr/>
          </p:nvGrpSpPr>
          <p:grpSpPr>
            <a:xfrm>
              <a:off x="4817890" y="4789494"/>
              <a:ext cx="97555" cy="96949"/>
              <a:chOff x="6707303" y="2342619"/>
              <a:chExt cx="97555" cy="96949"/>
            </a:xfrm>
          </p:grpSpPr>
          <p:sp>
            <p:nvSpPr>
              <p:cNvPr id="1215" name="Google Shape;1215;p26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6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6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6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9" name="Google Shape;1219;p26"/>
            <p:cNvSpPr/>
            <p:nvPr/>
          </p:nvSpPr>
          <p:spPr>
            <a:xfrm>
              <a:off x="-29962" y="4665096"/>
              <a:ext cx="825225" cy="482250"/>
            </a:xfrm>
            <a:custGeom>
              <a:avLst/>
              <a:gdLst/>
              <a:ahLst/>
              <a:cxnLst/>
              <a:rect l="l" t="t" r="r" b="b"/>
              <a:pathLst>
                <a:path w="33009" h="19290" extrusionOk="0">
                  <a:moveTo>
                    <a:pt x="0" y="1"/>
                  </a:moveTo>
                  <a:lnTo>
                    <a:pt x="0" y="19289"/>
                  </a:lnTo>
                  <a:lnTo>
                    <a:pt x="33009" y="19289"/>
                  </a:lnTo>
                  <a:cubicBezTo>
                    <a:pt x="32342" y="17183"/>
                    <a:pt x="29681" y="15077"/>
                    <a:pt x="27878" y="14257"/>
                  </a:cubicBezTo>
                  <a:cubicBezTo>
                    <a:pt x="26438" y="13602"/>
                    <a:pt x="24819" y="13274"/>
                    <a:pt x="23201" y="13274"/>
                  </a:cubicBezTo>
                  <a:cubicBezTo>
                    <a:pt x="21497" y="13274"/>
                    <a:pt x="19792" y="13637"/>
                    <a:pt x="18295" y="14363"/>
                  </a:cubicBezTo>
                  <a:cubicBezTo>
                    <a:pt x="17838" y="12541"/>
                    <a:pt x="16471" y="10920"/>
                    <a:pt x="14638" y="10016"/>
                  </a:cubicBezTo>
                  <a:cubicBezTo>
                    <a:pt x="13533" y="9476"/>
                    <a:pt x="12269" y="9198"/>
                    <a:pt x="11006" y="9198"/>
                  </a:cubicBezTo>
                  <a:cubicBezTo>
                    <a:pt x="10170" y="9198"/>
                    <a:pt x="9336" y="9319"/>
                    <a:pt x="8548" y="9567"/>
                  </a:cubicBezTo>
                  <a:cubicBezTo>
                    <a:pt x="8216" y="7171"/>
                    <a:pt x="6693" y="5006"/>
                    <a:pt x="4771" y="3301"/>
                  </a:cubicBezTo>
                  <a:cubicBezTo>
                    <a:pt x="3342" y="2035"/>
                    <a:pt x="1696" y="98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3153700" y="26135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4962375" y="111825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6938325" y="460350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981350" y="4608025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oogle Shape;1225;p27"/>
          <p:cNvGrpSpPr/>
          <p:nvPr/>
        </p:nvGrpSpPr>
        <p:grpSpPr>
          <a:xfrm>
            <a:off x="0" y="0"/>
            <a:ext cx="8866544" cy="5143500"/>
            <a:chOff x="0" y="0"/>
            <a:chExt cx="8866544" cy="5143500"/>
          </a:xfrm>
        </p:grpSpPr>
        <p:sp>
          <p:nvSpPr>
            <p:cNvPr id="1226" name="Google Shape;1226;p27"/>
            <p:cNvSpPr/>
            <p:nvPr/>
          </p:nvSpPr>
          <p:spPr>
            <a:xfrm>
              <a:off x="0" y="0"/>
              <a:ext cx="1033450" cy="741050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41337" y="0"/>
                  </a:moveTo>
                  <a:cubicBezTo>
                    <a:pt x="41336" y="1"/>
                    <a:pt x="41335" y="2"/>
                    <a:pt x="41334" y="3"/>
                  </a:cubicBezTo>
                  <a:lnTo>
                    <a:pt x="41337" y="3"/>
                  </a:lnTo>
                  <a:lnTo>
                    <a:pt x="41337" y="0"/>
                  </a:lnTo>
                  <a:close/>
                  <a:moveTo>
                    <a:pt x="1" y="3"/>
                  </a:moveTo>
                  <a:lnTo>
                    <a:pt x="1" y="29642"/>
                  </a:lnTo>
                  <a:cubicBezTo>
                    <a:pt x="1792" y="28992"/>
                    <a:pt x="3502" y="26559"/>
                    <a:pt x="4590" y="24467"/>
                  </a:cubicBezTo>
                  <a:cubicBezTo>
                    <a:pt x="5915" y="21917"/>
                    <a:pt x="6866" y="19166"/>
                    <a:pt x="8038" y="16535"/>
                  </a:cubicBezTo>
                  <a:cubicBezTo>
                    <a:pt x="8585" y="15305"/>
                    <a:pt x="9274" y="14008"/>
                    <a:pt x="10437" y="13494"/>
                  </a:cubicBezTo>
                  <a:cubicBezTo>
                    <a:pt x="10829" y="13323"/>
                    <a:pt x="11229" y="13255"/>
                    <a:pt x="11635" y="13255"/>
                  </a:cubicBezTo>
                  <a:cubicBezTo>
                    <a:pt x="12997" y="13255"/>
                    <a:pt x="14428" y="14012"/>
                    <a:pt x="15844" y="14119"/>
                  </a:cubicBezTo>
                  <a:cubicBezTo>
                    <a:pt x="15962" y="14128"/>
                    <a:pt x="16079" y="14132"/>
                    <a:pt x="16196" y="14132"/>
                  </a:cubicBezTo>
                  <a:cubicBezTo>
                    <a:pt x="18691" y="14132"/>
                    <a:pt x="20874" y="12151"/>
                    <a:pt x="22542" y="10082"/>
                  </a:cubicBezTo>
                  <a:cubicBezTo>
                    <a:pt x="24289" y="7920"/>
                    <a:pt x="25921" y="5437"/>
                    <a:pt x="28365" y="4327"/>
                  </a:cubicBezTo>
                  <a:cubicBezTo>
                    <a:pt x="30535" y="3340"/>
                    <a:pt x="32996" y="3610"/>
                    <a:pt x="35311" y="3169"/>
                  </a:cubicBezTo>
                  <a:cubicBezTo>
                    <a:pt x="37542" y="2748"/>
                    <a:pt x="39633" y="1617"/>
                    <a:pt x="41334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7"/>
            <p:cNvSpPr/>
            <p:nvPr/>
          </p:nvSpPr>
          <p:spPr>
            <a:xfrm>
              <a:off x="0" y="4402450"/>
              <a:ext cx="1033450" cy="741050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1" y="0"/>
                  </a:moveTo>
                  <a:lnTo>
                    <a:pt x="1" y="29639"/>
                  </a:lnTo>
                  <a:lnTo>
                    <a:pt x="41337" y="29642"/>
                  </a:lnTo>
                  <a:cubicBezTo>
                    <a:pt x="39635" y="28029"/>
                    <a:pt x="37543" y="26894"/>
                    <a:pt x="35311" y="26473"/>
                  </a:cubicBezTo>
                  <a:cubicBezTo>
                    <a:pt x="32996" y="26035"/>
                    <a:pt x="30535" y="26302"/>
                    <a:pt x="28365" y="25315"/>
                  </a:cubicBezTo>
                  <a:cubicBezTo>
                    <a:pt x="25921" y="24207"/>
                    <a:pt x="24289" y="21724"/>
                    <a:pt x="22542" y="19562"/>
                  </a:cubicBezTo>
                  <a:cubicBezTo>
                    <a:pt x="20874" y="17491"/>
                    <a:pt x="18691" y="15510"/>
                    <a:pt x="16196" y="15510"/>
                  </a:cubicBezTo>
                  <a:cubicBezTo>
                    <a:pt x="16079" y="15510"/>
                    <a:pt x="15962" y="15514"/>
                    <a:pt x="15844" y="15523"/>
                  </a:cubicBezTo>
                  <a:cubicBezTo>
                    <a:pt x="14428" y="15630"/>
                    <a:pt x="12998" y="16388"/>
                    <a:pt x="11636" y="16388"/>
                  </a:cubicBezTo>
                  <a:cubicBezTo>
                    <a:pt x="11230" y="16388"/>
                    <a:pt x="10829" y="16320"/>
                    <a:pt x="10437" y="16148"/>
                  </a:cubicBezTo>
                  <a:cubicBezTo>
                    <a:pt x="9274" y="15634"/>
                    <a:pt x="8585" y="14337"/>
                    <a:pt x="8038" y="13107"/>
                  </a:cubicBezTo>
                  <a:cubicBezTo>
                    <a:pt x="6866" y="10476"/>
                    <a:pt x="5915" y="7725"/>
                    <a:pt x="4590" y="5175"/>
                  </a:cubicBezTo>
                  <a:cubicBezTo>
                    <a:pt x="3502" y="3083"/>
                    <a:pt x="1792" y="65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7"/>
            <p:cNvSpPr/>
            <p:nvPr/>
          </p:nvSpPr>
          <p:spPr>
            <a:xfrm>
              <a:off x="3779000" y="401005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7"/>
            <p:cNvSpPr/>
            <p:nvPr/>
          </p:nvSpPr>
          <p:spPr>
            <a:xfrm>
              <a:off x="2087950" y="589550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0" name="Google Shape;1230;p27"/>
            <p:cNvGrpSpPr/>
            <p:nvPr/>
          </p:nvGrpSpPr>
          <p:grpSpPr>
            <a:xfrm>
              <a:off x="1722880" y="4104422"/>
              <a:ext cx="423085" cy="222837"/>
              <a:chOff x="2139087" y="3177237"/>
              <a:chExt cx="347532" cy="183043"/>
            </a:xfrm>
          </p:grpSpPr>
          <p:sp>
            <p:nvSpPr>
              <p:cNvPr id="1231" name="Google Shape;1231;p27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7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3" name="Google Shape;1233;p27"/>
            <p:cNvGrpSpPr/>
            <p:nvPr/>
          </p:nvGrpSpPr>
          <p:grpSpPr>
            <a:xfrm>
              <a:off x="8482177" y="935429"/>
              <a:ext cx="278916" cy="308023"/>
              <a:chOff x="1468417" y="2737328"/>
              <a:chExt cx="229108" cy="253017"/>
            </a:xfrm>
          </p:grpSpPr>
          <p:sp>
            <p:nvSpPr>
              <p:cNvPr id="1234" name="Google Shape;1234;p27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7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6" name="Google Shape;1236;p27"/>
            <p:cNvSpPr/>
            <p:nvPr/>
          </p:nvSpPr>
          <p:spPr>
            <a:xfrm>
              <a:off x="2188571" y="4505321"/>
              <a:ext cx="196372" cy="196372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7"/>
            <p:cNvSpPr/>
            <p:nvPr/>
          </p:nvSpPr>
          <p:spPr>
            <a:xfrm>
              <a:off x="455958" y="1283453"/>
              <a:ext cx="198121" cy="151564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7"/>
            <p:cNvSpPr/>
            <p:nvPr/>
          </p:nvSpPr>
          <p:spPr>
            <a:xfrm>
              <a:off x="293233" y="1891005"/>
              <a:ext cx="262166" cy="175581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9" name="Google Shape;1239;p27"/>
            <p:cNvGrpSpPr/>
            <p:nvPr/>
          </p:nvGrpSpPr>
          <p:grpSpPr>
            <a:xfrm>
              <a:off x="4164345" y="4506061"/>
              <a:ext cx="175888" cy="323405"/>
              <a:chOff x="1192264" y="2259208"/>
              <a:chExt cx="144479" cy="265652"/>
            </a:xfrm>
          </p:grpSpPr>
          <p:sp>
            <p:nvSpPr>
              <p:cNvPr id="1240" name="Google Shape;1240;p27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7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27"/>
            <p:cNvGrpSpPr/>
            <p:nvPr/>
          </p:nvGrpSpPr>
          <p:grpSpPr>
            <a:xfrm>
              <a:off x="3136333" y="204474"/>
              <a:ext cx="293639" cy="278131"/>
              <a:chOff x="2228946" y="2261027"/>
              <a:chExt cx="241202" cy="228463"/>
            </a:xfrm>
          </p:grpSpPr>
          <p:sp>
            <p:nvSpPr>
              <p:cNvPr id="1243" name="Google Shape;1243;p27"/>
              <p:cNvSpPr/>
              <p:nvPr/>
            </p:nvSpPr>
            <p:spPr>
              <a:xfrm>
                <a:off x="2360558" y="2315709"/>
                <a:ext cx="109590" cy="132478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4150" extrusionOk="0">
                    <a:moveTo>
                      <a:pt x="2058" y="0"/>
                    </a:moveTo>
                    <a:cubicBezTo>
                      <a:pt x="1956" y="0"/>
                      <a:pt x="1" y="3617"/>
                      <a:pt x="1" y="3617"/>
                    </a:cubicBezTo>
                    <a:lnTo>
                      <a:pt x="829" y="4150"/>
                    </a:lnTo>
                    <a:cubicBezTo>
                      <a:pt x="829" y="4150"/>
                      <a:pt x="3223" y="1290"/>
                      <a:pt x="3329" y="1003"/>
                    </a:cubicBezTo>
                    <a:cubicBezTo>
                      <a:pt x="3432" y="715"/>
                      <a:pt x="2130" y="68"/>
                      <a:pt x="2060" y="1"/>
                    </a:cubicBezTo>
                    <a:cubicBezTo>
                      <a:pt x="2059" y="1"/>
                      <a:pt x="2058" y="0"/>
                      <a:pt x="2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7"/>
              <p:cNvSpPr/>
              <p:nvPr/>
            </p:nvSpPr>
            <p:spPr>
              <a:xfrm>
                <a:off x="2336521" y="2447736"/>
                <a:ext cx="40573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08" extrusionOk="0">
                    <a:moveTo>
                      <a:pt x="474" y="1"/>
                    </a:moveTo>
                    <a:cubicBezTo>
                      <a:pt x="420" y="1"/>
                      <a:pt x="368" y="9"/>
                      <a:pt x="319" y="28"/>
                    </a:cubicBezTo>
                    <a:cubicBezTo>
                      <a:pt x="190" y="78"/>
                      <a:pt x="104" y="195"/>
                      <a:pt x="59" y="326"/>
                    </a:cubicBezTo>
                    <a:cubicBezTo>
                      <a:pt x="20" y="454"/>
                      <a:pt x="12" y="591"/>
                      <a:pt x="9" y="725"/>
                    </a:cubicBezTo>
                    <a:cubicBezTo>
                      <a:pt x="1" y="898"/>
                      <a:pt x="6" y="1096"/>
                      <a:pt x="137" y="1210"/>
                    </a:cubicBezTo>
                    <a:cubicBezTo>
                      <a:pt x="215" y="1278"/>
                      <a:pt x="312" y="1307"/>
                      <a:pt x="416" y="1307"/>
                    </a:cubicBezTo>
                    <a:cubicBezTo>
                      <a:pt x="732" y="1307"/>
                      <a:pt x="1111" y="1038"/>
                      <a:pt x="1181" y="767"/>
                    </a:cubicBezTo>
                    <a:cubicBezTo>
                      <a:pt x="1271" y="406"/>
                      <a:pt x="844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7"/>
              <p:cNvSpPr/>
              <p:nvPr/>
            </p:nvSpPr>
            <p:spPr>
              <a:xfrm>
                <a:off x="2228946" y="2261027"/>
                <a:ext cx="144322" cy="15597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886" extrusionOk="0">
                    <a:moveTo>
                      <a:pt x="2306" y="0"/>
                    </a:moveTo>
                    <a:cubicBezTo>
                      <a:pt x="1668" y="0"/>
                      <a:pt x="1056" y="392"/>
                      <a:pt x="623" y="838"/>
                    </a:cubicBezTo>
                    <a:cubicBezTo>
                      <a:pt x="1" y="1491"/>
                      <a:pt x="768" y="1728"/>
                      <a:pt x="1370" y="1921"/>
                    </a:cubicBezTo>
                    <a:cubicBezTo>
                      <a:pt x="1474" y="1522"/>
                      <a:pt x="1826" y="1180"/>
                      <a:pt x="2239" y="1180"/>
                    </a:cubicBezTo>
                    <a:cubicBezTo>
                      <a:pt x="2337" y="1180"/>
                      <a:pt x="2439" y="1200"/>
                      <a:pt x="2542" y="1243"/>
                    </a:cubicBezTo>
                    <a:cubicBezTo>
                      <a:pt x="2958" y="1419"/>
                      <a:pt x="3161" y="1901"/>
                      <a:pt x="3000" y="2320"/>
                    </a:cubicBezTo>
                    <a:cubicBezTo>
                      <a:pt x="2737" y="2975"/>
                      <a:pt x="1850" y="2972"/>
                      <a:pt x="1460" y="3500"/>
                    </a:cubicBezTo>
                    <a:cubicBezTo>
                      <a:pt x="1256" y="3770"/>
                      <a:pt x="1231" y="4166"/>
                      <a:pt x="1398" y="4465"/>
                    </a:cubicBezTo>
                    <a:cubicBezTo>
                      <a:pt x="1507" y="4660"/>
                      <a:pt x="1694" y="4803"/>
                      <a:pt x="1903" y="4872"/>
                    </a:cubicBezTo>
                    <a:cubicBezTo>
                      <a:pt x="1931" y="4881"/>
                      <a:pt x="1958" y="4885"/>
                      <a:pt x="1985" y="4885"/>
                    </a:cubicBezTo>
                    <a:cubicBezTo>
                      <a:pt x="2118" y="4885"/>
                      <a:pt x="2235" y="4783"/>
                      <a:pt x="2260" y="4644"/>
                    </a:cubicBezTo>
                    <a:cubicBezTo>
                      <a:pt x="2336" y="4194"/>
                      <a:pt x="2760" y="3821"/>
                      <a:pt x="3173" y="3569"/>
                    </a:cubicBezTo>
                    <a:cubicBezTo>
                      <a:pt x="3784" y="3198"/>
                      <a:pt x="4520" y="2836"/>
                      <a:pt x="4473" y="1990"/>
                    </a:cubicBezTo>
                    <a:cubicBezTo>
                      <a:pt x="4459" y="1773"/>
                      <a:pt x="4395" y="1564"/>
                      <a:pt x="4291" y="1371"/>
                    </a:cubicBezTo>
                    <a:cubicBezTo>
                      <a:pt x="3934" y="685"/>
                      <a:pt x="3259" y="96"/>
                      <a:pt x="2475" y="10"/>
                    </a:cubicBezTo>
                    <a:cubicBezTo>
                      <a:pt x="2419" y="3"/>
                      <a:pt x="2362" y="0"/>
                      <a:pt x="2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7"/>
              <p:cNvSpPr/>
              <p:nvPr/>
            </p:nvSpPr>
            <p:spPr>
              <a:xfrm>
                <a:off x="2257834" y="2428519"/>
                <a:ext cx="38914" cy="36168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33" extrusionOk="0">
                    <a:moveTo>
                      <a:pt x="628" y="0"/>
                    </a:moveTo>
                    <a:cubicBezTo>
                      <a:pt x="416" y="0"/>
                      <a:pt x="210" y="143"/>
                      <a:pt x="136" y="345"/>
                    </a:cubicBezTo>
                    <a:cubicBezTo>
                      <a:pt x="1" y="708"/>
                      <a:pt x="343" y="1132"/>
                      <a:pt x="680" y="1132"/>
                    </a:cubicBezTo>
                    <a:cubicBezTo>
                      <a:pt x="794" y="1132"/>
                      <a:pt x="907" y="1084"/>
                      <a:pt x="1001" y="970"/>
                    </a:cubicBezTo>
                    <a:cubicBezTo>
                      <a:pt x="1219" y="708"/>
                      <a:pt x="1146" y="206"/>
                      <a:pt x="834" y="49"/>
                    </a:cubicBezTo>
                    <a:cubicBezTo>
                      <a:pt x="768" y="16"/>
                      <a:pt x="697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7" name="Google Shape;1247;p27"/>
            <p:cNvSpPr/>
            <p:nvPr/>
          </p:nvSpPr>
          <p:spPr>
            <a:xfrm>
              <a:off x="3610811" y="619355"/>
              <a:ext cx="242696" cy="265664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7"/>
            <p:cNvSpPr/>
            <p:nvPr/>
          </p:nvSpPr>
          <p:spPr>
            <a:xfrm>
              <a:off x="7882389" y="4622073"/>
              <a:ext cx="117326" cy="147639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7"/>
            <p:cNvSpPr/>
            <p:nvPr/>
          </p:nvSpPr>
          <p:spPr>
            <a:xfrm>
              <a:off x="8155425" y="4506055"/>
              <a:ext cx="169285" cy="121173"/>
            </a:xfrm>
            <a:custGeom>
              <a:avLst/>
              <a:gdLst/>
              <a:ahLst/>
              <a:cxnLst/>
              <a:rect l="l" t="t" r="r" b="b"/>
              <a:pathLst>
                <a:path w="4356" h="3118" extrusionOk="0">
                  <a:moveTo>
                    <a:pt x="1152" y="0"/>
                  </a:moveTo>
                  <a:cubicBezTo>
                    <a:pt x="1125" y="0"/>
                    <a:pt x="1096" y="2"/>
                    <a:pt x="1066" y="4"/>
                  </a:cubicBezTo>
                  <a:cubicBezTo>
                    <a:pt x="0" y="105"/>
                    <a:pt x="310" y="3118"/>
                    <a:pt x="310" y="3118"/>
                  </a:cubicBezTo>
                  <a:cubicBezTo>
                    <a:pt x="310" y="3118"/>
                    <a:pt x="4355" y="2800"/>
                    <a:pt x="3538" y="1101"/>
                  </a:cubicBezTo>
                  <a:cubicBezTo>
                    <a:pt x="3471" y="960"/>
                    <a:pt x="3347" y="904"/>
                    <a:pt x="3193" y="904"/>
                  </a:cubicBezTo>
                  <a:cubicBezTo>
                    <a:pt x="2616" y="904"/>
                    <a:pt x="1621" y="1684"/>
                    <a:pt x="1621" y="1684"/>
                  </a:cubicBezTo>
                  <a:cubicBezTo>
                    <a:pt x="1621" y="1684"/>
                    <a:pt x="2106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217326" y="1489757"/>
              <a:ext cx="151797" cy="19100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7"/>
            <p:cNvSpPr/>
            <p:nvPr/>
          </p:nvSpPr>
          <p:spPr>
            <a:xfrm>
              <a:off x="4559918" y="4536778"/>
              <a:ext cx="69020" cy="59732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3853489" y="350525"/>
              <a:ext cx="46169" cy="39990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7"/>
            <p:cNvSpPr/>
            <p:nvPr/>
          </p:nvSpPr>
          <p:spPr>
            <a:xfrm>
              <a:off x="8830130" y="482604"/>
              <a:ext cx="36414" cy="31517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4" name="Google Shape;1254;p27"/>
            <p:cNvGrpSpPr/>
            <p:nvPr/>
          </p:nvGrpSpPr>
          <p:grpSpPr>
            <a:xfrm>
              <a:off x="8006410" y="4437299"/>
              <a:ext cx="118764" cy="118025"/>
              <a:chOff x="6707303" y="2342619"/>
              <a:chExt cx="97555" cy="96949"/>
            </a:xfrm>
          </p:grpSpPr>
          <p:sp>
            <p:nvSpPr>
              <p:cNvPr id="1255" name="Google Shape;1255;p27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7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7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7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9" name="Google Shape;1259;p27"/>
            <p:cNvSpPr/>
            <p:nvPr/>
          </p:nvSpPr>
          <p:spPr>
            <a:xfrm>
              <a:off x="148293" y="3045153"/>
              <a:ext cx="69020" cy="59732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7"/>
            <p:cNvSpPr/>
            <p:nvPr/>
          </p:nvSpPr>
          <p:spPr>
            <a:xfrm>
              <a:off x="6486764" y="423675"/>
              <a:ext cx="46169" cy="39990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7"/>
            <p:cNvSpPr/>
            <p:nvPr/>
          </p:nvSpPr>
          <p:spPr>
            <a:xfrm>
              <a:off x="6555305" y="350529"/>
              <a:ext cx="36414" cy="31517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7"/>
            <p:cNvSpPr/>
            <p:nvPr/>
          </p:nvSpPr>
          <p:spPr>
            <a:xfrm>
              <a:off x="8761093" y="712028"/>
              <a:ext cx="69020" cy="59732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7"/>
            <p:cNvSpPr/>
            <p:nvPr/>
          </p:nvSpPr>
          <p:spPr>
            <a:xfrm>
              <a:off x="322964" y="3271425"/>
              <a:ext cx="46169" cy="39990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7"/>
            <p:cNvSpPr/>
            <p:nvPr/>
          </p:nvSpPr>
          <p:spPr>
            <a:xfrm>
              <a:off x="4956030" y="4757217"/>
              <a:ext cx="36414" cy="31517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 hasCustomPrompt="1"/>
          </p:nvPr>
        </p:nvSpPr>
        <p:spPr>
          <a:xfrm>
            <a:off x="4063800" y="966089"/>
            <a:ext cx="1550100" cy="1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 rot="237">
            <a:off x="4063800" y="3719150"/>
            <a:ext cx="43602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/>
          </p:nvPr>
        </p:nvSpPr>
        <p:spPr>
          <a:xfrm>
            <a:off x="4063800" y="2080888"/>
            <a:ext cx="4360200" cy="16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7" name="Google Shape;37;p3"/>
          <p:cNvGrpSpPr/>
          <p:nvPr/>
        </p:nvGrpSpPr>
        <p:grpSpPr>
          <a:xfrm>
            <a:off x="7" y="-8725"/>
            <a:ext cx="9143996" cy="5219187"/>
            <a:chOff x="7" y="-8725"/>
            <a:chExt cx="9143996" cy="5219187"/>
          </a:xfrm>
        </p:grpSpPr>
        <p:grpSp>
          <p:nvGrpSpPr>
            <p:cNvPr id="38" name="Google Shape;38;p3"/>
            <p:cNvGrpSpPr/>
            <p:nvPr/>
          </p:nvGrpSpPr>
          <p:grpSpPr>
            <a:xfrm>
              <a:off x="127700" y="3823823"/>
              <a:ext cx="908505" cy="1386639"/>
              <a:chOff x="-100675" y="2984623"/>
              <a:chExt cx="908505" cy="1386639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197663" y="3300773"/>
                <a:ext cx="610167" cy="1070489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33534" extrusionOk="0">
                    <a:moveTo>
                      <a:pt x="2109" y="0"/>
                    </a:moveTo>
                    <a:cubicBezTo>
                      <a:pt x="23" y="3551"/>
                      <a:pt x="0" y="8394"/>
                      <a:pt x="2051" y="12953"/>
                    </a:cubicBezTo>
                    <a:cubicBezTo>
                      <a:pt x="3926" y="17124"/>
                      <a:pt x="7217" y="20603"/>
                      <a:pt x="10155" y="23535"/>
                    </a:cubicBezTo>
                    <a:cubicBezTo>
                      <a:pt x="10509" y="23886"/>
                      <a:pt x="10867" y="24243"/>
                      <a:pt x="11224" y="24595"/>
                    </a:cubicBezTo>
                    <a:cubicBezTo>
                      <a:pt x="13997" y="27348"/>
                      <a:pt x="16859" y="30188"/>
                      <a:pt x="18951" y="33533"/>
                    </a:cubicBezTo>
                    <a:lnTo>
                      <a:pt x="19113" y="33433"/>
                    </a:lnTo>
                    <a:cubicBezTo>
                      <a:pt x="17010" y="30071"/>
                      <a:pt x="14136" y="27217"/>
                      <a:pt x="11358" y="24464"/>
                    </a:cubicBezTo>
                    <a:cubicBezTo>
                      <a:pt x="10998" y="24112"/>
                      <a:pt x="10638" y="23755"/>
                      <a:pt x="10286" y="23404"/>
                    </a:cubicBezTo>
                    <a:cubicBezTo>
                      <a:pt x="7360" y="20480"/>
                      <a:pt x="4082" y="17015"/>
                      <a:pt x="2221" y="12875"/>
                    </a:cubicBezTo>
                    <a:cubicBezTo>
                      <a:pt x="196" y="8372"/>
                      <a:pt x="212" y="3596"/>
                      <a:pt x="2268" y="95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-100675" y="3375565"/>
                <a:ext cx="344859" cy="274119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587" extrusionOk="0">
                    <a:moveTo>
                      <a:pt x="527" y="1"/>
                    </a:moveTo>
                    <a:cubicBezTo>
                      <a:pt x="351" y="1"/>
                      <a:pt x="176" y="5"/>
                      <a:pt x="1" y="14"/>
                    </a:cubicBezTo>
                    <a:cubicBezTo>
                      <a:pt x="676" y="2416"/>
                      <a:pt x="1708" y="4807"/>
                      <a:pt x="3524" y="6515"/>
                    </a:cubicBezTo>
                    <a:cubicBezTo>
                      <a:pt x="4840" y="7750"/>
                      <a:pt x="6642" y="8586"/>
                      <a:pt x="8466" y="8586"/>
                    </a:cubicBezTo>
                    <a:cubicBezTo>
                      <a:pt x="8719" y="8586"/>
                      <a:pt x="8971" y="8570"/>
                      <a:pt x="9224" y="8537"/>
                    </a:cubicBezTo>
                    <a:cubicBezTo>
                      <a:pt x="10150" y="8414"/>
                      <a:pt x="10803" y="8163"/>
                      <a:pt x="10448" y="7153"/>
                    </a:cubicBezTo>
                    <a:cubicBezTo>
                      <a:pt x="10116" y="6219"/>
                      <a:pt x="9556" y="5242"/>
                      <a:pt x="8992" y="4431"/>
                    </a:cubicBezTo>
                    <a:cubicBezTo>
                      <a:pt x="8286" y="3404"/>
                      <a:pt x="7393" y="2508"/>
                      <a:pt x="6364" y="1803"/>
                    </a:cubicBezTo>
                    <a:cubicBezTo>
                      <a:pt x="4657" y="633"/>
                      <a:pt x="2594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-51261" y="3407455"/>
                <a:ext cx="286888" cy="21953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6877" extrusionOk="0">
                    <a:moveTo>
                      <a:pt x="146" y="0"/>
                    </a:moveTo>
                    <a:lnTo>
                      <a:pt x="1" y="115"/>
                    </a:lnTo>
                    <a:cubicBezTo>
                      <a:pt x="37" y="162"/>
                      <a:pt x="3678" y="4827"/>
                      <a:pt x="8920" y="6877"/>
                    </a:cubicBezTo>
                    <a:lnTo>
                      <a:pt x="8987" y="6701"/>
                    </a:lnTo>
                    <a:cubicBezTo>
                      <a:pt x="3795" y="4673"/>
                      <a:pt x="179" y="45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-45004" y="3806569"/>
                <a:ext cx="431943" cy="175861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5509" extrusionOk="0">
                    <a:moveTo>
                      <a:pt x="6781" y="1"/>
                    </a:moveTo>
                    <a:cubicBezTo>
                      <a:pt x="6554" y="1"/>
                      <a:pt x="6328" y="8"/>
                      <a:pt x="6101" y="23"/>
                    </a:cubicBezTo>
                    <a:cubicBezTo>
                      <a:pt x="3864" y="171"/>
                      <a:pt x="1682" y="1083"/>
                      <a:pt x="0" y="2568"/>
                    </a:cubicBezTo>
                    <a:cubicBezTo>
                      <a:pt x="2017" y="4032"/>
                      <a:pt x="4310" y="5268"/>
                      <a:pt x="6796" y="5480"/>
                    </a:cubicBezTo>
                    <a:cubicBezTo>
                      <a:pt x="7017" y="5499"/>
                      <a:pt x="7240" y="5508"/>
                      <a:pt x="7464" y="5508"/>
                    </a:cubicBezTo>
                    <a:cubicBezTo>
                      <a:pt x="9311" y="5508"/>
                      <a:pt x="11222" y="4869"/>
                      <a:pt x="12518" y="3533"/>
                    </a:cubicBezTo>
                    <a:cubicBezTo>
                      <a:pt x="13174" y="2861"/>
                      <a:pt x="13531" y="2261"/>
                      <a:pt x="12618" y="1686"/>
                    </a:cubicBezTo>
                    <a:cubicBezTo>
                      <a:pt x="11779" y="1156"/>
                      <a:pt x="10735" y="737"/>
                      <a:pt x="9792" y="450"/>
                    </a:cubicBezTo>
                    <a:cubicBezTo>
                      <a:pt x="8818" y="153"/>
                      <a:pt x="7800" y="1"/>
                      <a:pt x="6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15551" y="3872391"/>
                <a:ext cx="357149" cy="31220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978" extrusionOk="0">
                    <a:moveTo>
                      <a:pt x="11134" y="1"/>
                    </a:moveTo>
                    <a:cubicBezTo>
                      <a:pt x="9169" y="599"/>
                      <a:pt x="7154" y="789"/>
                      <a:pt x="5389" y="789"/>
                    </a:cubicBezTo>
                    <a:cubicBezTo>
                      <a:pt x="2366" y="789"/>
                      <a:pt x="80" y="233"/>
                      <a:pt x="45" y="224"/>
                    </a:cubicBezTo>
                    <a:lnTo>
                      <a:pt x="0" y="405"/>
                    </a:lnTo>
                    <a:cubicBezTo>
                      <a:pt x="36" y="416"/>
                      <a:pt x="2344" y="977"/>
                      <a:pt x="5390" y="977"/>
                    </a:cubicBezTo>
                    <a:cubicBezTo>
                      <a:pt x="7173" y="977"/>
                      <a:pt x="9206" y="785"/>
                      <a:pt x="11187" y="179"/>
                    </a:cubicBezTo>
                    <a:lnTo>
                      <a:pt x="11134" y="1"/>
                    </a:lnTo>
                    <a:close/>
                  </a:path>
                </a:pathLst>
              </a:custGeom>
              <a:solidFill>
                <a:srgbClr val="243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197312" y="4085052"/>
                <a:ext cx="424282" cy="177936"/>
              </a:xfrm>
              <a:custGeom>
                <a:avLst/>
                <a:gdLst/>
                <a:ahLst/>
                <a:cxnLst/>
                <a:rect l="l" t="t" r="r" b="b"/>
                <a:pathLst>
                  <a:path w="13291" h="5574" extrusionOk="0">
                    <a:moveTo>
                      <a:pt x="7961" y="1"/>
                    </a:moveTo>
                    <a:cubicBezTo>
                      <a:pt x="7167" y="1"/>
                      <a:pt x="6372" y="93"/>
                      <a:pt x="5596" y="277"/>
                    </a:cubicBezTo>
                    <a:cubicBezTo>
                      <a:pt x="3415" y="799"/>
                      <a:pt x="1415" y="2057"/>
                      <a:pt x="0" y="3798"/>
                    </a:cubicBezTo>
                    <a:cubicBezTo>
                      <a:pt x="2012" y="4797"/>
                      <a:pt x="4208" y="5573"/>
                      <a:pt x="6441" y="5573"/>
                    </a:cubicBezTo>
                    <a:cubicBezTo>
                      <a:pt x="6689" y="5573"/>
                      <a:pt x="6936" y="5564"/>
                      <a:pt x="7184" y="5544"/>
                    </a:cubicBezTo>
                    <a:cubicBezTo>
                      <a:pt x="9226" y="5379"/>
                      <a:pt x="11318" y="4392"/>
                      <a:pt x="12504" y="2676"/>
                    </a:cubicBezTo>
                    <a:cubicBezTo>
                      <a:pt x="13040" y="1906"/>
                      <a:pt x="13291" y="1250"/>
                      <a:pt x="12298" y="840"/>
                    </a:cubicBezTo>
                    <a:cubicBezTo>
                      <a:pt x="11382" y="455"/>
                      <a:pt x="10283" y="218"/>
                      <a:pt x="9304" y="90"/>
                    </a:cubicBezTo>
                    <a:cubicBezTo>
                      <a:pt x="8860" y="30"/>
                      <a:pt x="8411" y="1"/>
                      <a:pt x="7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256526" y="4121378"/>
                <a:ext cx="351084" cy="72624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2275" extrusionOk="0">
                    <a:moveTo>
                      <a:pt x="10914" y="1"/>
                    </a:moveTo>
                    <a:cubicBezTo>
                      <a:pt x="7219" y="1842"/>
                      <a:pt x="3049" y="2085"/>
                      <a:pt x="1112" y="2085"/>
                    </a:cubicBezTo>
                    <a:cubicBezTo>
                      <a:pt x="434" y="2085"/>
                      <a:pt x="29" y="2056"/>
                      <a:pt x="14" y="2054"/>
                    </a:cubicBezTo>
                    <a:lnTo>
                      <a:pt x="0" y="2244"/>
                    </a:lnTo>
                    <a:cubicBezTo>
                      <a:pt x="14" y="2244"/>
                      <a:pt x="422" y="2275"/>
                      <a:pt x="1102" y="2275"/>
                    </a:cubicBezTo>
                    <a:cubicBezTo>
                      <a:pt x="3055" y="2275"/>
                      <a:pt x="7265" y="2032"/>
                      <a:pt x="10998" y="168"/>
                    </a:cubicBezTo>
                    <a:lnTo>
                      <a:pt x="10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249982" y="3391686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265528" y="3435322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12177" y="2984623"/>
                <a:ext cx="181862" cy="420387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13169" extrusionOk="0">
                    <a:moveTo>
                      <a:pt x="2974" y="0"/>
                    </a:moveTo>
                    <a:cubicBezTo>
                      <a:pt x="1534" y="2040"/>
                      <a:pt x="329" y="4347"/>
                      <a:pt x="148" y="6835"/>
                    </a:cubicBezTo>
                    <a:cubicBezTo>
                      <a:pt x="0" y="8883"/>
                      <a:pt x="653" y="11098"/>
                      <a:pt x="2168" y="12535"/>
                    </a:cubicBezTo>
                    <a:cubicBezTo>
                      <a:pt x="2553" y="12899"/>
                      <a:pt x="2914" y="13168"/>
                      <a:pt x="3256" y="13168"/>
                    </a:cubicBezTo>
                    <a:cubicBezTo>
                      <a:pt x="3519" y="13168"/>
                      <a:pt x="3771" y="13009"/>
                      <a:pt x="4015" y="12613"/>
                    </a:cubicBezTo>
                    <a:cubicBezTo>
                      <a:pt x="4536" y="11768"/>
                      <a:pt x="4935" y="10716"/>
                      <a:pt x="5214" y="9767"/>
                    </a:cubicBezTo>
                    <a:cubicBezTo>
                      <a:pt x="5560" y="8568"/>
                      <a:pt x="5697" y="7310"/>
                      <a:pt x="5596" y="6068"/>
                    </a:cubicBezTo>
                    <a:cubicBezTo>
                      <a:pt x="5415" y="3833"/>
                      <a:pt x="4481" y="1663"/>
                      <a:pt x="2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168263" y="3044987"/>
                <a:ext cx="60238" cy="357149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188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26" y="59"/>
                      <a:pt x="1" y="5826"/>
                      <a:pt x="1708" y="11188"/>
                    </a:cubicBezTo>
                    <a:lnTo>
                      <a:pt x="1887" y="11126"/>
                    </a:lnTo>
                    <a:cubicBezTo>
                      <a:pt x="190" y="5817"/>
                      <a:pt x="1507" y="98"/>
                      <a:pt x="1521" y="43"/>
                    </a:cubicBezTo>
                    <a:lnTo>
                      <a:pt x="1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46074" y="3670669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61620" y="3714306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3"/>
            <p:cNvGrpSpPr/>
            <p:nvPr/>
          </p:nvGrpSpPr>
          <p:grpSpPr>
            <a:xfrm>
              <a:off x="2340149" y="4256387"/>
              <a:ext cx="347532" cy="183043"/>
              <a:chOff x="2139087" y="3177237"/>
              <a:chExt cx="347532" cy="183043"/>
            </a:xfrm>
          </p:grpSpPr>
          <p:sp>
            <p:nvSpPr>
              <p:cNvPr id="53" name="Google Shape;53;p3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3"/>
            <p:cNvGrpSpPr/>
            <p:nvPr/>
          </p:nvGrpSpPr>
          <p:grpSpPr>
            <a:xfrm>
              <a:off x="8424004" y="2288990"/>
              <a:ext cx="229108" cy="253017"/>
              <a:chOff x="1468417" y="2737328"/>
              <a:chExt cx="229108" cy="253017"/>
            </a:xfrm>
          </p:grpSpPr>
          <p:sp>
            <p:nvSpPr>
              <p:cNvPr id="56" name="Google Shape;56;p3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" name="Google Shape;58;p3"/>
            <p:cNvSpPr/>
            <p:nvPr/>
          </p:nvSpPr>
          <p:spPr>
            <a:xfrm>
              <a:off x="7591198" y="1557695"/>
              <a:ext cx="161304" cy="161304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015181" y="203855"/>
              <a:ext cx="162741" cy="124498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944583" y="1371500"/>
              <a:ext cx="215349" cy="144226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61;p3"/>
            <p:cNvGrpSpPr/>
            <p:nvPr/>
          </p:nvGrpSpPr>
          <p:grpSpPr>
            <a:xfrm>
              <a:off x="6544127" y="274358"/>
              <a:ext cx="144479" cy="265652"/>
              <a:chOff x="1192264" y="2259208"/>
              <a:chExt cx="144479" cy="265652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3"/>
            <p:cNvGrpSpPr/>
            <p:nvPr/>
          </p:nvGrpSpPr>
          <p:grpSpPr>
            <a:xfrm>
              <a:off x="6181421" y="1168115"/>
              <a:ext cx="241202" cy="228463"/>
              <a:chOff x="2228946" y="2261027"/>
              <a:chExt cx="241202" cy="228463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2360558" y="2315709"/>
                <a:ext cx="109590" cy="132478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4150" extrusionOk="0">
                    <a:moveTo>
                      <a:pt x="2058" y="0"/>
                    </a:moveTo>
                    <a:cubicBezTo>
                      <a:pt x="1956" y="0"/>
                      <a:pt x="1" y="3617"/>
                      <a:pt x="1" y="3617"/>
                    </a:cubicBezTo>
                    <a:lnTo>
                      <a:pt x="829" y="4150"/>
                    </a:lnTo>
                    <a:cubicBezTo>
                      <a:pt x="829" y="4150"/>
                      <a:pt x="3223" y="1290"/>
                      <a:pt x="3329" y="1003"/>
                    </a:cubicBezTo>
                    <a:cubicBezTo>
                      <a:pt x="3432" y="715"/>
                      <a:pt x="2130" y="68"/>
                      <a:pt x="2060" y="1"/>
                    </a:cubicBezTo>
                    <a:cubicBezTo>
                      <a:pt x="2059" y="1"/>
                      <a:pt x="2058" y="0"/>
                      <a:pt x="2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2336521" y="2447736"/>
                <a:ext cx="40573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08" extrusionOk="0">
                    <a:moveTo>
                      <a:pt x="474" y="1"/>
                    </a:moveTo>
                    <a:cubicBezTo>
                      <a:pt x="420" y="1"/>
                      <a:pt x="368" y="9"/>
                      <a:pt x="319" y="28"/>
                    </a:cubicBezTo>
                    <a:cubicBezTo>
                      <a:pt x="190" y="78"/>
                      <a:pt x="104" y="195"/>
                      <a:pt x="59" y="326"/>
                    </a:cubicBezTo>
                    <a:cubicBezTo>
                      <a:pt x="20" y="454"/>
                      <a:pt x="12" y="591"/>
                      <a:pt x="9" y="725"/>
                    </a:cubicBezTo>
                    <a:cubicBezTo>
                      <a:pt x="1" y="898"/>
                      <a:pt x="6" y="1096"/>
                      <a:pt x="137" y="1210"/>
                    </a:cubicBezTo>
                    <a:cubicBezTo>
                      <a:pt x="215" y="1278"/>
                      <a:pt x="312" y="1307"/>
                      <a:pt x="416" y="1307"/>
                    </a:cubicBezTo>
                    <a:cubicBezTo>
                      <a:pt x="732" y="1307"/>
                      <a:pt x="1111" y="1038"/>
                      <a:pt x="1181" y="767"/>
                    </a:cubicBezTo>
                    <a:cubicBezTo>
                      <a:pt x="1271" y="406"/>
                      <a:pt x="844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2228946" y="2261027"/>
                <a:ext cx="144322" cy="15597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886" extrusionOk="0">
                    <a:moveTo>
                      <a:pt x="2306" y="0"/>
                    </a:moveTo>
                    <a:cubicBezTo>
                      <a:pt x="1668" y="0"/>
                      <a:pt x="1056" y="392"/>
                      <a:pt x="623" y="838"/>
                    </a:cubicBezTo>
                    <a:cubicBezTo>
                      <a:pt x="1" y="1491"/>
                      <a:pt x="768" y="1728"/>
                      <a:pt x="1370" y="1921"/>
                    </a:cubicBezTo>
                    <a:cubicBezTo>
                      <a:pt x="1474" y="1522"/>
                      <a:pt x="1826" y="1180"/>
                      <a:pt x="2239" y="1180"/>
                    </a:cubicBezTo>
                    <a:cubicBezTo>
                      <a:pt x="2337" y="1180"/>
                      <a:pt x="2439" y="1200"/>
                      <a:pt x="2542" y="1243"/>
                    </a:cubicBezTo>
                    <a:cubicBezTo>
                      <a:pt x="2958" y="1419"/>
                      <a:pt x="3161" y="1901"/>
                      <a:pt x="3000" y="2320"/>
                    </a:cubicBezTo>
                    <a:cubicBezTo>
                      <a:pt x="2737" y="2975"/>
                      <a:pt x="1850" y="2972"/>
                      <a:pt x="1460" y="3500"/>
                    </a:cubicBezTo>
                    <a:cubicBezTo>
                      <a:pt x="1256" y="3770"/>
                      <a:pt x="1231" y="4166"/>
                      <a:pt x="1398" y="4465"/>
                    </a:cubicBezTo>
                    <a:cubicBezTo>
                      <a:pt x="1507" y="4660"/>
                      <a:pt x="1694" y="4803"/>
                      <a:pt x="1903" y="4872"/>
                    </a:cubicBezTo>
                    <a:cubicBezTo>
                      <a:pt x="1931" y="4881"/>
                      <a:pt x="1958" y="4885"/>
                      <a:pt x="1985" y="4885"/>
                    </a:cubicBezTo>
                    <a:cubicBezTo>
                      <a:pt x="2118" y="4885"/>
                      <a:pt x="2235" y="4783"/>
                      <a:pt x="2260" y="4644"/>
                    </a:cubicBezTo>
                    <a:cubicBezTo>
                      <a:pt x="2336" y="4194"/>
                      <a:pt x="2760" y="3821"/>
                      <a:pt x="3173" y="3569"/>
                    </a:cubicBezTo>
                    <a:cubicBezTo>
                      <a:pt x="3784" y="3198"/>
                      <a:pt x="4520" y="2836"/>
                      <a:pt x="4473" y="1990"/>
                    </a:cubicBezTo>
                    <a:cubicBezTo>
                      <a:pt x="4459" y="1773"/>
                      <a:pt x="4395" y="1564"/>
                      <a:pt x="4291" y="1371"/>
                    </a:cubicBezTo>
                    <a:cubicBezTo>
                      <a:pt x="3934" y="685"/>
                      <a:pt x="3259" y="96"/>
                      <a:pt x="2475" y="10"/>
                    </a:cubicBezTo>
                    <a:cubicBezTo>
                      <a:pt x="2419" y="3"/>
                      <a:pt x="2362" y="0"/>
                      <a:pt x="2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2257834" y="2428519"/>
                <a:ext cx="38914" cy="36168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33" extrusionOk="0">
                    <a:moveTo>
                      <a:pt x="628" y="0"/>
                    </a:moveTo>
                    <a:cubicBezTo>
                      <a:pt x="416" y="0"/>
                      <a:pt x="210" y="143"/>
                      <a:pt x="136" y="345"/>
                    </a:cubicBezTo>
                    <a:cubicBezTo>
                      <a:pt x="1" y="708"/>
                      <a:pt x="343" y="1132"/>
                      <a:pt x="680" y="1132"/>
                    </a:cubicBezTo>
                    <a:cubicBezTo>
                      <a:pt x="794" y="1132"/>
                      <a:pt x="907" y="1084"/>
                      <a:pt x="1001" y="970"/>
                    </a:cubicBezTo>
                    <a:cubicBezTo>
                      <a:pt x="1219" y="708"/>
                      <a:pt x="1146" y="206"/>
                      <a:pt x="834" y="49"/>
                    </a:cubicBezTo>
                    <a:cubicBezTo>
                      <a:pt x="768" y="16"/>
                      <a:pt x="697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6418399" y="4732619"/>
              <a:ext cx="199356" cy="218222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078198" y="4456501"/>
              <a:ext cx="96374" cy="121274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311613" y="612855"/>
              <a:ext cx="139054" cy="99534"/>
            </a:xfrm>
            <a:custGeom>
              <a:avLst/>
              <a:gdLst/>
              <a:ahLst/>
              <a:cxnLst/>
              <a:rect l="l" t="t" r="r" b="b"/>
              <a:pathLst>
                <a:path w="4356" h="3118" extrusionOk="0">
                  <a:moveTo>
                    <a:pt x="1152" y="0"/>
                  </a:moveTo>
                  <a:cubicBezTo>
                    <a:pt x="1125" y="0"/>
                    <a:pt x="1096" y="2"/>
                    <a:pt x="1066" y="4"/>
                  </a:cubicBezTo>
                  <a:cubicBezTo>
                    <a:pt x="0" y="105"/>
                    <a:pt x="310" y="3118"/>
                    <a:pt x="310" y="3118"/>
                  </a:cubicBezTo>
                  <a:cubicBezTo>
                    <a:pt x="310" y="3118"/>
                    <a:pt x="4355" y="2800"/>
                    <a:pt x="3538" y="1101"/>
                  </a:cubicBezTo>
                  <a:cubicBezTo>
                    <a:pt x="3471" y="960"/>
                    <a:pt x="3347" y="904"/>
                    <a:pt x="3193" y="904"/>
                  </a:cubicBezTo>
                  <a:cubicBezTo>
                    <a:pt x="2616" y="904"/>
                    <a:pt x="1621" y="1684"/>
                    <a:pt x="1621" y="1684"/>
                  </a:cubicBezTo>
                  <a:cubicBezTo>
                    <a:pt x="1621" y="1684"/>
                    <a:pt x="2106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653097" y="1951669"/>
              <a:ext cx="124689" cy="15689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695817" y="1168135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521356" y="2828376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756556" y="4828793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3"/>
            <p:cNvGrpSpPr/>
            <p:nvPr/>
          </p:nvGrpSpPr>
          <p:grpSpPr>
            <a:xfrm>
              <a:off x="2465140" y="4683344"/>
              <a:ext cx="97555" cy="96949"/>
              <a:chOff x="6707303" y="2342619"/>
              <a:chExt cx="97555" cy="9694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1352792" y="1065560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746306" y="4587076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587831" y="4981993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151192" y="612860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910656" y="2157101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024006" y="431081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422617" y="1478585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8813556" y="2256151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8009956" y="966093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6958492" y="405735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740406" y="203851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8491431" y="2746243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7365589" y="4104209"/>
              <a:ext cx="1778414" cy="1039297"/>
            </a:xfrm>
            <a:custGeom>
              <a:avLst/>
              <a:gdLst/>
              <a:ahLst/>
              <a:cxnLst/>
              <a:rect l="l" t="t" r="r" b="b"/>
              <a:pathLst>
                <a:path w="33010" h="19290" extrusionOk="0">
                  <a:moveTo>
                    <a:pt x="33010" y="1"/>
                  </a:moveTo>
                  <a:cubicBezTo>
                    <a:pt x="31314" y="986"/>
                    <a:pt x="29668" y="2035"/>
                    <a:pt x="28239" y="3301"/>
                  </a:cubicBezTo>
                  <a:cubicBezTo>
                    <a:pt x="26317" y="5006"/>
                    <a:pt x="24794" y="7171"/>
                    <a:pt x="24462" y="9567"/>
                  </a:cubicBezTo>
                  <a:cubicBezTo>
                    <a:pt x="23674" y="9319"/>
                    <a:pt x="22839" y="9198"/>
                    <a:pt x="22004" y="9198"/>
                  </a:cubicBezTo>
                  <a:cubicBezTo>
                    <a:pt x="20741" y="9198"/>
                    <a:pt x="19476" y="9476"/>
                    <a:pt x="18372" y="10016"/>
                  </a:cubicBezTo>
                  <a:cubicBezTo>
                    <a:pt x="16539" y="10920"/>
                    <a:pt x="15172" y="12541"/>
                    <a:pt x="14714" y="14363"/>
                  </a:cubicBezTo>
                  <a:cubicBezTo>
                    <a:pt x="13218" y="13637"/>
                    <a:pt x="11513" y="13274"/>
                    <a:pt x="9809" y="13274"/>
                  </a:cubicBezTo>
                  <a:cubicBezTo>
                    <a:pt x="8190" y="13274"/>
                    <a:pt x="6572" y="13602"/>
                    <a:pt x="5131" y="14257"/>
                  </a:cubicBezTo>
                  <a:cubicBezTo>
                    <a:pt x="3329" y="15077"/>
                    <a:pt x="668" y="17183"/>
                    <a:pt x="1" y="19289"/>
                  </a:cubicBezTo>
                  <a:lnTo>
                    <a:pt x="33010" y="19289"/>
                  </a:lnTo>
                  <a:lnTo>
                    <a:pt x="330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7" y="-8725"/>
              <a:ext cx="2227085" cy="1597037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41337" y="0"/>
                  </a:moveTo>
                  <a:cubicBezTo>
                    <a:pt x="41336" y="1"/>
                    <a:pt x="41335" y="2"/>
                    <a:pt x="41334" y="3"/>
                  </a:cubicBezTo>
                  <a:lnTo>
                    <a:pt x="41337" y="3"/>
                  </a:lnTo>
                  <a:lnTo>
                    <a:pt x="41337" y="0"/>
                  </a:lnTo>
                  <a:close/>
                  <a:moveTo>
                    <a:pt x="1" y="3"/>
                  </a:moveTo>
                  <a:lnTo>
                    <a:pt x="1" y="29642"/>
                  </a:lnTo>
                  <a:cubicBezTo>
                    <a:pt x="1792" y="28992"/>
                    <a:pt x="3502" y="26559"/>
                    <a:pt x="4590" y="24467"/>
                  </a:cubicBezTo>
                  <a:cubicBezTo>
                    <a:pt x="5915" y="21917"/>
                    <a:pt x="6866" y="19166"/>
                    <a:pt x="8038" y="16535"/>
                  </a:cubicBezTo>
                  <a:cubicBezTo>
                    <a:pt x="8585" y="15305"/>
                    <a:pt x="9274" y="14008"/>
                    <a:pt x="10437" y="13494"/>
                  </a:cubicBezTo>
                  <a:cubicBezTo>
                    <a:pt x="10829" y="13323"/>
                    <a:pt x="11229" y="13255"/>
                    <a:pt x="11635" y="13255"/>
                  </a:cubicBezTo>
                  <a:cubicBezTo>
                    <a:pt x="12997" y="13255"/>
                    <a:pt x="14428" y="14012"/>
                    <a:pt x="15844" y="14119"/>
                  </a:cubicBezTo>
                  <a:cubicBezTo>
                    <a:pt x="15962" y="14128"/>
                    <a:pt x="16079" y="14132"/>
                    <a:pt x="16196" y="14132"/>
                  </a:cubicBezTo>
                  <a:cubicBezTo>
                    <a:pt x="18691" y="14132"/>
                    <a:pt x="20874" y="12151"/>
                    <a:pt x="22542" y="10082"/>
                  </a:cubicBezTo>
                  <a:cubicBezTo>
                    <a:pt x="24289" y="7920"/>
                    <a:pt x="25921" y="5437"/>
                    <a:pt x="28365" y="4327"/>
                  </a:cubicBezTo>
                  <a:cubicBezTo>
                    <a:pt x="30535" y="3340"/>
                    <a:pt x="32996" y="3610"/>
                    <a:pt x="35311" y="3169"/>
                  </a:cubicBezTo>
                  <a:cubicBezTo>
                    <a:pt x="37542" y="2748"/>
                    <a:pt x="39633" y="1617"/>
                    <a:pt x="41334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subTitle" idx="1"/>
          </p:nvPr>
        </p:nvSpPr>
        <p:spPr>
          <a:xfrm>
            <a:off x="720001" y="3446800"/>
            <a:ext cx="35244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2"/>
          </p:nvPr>
        </p:nvSpPr>
        <p:spPr>
          <a:xfrm>
            <a:off x="4899550" y="2229000"/>
            <a:ext cx="35244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 idx="3"/>
          </p:nvPr>
        </p:nvSpPr>
        <p:spPr>
          <a:xfrm>
            <a:off x="720016" y="3132000"/>
            <a:ext cx="3524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title" idx="4"/>
          </p:nvPr>
        </p:nvSpPr>
        <p:spPr>
          <a:xfrm>
            <a:off x="4899565" y="1914150"/>
            <a:ext cx="3524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31" name="Google Shape;131;p5"/>
          <p:cNvGrpSpPr/>
          <p:nvPr/>
        </p:nvGrpSpPr>
        <p:grpSpPr>
          <a:xfrm>
            <a:off x="-26535" y="-2"/>
            <a:ext cx="9170537" cy="5143479"/>
            <a:chOff x="-26535" y="-2"/>
            <a:chExt cx="9170537" cy="5143479"/>
          </a:xfrm>
        </p:grpSpPr>
        <p:sp>
          <p:nvSpPr>
            <p:cNvPr id="132" name="Google Shape;132;p5"/>
            <p:cNvSpPr/>
            <p:nvPr/>
          </p:nvSpPr>
          <p:spPr>
            <a:xfrm>
              <a:off x="5817556" y="3199624"/>
              <a:ext cx="3326418" cy="1943853"/>
            </a:xfrm>
            <a:custGeom>
              <a:avLst/>
              <a:gdLst/>
              <a:ahLst/>
              <a:cxnLst/>
              <a:rect l="l" t="t" r="r" b="b"/>
              <a:pathLst>
                <a:path w="33010" h="19290" extrusionOk="0">
                  <a:moveTo>
                    <a:pt x="33010" y="1"/>
                  </a:moveTo>
                  <a:cubicBezTo>
                    <a:pt x="31314" y="986"/>
                    <a:pt x="29668" y="2035"/>
                    <a:pt x="28239" y="3301"/>
                  </a:cubicBezTo>
                  <a:cubicBezTo>
                    <a:pt x="26317" y="5006"/>
                    <a:pt x="24794" y="7171"/>
                    <a:pt x="24462" y="9567"/>
                  </a:cubicBezTo>
                  <a:cubicBezTo>
                    <a:pt x="23674" y="9319"/>
                    <a:pt x="22839" y="9198"/>
                    <a:pt x="22004" y="9198"/>
                  </a:cubicBezTo>
                  <a:cubicBezTo>
                    <a:pt x="20741" y="9198"/>
                    <a:pt x="19476" y="9476"/>
                    <a:pt x="18372" y="10016"/>
                  </a:cubicBezTo>
                  <a:cubicBezTo>
                    <a:pt x="16539" y="10920"/>
                    <a:pt x="15172" y="12541"/>
                    <a:pt x="14714" y="14363"/>
                  </a:cubicBezTo>
                  <a:cubicBezTo>
                    <a:pt x="13218" y="13637"/>
                    <a:pt x="11513" y="13274"/>
                    <a:pt x="9809" y="13274"/>
                  </a:cubicBezTo>
                  <a:cubicBezTo>
                    <a:pt x="8190" y="13274"/>
                    <a:pt x="6572" y="13602"/>
                    <a:pt x="5131" y="14257"/>
                  </a:cubicBezTo>
                  <a:cubicBezTo>
                    <a:pt x="3329" y="15077"/>
                    <a:pt x="668" y="17183"/>
                    <a:pt x="1" y="19289"/>
                  </a:cubicBezTo>
                  <a:lnTo>
                    <a:pt x="33010" y="19289"/>
                  </a:lnTo>
                  <a:lnTo>
                    <a:pt x="330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10800000" flipH="1">
              <a:off x="7189067" y="-2"/>
              <a:ext cx="1954935" cy="1142402"/>
            </a:xfrm>
            <a:custGeom>
              <a:avLst/>
              <a:gdLst/>
              <a:ahLst/>
              <a:cxnLst/>
              <a:rect l="l" t="t" r="r" b="b"/>
              <a:pathLst>
                <a:path w="33010" h="19290" extrusionOk="0">
                  <a:moveTo>
                    <a:pt x="33010" y="1"/>
                  </a:moveTo>
                  <a:cubicBezTo>
                    <a:pt x="31314" y="986"/>
                    <a:pt x="29668" y="2035"/>
                    <a:pt x="28239" y="3301"/>
                  </a:cubicBezTo>
                  <a:cubicBezTo>
                    <a:pt x="26317" y="5006"/>
                    <a:pt x="24794" y="7171"/>
                    <a:pt x="24462" y="9567"/>
                  </a:cubicBezTo>
                  <a:cubicBezTo>
                    <a:pt x="23674" y="9319"/>
                    <a:pt x="22839" y="9198"/>
                    <a:pt x="22004" y="9198"/>
                  </a:cubicBezTo>
                  <a:cubicBezTo>
                    <a:pt x="20741" y="9198"/>
                    <a:pt x="19476" y="9476"/>
                    <a:pt x="18372" y="10016"/>
                  </a:cubicBezTo>
                  <a:cubicBezTo>
                    <a:pt x="16539" y="10920"/>
                    <a:pt x="15172" y="12541"/>
                    <a:pt x="14714" y="14363"/>
                  </a:cubicBezTo>
                  <a:cubicBezTo>
                    <a:pt x="13218" y="13637"/>
                    <a:pt x="11513" y="13274"/>
                    <a:pt x="9809" y="13274"/>
                  </a:cubicBezTo>
                  <a:cubicBezTo>
                    <a:pt x="8190" y="13274"/>
                    <a:pt x="6572" y="13602"/>
                    <a:pt x="5131" y="14257"/>
                  </a:cubicBezTo>
                  <a:cubicBezTo>
                    <a:pt x="3329" y="15077"/>
                    <a:pt x="668" y="17183"/>
                    <a:pt x="1" y="19289"/>
                  </a:cubicBezTo>
                  <a:lnTo>
                    <a:pt x="33010" y="19289"/>
                  </a:lnTo>
                  <a:lnTo>
                    <a:pt x="330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165175" y="1987325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627275" y="4487188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" name="Google Shape;136;p5"/>
            <p:cNvGrpSpPr/>
            <p:nvPr/>
          </p:nvGrpSpPr>
          <p:grpSpPr>
            <a:xfrm flipH="1">
              <a:off x="-26535" y="1429893"/>
              <a:ext cx="1273542" cy="1943791"/>
              <a:chOff x="-100675" y="2984623"/>
              <a:chExt cx="908505" cy="1386639"/>
            </a:xfrm>
          </p:grpSpPr>
          <p:sp>
            <p:nvSpPr>
              <p:cNvPr id="137" name="Google Shape;137;p5"/>
              <p:cNvSpPr/>
              <p:nvPr/>
            </p:nvSpPr>
            <p:spPr>
              <a:xfrm>
                <a:off x="197663" y="3300773"/>
                <a:ext cx="610167" cy="1070489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33534" extrusionOk="0">
                    <a:moveTo>
                      <a:pt x="2109" y="0"/>
                    </a:moveTo>
                    <a:cubicBezTo>
                      <a:pt x="23" y="3551"/>
                      <a:pt x="0" y="8394"/>
                      <a:pt x="2051" y="12953"/>
                    </a:cubicBezTo>
                    <a:cubicBezTo>
                      <a:pt x="3926" y="17124"/>
                      <a:pt x="7217" y="20603"/>
                      <a:pt x="10155" y="23535"/>
                    </a:cubicBezTo>
                    <a:cubicBezTo>
                      <a:pt x="10509" y="23886"/>
                      <a:pt x="10867" y="24243"/>
                      <a:pt x="11224" y="24595"/>
                    </a:cubicBezTo>
                    <a:cubicBezTo>
                      <a:pt x="13997" y="27348"/>
                      <a:pt x="16859" y="30188"/>
                      <a:pt x="18951" y="33533"/>
                    </a:cubicBezTo>
                    <a:lnTo>
                      <a:pt x="19113" y="33433"/>
                    </a:lnTo>
                    <a:cubicBezTo>
                      <a:pt x="17010" y="30071"/>
                      <a:pt x="14136" y="27217"/>
                      <a:pt x="11358" y="24464"/>
                    </a:cubicBezTo>
                    <a:cubicBezTo>
                      <a:pt x="10998" y="24112"/>
                      <a:pt x="10638" y="23755"/>
                      <a:pt x="10286" y="23404"/>
                    </a:cubicBezTo>
                    <a:cubicBezTo>
                      <a:pt x="7360" y="20480"/>
                      <a:pt x="4082" y="17015"/>
                      <a:pt x="2221" y="12875"/>
                    </a:cubicBezTo>
                    <a:cubicBezTo>
                      <a:pt x="196" y="8372"/>
                      <a:pt x="212" y="3596"/>
                      <a:pt x="2268" y="95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-100675" y="3375565"/>
                <a:ext cx="344859" cy="274119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587" extrusionOk="0">
                    <a:moveTo>
                      <a:pt x="527" y="1"/>
                    </a:moveTo>
                    <a:cubicBezTo>
                      <a:pt x="351" y="1"/>
                      <a:pt x="176" y="5"/>
                      <a:pt x="1" y="14"/>
                    </a:cubicBezTo>
                    <a:cubicBezTo>
                      <a:pt x="676" y="2416"/>
                      <a:pt x="1708" y="4807"/>
                      <a:pt x="3524" y="6515"/>
                    </a:cubicBezTo>
                    <a:cubicBezTo>
                      <a:pt x="4840" y="7750"/>
                      <a:pt x="6642" y="8586"/>
                      <a:pt x="8466" y="8586"/>
                    </a:cubicBezTo>
                    <a:cubicBezTo>
                      <a:pt x="8719" y="8586"/>
                      <a:pt x="8971" y="8570"/>
                      <a:pt x="9224" y="8537"/>
                    </a:cubicBezTo>
                    <a:cubicBezTo>
                      <a:pt x="10150" y="8414"/>
                      <a:pt x="10803" y="8163"/>
                      <a:pt x="10448" y="7153"/>
                    </a:cubicBezTo>
                    <a:cubicBezTo>
                      <a:pt x="10116" y="6219"/>
                      <a:pt x="9556" y="5242"/>
                      <a:pt x="8992" y="4431"/>
                    </a:cubicBezTo>
                    <a:cubicBezTo>
                      <a:pt x="8286" y="3404"/>
                      <a:pt x="7393" y="2508"/>
                      <a:pt x="6364" y="1803"/>
                    </a:cubicBezTo>
                    <a:cubicBezTo>
                      <a:pt x="4657" y="633"/>
                      <a:pt x="2594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-51261" y="3407455"/>
                <a:ext cx="286888" cy="21953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6877" extrusionOk="0">
                    <a:moveTo>
                      <a:pt x="146" y="0"/>
                    </a:moveTo>
                    <a:lnTo>
                      <a:pt x="1" y="115"/>
                    </a:lnTo>
                    <a:cubicBezTo>
                      <a:pt x="37" y="162"/>
                      <a:pt x="3678" y="4827"/>
                      <a:pt x="8920" y="6877"/>
                    </a:cubicBezTo>
                    <a:lnTo>
                      <a:pt x="8987" y="6701"/>
                    </a:lnTo>
                    <a:cubicBezTo>
                      <a:pt x="3795" y="4673"/>
                      <a:pt x="179" y="45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-45004" y="3806569"/>
                <a:ext cx="431943" cy="175861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5509" extrusionOk="0">
                    <a:moveTo>
                      <a:pt x="6781" y="1"/>
                    </a:moveTo>
                    <a:cubicBezTo>
                      <a:pt x="6554" y="1"/>
                      <a:pt x="6328" y="8"/>
                      <a:pt x="6101" y="23"/>
                    </a:cubicBezTo>
                    <a:cubicBezTo>
                      <a:pt x="3864" y="171"/>
                      <a:pt x="1682" y="1083"/>
                      <a:pt x="0" y="2568"/>
                    </a:cubicBezTo>
                    <a:cubicBezTo>
                      <a:pt x="2017" y="4032"/>
                      <a:pt x="4310" y="5268"/>
                      <a:pt x="6796" y="5480"/>
                    </a:cubicBezTo>
                    <a:cubicBezTo>
                      <a:pt x="7017" y="5499"/>
                      <a:pt x="7240" y="5508"/>
                      <a:pt x="7464" y="5508"/>
                    </a:cubicBezTo>
                    <a:cubicBezTo>
                      <a:pt x="9311" y="5508"/>
                      <a:pt x="11222" y="4869"/>
                      <a:pt x="12518" y="3533"/>
                    </a:cubicBezTo>
                    <a:cubicBezTo>
                      <a:pt x="13174" y="2861"/>
                      <a:pt x="13531" y="2261"/>
                      <a:pt x="12618" y="1686"/>
                    </a:cubicBezTo>
                    <a:cubicBezTo>
                      <a:pt x="11779" y="1156"/>
                      <a:pt x="10735" y="737"/>
                      <a:pt x="9792" y="450"/>
                    </a:cubicBezTo>
                    <a:cubicBezTo>
                      <a:pt x="8818" y="153"/>
                      <a:pt x="7800" y="1"/>
                      <a:pt x="6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15551" y="3872391"/>
                <a:ext cx="357149" cy="31220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978" extrusionOk="0">
                    <a:moveTo>
                      <a:pt x="11134" y="1"/>
                    </a:moveTo>
                    <a:cubicBezTo>
                      <a:pt x="9169" y="599"/>
                      <a:pt x="7154" y="789"/>
                      <a:pt x="5389" y="789"/>
                    </a:cubicBezTo>
                    <a:cubicBezTo>
                      <a:pt x="2366" y="789"/>
                      <a:pt x="80" y="233"/>
                      <a:pt x="45" y="224"/>
                    </a:cubicBezTo>
                    <a:lnTo>
                      <a:pt x="0" y="405"/>
                    </a:lnTo>
                    <a:cubicBezTo>
                      <a:pt x="36" y="416"/>
                      <a:pt x="2344" y="977"/>
                      <a:pt x="5390" y="977"/>
                    </a:cubicBezTo>
                    <a:cubicBezTo>
                      <a:pt x="7173" y="977"/>
                      <a:pt x="9206" y="785"/>
                      <a:pt x="11187" y="179"/>
                    </a:cubicBezTo>
                    <a:lnTo>
                      <a:pt x="11134" y="1"/>
                    </a:lnTo>
                    <a:close/>
                  </a:path>
                </a:pathLst>
              </a:custGeom>
              <a:solidFill>
                <a:srgbClr val="243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197312" y="4085052"/>
                <a:ext cx="424282" cy="177936"/>
              </a:xfrm>
              <a:custGeom>
                <a:avLst/>
                <a:gdLst/>
                <a:ahLst/>
                <a:cxnLst/>
                <a:rect l="l" t="t" r="r" b="b"/>
                <a:pathLst>
                  <a:path w="13291" h="5574" extrusionOk="0">
                    <a:moveTo>
                      <a:pt x="7961" y="1"/>
                    </a:moveTo>
                    <a:cubicBezTo>
                      <a:pt x="7167" y="1"/>
                      <a:pt x="6372" y="93"/>
                      <a:pt x="5596" y="277"/>
                    </a:cubicBezTo>
                    <a:cubicBezTo>
                      <a:pt x="3415" y="799"/>
                      <a:pt x="1415" y="2057"/>
                      <a:pt x="0" y="3798"/>
                    </a:cubicBezTo>
                    <a:cubicBezTo>
                      <a:pt x="2012" y="4797"/>
                      <a:pt x="4208" y="5573"/>
                      <a:pt x="6441" y="5573"/>
                    </a:cubicBezTo>
                    <a:cubicBezTo>
                      <a:pt x="6689" y="5573"/>
                      <a:pt x="6936" y="5564"/>
                      <a:pt x="7184" y="5544"/>
                    </a:cubicBezTo>
                    <a:cubicBezTo>
                      <a:pt x="9226" y="5379"/>
                      <a:pt x="11318" y="4392"/>
                      <a:pt x="12504" y="2676"/>
                    </a:cubicBezTo>
                    <a:cubicBezTo>
                      <a:pt x="13040" y="1906"/>
                      <a:pt x="13291" y="1250"/>
                      <a:pt x="12298" y="840"/>
                    </a:cubicBezTo>
                    <a:cubicBezTo>
                      <a:pt x="11382" y="455"/>
                      <a:pt x="10283" y="218"/>
                      <a:pt x="9304" y="90"/>
                    </a:cubicBezTo>
                    <a:cubicBezTo>
                      <a:pt x="8860" y="30"/>
                      <a:pt x="8411" y="1"/>
                      <a:pt x="7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256526" y="4121378"/>
                <a:ext cx="351084" cy="72624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2275" extrusionOk="0">
                    <a:moveTo>
                      <a:pt x="10914" y="1"/>
                    </a:moveTo>
                    <a:cubicBezTo>
                      <a:pt x="7219" y="1842"/>
                      <a:pt x="3049" y="2085"/>
                      <a:pt x="1112" y="2085"/>
                    </a:cubicBezTo>
                    <a:cubicBezTo>
                      <a:pt x="434" y="2085"/>
                      <a:pt x="29" y="2056"/>
                      <a:pt x="14" y="2054"/>
                    </a:cubicBezTo>
                    <a:lnTo>
                      <a:pt x="0" y="2244"/>
                    </a:lnTo>
                    <a:cubicBezTo>
                      <a:pt x="14" y="2244"/>
                      <a:pt x="422" y="2275"/>
                      <a:pt x="1102" y="2275"/>
                    </a:cubicBezTo>
                    <a:cubicBezTo>
                      <a:pt x="3055" y="2275"/>
                      <a:pt x="7265" y="2032"/>
                      <a:pt x="10998" y="168"/>
                    </a:cubicBezTo>
                    <a:lnTo>
                      <a:pt x="10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249982" y="3391686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265528" y="3435322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112177" y="2984623"/>
                <a:ext cx="181862" cy="420387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13169" extrusionOk="0">
                    <a:moveTo>
                      <a:pt x="2974" y="0"/>
                    </a:moveTo>
                    <a:cubicBezTo>
                      <a:pt x="1534" y="2040"/>
                      <a:pt x="329" y="4347"/>
                      <a:pt x="148" y="6835"/>
                    </a:cubicBezTo>
                    <a:cubicBezTo>
                      <a:pt x="0" y="8883"/>
                      <a:pt x="653" y="11098"/>
                      <a:pt x="2168" y="12535"/>
                    </a:cubicBezTo>
                    <a:cubicBezTo>
                      <a:pt x="2553" y="12899"/>
                      <a:pt x="2914" y="13168"/>
                      <a:pt x="3256" y="13168"/>
                    </a:cubicBezTo>
                    <a:cubicBezTo>
                      <a:pt x="3519" y="13168"/>
                      <a:pt x="3771" y="13009"/>
                      <a:pt x="4015" y="12613"/>
                    </a:cubicBezTo>
                    <a:cubicBezTo>
                      <a:pt x="4536" y="11768"/>
                      <a:pt x="4935" y="10716"/>
                      <a:pt x="5214" y="9767"/>
                    </a:cubicBezTo>
                    <a:cubicBezTo>
                      <a:pt x="5560" y="8568"/>
                      <a:pt x="5697" y="7310"/>
                      <a:pt x="5596" y="6068"/>
                    </a:cubicBezTo>
                    <a:cubicBezTo>
                      <a:pt x="5415" y="3833"/>
                      <a:pt x="4481" y="1663"/>
                      <a:pt x="2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168263" y="3044987"/>
                <a:ext cx="60238" cy="357149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188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26" y="59"/>
                      <a:pt x="1" y="5826"/>
                      <a:pt x="1708" y="11188"/>
                    </a:cubicBezTo>
                    <a:lnTo>
                      <a:pt x="1887" y="11126"/>
                    </a:lnTo>
                    <a:cubicBezTo>
                      <a:pt x="190" y="5817"/>
                      <a:pt x="1507" y="98"/>
                      <a:pt x="1521" y="43"/>
                    </a:cubicBezTo>
                    <a:lnTo>
                      <a:pt x="1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446074" y="3670669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461620" y="3714306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5"/>
            <p:cNvGrpSpPr/>
            <p:nvPr/>
          </p:nvGrpSpPr>
          <p:grpSpPr>
            <a:xfrm>
              <a:off x="6883824" y="4080037"/>
              <a:ext cx="347532" cy="183043"/>
              <a:chOff x="2139087" y="3177237"/>
              <a:chExt cx="347532" cy="183043"/>
            </a:xfrm>
          </p:grpSpPr>
          <p:sp>
            <p:nvSpPr>
              <p:cNvPr id="151" name="Google Shape;151;p5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5"/>
            <p:cNvGrpSpPr/>
            <p:nvPr/>
          </p:nvGrpSpPr>
          <p:grpSpPr>
            <a:xfrm flipH="1">
              <a:off x="188704" y="1074265"/>
              <a:ext cx="229108" cy="253017"/>
              <a:chOff x="1468417" y="2737328"/>
              <a:chExt cx="229108" cy="253017"/>
            </a:xfrm>
          </p:grpSpPr>
          <p:sp>
            <p:nvSpPr>
              <p:cNvPr id="154" name="Google Shape;154;p5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5"/>
            <p:cNvSpPr/>
            <p:nvPr/>
          </p:nvSpPr>
          <p:spPr>
            <a:xfrm>
              <a:off x="8790873" y="1405745"/>
              <a:ext cx="161304" cy="161304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061681" y="4830405"/>
              <a:ext cx="162741" cy="124498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85058" y="3599112"/>
              <a:ext cx="215349" cy="144226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" name="Google Shape;159;p5"/>
            <p:cNvGrpSpPr/>
            <p:nvPr/>
          </p:nvGrpSpPr>
          <p:grpSpPr>
            <a:xfrm>
              <a:off x="6666152" y="213333"/>
              <a:ext cx="144479" cy="265652"/>
              <a:chOff x="1192264" y="2259208"/>
              <a:chExt cx="144479" cy="265652"/>
            </a:xfrm>
          </p:grpSpPr>
          <p:sp>
            <p:nvSpPr>
              <p:cNvPr id="160" name="Google Shape;160;p5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" name="Google Shape;162;p5"/>
            <p:cNvSpPr/>
            <p:nvPr/>
          </p:nvSpPr>
          <p:spPr>
            <a:xfrm>
              <a:off x="8637124" y="1914144"/>
              <a:ext cx="199356" cy="218222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714248" y="4001801"/>
              <a:ext cx="96374" cy="121274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2337497" y="4719819"/>
              <a:ext cx="124689" cy="15689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5"/>
            <p:cNvGrpSpPr/>
            <p:nvPr/>
          </p:nvGrpSpPr>
          <p:grpSpPr>
            <a:xfrm>
              <a:off x="417803" y="4123069"/>
              <a:ext cx="97555" cy="96949"/>
              <a:chOff x="6707303" y="2342619"/>
              <a:chExt cx="97555" cy="96949"/>
            </a:xfrm>
          </p:grpSpPr>
          <p:sp>
            <p:nvSpPr>
              <p:cNvPr id="166" name="Google Shape;166;p5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5"/>
            <p:cNvSpPr/>
            <p:nvPr/>
          </p:nvSpPr>
          <p:spPr>
            <a:xfrm>
              <a:off x="2629517" y="4876735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8550281" y="1643001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8637131" y="1074268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88692" y="3887785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45381" y="914276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17806" y="1365643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6405767" y="213335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6991956" y="3762126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8790881" y="2370393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"/>
          <p:cNvSpPr txBox="1">
            <a:spLocks noGrp="1"/>
          </p:cNvSpPr>
          <p:nvPr>
            <p:ph type="title" hasCustomPrompt="1"/>
          </p:nvPr>
        </p:nvSpPr>
        <p:spPr>
          <a:xfrm rot="2960">
            <a:off x="2269625" y="1165800"/>
            <a:ext cx="10452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2"/>
          </p:nvPr>
        </p:nvSpPr>
        <p:spPr>
          <a:xfrm>
            <a:off x="1319013" y="1914450"/>
            <a:ext cx="29463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1"/>
          </p:nvPr>
        </p:nvSpPr>
        <p:spPr>
          <a:xfrm>
            <a:off x="1319013" y="2210051"/>
            <a:ext cx="2946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3" hasCustomPrompt="1"/>
          </p:nvPr>
        </p:nvSpPr>
        <p:spPr>
          <a:xfrm rot="2960">
            <a:off x="2269625" y="2950350"/>
            <a:ext cx="10452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 idx="4"/>
          </p:nvPr>
        </p:nvSpPr>
        <p:spPr>
          <a:xfrm>
            <a:off x="1319013" y="3699049"/>
            <a:ext cx="29463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5"/>
          </p:nvPr>
        </p:nvSpPr>
        <p:spPr>
          <a:xfrm>
            <a:off x="1319013" y="3994550"/>
            <a:ext cx="2946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title" idx="6" hasCustomPrompt="1"/>
          </p:nvPr>
        </p:nvSpPr>
        <p:spPr>
          <a:xfrm rot="2960">
            <a:off x="5829250" y="1165800"/>
            <a:ext cx="10452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8" name="Google Shape;438;p13"/>
          <p:cNvSpPr txBox="1">
            <a:spLocks noGrp="1"/>
          </p:cNvSpPr>
          <p:nvPr>
            <p:ph type="title" idx="7"/>
          </p:nvPr>
        </p:nvSpPr>
        <p:spPr>
          <a:xfrm>
            <a:off x="4878688" y="1914450"/>
            <a:ext cx="29463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8"/>
          </p:nvPr>
        </p:nvSpPr>
        <p:spPr>
          <a:xfrm>
            <a:off x="4878688" y="2210051"/>
            <a:ext cx="2946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title" idx="9" hasCustomPrompt="1"/>
          </p:nvPr>
        </p:nvSpPr>
        <p:spPr>
          <a:xfrm rot="2960">
            <a:off x="5829250" y="2950350"/>
            <a:ext cx="10452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1" name="Google Shape;441;p13"/>
          <p:cNvSpPr txBox="1">
            <a:spLocks noGrp="1"/>
          </p:cNvSpPr>
          <p:nvPr>
            <p:ph type="title" idx="13"/>
          </p:nvPr>
        </p:nvSpPr>
        <p:spPr>
          <a:xfrm>
            <a:off x="4878688" y="3699049"/>
            <a:ext cx="29463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14"/>
          </p:nvPr>
        </p:nvSpPr>
        <p:spPr>
          <a:xfrm>
            <a:off x="4878688" y="3994550"/>
            <a:ext cx="2946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44" name="Google Shape;444;p13"/>
          <p:cNvGrpSpPr/>
          <p:nvPr/>
        </p:nvGrpSpPr>
        <p:grpSpPr>
          <a:xfrm>
            <a:off x="-29962" y="111825"/>
            <a:ext cx="9173967" cy="5035521"/>
            <a:chOff x="-29962" y="111825"/>
            <a:chExt cx="9173967" cy="5035521"/>
          </a:xfrm>
        </p:grpSpPr>
        <p:grpSp>
          <p:nvGrpSpPr>
            <p:cNvPr id="445" name="Google Shape;445;p13"/>
            <p:cNvGrpSpPr/>
            <p:nvPr/>
          </p:nvGrpSpPr>
          <p:grpSpPr>
            <a:xfrm>
              <a:off x="310415" y="3446559"/>
              <a:ext cx="638833" cy="582489"/>
              <a:chOff x="824752" y="2645809"/>
              <a:chExt cx="638833" cy="582489"/>
            </a:xfrm>
          </p:grpSpPr>
          <p:sp>
            <p:nvSpPr>
              <p:cNvPr id="446" name="Google Shape;446;p13"/>
              <p:cNvSpPr/>
              <p:nvPr/>
            </p:nvSpPr>
            <p:spPr>
              <a:xfrm>
                <a:off x="824752" y="2685870"/>
                <a:ext cx="623766" cy="542427"/>
              </a:xfrm>
              <a:custGeom>
                <a:avLst/>
                <a:gdLst/>
                <a:ahLst/>
                <a:cxnLst/>
                <a:rect l="l" t="t" r="r" b="b"/>
                <a:pathLst>
                  <a:path w="19540" h="16992" extrusionOk="0">
                    <a:moveTo>
                      <a:pt x="10493" y="0"/>
                    </a:moveTo>
                    <a:cubicBezTo>
                      <a:pt x="8931" y="0"/>
                      <a:pt x="7461" y="435"/>
                      <a:pt x="6456" y="1012"/>
                    </a:cubicBezTo>
                    <a:cubicBezTo>
                      <a:pt x="3694" y="2597"/>
                      <a:pt x="0" y="5847"/>
                      <a:pt x="2662" y="11343"/>
                    </a:cubicBezTo>
                    <a:cubicBezTo>
                      <a:pt x="4014" y="14140"/>
                      <a:pt x="5894" y="14827"/>
                      <a:pt x="7415" y="14827"/>
                    </a:cubicBezTo>
                    <a:cubicBezTo>
                      <a:pt x="8881" y="14827"/>
                      <a:pt x="10013" y="14188"/>
                      <a:pt x="10013" y="14188"/>
                    </a:cubicBezTo>
                    <a:lnTo>
                      <a:pt x="12066" y="16934"/>
                    </a:lnTo>
                    <a:cubicBezTo>
                      <a:pt x="12096" y="16973"/>
                      <a:pt x="12138" y="16991"/>
                      <a:pt x="12180" y="16991"/>
                    </a:cubicBezTo>
                    <a:cubicBezTo>
                      <a:pt x="12254" y="16991"/>
                      <a:pt x="12327" y="16934"/>
                      <a:pt x="12325" y="16844"/>
                    </a:cubicBezTo>
                    <a:lnTo>
                      <a:pt x="12203" y="13748"/>
                    </a:lnTo>
                    <a:cubicBezTo>
                      <a:pt x="12203" y="13748"/>
                      <a:pt x="19540" y="12227"/>
                      <a:pt x="17523" y="5568"/>
                    </a:cubicBezTo>
                    <a:cubicBezTo>
                      <a:pt x="16241" y="1333"/>
                      <a:pt x="13227" y="0"/>
                      <a:pt x="10493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3"/>
              <p:cNvSpPr/>
              <p:nvPr/>
            </p:nvSpPr>
            <p:spPr>
              <a:xfrm>
                <a:off x="839787" y="2645809"/>
                <a:ext cx="623798" cy="542395"/>
              </a:xfrm>
              <a:custGeom>
                <a:avLst/>
                <a:gdLst/>
                <a:ahLst/>
                <a:cxnLst/>
                <a:rect l="l" t="t" r="r" b="b"/>
                <a:pathLst>
                  <a:path w="19541" h="16991" extrusionOk="0">
                    <a:moveTo>
                      <a:pt x="10494" y="0"/>
                    </a:moveTo>
                    <a:cubicBezTo>
                      <a:pt x="8932" y="0"/>
                      <a:pt x="7461" y="435"/>
                      <a:pt x="6456" y="1012"/>
                    </a:cubicBezTo>
                    <a:cubicBezTo>
                      <a:pt x="3694" y="2596"/>
                      <a:pt x="1" y="5847"/>
                      <a:pt x="2662" y="11342"/>
                    </a:cubicBezTo>
                    <a:cubicBezTo>
                      <a:pt x="4015" y="14141"/>
                      <a:pt x="5894" y="14829"/>
                      <a:pt x="7414" y="14829"/>
                    </a:cubicBezTo>
                    <a:cubicBezTo>
                      <a:pt x="8881" y="14829"/>
                      <a:pt x="10013" y="14188"/>
                      <a:pt x="10013" y="14188"/>
                    </a:cubicBezTo>
                    <a:lnTo>
                      <a:pt x="12066" y="16933"/>
                    </a:lnTo>
                    <a:cubicBezTo>
                      <a:pt x="12096" y="16973"/>
                      <a:pt x="12138" y="16991"/>
                      <a:pt x="12180" y="16991"/>
                    </a:cubicBezTo>
                    <a:cubicBezTo>
                      <a:pt x="12254" y="16991"/>
                      <a:pt x="12327" y="16933"/>
                      <a:pt x="12323" y="16844"/>
                    </a:cubicBezTo>
                    <a:lnTo>
                      <a:pt x="12203" y="13747"/>
                    </a:lnTo>
                    <a:cubicBezTo>
                      <a:pt x="12203" y="13747"/>
                      <a:pt x="19540" y="12227"/>
                      <a:pt x="17523" y="5568"/>
                    </a:cubicBezTo>
                    <a:cubicBezTo>
                      <a:pt x="16241" y="1333"/>
                      <a:pt x="13228" y="0"/>
                      <a:pt x="10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3"/>
              <p:cNvSpPr/>
              <p:nvPr/>
            </p:nvSpPr>
            <p:spPr>
              <a:xfrm>
                <a:off x="990297" y="2721558"/>
                <a:ext cx="289537" cy="282163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8839" extrusionOk="0">
                    <a:moveTo>
                      <a:pt x="6869" y="0"/>
                    </a:moveTo>
                    <a:cubicBezTo>
                      <a:pt x="4288" y="1125"/>
                      <a:pt x="2536" y="3722"/>
                      <a:pt x="0" y="4924"/>
                    </a:cubicBezTo>
                    <a:cubicBezTo>
                      <a:pt x="731" y="6230"/>
                      <a:pt x="1465" y="7533"/>
                      <a:pt x="2202" y="8838"/>
                    </a:cubicBezTo>
                    <a:cubicBezTo>
                      <a:pt x="4735" y="7633"/>
                      <a:pt x="6487" y="5036"/>
                      <a:pt x="9070" y="3914"/>
                    </a:cubicBezTo>
                    <a:cubicBezTo>
                      <a:pt x="8339" y="2609"/>
                      <a:pt x="7605" y="1306"/>
                      <a:pt x="68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>
                <a:off x="1018420" y="2732603"/>
                <a:ext cx="210752" cy="248485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7784" extrusionOk="0">
                    <a:moveTo>
                      <a:pt x="5307" y="0"/>
                    </a:moveTo>
                    <a:cubicBezTo>
                      <a:pt x="5204" y="59"/>
                      <a:pt x="5103" y="120"/>
                      <a:pt x="5003" y="182"/>
                    </a:cubicBezTo>
                    <a:cubicBezTo>
                      <a:pt x="4724" y="352"/>
                      <a:pt x="4453" y="539"/>
                      <a:pt x="4188" y="734"/>
                    </a:cubicBezTo>
                    <a:cubicBezTo>
                      <a:pt x="4091" y="804"/>
                      <a:pt x="3999" y="876"/>
                      <a:pt x="3904" y="949"/>
                    </a:cubicBezTo>
                    <a:cubicBezTo>
                      <a:pt x="3848" y="1217"/>
                      <a:pt x="3792" y="1493"/>
                      <a:pt x="3736" y="1769"/>
                    </a:cubicBezTo>
                    <a:cubicBezTo>
                      <a:pt x="3692" y="1984"/>
                      <a:pt x="3650" y="2204"/>
                      <a:pt x="3608" y="2425"/>
                    </a:cubicBezTo>
                    <a:cubicBezTo>
                      <a:pt x="3530" y="2829"/>
                      <a:pt x="3455" y="3236"/>
                      <a:pt x="3377" y="3644"/>
                    </a:cubicBezTo>
                    <a:cubicBezTo>
                      <a:pt x="3064" y="3571"/>
                      <a:pt x="2749" y="3496"/>
                      <a:pt x="2436" y="3418"/>
                    </a:cubicBezTo>
                    <a:cubicBezTo>
                      <a:pt x="2255" y="3373"/>
                      <a:pt x="2068" y="3328"/>
                      <a:pt x="1887" y="3281"/>
                    </a:cubicBezTo>
                    <a:cubicBezTo>
                      <a:pt x="1697" y="3234"/>
                      <a:pt x="1507" y="3183"/>
                      <a:pt x="1315" y="3136"/>
                    </a:cubicBezTo>
                    <a:cubicBezTo>
                      <a:pt x="1226" y="3206"/>
                      <a:pt x="1139" y="3278"/>
                      <a:pt x="1047" y="3348"/>
                    </a:cubicBezTo>
                    <a:cubicBezTo>
                      <a:pt x="799" y="3540"/>
                      <a:pt x="545" y="3727"/>
                      <a:pt x="288" y="3903"/>
                    </a:cubicBezTo>
                    <a:cubicBezTo>
                      <a:pt x="193" y="3970"/>
                      <a:pt x="99" y="4031"/>
                      <a:pt x="1" y="4090"/>
                    </a:cubicBezTo>
                    <a:cubicBezTo>
                      <a:pt x="458" y="4241"/>
                      <a:pt x="905" y="4375"/>
                      <a:pt x="1348" y="4500"/>
                    </a:cubicBezTo>
                    <a:cubicBezTo>
                      <a:pt x="1521" y="4548"/>
                      <a:pt x="1692" y="4598"/>
                      <a:pt x="1867" y="4642"/>
                    </a:cubicBezTo>
                    <a:cubicBezTo>
                      <a:pt x="2289" y="4754"/>
                      <a:pt x="2707" y="4863"/>
                      <a:pt x="3126" y="4963"/>
                    </a:cubicBezTo>
                    <a:cubicBezTo>
                      <a:pt x="3078" y="5220"/>
                      <a:pt x="3028" y="5477"/>
                      <a:pt x="2975" y="5730"/>
                    </a:cubicBezTo>
                    <a:lnTo>
                      <a:pt x="2841" y="6400"/>
                    </a:lnTo>
                    <a:cubicBezTo>
                      <a:pt x="2741" y="6871"/>
                      <a:pt x="2637" y="7335"/>
                      <a:pt x="2529" y="7784"/>
                    </a:cubicBezTo>
                    <a:cubicBezTo>
                      <a:pt x="2626" y="7717"/>
                      <a:pt x="2721" y="7647"/>
                      <a:pt x="2819" y="7577"/>
                    </a:cubicBezTo>
                    <a:cubicBezTo>
                      <a:pt x="3084" y="7388"/>
                      <a:pt x="3346" y="7181"/>
                      <a:pt x="3600" y="6972"/>
                    </a:cubicBezTo>
                    <a:cubicBezTo>
                      <a:pt x="3658" y="6927"/>
                      <a:pt x="3714" y="6877"/>
                      <a:pt x="3773" y="6830"/>
                    </a:cubicBezTo>
                    <a:cubicBezTo>
                      <a:pt x="3809" y="6802"/>
                      <a:pt x="3843" y="6774"/>
                      <a:pt x="3879" y="6740"/>
                    </a:cubicBezTo>
                    <a:cubicBezTo>
                      <a:pt x="3907" y="6595"/>
                      <a:pt x="3935" y="6445"/>
                      <a:pt x="3962" y="6294"/>
                    </a:cubicBezTo>
                    <a:cubicBezTo>
                      <a:pt x="4032" y="5940"/>
                      <a:pt x="4099" y="5580"/>
                      <a:pt x="4166" y="5220"/>
                    </a:cubicBezTo>
                    <a:cubicBezTo>
                      <a:pt x="4520" y="5304"/>
                      <a:pt x="4875" y="5393"/>
                      <a:pt x="5232" y="5479"/>
                    </a:cubicBezTo>
                    <a:lnTo>
                      <a:pt x="5316" y="5499"/>
                    </a:lnTo>
                    <a:cubicBezTo>
                      <a:pt x="5402" y="5426"/>
                      <a:pt x="5494" y="5351"/>
                      <a:pt x="5581" y="5276"/>
                    </a:cubicBezTo>
                    <a:cubicBezTo>
                      <a:pt x="5586" y="5281"/>
                      <a:pt x="5597" y="5281"/>
                      <a:pt x="5606" y="5284"/>
                    </a:cubicBezTo>
                    <a:cubicBezTo>
                      <a:pt x="5603" y="5276"/>
                      <a:pt x="5597" y="5273"/>
                      <a:pt x="5594" y="5267"/>
                    </a:cubicBezTo>
                    <a:cubicBezTo>
                      <a:pt x="5832" y="5064"/>
                      <a:pt x="6072" y="4871"/>
                      <a:pt x="6320" y="4687"/>
                    </a:cubicBezTo>
                    <a:cubicBezTo>
                      <a:pt x="6412" y="4617"/>
                      <a:pt x="6501" y="4550"/>
                      <a:pt x="6602" y="4486"/>
                    </a:cubicBezTo>
                    <a:cubicBezTo>
                      <a:pt x="6222" y="4375"/>
                      <a:pt x="5843" y="4269"/>
                      <a:pt x="5469" y="4168"/>
                    </a:cubicBezTo>
                    <a:cubicBezTo>
                      <a:pt x="5299" y="4124"/>
                      <a:pt x="5123" y="4076"/>
                      <a:pt x="4953" y="4034"/>
                    </a:cubicBezTo>
                    <a:cubicBezTo>
                      <a:pt x="4774" y="3990"/>
                      <a:pt x="4601" y="3945"/>
                      <a:pt x="4423" y="3903"/>
                    </a:cubicBezTo>
                    <a:cubicBezTo>
                      <a:pt x="4532" y="3331"/>
                      <a:pt x="4646" y="2759"/>
                      <a:pt x="4763" y="2204"/>
                    </a:cubicBezTo>
                    <a:cubicBezTo>
                      <a:pt x="4813" y="1981"/>
                      <a:pt x="4861" y="1766"/>
                      <a:pt x="4911" y="1549"/>
                    </a:cubicBezTo>
                    <a:cubicBezTo>
                      <a:pt x="5034" y="1016"/>
                      <a:pt x="5165" y="500"/>
                      <a:pt x="5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>
                <a:off x="1027422" y="2738381"/>
                <a:ext cx="193099" cy="236131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7397" extrusionOk="0">
                    <a:moveTo>
                      <a:pt x="4718" y="1"/>
                    </a:moveTo>
                    <a:lnTo>
                      <a:pt x="4718" y="1"/>
                    </a:lnTo>
                    <a:cubicBezTo>
                      <a:pt x="4439" y="171"/>
                      <a:pt x="4171" y="355"/>
                      <a:pt x="3906" y="550"/>
                    </a:cubicBezTo>
                    <a:cubicBezTo>
                      <a:pt x="3806" y="997"/>
                      <a:pt x="3711" y="1451"/>
                      <a:pt x="3622" y="1909"/>
                    </a:cubicBezTo>
                    <a:cubicBezTo>
                      <a:pt x="3574" y="2124"/>
                      <a:pt x="3533" y="2344"/>
                      <a:pt x="3491" y="2564"/>
                    </a:cubicBezTo>
                    <a:cubicBezTo>
                      <a:pt x="3413" y="2972"/>
                      <a:pt x="3335" y="3382"/>
                      <a:pt x="3259" y="3795"/>
                    </a:cubicBezTo>
                    <a:cubicBezTo>
                      <a:pt x="2944" y="3719"/>
                      <a:pt x="2634" y="3644"/>
                      <a:pt x="2325" y="3569"/>
                    </a:cubicBezTo>
                    <a:cubicBezTo>
                      <a:pt x="2143" y="3521"/>
                      <a:pt x="1962" y="3477"/>
                      <a:pt x="1775" y="3432"/>
                    </a:cubicBezTo>
                    <a:cubicBezTo>
                      <a:pt x="1440" y="3346"/>
                      <a:pt x="1103" y="3256"/>
                      <a:pt x="762" y="3167"/>
                    </a:cubicBezTo>
                    <a:cubicBezTo>
                      <a:pt x="514" y="3359"/>
                      <a:pt x="260" y="3546"/>
                      <a:pt x="1" y="3722"/>
                    </a:cubicBezTo>
                    <a:cubicBezTo>
                      <a:pt x="450" y="3862"/>
                      <a:pt x="893" y="3987"/>
                      <a:pt x="1334" y="4104"/>
                    </a:cubicBezTo>
                    <a:cubicBezTo>
                      <a:pt x="1507" y="4152"/>
                      <a:pt x="1677" y="4196"/>
                      <a:pt x="1850" y="4241"/>
                    </a:cubicBezTo>
                    <a:cubicBezTo>
                      <a:pt x="2272" y="4350"/>
                      <a:pt x="2693" y="4453"/>
                      <a:pt x="3111" y="4556"/>
                    </a:cubicBezTo>
                    <a:cubicBezTo>
                      <a:pt x="3067" y="4810"/>
                      <a:pt x="3016" y="5064"/>
                      <a:pt x="2969" y="5315"/>
                    </a:cubicBezTo>
                    <a:cubicBezTo>
                      <a:pt x="2927" y="5541"/>
                      <a:pt x="2883" y="5770"/>
                      <a:pt x="2835" y="5993"/>
                    </a:cubicBezTo>
                    <a:cubicBezTo>
                      <a:pt x="2738" y="6470"/>
                      <a:pt x="2640" y="6936"/>
                      <a:pt x="2537" y="7396"/>
                    </a:cubicBezTo>
                    <a:cubicBezTo>
                      <a:pt x="2802" y="7207"/>
                      <a:pt x="3064" y="7000"/>
                      <a:pt x="3318" y="6791"/>
                    </a:cubicBezTo>
                    <a:cubicBezTo>
                      <a:pt x="3340" y="6679"/>
                      <a:pt x="3362" y="6565"/>
                      <a:pt x="3385" y="6448"/>
                    </a:cubicBezTo>
                    <a:cubicBezTo>
                      <a:pt x="3427" y="6233"/>
                      <a:pt x="3468" y="6013"/>
                      <a:pt x="3510" y="5792"/>
                    </a:cubicBezTo>
                    <a:cubicBezTo>
                      <a:pt x="3580" y="5435"/>
                      <a:pt x="3650" y="5067"/>
                      <a:pt x="3717" y="4704"/>
                    </a:cubicBezTo>
                    <a:cubicBezTo>
                      <a:pt x="4068" y="4788"/>
                      <a:pt x="4420" y="4872"/>
                      <a:pt x="4771" y="4961"/>
                    </a:cubicBezTo>
                    <a:cubicBezTo>
                      <a:pt x="4947" y="5005"/>
                      <a:pt x="5123" y="5047"/>
                      <a:pt x="5299" y="5092"/>
                    </a:cubicBezTo>
                    <a:cubicBezTo>
                      <a:pt x="5304" y="5095"/>
                      <a:pt x="5315" y="5095"/>
                      <a:pt x="5324" y="5100"/>
                    </a:cubicBezTo>
                    <a:cubicBezTo>
                      <a:pt x="5321" y="5092"/>
                      <a:pt x="5315" y="5089"/>
                      <a:pt x="5312" y="5081"/>
                    </a:cubicBezTo>
                    <a:cubicBezTo>
                      <a:pt x="5550" y="4883"/>
                      <a:pt x="5792" y="4690"/>
                      <a:pt x="6049" y="4509"/>
                    </a:cubicBezTo>
                    <a:cubicBezTo>
                      <a:pt x="5672" y="4400"/>
                      <a:pt x="5299" y="4300"/>
                      <a:pt x="4925" y="4205"/>
                    </a:cubicBezTo>
                    <a:cubicBezTo>
                      <a:pt x="4755" y="4160"/>
                      <a:pt x="4584" y="4118"/>
                      <a:pt x="4411" y="4076"/>
                    </a:cubicBezTo>
                    <a:cubicBezTo>
                      <a:pt x="4230" y="4032"/>
                      <a:pt x="4049" y="3990"/>
                      <a:pt x="3867" y="3945"/>
                    </a:cubicBezTo>
                    <a:cubicBezTo>
                      <a:pt x="3976" y="3373"/>
                      <a:pt x="4085" y="2804"/>
                      <a:pt x="4199" y="2246"/>
                    </a:cubicBezTo>
                    <a:cubicBezTo>
                      <a:pt x="4244" y="2023"/>
                      <a:pt x="4291" y="1803"/>
                      <a:pt x="4339" y="1582"/>
                    </a:cubicBezTo>
                    <a:cubicBezTo>
                      <a:pt x="4459" y="1038"/>
                      <a:pt x="4584" y="508"/>
                      <a:pt x="47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>
                <a:off x="1001246" y="2751660"/>
                <a:ext cx="262499" cy="229523"/>
              </a:xfrm>
              <a:custGeom>
                <a:avLst/>
                <a:gdLst/>
                <a:ahLst/>
                <a:cxnLst/>
                <a:rect l="l" t="t" r="r" b="b"/>
                <a:pathLst>
                  <a:path w="8223" h="7190" extrusionOk="0">
                    <a:moveTo>
                      <a:pt x="7064" y="0"/>
                    </a:moveTo>
                    <a:cubicBezTo>
                      <a:pt x="7064" y="3"/>
                      <a:pt x="7059" y="3"/>
                      <a:pt x="7059" y="3"/>
                    </a:cubicBezTo>
                    <a:cubicBezTo>
                      <a:pt x="6484" y="257"/>
                      <a:pt x="5951" y="583"/>
                      <a:pt x="5441" y="949"/>
                    </a:cubicBezTo>
                    <a:cubicBezTo>
                      <a:pt x="5343" y="1019"/>
                      <a:pt x="5251" y="1091"/>
                      <a:pt x="5153" y="1164"/>
                    </a:cubicBezTo>
                    <a:cubicBezTo>
                      <a:pt x="4938" y="1325"/>
                      <a:pt x="4735" y="1493"/>
                      <a:pt x="4528" y="1663"/>
                    </a:cubicBezTo>
                    <a:cubicBezTo>
                      <a:pt x="4500" y="1607"/>
                      <a:pt x="4470" y="1549"/>
                      <a:pt x="4436" y="1493"/>
                    </a:cubicBezTo>
                    <a:cubicBezTo>
                      <a:pt x="4378" y="1387"/>
                      <a:pt x="4322" y="1281"/>
                      <a:pt x="4266" y="1175"/>
                    </a:cubicBezTo>
                    <a:cubicBezTo>
                      <a:pt x="4180" y="1016"/>
                      <a:pt x="4093" y="854"/>
                      <a:pt x="4009" y="695"/>
                    </a:cubicBezTo>
                    <a:cubicBezTo>
                      <a:pt x="3898" y="784"/>
                      <a:pt x="3786" y="876"/>
                      <a:pt x="3677" y="968"/>
                    </a:cubicBezTo>
                    <a:cubicBezTo>
                      <a:pt x="3287" y="1303"/>
                      <a:pt x="2899" y="1646"/>
                      <a:pt x="2511" y="1981"/>
                    </a:cubicBezTo>
                    <a:cubicBezTo>
                      <a:pt x="2405" y="2076"/>
                      <a:pt x="2294" y="2168"/>
                      <a:pt x="2185" y="2260"/>
                    </a:cubicBezTo>
                    <a:lnTo>
                      <a:pt x="2414" y="2690"/>
                    </a:lnTo>
                    <a:cubicBezTo>
                      <a:pt x="2475" y="2796"/>
                      <a:pt x="2534" y="2907"/>
                      <a:pt x="2592" y="3019"/>
                    </a:cubicBezTo>
                    <a:cubicBezTo>
                      <a:pt x="2631" y="3094"/>
                      <a:pt x="2670" y="3164"/>
                      <a:pt x="2707" y="3236"/>
                    </a:cubicBezTo>
                    <a:cubicBezTo>
                      <a:pt x="2523" y="3390"/>
                      <a:pt x="2338" y="3543"/>
                      <a:pt x="2149" y="3694"/>
                    </a:cubicBezTo>
                    <a:lnTo>
                      <a:pt x="1878" y="3903"/>
                    </a:lnTo>
                    <a:cubicBezTo>
                      <a:pt x="1351" y="4302"/>
                      <a:pt x="801" y="4665"/>
                      <a:pt x="204" y="4949"/>
                    </a:cubicBezTo>
                    <a:cubicBezTo>
                      <a:pt x="137" y="4983"/>
                      <a:pt x="67" y="5011"/>
                      <a:pt x="1" y="5041"/>
                    </a:cubicBezTo>
                    <a:cubicBezTo>
                      <a:pt x="70" y="5167"/>
                      <a:pt x="137" y="5292"/>
                      <a:pt x="207" y="5424"/>
                    </a:cubicBezTo>
                    <a:lnTo>
                      <a:pt x="949" y="6805"/>
                    </a:lnTo>
                    <a:lnTo>
                      <a:pt x="1158" y="7190"/>
                    </a:lnTo>
                    <a:cubicBezTo>
                      <a:pt x="1242" y="7156"/>
                      <a:pt x="1323" y="7117"/>
                      <a:pt x="1404" y="7078"/>
                    </a:cubicBezTo>
                    <a:cubicBezTo>
                      <a:pt x="2112" y="6740"/>
                      <a:pt x="2757" y="6294"/>
                      <a:pt x="3376" y="5803"/>
                    </a:cubicBezTo>
                    <a:cubicBezTo>
                      <a:pt x="3471" y="5730"/>
                      <a:pt x="3566" y="5652"/>
                      <a:pt x="3655" y="5577"/>
                    </a:cubicBezTo>
                    <a:cubicBezTo>
                      <a:pt x="3725" y="5516"/>
                      <a:pt x="3800" y="5457"/>
                      <a:pt x="3870" y="5398"/>
                    </a:cubicBezTo>
                    <a:cubicBezTo>
                      <a:pt x="3984" y="5608"/>
                      <a:pt x="4096" y="5820"/>
                      <a:pt x="4208" y="6029"/>
                    </a:cubicBezTo>
                    <a:lnTo>
                      <a:pt x="4311" y="6227"/>
                    </a:lnTo>
                    <a:cubicBezTo>
                      <a:pt x="4347" y="6199"/>
                      <a:pt x="4381" y="6171"/>
                      <a:pt x="4417" y="6141"/>
                    </a:cubicBezTo>
                    <a:cubicBezTo>
                      <a:pt x="4489" y="6079"/>
                      <a:pt x="4567" y="6015"/>
                      <a:pt x="4640" y="5954"/>
                    </a:cubicBezTo>
                    <a:cubicBezTo>
                      <a:pt x="5031" y="5619"/>
                      <a:pt x="5413" y="5276"/>
                      <a:pt x="5803" y="4941"/>
                    </a:cubicBezTo>
                    <a:cubicBezTo>
                      <a:pt x="5823" y="4927"/>
                      <a:pt x="5837" y="4913"/>
                      <a:pt x="5854" y="4899"/>
                    </a:cubicBezTo>
                    <a:cubicBezTo>
                      <a:pt x="5940" y="4827"/>
                      <a:pt x="6032" y="4748"/>
                      <a:pt x="6119" y="4676"/>
                    </a:cubicBezTo>
                    <a:cubicBezTo>
                      <a:pt x="6124" y="4679"/>
                      <a:pt x="6135" y="4679"/>
                      <a:pt x="6144" y="4684"/>
                    </a:cubicBezTo>
                    <a:cubicBezTo>
                      <a:pt x="6141" y="4676"/>
                      <a:pt x="6135" y="4673"/>
                      <a:pt x="6132" y="4665"/>
                    </a:cubicBezTo>
                    <a:cubicBezTo>
                      <a:pt x="5982" y="4386"/>
                      <a:pt x="5834" y="4107"/>
                      <a:pt x="5686" y="3825"/>
                    </a:cubicBezTo>
                    <a:cubicBezTo>
                      <a:pt x="5700" y="3811"/>
                      <a:pt x="5717" y="3797"/>
                      <a:pt x="5734" y="3783"/>
                    </a:cubicBezTo>
                    <a:cubicBezTo>
                      <a:pt x="5823" y="3711"/>
                      <a:pt x="5909" y="3638"/>
                      <a:pt x="5999" y="3568"/>
                    </a:cubicBezTo>
                    <a:cubicBezTo>
                      <a:pt x="6693" y="3013"/>
                      <a:pt x="7416" y="2511"/>
                      <a:pt x="8222" y="2151"/>
                    </a:cubicBezTo>
                    <a:cubicBezTo>
                      <a:pt x="8152" y="2026"/>
                      <a:pt x="8085" y="1897"/>
                      <a:pt x="8016" y="1772"/>
                    </a:cubicBezTo>
                    <a:lnTo>
                      <a:pt x="7274" y="391"/>
                    </a:lnTo>
                    <a:cubicBezTo>
                      <a:pt x="7248" y="341"/>
                      <a:pt x="7221" y="296"/>
                      <a:pt x="7195" y="249"/>
                    </a:cubicBezTo>
                    <a:cubicBezTo>
                      <a:pt x="7154" y="165"/>
                      <a:pt x="7109" y="84"/>
                      <a:pt x="70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3"/>
              <p:cNvSpPr/>
              <p:nvPr/>
            </p:nvSpPr>
            <p:spPr>
              <a:xfrm>
                <a:off x="1007758" y="2764110"/>
                <a:ext cx="250368" cy="204783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6415" extrusionOk="0">
                    <a:moveTo>
                      <a:pt x="7072" y="1"/>
                    </a:moveTo>
                    <a:cubicBezTo>
                      <a:pt x="6361" y="310"/>
                      <a:pt x="5711" y="737"/>
                      <a:pt x="5092" y="1212"/>
                    </a:cubicBezTo>
                    <a:cubicBezTo>
                      <a:pt x="4994" y="1284"/>
                      <a:pt x="4899" y="1357"/>
                      <a:pt x="4804" y="1435"/>
                    </a:cubicBezTo>
                    <a:cubicBezTo>
                      <a:pt x="4603" y="1597"/>
                      <a:pt x="4400" y="1764"/>
                      <a:pt x="4202" y="1937"/>
                    </a:cubicBezTo>
                    <a:cubicBezTo>
                      <a:pt x="4171" y="1873"/>
                      <a:pt x="4135" y="1814"/>
                      <a:pt x="4104" y="1750"/>
                    </a:cubicBezTo>
                    <a:cubicBezTo>
                      <a:pt x="4045" y="1647"/>
                      <a:pt x="3990" y="1538"/>
                      <a:pt x="3934" y="1435"/>
                    </a:cubicBezTo>
                    <a:lnTo>
                      <a:pt x="3473" y="576"/>
                    </a:lnTo>
                    <a:cubicBezTo>
                      <a:pt x="3083" y="910"/>
                      <a:pt x="2695" y="1253"/>
                      <a:pt x="2307" y="1588"/>
                    </a:cubicBezTo>
                    <a:cubicBezTo>
                      <a:pt x="2458" y="1870"/>
                      <a:pt x="2609" y="2149"/>
                      <a:pt x="2759" y="2431"/>
                    </a:cubicBezTo>
                    <a:cubicBezTo>
                      <a:pt x="2818" y="2540"/>
                      <a:pt x="2876" y="2651"/>
                      <a:pt x="2935" y="2763"/>
                    </a:cubicBezTo>
                    <a:cubicBezTo>
                      <a:pt x="2971" y="2824"/>
                      <a:pt x="3002" y="2888"/>
                      <a:pt x="3038" y="2950"/>
                    </a:cubicBezTo>
                    <a:cubicBezTo>
                      <a:pt x="2846" y="3117"/>
                      <a:pt x="2656" y="3279"/>
                      <a:pt x="2461" y="3438"/>
                    </a:cubicBezTo>
                    <a:cubicBezTo>
                      <a:pt x="2372" y="3513"/>
                      <a:pt x="2285" y="3583"/>
                      <a:pt x="2193" y="3655"/>
                    </a:cubicBezTo>
                    <a:cubicBezTo>
                      <a:pt x="1568" y="4149"/>
                      <a:pt x="921" y="4601"/>
                      <a:pt x="209" y="4939"/>
                    </a:cubicBezTo>
                    <a:lnTo>
                      <a:pt x="0" y="5034"/>
                    </a:lnTo>
                    <a:lnTo>
                      <a:pt x="742" y="6415"/>
                    </a:lnTo>
                    <a:cubicBezTo>
                      <a:pt x="823" y="6378"/>
                      <a:pt x="904" y="6345"/>
                      <a:pt x="979" y="6306"/>
                    </a:cubicBezTo>
                    <a:cubicBezTo>
                      <a:pt x="1825" y="5904"/>
                      <a:pt x="2578" y="5346"/>
                      <a:pt x="3306" y="4743"/>
                    </a:cubicBezTo>
                    <a:cubicBezTo>
                      <a:pt x="3395" y="4671"/>
                      <a:pt x="3490" y="4590"/>
                      <a:pt x="3582" y="4512"/>
                    </a:cubicBezTo>
                    <a:cubicBezTo>
                      <a:pt x="3646" y="4456"/>
                      <a:pt x="3713" y="4398"/>
                      <a:pt x="3780" y="4342"/>
                    </a:cubicBezTo>
                    <a:cubicBezTo>
                      <a:pt x="3895" y="4557"/>
                      <a:pt x="4012" y="4771"/>
                      <a:pt x="4126" y="4986"/>
                    </a:cubicBezTo>
                    <a:cubicBezTo>
                      <a:pt x="4185" y="5092"/>
                      <a:pt x="4241" y="5201"/>
                      <a:pt x="4296" y="5304"/>
                    </a:cubicBezTo>
                    <a:cubicBezTo>
                      <a:pt x="4341" y="5391"/>
                      <a:pt x="4389" y="5474"/>
                      <a:pt x="4433" y="5564"/>
                    </a:cubicBezTo>
                    <a:cubicBezTo>
                      <a:pt x="4824" y="5229"/>
                      <a:pt x="5206" y="4886"/>
                      <a:pt x="5597" y="4551"/>
                    </a:cubicBezTo>
                    <a:lnTo>
                      <a:pt x="5566" y="4487"/>
                    </a:lnTo>
                    <a:lnTo>
                      <a:pt x="5387" y="4155"/>
                    </a:lnTo>
                    <a:cubicBezTo>
                      <a:pt x="5239" y="3879"/>
                      <a:pt x="5092" y="3602"/>
                      <a:pt x="4946" y="3326"/>
                    </a:cubicBezTo>
                    <a:cubicBezTo>
                      <a:pt x="4969" y="3309"/>
                      <a:pt x="4994" y="3290"/>
                      <a:pt x="5019" y="3268"/>
                    </a:cubicBezTo>
                    <a:cubicBezTo>
                      <a:pt x="5103" y="3195"/>
                      <a:pt x="5192" y="3117"/>
                      <a:pt x="5278" y="3044"/>
                    </a:cubicBezTo>
                    <a:cubicBezTo>
                      <a:pt x="6068" y="2392"/>
                      <a:pt x="6888" y="1792"/>
                      <a:pt x="7814" y="1382"/>
                    </a:cubicBezTo>
                    <a:cubicBezTo>
                      <a:pt x="7823" y="1373"/>
                      <a:pt x="7831" y="1371"/>
                      <a:pt x="7842" y="1368"/>
                    </a:cubicBezTo>
                    <a:cubicBezTo>
                      <a:pt x="7588" y="910"/>
                      <a:pt x="7329" y="458"/>
                      <a:pt x="70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3"/>
              <p:cNvSpPr/>
              <p:nvPr/>
            </p:nvSpPr>
            <p:spPr>
              <a:xfrm>
                <a:off x="983626" y="2872674"/>
                <a:ext cx="121497" cy="206826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6479" extrusionOk="0">
                    <a:moveTo>
                      <a:pt x="211" y="1"/>
                    </a:moveTo>
                    <a:cubicBezTo>
                      <a:pt x="180" y="1"/>
                      <a:pt x="149" y="8"/>
                      <a:pt x="120" y="23"/>
                    </a:cubicBezTo>
                    <a:cubicBezTo>
                      <a:pt x="31" y="76"/>
                      <a:pt x="0" y="187"/>
                      <a:pt x="48" y="280"/>
                    </a:cubicBezTo>
                    <a:lnTo>
                      <a:pt x="3426" y="6381"/>
                    </a:lnTo>
                    <a:cubicBezTo>
                      <a:pt x="3462" y="6445"/>
                      <a:pt x="3524" y="6478"/>
                      <a:pt x="3591" y="6478"/>
                    </a:cubicBezTo>
                    <a:cubicBezTo>
                      <a:pt x="3619" y="6478"/>
                      <a:pt x="3655" y="6473"/>
                      <a:pt x="3683" y="6453"/>
                    </a:cubicBezTo>
                    <a:cubicBezTo>
                      <a:pt x="3772" y="6403"/>
                      <a:pt x="3805" y="6289"/>
                      <a:pt x="3755" y="6199"/>
                    </a:cubicBezTo>
                    <a:lnTo>
                      <a:pt x="377" y="95"/>
                    </a:lnTo>
                    <a:cubicBezTo>
                      <a:pt x="341" y="34"/>
                      <a:pt x="277" y="1"/>
                      <a:pt x="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" name="Google Shape;454;p13"/>
            <p:cNvGrpSpPr/>
            <p:nvPr/>
          </p:nvGrpSpPr>
          <p:grpSpPr>
            <a:xfrm>
              <a:off x="8006559" y="718770"/>
              <a:ext cx="692590" cy="709349"/>
              <a:chOff x="1434772" y="2029533"/>
              <a:chExt cx="692590" cy="709349"/>
            </a:xfrm>
          </p:grpSpPr>
          <p:sp>
            <p:nvSpPr>
              <p:cNvPr id="455" name="Google Shape;455;p13"/>
              <p:cNvSpPr/>
              <p:nvPr/>
            </p:nvSpPr>
            <p:spPr>
              <a:xfrm>
                <a:off x="1450605" y="2051431"/>
                <a:ext cx="676757" cy="687451"/>
              </a:xfrm>
              <a:custGeom>
                <a:avLst/>
                <a:gdLst/>
                <a:ahLst/>
                <a:cxnLst/>
                <a:rect l="l" t="t" r="r" b="b"/>
                <a:pathLst>
                  <a:path w="21200" h="21535" extrusionOk="0">
                    <a:moveTo>
                      <a:pt x="11523" y="0"/>
                    </a:moveTo>
                    <a:cubicBezTo>
                      <a:pt x="10808" y="0"/>
                      <a:pt x="10139" y="73"/>
                      <a:pt x="9556" y="204"/>
                    </a:cubicBezTo>
                    <a:cubicBezTo>
                      <a:pt x="5645" y="1077"/>
                      <a:pt x="1" y="3602"/>
                      <a:pt x="1145" y="11198"/>
                    </a:cubicBezTo>
                    <a:cubicBezTo>
                      <a:pt x="1974" y="16705"/>
                      <a:pt x="5689" y="17461"/>
                      <a:pt x="7666" y="17461"/>
                    </a:cubicBezTo>
                    <a:cubicBezTo>
                      <a:pt x="8415" y="17461"/>
                      <a:pt x="8914" y="17353"/>
                      <a:pt x="8914" y="17353"/>
                    </a:cubicBezTo>
                    <a:lnTo>
                      <a:pt x="10357" y="21417"/>
                    </a:lnTo>
                    <a:cubicBezTo>
                      <a:pt x="10385" y="21496"/>
                      <a:pt x="10455" y="21535"/>
                      <a:pt x="10526" y="21535"/>
                    </a:cubicBezTo>
                    <a:cubicBezTo>
                      <a:pt x="10601" y="21535"/>
                      <a:pt x="10675" y="21491"/>
                      <a:pt x="10700" y="21403"/>
                    </a:cubicBezTo>
                    <a:lnTo>
                      <a:pt x="11710" y="17640"/>
                    </a:lnTo>
                    <a:cubicBezTo>
                      <a:pt x="11710" y="17640"/>
                      <a:pt x="11986" y="17667"/>
                      <a:pt x="12445" y="17667"/>
                    </a:cubicBezTo>
                    <a:cubicBezTo>
                      <a:pt x="14656" y="17667"/>
                      <a:pt x="21097" y="17045"/>
                      <a:pt x="21147" y="9803"/>
                    </a:cubicBezTo>
                    <a:cubicBezTo>
                      <a:pt x="21200" y="2363"/>
                      <a:pt x="15602" y="0"/>
                      <a:pt x="11523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>
                <a:off x="1434772" y="2029533"/>
                <a:ext cx="676821" cy="687419"/>
              </a:xfrm>
              <a:custGeom>
                <a:avLst/>
                <a:gdLst/>
                <a:ahLst/>
                <a:cxnLst/>
                <a:rect l="l" t="t" r="r" b="b"/>
                <a:pathLst>
                  <a:path w="21202" h="21534" extrusionOk="0">
                    <a:moveTo>
                      <a:pt x="11523" y="0"/>
                    </a:moveTo>
                    <a:cubicBezTo>
                      <a:pt x="10807" y="0"/>
                      <a:pt x="10139" y="73"/>
                      <a:pt x="9555" y="204"/>
                    </a:cubicBezTo>
                    <a:cubicBezTo>
                      <a:pt x="5647" y="1077"/>
                      <a:pt x="0" y="3602"/>
                      <a:pt x="1144" y="11198"/>
                    </a:cubicBezTo>
                    <a:cubicBezTo>
                      <a:pt x="1974" y="16705"/>
                      <a:pt x="5688" y="17461"/>
                      <a:pt x="7666" y="17461"/>
                    </a:cubicBezTo>
                    <a:cubicBezTo>
                      <a:pt x="8414" y="17461"/>
                      <a:pt x="8914" y="17352"/>
                      <a:pt x="8914" y="17352"/>
                    </a:cubicBezTo>
                    <a:lnTo>
                      <a:pt x="10359" y="21414"/>
                    </a:lnTo>
                    <a:cubicBezTo>
                      <a:pt x="10387" y="21494"/>
                      <a:pt x="10458" y="21534"/>
                      <a:pt x="10528" y="21534"/>
                    </a:cubicBezTo>
                    <a:cubicBezTo>
                      <a:pt x="10602" y="21534"/>
                      <a:pt x="10676" y="21489"/>
                      <a:pt x="10699" y="21400"/>
                    </a:cubicBezTo>
                    <a:lnTo>
                      <a:pt x="11712" y="17640"/>
                    </a:lnTo>
                    <a:cubicBezTo>
                      <a:pt x="11712" y="17640"/>
                      <a:pt x="11988" y="17666"/>
                      <a:pt x="12447" y="17666"/>
                    </a:cubicBezTo>
                    <a:cubicBezTo>
                      <a:pt x="14658" y="17666"/>
                      <a:pt x="21098" y="17044"/>
                      <a:pt x="21147" y="9803"/>
                    </a:cubicBezTo>
                    <a:cubicBezTo>
                      <a:pt x="21201" y="2362"/>
                      <a:pt x="15602" y="0"/>
                      <a:pt x="11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>
                <a:off x="1587771" y="2099952"/>
                <a:ext cx="376654" cy="192652"/>
              </a:xfrm>
              <a:custGeom>
                <a:avLst/>
                <a:gdLst/>
                <a:ahLst/>
                <a:cxnLst/>
                <a:rect l="l" t="t" r="r" b="b"/>
                <a:pathLst>
                  <a:path w="11799" h="6035" extrusionOk="0">
                    <a:moveTo>
                      <a:pt x="5887" y="1"/>
                    </a:moveTo>
                    <a:cubicBezTo>
                      <a:pt x="1836" y="26"/>
                      <a:pt x="265" y="3862"/>
                      <a:pt x="0" y="5887"/>
                    </a:cubicBezTo>
                    <a:lnTo>
                      <a:pt x="1108" y="6035"/>
                    </a:lnTo>
                    <a:cubicBezTo>
                      <a:pt x="1136" y="5831"/>
                      <a:pt x="1813" y="1144"/>
                      <a:pt x="5892" y="1122"/>
                    </a:cubicBezTo>
                    <a:lnTo>
                      <a:pt x="5923" y="1122"/>
                    </a:lnTo>
                    <a:cubicBezTo>
                      <a:pt x="9974" y="1122"/>
                      <a:pt x="10663" y="5773"/>
                      <a:pt x="10691" y="5971"/>
                    </a:cubicBezTo>
                    <a:lnTo>
                      <a:pt x="11798" y="5823"/>
                    </a:lnTo>
                    <a:cubicBezTo>
                      <a:pt x="11528" y="3806"/>
                      <a:pt x="9951" y="1"/>
                      <a:pt x="59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3"/>
              <p:cNvSpPr/>
              <p:nvPr/>
            </p:nvSpPr>
            <p:spPr>
              <a:xfrm>
                <a:off x="1528365" y="2316635"/>
                <a:ext cx="71091" cy="111378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489" extrusionOk="0">
                    <a:moveTo>
                      <a:pt x="1067" y="1"/>
                    </a:moveTo>
                    <a:cubicBezTo>
                      <a:pt x="1028" y="1"/>
                      <a:pt x="988" y="5"/>
                      <a:pt x="946" y="14"/>
                    </a:cubicBezTo>
                    <a:cubicBezTo>
                      <a:pt x="614" y="84"/>
                      <a:pt x="307" y="324"/>
                      <a:pt x="165" y="631"/>
                    </a:cubicBezTo>
                    <a:cubicBezTo>
                      <a:pt x="0" y="982"/>
                      <a:pt x="20" y="1395"/>
                      <a:pt x="98" y="1774"/>
                    </a:cubicBezTo>
                    <a:cubicBezTo>
                      <a:pt x="187" y="2176"/>
                      <a:pt x="343" y="2558"/>
                      <a:pt x="558" y="2904"/>
                    </a:cubicBezTo>
                    <a:cubicBezTo>
                      <a:pt x="743" y="3198"/>
                      <a:pt x="1035" y="3488"/>
                      <a:pt x="1369" y="3488"/>
                    </a:cubicBezTo>
                    <a:cubicBezTo>
                      <a:pt x="1402" y="3488"/>
                      <a:pt x="1436" y="3485"/>
                      <a:pt x="1471" y="3479"/>
                    </a:cubicBezTo>
                    <a:cubicBezTo>
                      <a:pt x="1856" y="3409"/>
                      <a:pt x="2051" y="2977"/>
                      <a:pt x="2115" y="2592"/>
                    </a:cubicBezTo>
                    <a:cubicBezTo>
                      <a:pt x="2227" y="1889"/>
                      <a:pt x="2090" y="1147"/>
                      <a:pt x="1738" y="530"/>
                    </a:cubicBezTo>
                    <a:cubicBezTo>
                      <a:pt x="1588" y="263"/>
                      <a:pt x="1369" y="1"/>
                      <a:pt x="1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3"/>
              <p:cNvSpPr/>
              <p:nvPr/>
            </p:nvSpPr>
            <p:spPr>
              <a:xfrm>
                <a:off x="1550008" y="2261889"/>
                <a:ext cx="149014" cy="21040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6591" extrusionOk="0">
                    <a:moveTo>
                      <a:pt x="1892" y="0"/>
                    </a:moveTo>
                    <a:cubicBezTo>
                      <a:pt x="1856" y="0"/>
                      <a:pt x="1820" y="2"/>
                      <a:pt x="1786" y="5"/>
                    </a:cubicBezTo>
                    <a:cubicBezTo>
                      <a:pt x="1024" y="75"/>
                      <a:pt x="424" y="744"/>
                      <a:pt x="212" y="1478"/>
                    </a:cubicBezTo>
                    <a:cubicBezTo>
                      <a:pt x="0" y="2206"/>
                      <a:pt x="101" y="2996"/>
                      <a:pt x="237" y="3743"/>
                    </a:cubicBezTo>
                    <a:cubicBezTo>
                      <a:pt x="374" y="4491"/>
                      <a:pt x="558" y="5269"/>
                      <a:pt x="1046" y="5858"/>
                    </a:cubicBezTo>
                    <a:cubicBezTo>
                      <a:pt x="1397" y="6290"/>
                      <a:pt x="1957" y="6590"/>
                      <a:pt x="2501" y="6590"/>
                    </a:cubicBezTo>
                    <a:cubicBezTo>
                      <a:pt x="2701" y="6590"/>
                      <a:pt x="2899" y="6550"/>
                      <a:pt x="3083" y="6461"/>
                    </a:cubicBezTo>
                    <a:cubicBezTo>
                      <a:pt x="3306" y="6352"/>
                      <a:pt x="3487" y="6190"/>
                      <a:pt x="3630" y="5995"/>
                    </a:cubicBezTo>
                    <a:cubicBezTo>
                      <a:pt x="3881" y="5654"/>
                      <a:pt x="4031" y="5222"/>
                      <a:pt x="4132" y="4812"/>
                    </a:cubicBezTo>
                    <a:cubicBezTo>
                      <a:pt x="4369" y="3824"/>
                      <a:pt x="4668" y="2262"/>
                      <a:pt x="4188" y="1302"/>
                    </a:cubicBezTo>
                    <a:cubicBezTo>
                      <a:pt x="4059" y="1046"/>
                      <a:pt x="3797" y="792"/>
                      <a:pt x="3487" y="577"/>
                    </a:cubicBezTo>
                    <a:cubicBezTo>
                      <a:pt x="2989" y="238"/>
                      <a:pt x="2354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1640378" y="2280276"/>
                <a:ext cx="58450" cy="17298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5419" extrusionOk="0">
                    <a:moveTo>
                      <a:pt x="648" y="1"/>
                    </a:moveTo>
                    <a:cubicBezTo>
                      <a:pt x="453" y="205"/>
                      <a:pt x="311" y="484"/>
                      <a:pt x="230" y="690"/>
                    </a:cubicBezTo>
                    <a:cubicBezTo>
                      <a:pt x="90" y="1061"/>
                      <a:pt x="46" y="1466"/>
                      <a:pt x="26" y="1864"/>
                    </a:cubicBezTo>
                    <a:cubicBezTo>
                      <a:pt x="1" y="2467"/>
                      <a:pt x="18" y="3070"/>
                      <a:pt x="90" y="3669"/>
                    </a:cubicBezTo>
                    <a:cubicBezTo>
                      <a:pt x="146" y="4107"/>
                      <a:pt x="227" y="4545"/>
                      <a:pt x="430" y="4933"/>
                    </a:cubicBezTo>
                    <a:cubicBezTo>
                      <a:pt x="528" y="5112"/>
                      <a:pt x="654" y="5282"/>
                      <a:pt x="799" y="5419"/>
                    </a:cubicBezTo>
                    <a:cubicBezTo>
                      <a:pt x="1050" y="5078"/>
                      <a:pt x="1200" y="4646"/>
                      <a:pt x="1295" y="4236"/>
                    </a:cubicBezTo>
                    <a:cubicBezTo>
                      <a:pt x="1532" y="3248"/>
                      <a:pt x="1831" y="1686"/>
                      <a:pt x="1351" y="726"/>
                    </a:cubicBezTo>
                    <a:cubicBezTo>
                      <a:pt x="1220" y="470"/>
                      <a:pt x="961" y="216"/>
                      <a:pt x="648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1635685" y="2460632"/>
                <a:ext cx="8906" cy="1098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44" extrusionOk="0">
                    <a:moveTo>
                      <a:pt x="176" y="0"/>
                    </a:moveTo>
                    <a:lnTo>
                      <a:pt x="0" y="67"/>
                    </a:lnTo>
                    <a:cubicBezTo>
                      <a:pt x="36" y="159"/>
                      <a:pt x="70" y="249"/>
                      <a:pt x="109" y="343"/>
                    </a:cubicBezTo>
                    <a:lnTo>
                      <a:pt x="279" y="274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1613404" y="2297929"/>
                <a:ext cx="22218" cy="148408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649" extrusionOk="0">
                    <a:moveTo>
                      <a:pt x="229" y="0"/>
                    </a:moveTo>
                    <a:cubicBezTo>
                      <a:pt x="179" y="165"/>
                      <a:pt x="137" y="338"/>
                      <a:pt x="107" y="514"/>
                    </a:cubicBezTo>
                    <a:lnTo>
                      <a:pt x="291" y="547"/>
                    </a:lnTo>
                    <a:cubicBezTo>
                      <a:pt x="321" y="380"/>
                      <a:pt x="363" y="212"/>
                      <a:pt x="411" y="53"/>
                    </a:cubicBezTo>
                    <a:lnTo>
                      <a:pt x="229" y="0"/>
                    </a:lnTo>
                    <a:close/>
                    <a:moveTo>
                      <a:pt x="34" y="1038"/>
                    </a:moveTo>
                    <a:cubicBezTo>
                      <a:pt x="15" y="1211"/>
                      <a:pt x="3" y="1384"/>
                      <a:pt x="1" y="1563"/>
                    </a:cubicBezTo>
                    <a:lnTo>
                      <a:pt x="190" y="1565"/>
                    </a:lnTo>
                    <a:cubicBezTo>
                      <a:pt x="193" y="1392"/>
                      <a:pt x="204" y="1219"/>
                      <a:pt x="218" y="1058"/>
                    </a:cubicBezTo>
                    <a:lnTo>
                      <a:pt x="34" y="1038"/>
                    </a:lnTo>
                    <a:close/>
                    <a:moveTo>
                      <a:pt x="201" y="2073"/>
                    </a:moveTo>
                    <a:lnTo>
                      <a:pt x="12" y="2084"/>
                    </a:lnTo>
                    <a:cubicBezTo>
                      <a:pt x="20" y="2257"/>
                      <a:pt x="34" y="2433"/>
                      <a:pt x="54" y="2609"/>
                    </a:cubicBezTo>
                    <a:lnTo>
                      <a:pt x="243" y="2584"/>
                    </a:lnTo>
                    <a:cubicBezTo>
                      <a:pt x="224" y="2413"/>
                      <a:pt x="210" y="2243"/>
                      <a:pt x="201" y="2073"/>
                    </a:cubicBezTo>
                    <a:close/>
                    <a:moveTo>
                      <a:pt x="316" y="3097"/>
                    </a:moveTo>
                    <a:lnTo>
                      <a:pt x="132" y="3128"/>
                    </a:lnTo>
                    <a:cubicBezTo>
                      <a:pt x="160" y="3295"/>
                      <a:pt x="196" y="3471"/>
                      <a:pt x="235" y="3641"/>
                    </a:cubicBezTo>
                    <a:lnTo>
                      <a:pt x="416" y="3599"/>
                    </a:lnTo>
                    <a:cubicBezTo>
                      <a:pt x="377" y="3432"/>
                      <a:pt x="344" y="3262"/>
                      <a:pt x="316" y="3097"/>
                    </a:cubicBezTo>
                    <a:close/>
                    <a:moveTo>
                      <a:pt x="545" y="4101"/>
                    </a:moveTo>
                    <a:lnTo>
                      <a:pt x="363" y="4149"/>
                    </a:lnTo>
                    <a:cubicBezTo>
                      <a:pt x="411" y="4311"/>
                      <a:pt x="461" y="4478"/>
                      <a:pt x="517" y="4648"/>
                    </a:cubicBezTo>
                    <a:lnTo>
                      <a:pt x="695" y="4592"/>
                    </a:lnTo>
                    <a:cubicBezTo>
                      <a:pt x="639" y="4425"/>
                      <a:pt x="592" y="4260"/>
                      <a:pt x="545" y="4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1629716" y="2266039"/>
                <a:ext cx="9545" cy="11077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47" extrusionOk="0">
                    <a:moveTo>
                      <a:pt x="140" y="1"/>
                    </a:moveTo>
                    <a:cubicBezTo>
                      <a:pt x="95" y="79"/>
                      <a:pt x="45" y="168"/>
                      <a:pt x="0" y="266"/>
                    </a:cubicBezTo>
                    <a:lnTo>
                      <a:pt x="167" y="346"/>
                    </a:lnTo>
                    <a:cubicBezTo>
                      <a:pt x="212" y="252"/>
                      <a:pt x="257" y="165"/>
                      <a:pt x="299" y="95"/>
                    </a:cubicBez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1955634" y="2314113"/>
                <a:ext cx="70740" cy="111537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3494" extrusionOk="0">
                    <a:moveTo>
                      <a:pt x="1143" y="0"/>
                    </a:moveTo>
                    <a:cubicBezTo>
                      <a:pt x="838" y="0"/>
                      <a:pt x="622" y="268"/>
                      <a:pt x="472" y="539"/>
                    </a:cubicBezTo>
                    <a:cubicBezTo>
                      <a:pt x="126" y="1159"/>
                      <a:pt x="1" y="1904"/>
                      <a:pt x="118" y="2604"/>
                    </a:cubicBezTo>
                    <a:cubicBezTo>
                      <a:pt x="182" y="2992"/>
                      <a:pt x="389" y="3419"/>
                      <a:pt x="774" y="3485"/>
                    </a:cubicBezTo>
                    <a:cubicBezTo>
                      <a:pt x="806" y="3491"/>
                      <a:pt x="838" y="3494"/>
                      <a:pt x="869" y="3494"/>
                    </a:cubicBezTo>
                    <a:cubicBezTo>
                      <a:pt x="1206" y="3494"/>
                      <a:pt x="1496" y="3195"/>
                      <a:pt x="1677" y="2900"/>
                    </a:cubicBezTo>
                    <a:cubicBezTo>
                      <a:pt x="1889" y="2551"/>
                      <a:pt x="2040" y="2163"/>
                      <a:pt x="2124" y="1764"/>
                    </a:cubicBezTo>
                    <a:cubicBezTo>
                      <a:pt x="2205" y="1382"/>
                      <a:pt x="2216" y="972"/>
                      <a:pt x="2048" y="620"/>
                    </a:cubicBezTo>
                    <a:cubicBezTo>
                      <a:pt x="1901" y="313"/>
                      <a:pt x="1591" y="79"/>
                      <a:pt x="1256" y="12"/>
                    </a:cubicBezTo>
                    <a:cubicBezTo>
                      <a:pt x="1217" y="4"/>
                      <a:pt x="1180" y="0"/>
                      <a:pt x="1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3"/>
              <p:cNvSpPr/>
              <p:nvPr/>
            </p:nvSpPr>
            <p:spPr>
              <a:xfrm>
                <a:off x="1854124" y="2259878"/>
                <a:ext cx="149110" cy="21062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598" extrusionOk="0">
                    <a:moveTo>
                      <a:pt x="2765" y="0"/>
                    </a:moveTo>
                    <a:cubicBezTo>
                      <a:pt x="2301" y="0"/>
                      <a:pt x="1660" y="245"/>
                      <a:pt x="1161" y="595"/>
                    </a:cubicBezTo>
                    <a:cubicBezTo>
                      <a:pt x="851" y="810"/>
                      <a:pt x="597" y="1070"/>
                      <a:pt x="466" y="1332"/>
                    </a:cubicBezTo>
                    <a:cubicBezTo>
                      <a:pt x="0" y="2294"/>
                      <a:pt x="318" y="3857"/>
                      <a:pt x="564" y="4836"/>
                    </a:cubicBezTo>
                    <a:cubicBezTo>
                      <a:pt x="670" y="5251"/>
                      <a:pt x="826" y="5681"/>
                      <a:pt x="1080" y="6016"/>
                    </a:cubicBezTo>
                    <a:cubicBezTo>
                      <a:pt x="1228" y="6211"/>
                      <a:pt x="1412" y="6370"/>
                      <a:pt x="1635" y="6473"/>
                    </a:cubicBezTo>
                    <a:cubicBezTo>
                      <a:pt x="1816" y="6559"/>
                      <a:pt x="2009" y="6598"/>
                      <a:pt x="2203" y="6598"/>
                    </a:cubicBezTo>
                    <a:cubicBezTo>
                      <a:pt x="2751" y="6598"/>
                      <a:pt x="3312" y="6289"/>
                      <a:pt x="3666" y="5846"/>
                    </a:cubicBezTo>
                    <a:cubicBezTo>
                      <a:pt x="4146" y="5251"/>
                      <a:pt x="4325" y="4473"/>
                      <a:pt x="4450" y="3723"/>
                    </a:cubicBezTo>
                    <a:cubicBezTo>
                      <a:pt x="4578" y="2969"/>
                      <a:pt x="4670" y="2185"/>
                      <a:pt x="4447" y="1457"/>
                    </a:cubicBezTo>
                    <a:cubicBezTo>
                      <a:pt x="4227" y="724"/>
                      <a:pt x="3616" y="62"/>
                      <a:pt x="2857" y="4"/>
                    </a:cubicBezTo>
                    <a:cubicBezTo>
                      <a:pt x="2827" y="2"/>
                      <a:pt x="2796" y="0"/>
                      <a:pt x="2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3"/>
              <p:cNvSpPr/>
              <p:nvPr/>
            </p:nvSpPr>
            <p:spPr>
              <a:xfrm>
                <a:off x="1854124" y="2278872"/>
                <a:ext cx="58993" cy="173052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5421" extrusionOk="0">
                    <a:moveTo>
                      <a:pt x="1161" y="0"/>
                    </a:moveTo>
                    <a:cubicBezTo>
                      <a:pt x="851" y="215"/>
                      <a:pt x="597" y="475"/>
                      <a:pt x="466" y="737"/>
                    </a:cubicBezTo>
                    <a:cubicBezTo>
                      <a:pt x="0" y="1699"/>
                      <a:pt x="318" y="3262"/>
                      <a:pt x="564" y="4241"/>
                    </a:cubicBezTo>
                    <a:cubicBezTo>
                      <a:pt x="670" y="4656"/>
                      <a:pt x="826" y="5086"/>
                      <a:pt x="1080" y="5421"/>
                    </a:cubicBezTo>
                    <a:cubicBezTo>
                      <a:pt x="1228" y="5281"/>
                      <a:pt x="1351" y="5108"/>
                      <a:pt x="1443" y="4927"/>
                    </a:cubicBezTo>
                    <a:cubicBezTo>
                      <a:pt x="1644" y="4536"/>
                      <a:pt x="1719" y="4098"/>
                      <a:pt x="1769" y="3663"/>
                    </a:cubicBezTo>
                    <a:cubicBezTo>
                      <a:pt x="1833" y="3063"/>
                      <a:pt x="1847" y="2455"/>
                      <a:pt x="1811" y="1855"/>
                    </a:cubicBezTo>
                    <a:cubicBezTo>
                      <a:pt x="1786" y="1457"/>
                      <a:pt x="1736" y="1052"/>
                      <a:pt x="1591" y="684"/>
                    </a:cubicBezTo>
                    <a:cubicBezTo>
                      <a:pt x="1510" y="477"/>
                      <a:pt x="1359" y="198"/>
                      <a:pt x="1161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3"/>
              <p:cNvSpPr/>
              <p:nvPr/>
            </p:nvSpPr>
            <p:spPr>
              <a:xfrm>
                <a:off x="1912987" y="2264443"/>
                <a:ext cx="9736" cy="1098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44" extrusionOk="0">
                    <a:moveTo>
                      <a:pt x="162" y="0"/>
                    </a:moveTo>
                    <a:lnTo>
                      <a:pt x="0" y="92"/>
                    </a:lnTo>
                    <a:cubicBezTo>
                      <a:pt x="45" y="168"/>
                      <a:pt x="92" y="251"/>
                      <a:pt x="137" y="343"/>
                    </a:cubicBezTo>
                    <a:lnTo>
                      <a:pt x="305" y="265"/>
                    </a:lnTo>
                    <a:cubicBezTo>
                      <a:pt x="254" y="162"/>
                      <a:pt x="207" y="76"/>
                      <a:pt x="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1920808" y="2289118"/>
                <a:ext cx="19026" cy="14856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654" extrusionOk="0">
                    <a:moveTo>
                      <a:pt x="272" y="0"/>
                    </a:moveTo>
                    <a:lnTo>
                      <a:pt x="99" y="64"/>
                    </a:lnTo>
                    <a:cubicBezTo>
                      <a:pt x="154" y="221"/>
                      <a:pt x="202" y="385"/>
                      <a:pt x="244" y="552"/>
                    </a:cubicBezTo>
                    <a:lnTo>
                      <a:pt x="422" y="505"/>
                    </a:lnTo>
                    <a:cubicBezTo>
                      <a:pt x="380" y="332"/>
                      <a:pt x="327" y="162"/>
                      <a:pt x="272" y="0"/>
                    </a:cubicBezTo>
                    <a:close/>
                    <a:moveTo>
                      <a:pt x="531" y="1021"/>
                    </a:moveTo>
                    <a:lnTo>
                      <a:pt x="344" y="1049"/>
                    </a:lnTo>
                    <a:cubicBezTo>
                      <a:pt x="366" y="1216"/>
                      <a:pt x="386" y="1389"/>
                      <a:pt x="397" y="1560"/>
                    </a:cubicBezTo>
                    <a:lnTo>
                      <a:pt x="587" y="1546"/>
                    </a:lnTo>
                    <a:cubicBezTo>
                      <a:pt x="576" y="1367"/>
                      <a:pt x="553" y="1194"/>
                      <a:pt x="531" y="1021"/>
                    </a:cubicBezTo>
                    <a:close/>
                    <a:moveTo>
                      <a:pt x="408" y="2073"/>
                    </a:moveTo>
                    <a:cubicBezTo>
                      <a:pt x="408" y="2240"/>
                      <a:pt x="400" y="2413"/>
                      <a:pt x="386" y="2583"/>
                    </a:cubicBezTo>
                    <a:lnTo>
                      <a:pt x="576" y="2597"/>
                    </a:lnTo>
                    <a:cubicBezTo>
                      <a:pt x="590" y="2422"/>
                      <a:pt x="595" y="2246"/>
                      <a:pt x="595" y="2076"/>
                    </a:cubicBezTo>
                    <a:lnTo>
                      <a:pt x="408" y="2073"/>
                    </a:lnTo>
                    <a:close/>
                    <a:moveTo>
                      <a:pt x="330" y="3094"/>
                    </a:moveTo>
                    <a:cubicBezTo>
                      <a:pt x="311" y="3261"/>
                      <a:pt x="280" y="3429"/>
                      <a:pt x="246" y="3599"/>
                    </a:cubicBezTo>
                    <a:lnTo>
                      <a:pt x="433" y="3635"/>
                    </a:lnTo>
                    <a:cubicBezTo>
                      <a:pt x="467" y="3462"/>
                      <a:pt x="495" y="3289"/>
                      <a:pt x="517" y="3116"/>
                    </a:cubicBezTo>
                    <a:lnTo>
                      <a:pt x="330" y="3094"/>
                    </a:lnTo>
                    <a:close/>
                    <a:moveTo>
                      <a:pt x="135" y="4104"/>
                    </a:moveTo>
                    <a:cubicBezTo>
                      <a:pt x="93" y="4266"/>
                      <a:pt x="48" y="4433"/>
                      <a:pt x="1" y="4600"/>
                    </a:cubicBezTo>
                    <a:lnTo>
                      <a:pt x="182" y="4653"/>
                    </a:lnTo>
                    <a:cubicBezTo>
                      <a:pt x="232" y="4480"/>
                      <a:pt x="280" y="4310"/>
                      <a:pt x="316" y="4151"/>
                    </a:cubicBezTo>
                    <a:lnTo>
                      <a:pt x="135" y="4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3"/>
              <p:cNvSpPr/>
              <p:nvPr/>
            </p:nvSpPr>
            <p:spPr>
              <a:xfrm>
                <a:off x="1909859" y="2459036"/>
                <a:ext cx="8843" cy="10886"/>
              </a:xfrm>
              <a:custGeom>
                <a:avLst/>
                <a:gdLst/>
                <a:ahLst/>
                <a:cxnLst/>
                <a:rect l="l" t="t" r="r" b="b"/>
                <a:pathLst>
                  <a:path w="277" h="341" extrusionOk="0">
                    <a:moveTo>
                      <a:pt x="101" y="0"/>
                    </a:moveTo>
                    <a:cubicBezTo>
                      <a:pt x="71" y="86"/>
                      <a:pt x="37" y="181"/>
                      <a:pt x="1" y="271"/>
                    </a:cubicBezTo>
                    <a:lnTo>
                      <a:pt x="177" y="340"/>
                    </a:lnTo>
                    <a:cubicBezTo>
                      <a:pt x="213" y="251"/>
                      <a:pt x="249" y="156"/>
                      <a:pt x="277" y="64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1848697" y="2455461"/>
                <a:ext cx="104833" cy="51683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619" extrusionOk="0">
                    <a:moveTo>
                      <a:pt x="2729" y="0"/>
                    </a:moveTo>
                    <a:cubicBezTo>
                      <a:pt x="2706" y="176"/>
                      <a:pt x="2572" y="729"/>
                      <a:pt x="2266" y="893"/>
                    </a:cubicBezTo>
                    <a:cubicBezTo>
                      <a:pt x="2037" y="1015"/>
                      <a:pt x="1287" y="1058"/>
                      <a:pt x="610" y="1058"/>
                    </a:cubicBezTo>
                    <a:cubicBezTo>
                      <a:pt x="401" y="1058"/>
                      <a:pt x="200" y="1054"/>
                      <a:pt x="23" y="1047"/>
                    </a:cubicBezTo>
                    <a:lnTo>
                      <a:pt x="0" y="1605"/>
                    </a:lnTo>
                    <a:cubicBezTo>
                      <a:pt x="106" y="1607"/>
                      <a:pt x="363" y="1618"/>
                      <a:pt x="673" y="1618"/>
                    </a:cubicBezTo>
                    <a:cubicBezTo>
                      <a:pt x="1303" y="1618"/>
                      <a:pt x="2168" y="1579"/>
                      <a:pt x="2531" y="1384"/>
                    </a:cubicBezTo>
                    <a:cubicBezTo>
                      <a:pt x="3144" y="1055"/>
                      <a:pt x="3270" y="171"/>
                      <a:pt x="3284" y="70"/>
                    </a:cubicBezTo>
                    <a:lnTo>
                      <a:pt x="27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1759189" y="2481285"/>
                <a:ext cx="93724" cy="36998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159" extrusionOk="0">
                    <a:moveTo>
                      <a:pt x="2840" y="0"/>
                    </a:moveTo>
                    <a:cubicBezTo>
                      <a:pt x="2768" y="6"/>
                      <a:pt x="0" y="146"/>
                      <a:pt x="0" y="146"/>
                    </a:cubicBezTo>
                    <a:cubicBezTo>
                      <a:pt x="0" y="146"/>
                      <a:pt x="31" y="1041"/>
                      <a:pt x="171" y="1088"/>
                    </a:cubicBezTo>
                    <a:cubicBezTo>
                      <a:pt x="252" y="1115"/>
                      <a:pt x="1122" y="1159"/>
                      <a:pt x="1849" y="1159"/>
                    </a:cubicBezTo>
                    <a:cubicBezTo>
                      <a:pt x="2367" y="1159"/>
                      <a:pt x="2813" y="1136"/>
                      <a:pt x="2849" y="1069"/>
                    </a:cubicBezTo>
                    <a:cubicBezTo>
                      <a:pt x="2935" y="913"/>
                      <a:pt x="2919" y="0"/>
                      <a:pt x="28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13"/>
            <p:cNvGrpSpPr/>
            <p:nvPr/>
          </p:nvGrpSpPr>
          <p:grpSpPr>
            <a:xfrm>
              <a:off x="376681" y="2461885"/>
              <a:ext cx="686652" cy="515484"/>
              <a:chOff x="1373418" y="2982835"/>
              <a:chExt cx="686652" cy="515484"/>
            </a:xfrm>
          </p:grpSpPr>
          <p:sp>
            <p:nvSpPr>
              <p:cNvPr id="473" name="Google Shape;473;p13"/>
              <p:cNvSpPr/>
              <p:nvPr/>
            </p:nvSpPr>
            <p:spPr>
              <a:xfrm>
                <a:off x="1394519" y="3004382"/>
                <a:ext cx="665552" cy="493937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15473" extrusionOk="0">
                    <a:moveTo>
                      <a:pt x="17453" y="1"/>
                    </a:moveTo>
                    <a:cubicBezTo>
                      <a:pt x="11106" y="2057"/>
                      <a:pt x="5223" y="4294"/>
                      <a:pt x="0" y="6802"/>
                    </a:cubicBezTo>
                    <a:lnTo>
                      <a:pt x="3753" y="15473"/>
                    </a:lnTo>
                    <a:cubicBezTo>
                      <a:pt x="3753" y="15473"/>
                      <a:pt x="20848" y="12214"/>
                      <a:pt x="20734" y="11905"/>
                    </a:cubicBezTo>
                    <a:cubicBezTo>
                      <a:pt x="20620" y="11592"/>
                      <a:pt x="17453" y="1"/>
                      <a:pt x="17453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3"/>
              <p:cNvSpPr/>
              <p:nvPr/>
            </p:nvSpPr>
            <p:spPr>
              <a:xfrm>
                <a:off x="1374280" y="2984336"/>
                <a:ext cx="665648" cy="493969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15474" extrusionOk="0">
                    <a:moveTo>
                      <a:pt x="17457" y="1"/>
                    </a:moveTo>
                    <a:cubicBezTo>
                      <a:pt x="11110" y="2057"/>
                      <a:pt x="5226" y="4294"/>
                      <a:pt x="1" y="6802"/>
                    </a:cubicBezTo>
                    <a:lnTo>
                      <a:pt x="3753" y="15473"/>
                    </a:lnTo>
                    <a:cubicBezTo>
                      <a:pt x="3753" y="15473"/>
                      <a:pt x="20852" y="12215"/>
                      <a:pt x="20737" y="11905"/>
                    </a:cubicBezTo>
                    <a:cubicBezTo>
                      <a:pt x="20623" y="11592"/>
                      <a:pt x="17457" y="1"/>
                      <a:pt x="174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3"/>
              <p:cNvSpPr/>
              <p:nvPr/>
            </p:nvSpPr>
            <p:spPr>
              <a:xfrm>
                <a:off x="1654806" y="3260903"/>
                <a:ext cx="113421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3043" extrusionOk="0">
                    <a:moveTo>
                      <a:pt x="1752" y="1"/>
                    </a:moveTo>
                    <a:cubicBezTo>
                      <a:pt x="1363" y="1"/>
                      <a:pt x="1004" y="137"/>
                      <a:pt x="642" y="354"/>
                    </a:cubicBezTo>
                    <a:cubicBezTo>
                      <a:pt x="419" y="485"/>
                      <a:pt x="196" y="646"/>
                      <a:pt x="96" y="886"/>
                    </a:cubicBezTo>
                    <a:cubicBezTo>
                      <a:pt x="1" y="1098"/>
                      <a:pt x="23" y="1344"/>
                      <a:pt x="43" y="1578"/>
                    </a:cubicBezTo>
                    <a:cubicBezTo>
                      <a:pt x="71" y="1893"/>
                      <a:pt x="110" y="2234"/>
                      <a:pt x="308" y="2485"/>
                    </a:cubicBezTo>
                    <a:cubicBezTo>
                      <a:pt x="542" y="2772"/>
                      <a:pt x="944" y="2867"/>
                      <a:pt x="1309" y="2940"/>
                    </a:cubicBezTo>
                    <a:cubicBezTo>
                      <a:pt x="1559" y="2992"/>
                      <a:pt x="1815" y="3042"/>
                      <a:pt x="2069" y="3042"/>
                    </a:cubicBezTo>
                    <a:cubicBezTo>
                      <a:pt x="2183" y="3042"/>
                      <a:pt x="2296" y="3032"/>
                      <a:pt x="2408" y="3007"/>
                    </a:cubicBezTo>
                    <a:cubicBezTo>
                      <a:pt x="3318" y="2806"/>
                      <a:pt x="3552" y="1893"/>
                      <a:pt x="3357" y="1093"/>
                    </a:cubicBezTo>
                    <a:cubicBezTo>
                      <a:pt x="3203" y="468"/>
                      <a:pt x="2796" y="197"/>
                      <a:pt x="2191" y="58"/>
                    </a:cubicBezTo>
                    <a:cubicBezTo>
                      <a:pt x="2040" y="19"/>
                      <a:pt x="1894" y="1"/>
                      <a:pt x="1752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3"/>
              <p:cNvSpPr/>
              <p:nvPr/>
            </p:nvSpPr>
            <p:spPr>
              <a:xfrm>
                <a:off x="1373418" y="2982835"/>
                <a:ext cx="560559" cy="327589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0262" extrusionOk="0">
                    <a:moveTo>
                      <a:pt x="17406" y="1"/>
                    </a:moveTo>
                    <a:lnTo>
                      <a:pt x="10476" y="10041"/>
                    </a:lnTo>
                    <a:lnTo>
                      <a:pt x="56" y="6763"/>
                    </a:lnTo>
                    <a:lnTo>
                      <a:pt x="0" y="6941"/>
                    </a:lnTo>
                    <a:lnTo>
                      <a:pt x="10554" y="10261"/>
                    </a:lnTo>
                    <a:lnTo>
                      <a:pt x="17559" y="107"/>
                    </a:lnTo>
                    <a:lnTo>
                      <a:pt x="174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1643410" y="3254679"/>
                <a:ext cx="113325" cy="97108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3042" extrusionOk="0">
                    <a:moveTo>
                      <a:pt x="1750" y="1"/>
                    </a:moveTo>
                    <a:cubicBezTo>
                      <a:pt x="1361" y="1"/>
                      <a:pt x="1002" y="137"/>
                      <a:pt x="642" y="353"/>
                    </a:cubicBezTo>
                    <a:cubicBezTo>
                      <a:pt x="419" y="484"/>
                      <a:pt x="196" y="646"/>
                      <a:pt x="93" y="886"/>
                    </a:cubicBezTo>
                    <a:cubicBezTo>
                      <a:pt x="1" y="1098"/>
                      <a:pt x="20" y="1344"/>
                      <a:pt x="43" y="1578"/>
                    </a:cubicBezTo>
                    <a:cubicBezTo>
                      <a:pt x="70" y="1893"/>
                      <a:pt x="107" y="2234"/>
                      <a:pt x="308" y="2485"/>
                    </a:cubicBezTo>
                    <a:cubicBezTo>
                      <a:pt x="539" y="2772"/>
                      <a:pt x="941" y="2867"/>
                      <a:pt x="1306" y="2939"/>
                    </a:cubicBezTo>
                    <a:cubicBezTo>
                      <a:pt x="1556" y="2991"/>
                      <a:pt x="1813" y="3042"/>
                      <a:pt x="2066" y="3042"/>
                    </a:cubicBezTo>
                    <a:cubicBezTo>
                      <a:pt x="2180" y="3042"/>
                      <a:pt x="2294" y="3031"/>
                      <a:pt x="2406" y="3006"/>
                    </a:cubicBezTo>
                    <a:cubicBezTo>
                      <a:pt x="3315" y="2805"/>
                      <a:pt x="3549" y="1893"/>
                      <a:pt x="3354" y="1093"/>
                    </a:cubicBezTo>
                    <a:cubicBezTo>
                      <a:pt x="3201" y="468"/>
                      <a:pt x="2793" y="197"/>
                      <a:pt x="2191" y="58"/>
                    </a:cubicBezTo>
                    <a:cubicBezTo>
                      <a:pt x="2039" y="19"/>
                      <a:pt x="1892" y="1"/>
                      <a:pt x="17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1480994" y="3324172"/>
                <a:ext cx="534287" cy="128360"/>
              </a:xfrm>
              <a:custGeom>
                <a:avLst/>
                <a:gdLst/>
                <a:ahLst/>
                <a:cxnLst/>
                <a:rect l="l" t="t" r="r" b="b"/>
                <a:pathLst>
                  <a:path w="16737" h="4021" extrusionOk="0">
                    <a:moveTo>
                      <a:pt x="16694" y="1"/>
                    </a:moveTo>
                    <a:lnTo>
                      <a:pt x="16187" y="115"/>
                    </a:lnTo>
                    <a:lnTo>
                      <a:pt x="16228" y="296"/>
                    </a:lnTo>
                    <a:lnTo>
                      <a:pt x="16736" y="182"/>
                    </a:lnTo>
                    <a:lnTo>
                      <a:pt x="16694" y="1"/>
                    </a:lnTo>
                    <a:close/>
                    <a:moveTo>
                      <a:pt x="15679" y="232"/>
                    </a:moveTo>
                    <a:lnTo>
                      <a:pt x="15174" y="349"/>
                    </a:lnTo>
                    <a:lnTo>
                      <a:pt x="15216" y="531"/>
                    </a:lnTo>
                    <a:lnTo>
                      <a:pt x="15721" y="414"/>
                    </a:lnTo>
                    <a:lnTo>
                      <a:pt x="15679" y="232"/>
                    </a:lnTo>
                    <a:close/>
                    <a:moveTo>
                      <a:pt x="14666" y="467"/>
                    </a:moveTo>
                    <a:lnTo>
                      <a:pt x="14161" y="581"/>
                    </a:lnTo>
                    <a:lnTo>
                      <a:pt x="14203" y="762"/>
                    </a:lnTo>
                    <a:lnTo>
                      <a:pt x="14708" y="648"/>
                    </a:lnTo>
                    <a:lnTo>
                      <a:pt x="14666" y="467"/>
                    </a:lnTo>
                    <a:close/>
                    <a:moveTo>
                      <a:pt x="13656" y="698"/>
                    </a:moveTo>
                    <a:lnTo>
                      <a:pt x="13151" y="813"/>
                    </a:lnTo>
                    <a:lnTo>
                      <a:pt x="13193" y="994"/>
                    </a:lnTo>
                    <a:lnTo>
                      <a:pt x="13698" y="880"/>
                    </a:lnTo>
                    <a:lnTo>
                      <a:pt x="13656" y="698"/>
                    </a:lnTo>
                    <a:close/>
                    <a:moveTo>
                      <a:pt x="12643" y="930"/>
                    </a:moveTo>
                    <a:lnTo>
                      <a:pt x="12139" y="1047"/>
                    </a:lnTo>
                    <a:lnTo>
                      <a:pt x="12180" y="1228"/>
                    </a:lnTo>
                    <a:lnTo>
                      <a:pt x="12685" y="1111"/>
                    </a:lnTo>
                    <a:lnTo>
                      <a:pt x="12643" y="930"/>
                    </a:lnTo>
                    <a:close/>
                    <a:moveTo>
                      <a:pt x="11634" y="1164"/>
                    </a:moveTo>
                    <a:lnTo>
                      <a:pt x="11129" y="1278"/>
                    </a:lnTo>
                    <a:lnTo>
                      <a:pt x="11170" y="1460"/>
                    </a:lnTo>
                    <a:lnTo>
                      <a:pt x="11675" y="1345"/>
                    </a:lnTo>
                    <a:lnTo>
                      <a:pt x="11634" y="1164"/>
                    </a:lnTo>
                    <a:close/>
                    <a:moveTo>
                      <a:pt x="10621" y="1398"/>
                    </a:moveTo>
                    <a:lnTo>
                      <a:pt x="10116" y="1513"/>
                    </a:lnTo>
                    <a:lnTo>
                      <a:pt x="10158" y="1694"/>
                    </a:lnTo>
                    <a:lnTo>
                      <a:pt x="10663" y="1580"/>
                    </a:lnTo>
                    <a:lnTo>
                      <a:pt x="10621" y="1398"/>
                    </a:lnTo>
                    <a:close/>
                    <a:moveTo>
                      <a:pt x="9611" y="1627"/>
                    </a:moveTo>
                    <a:lnTo>
                      <a:pt x="9106" y="1744"/>
                    </a:lnTo>
                    <a:lnTo>
                      <a:pt x="9148" y="1926"/>
                    </a:lnTo>
                    <a:lnTo>
                      <a:pt x="9653" y="1809"/>
                    </a:lnTo>
                    <a:lnTo>
                      <a:pt x="9611" y="1627"/>
                    </a:lnTo>
                    <a:close/>
                    <a:moveTo>
                      <a:pt x="8598" y="1862"/>
                    </a:moveTo>
                    <a:lnTo>
                      <a:pt x="8093" y="1976"/>
                    </a:lnTo>
                    <a:lnTo>
                      <a:pt x="8135" y="2157"/>
                    </a:lnTo>
                    <a:lnTo>
                      <a:pt x="8640" y="2043"/>
                    </a:lnTo>
                    <a:lnTo>
                      <a:pt x="8598" y="1862"/>
                    </a:lnTo>
                    <a:close/>
                    <a:moveTo>
                      <a:pt x="7588" y="2096"/>
                    </a:moveTo>
                    <a:lnTo>
                      <a:pt x="7083" y="2210"/>
                    </a:lnTo>
                    <a:lnTo>
                      <a:pt x="7125" y="2392"/>
                    </a:lnTo>
                    <a:lnTo>
                      <a:pt x="7630" y="2277"/>
                    </a:lnTo>
                    <a:lnTo>
                      <a:pt x="7588" y="2096"/>
                    </a:lnTo>
                    <a:close/>
                    <a:moveTo>
                      <a:pt x="6576" y="2325"/>
                    </a:moveTo>
                    <a:lnTo>
                      <a:pt x="6071" y="2442"/>
                    </a:lnTo>
                    <a:lnTo>
                      <a:pt x="6113" y="2623"/>
                    </a:lnTo>
                    <a:lnTo>
                      <a:pt x="6618" y="2506"/>
                    </a:lnTo>
                    <a:lnTo>
                      <a:pt x="6576" y="2325"/>
                    </a:lnTo>
                    <a:close/>
                    <a:moveTo>
                      <a:pt x="5566" y="2559"/>
                    </a:moveTo>
                    <a:lnTo>
                      <a:pt x="5061" y="2673"/>
                    </a:lnTo>
                    <a:lnTo>
                      <a:pt x="5103" y="2855"/>
                    </a:lnTo>
                    <a:lnTo>
                      <a:pt x="5608" y="2740"/>
                    </a:lnTo>
                    <a:lnTo>
                      <a:pt x="5566" y="2559"/>
                    </a:lnTo>
                    <a:close/>
                    <a:moveTo>
                      <a:pt x="4553" y="2793"/>
                    </a:moveTo>
                    <a:lnTo>
                      <a:pt x="4048" y="2908"/>
                    </a:lnTo>
                    <a:lnTo>
                      <a:pt x="4090" y="3089"/>
                    </a:lnTo>
                    <a:lnTo>
                      <a:pt x="4595" y="2975"/>
                    </a:lnTo>
                    <a:lnTo>
                      <a:pt x="4553" y="2793"/>
                    </a:lnTo>
                    <a:close/>
                    <a:moveTo>
                      <a:pt x="3543" y="3028"/>
                    </a:moveTo>
                    <a:lnTo>
                      <a:pt x="3038" y="3142"/>
                    </a:lnTo>
                    <a:lnTo>
                      <a:pt x="3080" y="3323"/>
                    </a:lnTo>
                    <a:lnTo>
                      <a:pt x="3585" y="3209"/>
                    </a:lnTo>
                    <a:lnTo>
                      <a:pt x="3543" y="3028"/>
                    </a:lnTo>
                    <a:close/>
                    <a:moveTo>
                      <a:pt x="2530" y="3256"/>
                    </a:moveTo>
                    <a:lnTo>
                      <a:pt x="2026" y="3371"/>
                    </a:lnTo>
                    <a:lnTo>
                      <a:pt x="2067" y="3552"/>
                    </a:lnTo>
                    <a:lnTo>
                      <a:pt x="2572" y="3438"/>
                    </a:lnTo>
                    <a:lnTo>
                      <a:pt x="2530" y="3256"/>
                    </a:lnTo>
                    <a:close/>
                    <a:moveTo>
                      <a:pt x="1521" y="3491"/>
                    </a:moveTo>
                    <a:lnTo>
                      <a:pt x="1016" y="3605"/>
                    </a:lnTo>
                    <a:lnTo>
                      <a:pt x="1057" y="3786"/>
                    </a:lnTo>
                    <a:lnTo>
                      <a:pt x="1562" y="3672"/>
                    </a:lnTo>
                    <a:lnTo>
                      <a:pt x="1521" y="3491"/>
                    </a:lnTo>
                    <a:close/>
                    <a:moveTo>
                      <a:pt x="505" y="3725"/>
                    </a:moveTo>
                    <a:lnTo>
                      <a:pt x="0" y="3839"/>
                    </a:lnTo>
                    <a:lnTo>
                      <a:pt x="42" y="4021"/>
                    </a:lnTo>
                    <a:lnTo>
                      <a:pt x="547" y="3906"/>
                    </a:lnTo>
                    <a:lnTo>
                      <a:pt x="505" y="37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" name="Google Shape;479;p13"/>
            <p:cNvGrpSpPr/>
            <p:nvPr/>
          </p:nvGrpSpPr>
          <p:grpSpPr>
            <a:xfrm>
              <a:off x="8293892" y="1807941"/>
              <a:ext cx="642919" cy="554397"/>
              <a:chOff x="2060017" y="2599491"/>
              <a:chExt cx="642919" cy="554397"/>
            </a:xfrm>
          </p:grpSpPr>
          <p:sp>
            <p:nvSpPr>
              <p:cNvPr id="480" name="Google Shape;480;p13"/>
              <p:cNvSpPr/>
              <p:nvPr/>
            </p:nvSpPr>
            <p:spPr>
              <a:xfrm>
                <a:off x="2063560" y="2632082"/>
                <a:ext cx="639376" cy="521805"/>
              </a:xfrm>
              <a:custGeom>
                <a:avLst/>
                <a:gdLst/>
                <a:ahLst/>
                <a:cxnLst/>
                <a:rect l="l" t="t" r="r" b="b"/>
                <a:pathLst>
                  <a:path w="20029" h="16346" extrusionOk="0">
                    <a:moveTo>
                      <a:pt x="9486" y="0"/>
                    </a:moveTo>
                    <a:cubicBezTo>
                      <a:pt x="7159" y="0"/>
                      <a:pt x="4678" y="1092"/>
                      <a:pt x="3050" y="4374"/>
                    </a:cubicBezTo>
                    <a:cubicBezTo>
                      <a:pt x="1" y="10511"/>
                      <a:pt x="6883" y="13190"/>
                      <a:pt x="6883" y="13190"/>
                    </a:cubicBezTo>
                    <a:lnTo>
                      <a:pt x="6258" y="16178"/>
                    </a:lnTo>
                    <a:cubicBezTo>
                      <a:pt x="6239" y="16274"/>
                      <a:pt x="6315" y="16346"/>
                      <a:pt x="6396" y="16346"/>
                    </a:cubicBezTo>
                    <a:cubicBezTo>
                      <a:pt x="6430" y="16346"/>
                      <a:pt x="6464" y="16334"/>
                      <a:pt x="6493" y="16306"/>
                    </a:cubicBezTo>
                    <a:lnTo>
                      <a:pt x="8937" y="13974"/>
                    </a:lnTo>
                    <a:cubicBezTo>
                      <a:pt x="8937" y="13974"/>
                      <a:pt x="10311" y="15087"/>
                      <a:pt x="12142" y="15087"/>
                    </a:cubicBezTo>
                    <a:cubicBezTo>
                      <a:pt x="13485" y="15087"/>
                      <a:pt x="15073" y="14489"/>
                      <a:pt x="16544" y="12414"/>
                    </a:cubicBezTo>
                    <a:cubicBezTo>
                      <a:pt x="20029" y="7510"/>
                      <a:pt x="16974" y="3746"/>
                      <a:pt x="14547" y="1754"/>
                    </a:cubicBezTo>
                    <a:cubicBezTo>
                      <a:pt x="13419" y="826"/>
                      <a:pt x="11511" y="0"/>
                      <a:pt x="9486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2060017" y="2599491"/>
                <a:ext cx="639376" cy="521805"/>
              </a:xfrm>
              <a:custGeom>
                <a:avLst/>
                <a:gdLst/>
                <a:ahLst/>
                <a:cxnLst/>
                <a:rect l="l" t="t" r="r" b="b"/>
                <a:pathLst>
                  <a:path w="20029" h="16346" extrusionOk="0">
                    <a:moveTo>
                      <a:pt x="9487" y="0"/>
                    </a:moveTo>
                    <a:cubicBezTo>
                      <a:pt x="7160" y="0"/>
                      <a:pt x="4679" y="1092"/>
                      <a:pt x="3050" y="4374"/>
                    </a:cubicBezTo>
                    <a:cubicBezTo>
                      <a:pt x="0" y="10511"/>
                      <a:pt x="6883" y="13190"/>
                      <a:pt x="6883" y="13190"/>
                    </a:cubicBezTo>
                    <a:lnTo>
                      <a:pt x="6258" y="16177"/>
                    </a:lnTo>
                    <a:cubicBezTo>
                      <a:pt x="6238" y="16274"/>
                      <a:pt x="6315" y="16346"/>
                      <a:pt x="6396" y="16346"/>
                    </a:cubicBezTo>
                    <a:cubicBezTo>
                      <a:pt x="6429" y="16346"/>
                      <a:pt x="6464" y="16334"/>
                      <a:pt x="6492" y="16306"/>
                    </a:cubicBezTo>
                    <a:lnTo>
                      <a:pt x="8936" y="13974"/>
                    </a:lnTo>
                    <a:cubicBezTo>
                      <a:pt x="8936" y="13974"/>
                      <a:pt x="10310" y="15087"/>
                      <a:pt x="12141" y="15087"/>
                    </a:cubicBezTo>
                    <a:cubicBezTo>
                      <a:pt x="13483" y="15087"/>
                      <a:pt x="15071" y="14489"/>
                      <a:pt x="16544" y="12414"/>
                    </a:cubicBezTo>
                    <a:cubicBezTo>
                      <a:pt x="20028" y="7507"/>
                      <a:pt x="16973" y="3746"/>
                      <a:pt x="14546" y="1754"/>
                    </a:cubicBezTo>
                    <a:cubicBezTo>
                      <a:pt x="13418" y="826"/>
                      <a:pt x="11511" y="0"/>
                      <a:pt x="94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3"/>
              <p:cNvSpPr/>
              <p:nvPr/>
            </p:nvSpPr>
            <p:spPr>
              <a:xfrm>
                <a:off x="2229839" y="2848350"/>
                <a:ext cx="163188" cy="132127"/>
              </a:xfrm>
              <a:custGeom>
                <a:avLst/>
                <a:gdLst/>
                <a:ahLst/>
                <a:cxnLst/>
                <a:rect l="l" t="t" r="r" b="b"/>
                <a:pathLst>
                  <a:path w="5112" h="4139" extrusionOk="0">
                    <a:moveTo>
                      <a:pt x="271" y="0"/>
                    </a:moveTo>
                    <a:cubicBezTo>
                      <a:pt x="163" y="0"/>
                      <a:pt x="61" y="39"/>
                      <a:pt x="28" y="138"/>
                    </a:cubicBezTo>
                    <a:cubicBezTo>
                      <a:pt x="1" y="219"/>
                      <a:pt x="37" y="305"/>
                      <a:pt x="76" y="380"/>
                    </a:cubicBezTo>
                    <a:cubicBezTo>
                      <a:pt x="952" y="2177"/>
                      <a:pt x="2626" y="3566"/>
                      <a:pt x="4551" y="4096"/>
                    </a:cubicBezTo>
                    <a:cubicBezTo>
                      <a:pt x="4630" y="4118"/>
                      <a:pt x="4712" y="4139"/>
                      <a:pt x="4795" y="4139"/>
                    </a:cubicBezTo>
                    <a:cubicBezTo>
                      <a:pt x="4829" y="4139"/>
                      <a:pt x="4863" y="4135"/>
                      <a:pt x="4897" y="4127"/>
                    </a:cubicBezTo>
                    <a:cubicBezTo>
                      <a:pt x="5008" y="4099"/>
                      <a:pt x="5111" y="3990"/>
                      <a:pt x="5095" y="3876"/>
                    </a:cubicBezTo>
                    <a:cubicBezTo>
                      <a:pt x="5084" y="3803"/>
                      <a:pt x="5030" y="3748"/>
                      <a:pt x="4986" y="3692"/>
                    </a:cubicBezTo>
                    <a:cubicBezTo>
                      <a:pt x="4654" y="3321"/>
                      <a:pt x="4325" y="2953"/>
                      <a:pt x="3995" y="2581"/>
                    </a:cubicBezTo>
                    <a:cubicBezTo>
                      <a:pt x="3842" y="2411"/>
                      <a:pt x="3677" y="2194"/>
                      <a:pt x="3753" y="1979"/>
                    </a:cubicBezTo>
                    <a:cubicBezTo>
                      <a:pt x="3795" y="1853"/>
                      <a:pt x="3906" y="1770"/>
                      <a:pt x="3970" y="1658"/>
                    </a:cubicBezTo>
                    <a:cubicBezTo>
                      <a:pt x="4107" y="1438"/>
                      <a:pt x="4046" y="1131"/>
                      <a:pt x="3870" y="938"/>
                    </a:cubicBezTo>
                    <a:cubicBezTo>
                      <a:pt x="3697" y="749"/>
                      <a:pt x="3432" y="657"/>
                      <a:pt x="3172" y="640"/>
                    </a:cubicBezTo>
                    <a:cubicBezTo>
                      <a:pt x="3139" y="638"/>
                      <a:pt x="3107" y="637"/>
                      <a:pt x="3076" y="637"/>
                    </a:cubicBezTo>
                    <a:cubicBezTo>
                      <a:pt x="2783" y="637"/>
                      <a:pt x="2598" y="730"/>
                      <a:pt x="2333" y="866"/>
                    </a:cubicBezTo>
                    <a:cubicBezTo>
                      <a:pt x="2245" y="913"/>
                      <a:pt x="2149" y="933"/>
                      <a:pt x="2052" y="933"/>
                    </a:cubicBezTo>
                    <a:cubicBezTo>
                      <a:pt x="1811" y="933"/>
                      <a:pt x="1557" y="810"/>
                      <a:pt x="1370" y="679"/>
                    </a:cubicBezTo>
                    <a:cubicBezTo>
                      <a:pt x="1063" y="458"/>
                      <a:pt x="801" y="166"/>
                      <a:pt x="447" y="32"/>
                    </a:cubicBezTo>
                    <a:cubicBezTo>
                      <a:pt x="393" y="12"/>
                      <a:pt x="331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3"/>
              <p:cNvSpPr/>
              <p:nvPr/>
            </p:nvSpPr>
            <p:spPr>
              <a:xfrm>
                <a:off x="2319954" y="2655385"/>
                <a:ext cx="228374" cy="180107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56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3477" y="3984"/>
                      <a:pt x="7154" y="5641"/>
                    </a:cubicBezTo>
                    <a:cubicBezTo>
                      <a:pt x="7154" y="5641"/>
                      <a:pt x="5645" y="78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3"/>
              <p:cNvSpPr/>
              <p:nvPr/>
            </p:nvSpPr>
            <p:spPr>
              <a:xfrm>
                <a:off x="2266166" y="2655481"/>
                <a:ext cx="282163" cy="269777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451" extrusionOk="0">
                    <a:moveTo>
                      <a:pt x="1686" y="0"/>
                    </a:moveTo>
                    <a:cubicBezTo>
                      <a:pt x="1686" y="0"/>
                      <a:pt x="1097" y="2676"/>
                      <a:pt x="746" y="3404"/>
                    </a:cubicBezTo>
                    <a:cubicBezTo>
                      <a:pt x="704" y="3493"/>
                      <a:pt x="654" y="3602"/>
                      <a:pt x="606" y="3727"/>
                    </a:cubicBezTo>
                    <a:cubicBezTo>
                      <a:pt x="266" y="4620"/>
                      <a:pt x="1" y="6353"/>
                      <a:pt x="2383" y="7837"/>
                    </a:cubicBezTo>
                    <a:cubicBezTo>
                      <a:pt x="3098" y="8283"/>
                      <a:pt x="3737" y="8451"/>
                      <a:pt x="4299" y="8451"/>
                    </a:cubicBezTo>
                    <a:cubicBezTo>
                      <a:pt x="5868" y="8451"/>
                      <a:pt x="6841" y="7137"/>
                      <a:pt x="7215" y="6883"/>
                    </a:cubicBezTo>
                    <a:cubicBezTo>
                      <a:pt x="7726" y="6540"/>
                      <a:pt x="8839" y="5641"/>
                      <a:pt x="8839" y="5641"/>
                    </a:cubicBezTo>
                    <a:lnTo>
                      <a:pt x="8027" y="5000"/>
                    </a:lnTo>
                    <a:lnTo>
                      <a:pt x="1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3"/>
              <p:cNvSpPr/>
              <p:nvPr/>
            </p:nvSpPr>
            <p:spPr>
              <a:xfrm>
                <a:off x="2403747" y="2844105"/>
                <a:ext cx="171839" cy="127339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3989" extrusionOk="0">
                    <a:moveTo>
                      <a:pt x="3697" y="0"/>
                    </a:moveTo>
                    <a:cubicBezTo>
                      <a:pt x="3248" y="0"/>
                      <a:pt x="2805" y="138"/>
                      <a:pt x="2436" y="402"/>
                    </a:cubicBezTo>
                    <a:lnTo>
                      <a:pt x="2830" y="954"/>
                    </a:lnTo>
                    <a:cubicBezTo>
                      <a:pt x="3084" y="775"/>
                      <a:pt x="3397" y="681"/>
                      <a:pt x="3709" y="681"/>
                    </a:cubicBezTo>
                    <a:cubicBezTo>
                      <a:pt x="3840" y="681"/>
                      <a:pt x="3971" y="697"/>
                      <a:pt x="4096" y="731"/>
                    </a:cubicBezTo>
                    <a:cubicBezTo>
                      <a:pt x="4108" y="731"/>
                      <a:pt x="4113" y="734"/>
                      <a:pt x="4124" y="737"/>
                    </a:cubicBezTo>
                    <a:cubicBezTo>
                      <a:pt x="4361" y="812"/>
                      <a:pt x="4534" y="943"/>
                      <a:pt x="4610" y="1113"/>
                    </a:cubicBezTo>
                    <a:cubicBezTo>
                      <a:pt x="4682" y="1278"/>
                      <a:pt x="4660" y="1481"/>
                      <a:pt x="4557" y="1693"/>
                    </a:cubicBezTo>
                    <a:cubicBezTo>
                      <a:pt x="4423" y="1961"/>
                      <a:pt x="4250" y="2235"/>
                      <a:pt x="4004" y="2544"/>
                    </a:cubicBezTo>
                    <a:cubicBezTo>
                      <a:pt x="3962" y="2597"/>
                      <a:pt x="3923" y="2648"/>
                      <a:pt x="3882" y="2703"/>
                    </a:cubicBezTo>
                    <a:cubicBezTo>
                      <a:pt x="3725" y="2913"/>
                      <a:pt x="3566" y="3130"/>
                      <a:pt x="3393" y="3242"/>
                    </a:cubicBezTo>
                    <a:cubicBezTo>
                      <a:pt x="3318" y="3291"/>
                      <a:pt x="3236" y="3312"/>
                      <a:pt x="3145" y="3312"/>
                    </a:cubicBezTo>
                    <a:cubicBezTo>
                      <a:pt x="2925" y="3312"/>
                      <a:pt x="2656" y="3186"/>
                      <a:pt x="2330" y="3019"/>
                    </a:cubicBezTo>
                    <a:cubicBezTo>
                      <a:pt x="2261" y="2982"/>
                      <a:pt x="2194" y="2949"/>
                      <a:pt x="2130" y="2918"/>
                    </a:cubicBezTo>
                    <a:cubicBezTo>
                      <a:pt x="1697" y="2703"/>
                      <a:pt x="947" y="2193"/>
                      <a:pt x="500" y="1886"/>
                    </a:cubicBezTo>
                    <a:lnTo>
                      <a:pt x="380" y="1805"/>
                    </a:lnTo>
                    <a:lnTo>
                      <a:pt x="1" y="2363"/>
                    </a:lnTo>
                    <a:lnTo>
                      <a:pt x="121" y="2444"/>
                    </a:lnTo>
                    <a:cubicBezTo>
                      <a:pt x="615" y="2781"/>
                      <a:pt x="1357" y="3289"/>
                      <a:pt x="1839" y="3524"/>
                    </a:cubicBezTo>
                    <a:cubicBezTo>
                      <a:pt x="1898" y="3551"/>
                      <a:pt x="1962" y="3582"/>
                      <a:pt x="2029" y="3618"/>
                    </a:cubicBezTo>
                    <a:cubicBezTo>
                      <a:pt x="2244" y="3730"/>
                      <a:pt x="2492" y="3858"/>
                      <a:pt x="2757" y="3931"/>
                    </a:cubicBezTo>
                    <a:cubicBezTo>
                      <a:pt x="2886" y="3966"/>
                      <a:pt x="3019" y="3988"/>
                      <a:pt x="3153" y="3988"/>
                    </a:cubicBezTo>
                    <a:cubicBezTo>
                      <a:pt x="3359" y="3988"/>
                      <a:pt x="3569" y="3936"/>
                      <a:pt x="3770" y="3797"/>
                    </a:cubicBezTo>
                    <a:cubicBezTo>
                      <a:pt x="4041" y="3618"/>
                      <a:pt x="4244" y="3345"/>
                      <a:pt x="4426" y="3105"/>
                    </a:cubicBezTo>
                    <a:cubicBezTo>
                      <a:pt x="4462" y="3052"/>
                      <a:pt x="4501" y="3002"/>
                      <a:pt x="4537" y="2954"/>
                    </a:cubicBezTo>
                    <a:cubicBezTo>
                      <a:pt x="4811" y="2606"/>
                      <a:pt x="5009" y="2299"/>
                      <a:pt x="5162" y="1989"/>
                    </a:cubicBezTo>
                    <a:cubicBezTo>
                      <a:pt x="5357" y="1599"/>
                      <a:pt x="5382" y="1191"/>
                      <a:pt x="5229" y="843"/>
                    </a:cubicBezTo>
                    <a:cubicBezTo>
                      <a:pt x="5073" y="485"/>
                      <a:pt x="4746" y="218"/>
                      <a:pt x="4314" y="89"/>
                    </a:cubicBezTo>
                    <a:cubicBezTo>
                      <a:pt x="4112" y="29"/>
                      <a:pt x="3904" y="0"/>
                      <a:pt x="3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3"/>
              <p:cNvSpPr/>
              <p:nvPr/>
            </p:nvSpPr>
            <p:spPr>
              <a:xfrm>
                <a:off x="2280435" y="2777325"/>
                <a:ext cx="184544" cy="129222"/>
              </a:xfrm>
              <a:custGeom>
                <a:avLst/>
                <a:gdLst/>
                <a:ahLst/>
                <a:cxnLst/>
                <a:rect l="l" t="t" r="r" b="b"/>
                <a:pathLst>
                  <a:path w="5781" h="4048" extrusionOk="0">
                    <a:moveTo>
                      <a:pt x="1122" y="185"/>
                    </a:moveTo>
                    <a:cubicBezTo>
                      <a:pt x="1238" y="185"/>
                      <a:pt x="1352" y="197"/>
                      <a:pt x="1459" y="231"/>
                    </a:cubicBezTo>
                    <a:cubicBezTo>
                      <a:pt x="1601" y="276"/>
                      <a:pt x="1730" y="379"/>
                      <a:pt x="1800" y="496"/>
                    </a:cubicBezTo>
                    <a:cubicBezTo>
                      <a:pt x="1825" y="538"/>
                      <a:pt x="1808" y="574"/>
                      <a:pt x="1800" y="588"/>
                    </a:cubicBezTo>
                    <a:cubicBezTo>
                      <a:pt x="1783" y="616"/>
                      <a:pt x="1755" y="633"/>
                      <a:pt x="1716" y="633"/>
                    </a:cubicBezTo>
                    <a:cubicBezTo>
                      <a:pt x="1289" y="630"/>
                      <a:pt x="857" y="555"/>
                      <a:pt x="441" y="424"/>
                    </a:cubicBezTo>
                    <a:cubicBezTo>
                      <a:pt x="430" y="401"/>
                      <a:pt x="421" y="382"/>
                      <a:pt x="430" y="365"/>
                    </a:cubicBezTo>
                    <a:cubicBezTo>
                      <a:pt x="444" y="268"/>
                      <a:pt x="625" y="231"/>
                      <a:pt x="706" y="220"/>
                    </a:cubicBezTo>
                    <a:cubicBezTo>
                      <a:pt x="838" y="203"/>
                      <a:pt x="981" y="185"/>
                      <a:pt x="1122" y="185"/>
                    </a:cubicBezTo>
                    <a:close/>
                    <a:moveTo>
                      <a:pt x="3072" y="978"/>
                    </a:moveTo>
                    <a:cubicBezTo>
                      <a:pt x="3321" y="978"/>
                      <a:pt x="3576" y="1048"/>
                      <a:pt x="3794" y="1188"/>
                    </a:cubicBezTo>
                    <a:cubicBezTo>
                      <a:pt x="3844" y="1216"/>
                      <a:pt x="3833" y="1266"/>
                      <a:pt x="3830" y="1280"/>
                    </a:cubicBezTo>
                    <a:cubicBezTo>
                      <a:pt x="3822" y="1314"/>
                      <a:pt x="3800" y="1344"/>
                      <a:pt x="3750" y="1350"/>
                    </a:cubicBezTo>
                    <a:cubicBezTo>
                      <a:pt x="3640" y="1356"/>
                      <a:pt x="3531" y="1359"/>
                      <a:pt x="3423" y="1359"/>
                    </a:cubicBezTo>
                    <a:cubicBezTo>
                      <a:pt x="3050" y="1359"/>
                      <a:pt x="2680" y="1322"/>
                      <a:pt x="2316" y="1247"/>
                    </a:cubicBezTo>
                    <a:cubicBezTo>
                      <a:pt x="2391" y="1183"/>
                      <a:pt x="2469" y="1132"/>
                      <a:pt x="2544" y="1093"/>
                    </a:cubicBezTo>
                    <a:cubicBezTo>
                      <a:pt x="2707" y="1016"/>
                      <a:pt x="2888" y="978"/>
                      <a:pt x="3072" y="978"/>
                    </a:cubicBezTo>
                    <a:close/>
                    <a:moveTo>
                      <a:pt x="4183" y="2266"/>
                    </a:moveTo>
                    <a:cubicBezTo>
                      <a:pt x="4234" y="2266"/>
                      <a:pt x="4285" y="2271"/>
                      <a:pt x="4333" y="2279"/>
                    </a:cubicBezTo>
                    <a:cubicBezTo>
                      <a:pt x="4539" y="2318"/>
                      <a:pt x="4729" y="2396"/>
                      <a:pt x="4910" y="2508"/>
                    </a:cubicBezTo>
                    <a:cubicBezTo>
                      <a:pt x="4958" y="2541"/>
                      <a:pt x="4952" y="2586"/>
                      <a:pt x="4952" y="2600"/>
                    </a:cubicBezTo>
                    <a:cubicBezTo>
                      <a:pt x="4949" y="2617"/>
                      <a:pt x="4938" y="2656"/>
                      <a:pt x="4891" y="2672"/>
                    </a:cubicBezTo>
                    <a:cubicBezTo>
                      <a:pt x="4740" y="2717"/>
                      <a:pt x="4576" y="2738"/>
                      <a:pt x="4402" y="2738"/>
                    </a:cubicBezTo>
                    <a:cubicBezTo>
                      <a:pt x="4269" y="2738"/>
                      <a:pt x="4129" y="2726"/>
                      <a:pt x="3987" y="2700"/>
                    </a:cubicBezTo>
                    <a:cubicBezTo>
                      <a:pt x="3959" y="2697"/>
                      <a:pt x="3931" y="2686"/>
                      <a:pt x="3900" y="2683"/>
                    </a:cubicBezTo>
                    <a:cubicBezTo>
                      <a:pt x="3842" y="2589"/>
                      <a:pt x="3828" y="2485"/>
                      <a:pt x="3861" y="2407"/>
                    </a:cubicBezTo>
                    <a:cubicBezTo>
                      <a:pt x="3914" y="2302"/>
                      <a:pt x="4047" y="2266"/>
                      <a:pt x="4183" y="2266"/>
                    </a:cubicBezTo>
                    <a:close/>
                    <a:moveTo>
                      <a:pt x="1121" y="1"/>
                    </a:moveTo>
                    <a:cubicBezTo>
                      <a:pt x="970" y="1"/>
                      <a:pt x="821" y="20"/>
                      <a:pt x="681" y="36"/>
                    </a:cubicBezTo>
                    <a:cubicBezTo>
                      <a:pt x="346" y="78"/>
                      <a:pt x="260" y="226"/>
                      <a:pt x="246" y="340"/>
                    </a:cubicBezTo>
                    <a:cubicBezTo>
                      <a:pt x="246" y="346"/>
                      <a:pt x="240" y="351"/>
                      <a:pt x="240" y="357"/>
                    </a:cubicBezTo>
                    <a:cubicBezTo>
                      <a:pt x="176" y="332"/>
                      <a:pt x="109" y="304"/>
                      <a:pt x="42" y="276"/>
                    </a:cubicBezTo>
                    <a:cubicBezTo>
                      <a:pt x="28" y="334"/>
                      <a:pt x="11" y="399"/>
                      <a:pt x="0" y="463"/>
                    </a:cubicBezTo>
                    <a:cubicBezTo>
                      <a:pt x="109" y="507"/>
                      <a:pt x="218" y="546"/>
                      <a:pt x="329" y="583"/>
                    </a:cubicBezTo>
                    <a:cubicBezTo>
                      <a:pt x="371" y="633"/>
                      <a:pt x="430" y="680"/>
                      <a:pt x="502" y="725"/>
                    </a:cubicBezTo>
                    <a:cubicBezTo>
                      <a:pt x="968" y="1012"/>
                      <a:pt x="1473" y="1224"/>
                      <a:pt x="2003" y="1364"/>
                    </a:cubicBezTo>
                    <a:cubicBezTo>
                      <a:pt x="1964" y="1453"/>
                      <a:pt x="1939" y="1545"/>
                      <a:pt x="1945" y="1648"/>
                    </a:cubicBezTo>
                    <a:cubicBezTo>
                      <a:pt x="1950" y="1835"/>
                      <a:pt x="2056" y="2028"/>
                      <a:pt x="2226" y="2170"/>
                    </a:cubicBezTo>
                    <a:cubicBezTo>
                      <a:pt x="2377" y="2296"/>
                      <a:pt x="2558" y="2377"/>
                      <a:pt x="2715" y="2446"/>
                    </a:cubicBezTo>
                    <a:cubicBezTo>
                      <a:pt x="3038" y="2589"/>
                      <a:pt x="3404" y="2753"/>
                      <a:pt x="3791" y="2842"/>
                    </a:cubicBezTo>
                    <a:cubicBezTo>
                      <a:pt x="3875" y="2940"/>
                      <a:pt x="3981" y="3018"/>
                      <a:pt x="4068" y="3080"/>
                    </a:cubicBezTo>
                    <a:cubicBezTo>
                      <a:pt x="4612" y="3465"/>
                      <a:pt x="5119" y="3785"/>
                      <a:pt x="5613" y="4048"/>
                    </a:cubicBezTo>
                    <a:cubicBezTo>
                      <a:pt x="5672" y="4009"/>
                      <a:pt x="5725" y="3967"/>
                      <a:pt x="5781" y="3928"/>
                    </a:cubicBezTo>
                    <a:cubicBezTo>
                      <a:pt x="5267" y="3663"/>
                      <a:pt x="4737" y="3331"/>
                      <a:pt x="4168" y="2932"/>
                    </a:cubicBezTo>
                    <a:lnTo>
                      <a:pt x="4137" y="2909"/>
                    </a:lnTo>
                    <a:lnTo>
                      <a:pt x="4137" y="2909"/>
                    </a:lnTo>
                    <a:cubicBezTo>
                      <a:pt x="4224" y="2919"/>
                      <a:pt x="4310" y="2924"/>
                      <a:pt x="4395" y="2924"/>
                    </a:cubicBezTo>
                    <a:cubicBezTo>
                      <a:pt x="4586" y="2924"/>
                      <a:pt x="4769" y="2899"/>
                      <a:pt x="4938" y="2851"/>
                    </a:cubicBezTo>
                    <a:cubicBezTo>
                      <a:pt x="5044" y="2820"/>
                      <a:pt x="5117" y="2731"/>
                      <a:pt x="5133" y="2625"/>
                    </a:cubicBezTo>
                    <a:cubicBezTo>
                      <a:pt x="5150" y="2513"/>
                      <a:pt x="5100" y="2407"/>
                      <a:pt x="5005" y="2349"/>
                    </a:cubicBezTo>
                    <a:cubicBezTo>
                      <a:pt x="4807" y="2223"/>
                      <a:pt x="4592" y="2139"/>
                      <a:pt x="4363" y="2095"/>
                    </a:cubicBezTo>
                    <a:cubicBezTo>
                      <a:pt x="4301" y="2082"/>
                      <a:pt x="4236" y="2075"/>
                      <a:pt x="4170" y="2075"/>
                    </a:cubicBezTo>
                    <a:cubicBezTo>
                      <a:pt x="3972" y="2075"/>
                      <a:pt x="3776" y="2141"/>
                      <a:pt x="3685" y="2324"/>
                    </a:cubicBezTo>
                    <a:cubicBezTo>
                      <a:pt x="3646" y="2416"/>
                      <a:pt x="3638" y="2519"/>
                      <a:pt x="3666" y="2625"/>
                    </a:cubicBezTo>
                    <a:cubicBezTo>
                      <a:pt x="3351" y="2533"/>
                      <a:pt x="3052" y="2399"/>
                      <a:pt x="2784" y="2279"/>
                    </a:cubicBezTo>
                    <a:cubicBezTo>
                      <a:pt x="2631" y="2212"/>
                      <a:pt x="2469" y="2139"/>
                      <a:pt x="2341" y="2031"/>
                    </a:cubicBezTo>
                    <a:cubicBezTo>
                      <a:pt x="2207" y="1919"/>
                      <a:pt x="2129" y="1777"/>
                      <a:pt x="2126" y="1640"/>
                    </a:cubicBezTo>
                    <a:cubicBezTo>
                      <a:pt x="2120" y="1556"/>
                      <a:pt x="2145" y="1481"/>
                      <a:pt x="2185" y="1411"/>
                    </a:cubicBezTo>
                    <a:cubicBezTo>
                      <a:pt x="2595" y="1502"/>
                      <a:pt x="3014" y="1549"/>
                      <a:pt x="3434" y="1549"/>
                    </a:cubicBezTo>
                    <a:cubicBezTo>
                      <a:pt x="3543" y="1549"/>
                      <a:pt x="3652" y="1546"/>
                      <a:pt x="3761" y="1540"/>
                    </a:cubicBezTo>
                    <a:cubicBezTo>
                      <a:pt x="3878" y="1531"/>
                      <a:pt x="3976" y="1448"/>
                      <a:pt x="4006" y="1330"/>
                    </a:cubicBezTo>
                    <a:cubicBezTo>
                      <a:pt x="4034" y="1213"/>
                      <a:pt x="3990" y="1093"/>
                      <a:pt x="3889" y="1035"/>
                    </a:cubicBezTo>
                    <a:cubicBezTo>
                      <a:pt x="3641" y="877"/>
                      <a:pt x="3350" y="796"/>
                      <a:pt x="3064" y="796"/>
                    </a:cubicBezTo>
                    <a:cubicBezTo>
                      <a:pt x="2853" y="796"/>
                      <a:pt x="2645" y="840"/>
                      <a:pt x="2458" y="929"/>
                    </a:cubicBezTo>
                    <a:cubicBezTo>
                      <a:pt x="2338" y="987"/>
                      <a:pt x="2204" y="1079"/>
                      <a:pt x="2104" y="1202"/>
                    </a:cubicBezTo>
                    <a:cubicBezTo>
                      <a:pt x="1677" y="1096"/>
                      <a:pt x="1269" y="940"/>
                      <a:pt x="887" y="736"/>
                    </a:cubicBezTo>
                    <a:lnTo>
                      <a:pt x="887" y="736"/>
                    </a:lnTo>
                    <a:cubicBezTo>
                      <a:pt x="1158" y="789"/>
                      <a:pt x="1437" y="820"/>
                      <a:pt x="1716" y="828"/>
                    </a:cubicBezTo>
                    <a:cubicBezTo>
                      <a:pt x="1718" y="828"/>
                      <a:pt x="1721" y="828"/>
                      <a:pt x="1724" y="828"/>
                    </a:cubicBezTo>
                    <a:cubicBezTo>
                      <a:pt x="1826" y="828"/>
                      <a:pt x="1912" y="776"/>
                      <a:pt x="1964" y="689"/>
                    </a:cubicBezTo>
                    <a:cubicBezTo>
                      <a:pt x="2017" y="602"/>
                      <a:pt x="2017" y="496"/>
                      <a:pt x="1964" y="410"/>
                    </a:cubicBezTo>
                    <a:cubicBezTo>
                      <a:pt x="1869" y="248"/>
                      <a:pt x="1702" y="120"/>
                      <a:pt x="1518" y="58"/>
                    </a:cubicBezTo>
                    <a:cubicBezTo>
                      <a:pt x="1387" y="15"/>
                      <a:pt x="1253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3"/>
              <p:cNvSpPr/>
              <p:nvPr/>
            </p:nvSpPr>
            <p:spPr>
              <a:xfrm>
                <a:off x="2266166" y="2774452"/>
                <a:ext cx="282163" cy="150802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4724" extrusionOk="0">
                    <a:moveTo>
                      <a:pt x="606" y="0"/>
                    </a:moveTo>
                    <a:lnTo>
                      <a:pt x="606" y="0"/>
                    </a:lnTo>
                    <a:cubicBezTo>
                      <a:pt x="266" y="893"/>
                      <a:pt x="1" y="2626"/>
                      <a:pt x="2383" y="4110"/>
                    </a:cubicBezTo>
                    <a:cubicBezTo>
                      <a:pt x="3098" y="4556"/>
                      <a:pt x="3737" y="4724"/>
                      <a:pt x="4299" y="4724"/>
                    </a:cubicBezTo>
                    <a:cubicBezTo>
                      <a:pt x="5868" y="4724"/>
                      <a:pt x="6841" y="3410"/>
                      <a:pt x="7215" y="3156"/>
                    </a:cubicBezTo>
                    <a:cubicBezTo>
                      <a:pt x="7726" y="2813"/>
                      <a:pt x="8839" y="1914"/>
                      <a:pt x="8839" y="1914"/>
                    </a:cubicBezTo>
                    <a:lnTo>
                      <a:pt x="8021" y="1270"/>
                    </a:lnTo>
                    <a:cubicBezTo>
                      <a:pt x="6958" y="1487"/>
                      <a:pt x="5843" y="1672"/>
                      <a:pt x="5028" y="1697"/>
                    </a:cubicBezTo>
                    <a:cubicBezTo>
                      <a:pt x="5004" y="1697"/>
                      <a:pt x="4981" y="1698"/>
                      <a:pt x="4957" y="1698"/>
                    </a:cubicBezTo>
                    <a:cubicBezTo>
                      <a:pt x="3668" y="1698"/>
                      <a:pt x="1847" y="751"/>
                      <a:pt x="606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" name="Google Shape;488;p13"/>
            <p:cNvGrpSpPr/>
            <p:nvPr/>
          </p:nvGrpSpPr>
          <p:grpSpPr>
            <a:xfrm>
              <a:off x="8235500" y="3602586"/>
              <a:ext cx="908505" cy="1386639"/>
              <a:chOff x="-100675" y="2984623"/>
              <a:chExt cx="908505" cy="1386639"/>
            </a:xfrm>
          </p:grpSpPr>
          <p:sp>
            <p:nvSpPr>
              <p:cNvPr id="489" name="Google Shape;489;p13"/>
              <p:cNvSpPr/>
              <p:nvPr/>
            </p:nvSpPr>
            <p:spPr>
              <a:xfrm>
                <a:off x="197663" y="3300773"/>
                <a:ext cx="610167" cy="1070489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33534" extrusionOk="0">
                    <a:moveTo>
                      <a:pt x="2109" y="0"/>
                    </a:moveTo>
                    <a:cubicBezTo>
                      <a:pt x="23" y="3551"/>
                      <a:pt x="0" y="8394"/>
                      <a:pt x="2051" y="12953"/>
                    </a:cubicBezTo>
                    <a:cubicBezTo>
                      <a:pt x="3926" y="17124"/>
                      <a:pt x="7217" y="20603"/>
                      <a:pt x="10155" y="23535"/>
                    </a:cubicBezTo>
                    <a:cubicBezTo>
                      <a:pt x="10509" y="23886"/>
                      <a:pt x="10867" y="24243"/>
                      <a:pt x="11224" y="24595"/>
                    </a:cubicBezTo>
                    <a:cubicBezTo>
                      <a:pt x="13997" y="27348"/>
                      <a:pt x="16859" y="30188"/>
                      <a:pt x="18951" y="33533"/>
                    </a:cubicBezTo>
                    <a:lnTo>
                      <a:pt x="19113" y="33433"/>
                    </a:lnTo>
                    <a:cubicBezTo>
                      <a:pt x="17010" y="30071"/>
                      <a:pt x="14136" y="27217"/>
                      <a:pt x="11358" y="24464"/>
                    </a:cubicBezTo>
                    <a:cubicBezTo>
                      <a:pt x="10998" y="24112"/>
                      <a:pt x="10638" y="23755"/>
                      <a:pt x="10286" y="23404"/>
                    </a:cubicBezTo>
                    <a:cubicBezTo>
                      <a:pt x="7360" y="20480"/>
                      <a:pt x="4082" y="17015"/>
                      <a:pt x="2221" y="12875"/>
                    </a:cubicBezTo>
                    <a:cubicBezTo>
                      <a:pt x="196" y="8372"/>
                      <a:pt x="212" y="3596"/>
                      <a:pt x="2268" y="95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3"/>
              <p:cNvSpPr/>
              <p:nvPr/>
            </p:nvSpPr>
            <p:spPr>
              <a:xfrm>
                <a:off x="-100675" y="3375565"/>
                <a:ext cx="344859" cy="274119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587" extrusionOk="0">
                    <a:moveTo>
                      <a:pt x="527" y="1"/>
                    </a:moveTo>
                    <a:cubicBezTo>
                      <a:pt x="351" y="1"/>
                      <a:pt x="176" y="5"/>
                      <a:pt x="1" y="14"/>
                    </a:cubicBezTo>
                    <a:cubicBezTo>
                      <a:pt x="676" y="2416"/>
                      <a:pt x="1708" y="4807"/>
                      <a:pt x="3524" y="6515"/>
                    </a:cubicBezTo>
                    <a:cubicBezTo>
                      <a:pt x="4840" y="7750"/>
                      <a:pt x="6642" y="8586"/>
                      <a:pt x="8466" y="8586"/>
                    </a:cubicBezTo>
                    <a:cubicBezTo>
                      <a:pt x="8719" y="8586"/>
                      <a:pt x="8971" y="8570"/>
                      <a:pt x="9224" y="8537"/>
                    </a:cubicBezTo>
                    <a:cubicBezTo>
                      <a:pt x="10150" y="8414"/>
                      <a:pt x="10803" y="8163"/>
                      <a:pt x="10448" y="7153"/>
                    </a:cubicBezTo>
                    <a:cubicBezTo>
                      <a:pt x="10116" y="6219"/>
                      <a:pt x="9556" y="5242"/>
                      <a:pt x="8992" y="4431"/>
                    </a:cubicBezTo>
                    <a:cubicBezTo>
                      <a:pt x="8286" y="3404"/>
                      <a:pt x="7393" y="2508"/>
                      <a:pt x="6364" y="1803"/>
                    </a:cubicBezTo>
                    <a:cubicBezTo>
                      <a:pt x="4657" y="633"/>
                      <a:pt x="2594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3"/>
              <p:cNvSpPr/>
              <p:nvPr/>
            </p:nvSpPr>
            <p:spPr>
              <a:xfrm>
                <a:off x="-51261" y="3407455"/>
                <a:ext cx="286888" cy="21953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6877" extrusionOk="0">
                    <a:moveTo>
                      <a:pt x="146" y="0"/>
                    </a:moveTo>
                    <a:lnTo>
                      <a:pt x="1" y="115"/>
                    </a:lnTo>
                    <a:cubicBezTo>
                      <a:pt x="37" y="162"/>
                      <a:pt x="3678" y="4827"/>
                      <a:pt x="8920" y="6877"/>
                    </a:cubicBezTo>
                    <a:lnTo>
                      <a:pt x="8987" y="6701"/>
                    </a:lnTo>
                    <a:cubicBezTo>
                      <a:pt x="3795" y="4673"/>
                      <a:pt x="179" y="45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3"/>
              <p:cNvSpPr/>
              <p:nvPr/>
            </p:nvSpPr>
            <p:spPr>
              <a:xfrm>
                <a:off x="-45004" y="3806569"/>
                <a:ext cx="431943" cy="175861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5509" extrusionOk="0">
                    <a:moveTo>
                      <a:pt x="6781" y="1"/>
                    </a:moveTo>
                    <a:cubicBezTo>
                      <a:pt x="6554" y="1"/>
                      <a:pt x="6328" y="8"/>
                      <a:pt x="6101" y="23"/>
                    </a:cubicBezTo>
                    <a:cubicBezTo>
                      <a:pt x="3864" y="171"/>
                      <a:pt x="1682" y="1083"/>
                      <a:pt x="0" y="2568"/>
                    </a:cubicBezTo>
                    <a:cubicBezTo>
                      <a:pt x="2017" y="4032"/>
                      <a:pt x="4310" y="5268"/>
                      <a:pt x="6796" y="5480"/>
                    </a:cubicBezTo>
                    <a:cubicBezTo>
                      <a:pt x="7017" y="5499"/>
                      <a:pt x="7240" y="5508"/>
                      <a:pt x="7464" y="5508"/>
                    </a:cubicBezTo>
                    <a:cubicBezTo>
                      <a:pt x="9311" y="5508"/>
                      <a:pt x="11222" y="4869"/>
                      <a:pt x="12518" y="3533"/>
                    </a:cubicBezTo>
                    <a:cubicBezTo>
                      <a:pt x="13174" y="2861"/>
                      <a:pt x="13531" y="2261"/>
                      <a:pt x="12618" y="1686"/>
                    </a:cubicBezTo>
                    <a:cubicBezTo>
                      <a:pt x="11779" y="1156"/>
                      <a:pt x="10735" y="737"/>
                      <a:pt x="9792" y="450"/>
                    </a:cubicBezTo>
                    <a:cubicBezTo>
                      <a:pt x="8818" y="153"/>
                      <a:pt x="7800" y="1"/>
                      <a:pt x="6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3"/>
              <p:cNvSpPr/>
              <p:nvPr/>
            </p:nvSpPr>
            <p:spPr>
              <a:xfrm>
                <a:off x="15551" y="3872391"/>
                <a:ext cx="357149" cy="31220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978" extrusionOk="0">
                    <a:moveTo>
                      <a:pt x="11134" y="1"/>
                    </a:moveTo>
                    <a:cubicBezTo>
                      <a:pt x="9169" y="599"/>
                      <a:pt x="7154" y="789"/>
                      <a:pt x="5389" y="789"/>
                    </a:cubicBezTo>
                    <a:cubicBezTo>
                      <a:pt x="2366" y="789"/>
                      <a:pt x="80" y="233"/>
                      <a:pt x="45" y="224"/>
                    </a:cubicBezTo>
                    <a:lnTo>
                      <a:pt x="0" y="405"/>
                    </a:lnTo>
                    <a:cubicBezTo>
                      <a:pt x="36" y="416"/>
                      <a:pt x="2344" y="977"/>
                      <a:pt x="5390" y="977"/>
                    </a:cubicBezTo>
                    <a:cubicBezTo>
                      <a:pt x="7173" y="977"/>
                      <a:pt x="9206" y="785"/>
                      <a:pt x="11187" y="179"/>
                    </a:cubicBezTo>
                    <a:lnTo>
                      <a:pt x="11134" y="1"/>
                    </a:lnTo>
                    <a:close/>
                  </a:path>
                </a:pathLst>
              </a:custGeom>
              <a:solidFill>
                <a:srgbClr val="243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3"/>
              <p:cNvSpPr/>
              <p:nvPr/>
            </p:nvSpPr>
            <p:spPr>
              <a:xfrm>
                <a:off x="197312" y="4085052"/>
                <a:ext cx="424282" cy="177936"/>
              </a:xfrm>
              <a:custGeom>
                <a:avLst/>
                <a:gdLst/>
                <a:ahLst/>
                <a:cxnLst/>
                <a:rect l="l" t="t" r="r" b="b"/>
                <a:pathLst>
                  <a:path w="13291" h="5574" extrusionOk="0">
                    <a:moveTo>
                      <a:pt x="7961" y="1"/>
                    </a:moveTo>
                    <a:cubicBezTo>
                      <a:pt x="7167" y="1"/>
                      <a:pt x="6372" y="93"/>
                      <a:pt x="5596" y="277"/>
                    </a:cubicBezTo>
                    <a:cubicBezTo>
                      <a:pt x="3415" y="799"/>
                      <a:pt x="1415" y="2057"/>
                      <a:pt x="0" y="3798"/>
                    </a:cubicBezTo>
                    <a:cubicBezTo>
                      <a:pt x="2012" y="4797"/>
                      <a:pt x="4208" y="5573"/>
                      <a:pt x="6441" y="5573"/>
                    </a:cubicBezTo>
                    <a:cubicBezTo>
                      <a:pt x="6689" y="5573"/>
                      <a:pt x="6936" y="5564"/>
                      <a:pt x="7184" y="5544"/>
                    </a:cubicBezTo>
                    <a:cubicBezTo>
                      <a:pt x="9226" y="5379"/>
                      <a:pt x="11318" y="4392"/>
                      <a:pt x="12504" y="2676"/>
                    </a:cubicBezTo>
                    <a:cubicBezTo>
                      <a:pt x="13040" y="1906"/>
                      <a:pt x="13291" y="1250"/>
                      <a:pt x="12298" y="840"/>
                    </a:cubicBezTo>
                    <a:cubicBezTo>
                      <a:pt x="11382" y="455"/>
                      <a:pt x="10283" y="218"/>
                      <a:pt x="9304" y="90"/>
                    </a:cubicBezTo>
                    <a:cubicBezTo>
                      <a:pt x="8860" y="30"/>
                      <a:pt x="8411" y="1"/>
                      <a:pt x="7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3"/>
              <p:cNvSpPr/>
              <p:nvPr/>
            </p:nvSpPr>
            <p:spPr>
              <a:xfrm>
                <a:off x="256526" y="4121378"/>
                <a:ext cx="351084" cy="72624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2275" extrusionOk="0">
                    <a:moveTo>
                      <a:pt x="10914" y="1"/>
                    </a:moveTo>
                    <a:cubicBezTo>
                      <a:pt x="7219" y="1842"/>
                      <a:pt x="3049" y="2085"/>
                      <a:pt x="1112" y="2085"/>
                    </a:cubicBezTo>
                    <a:cubicBezTo>
                      <a:pt x="434" y="2085"/>
                      <a:pt x="29" y="2056"/>
                      <a:pt x="14" y="2054"/>
                    </a:cubicBezTo>
                    <a:lnTo>
                      <a:pt x="0" y="2244"/>
                    </a:lnTo>
                    <a:cubicBezTo>
                      <a:pt x="14" y="2244"/>
                      <a:pt x="422" y="2275"/>
                      <a:pt x="1102" y="2275"/>
                    </a:cubicBezTo>
                    <a:cubicBezTo>
                      <a:pt x="3055" y="2275"/>
                      <a:pt x="7265" y="2032"/>
                      <a:pt x="10998" y="168"/>
                    </a:cubicBezTo>
                    <a:lnTo>
                      <a:pt x="10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3"/>
              <p:cNvSpPr/>
              <p:nvPr/>
            </p:nvSpPr>
            <p:spPr>
              <a:xfrm>
                <a:off x="249982" y="3391686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3"/>
              <p:cNvSpPr/>
              <p:nvPr/>
            </p:nvSpPr>
            <p:spPr>
              <a:xfrm>
                <a:off x="265528" y="3435322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3"/>
              <p:cNvSpPr/>
              <p:nvPr/>
            </p:nvSpPr>
            <p:spPr>
              <a:xfrm>
                <a:off x="112177" y="2984623"/>
                <a:ext cx="181862" cy="420387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13169" extrusionOk="0">
                    <a:moveTo>
                      <a:pt x="2974" y="0"/>
                    </a:moveTo>
                    <a:cubicBezTo>
                      <a:pt x="1534" y="2040"/>
                      <a:pt x="329" y="4347"/>
                      <a:pt x="148" y="6835"/>
                    </a:cubicBezTo>
                    <a:cubicBezTo>
                      <a:pt x="0" y="8883"/>
                      <a:pt x="653" y="11098"/>
                      <a:pt x="2168" y="12535"/>
                    </a:cubicBezTo>
                    <a:cubicBezTo>
                      <a:pt x="2553" y="12899"/>
                      <a:pt x="2914" y="13168"/>
                      <a:pt x="3256" y="13168"/>
                    </a:cubicBezTo>
                    <a:cubicBezTo>
                      <a:pt x="3519" y="13168"/>
                      <a:pt x="3771" y="13009"/>
                      <a:pt x="4015" y="12613"/>
                    </a:cubicBezTo>
                    <a:cubicBezTo>
                      <a:pt x="4536" y="11768"/>
                      <a:pt x="4935" y="10716"/>
                      <a:pt x="5214" y="9767"/>
                    </a:cubicBezTo>
                    <a:cubicBezTo>
                      <a:pt x="5560" y="8568"/>
                      <a:pt x="5697" y="7310"/>
                      <a:pt x="5596" y="6068"/>
                    </a:cubicBezTo>
                    <a:cubicBezTo>
                      <a:pt x="5415" y="3833"/>
                      <a:pt x="4481" y="1663"/>
                      <a:pt x="2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3"/>
              <p:cNvSpPr/>
              <p:nvPr/>
            </p:nvSpPr>
            <p:spPr>
              <a:xfrm>
                <a:off x="168263" y="3044987"/>
                <a:ext cx="60238" cy="357149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188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26" y="59"/>
                      <a:pt x="1" y="5826"/>
                      <a:pt x="1708" y="11188"/>
                    </a:cubicBezTo>
                    <a:lnTo>
                      <a:pt x="1887" y="11126"/>
                    </a:lnTo>
                    <a:cubicBezTo>
                      <a:pt x="190" y="5817"/>
                      <a:pt x="1507" y="98"/>
                      <a:pt x="1521" y="43"/>
                    </a:cubicBezTo>
                    <a:lnTo>
                      <a:pt x="1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3"/>
              <p:cNvSpPr/>
              <p:nvPr/>
            </p:nvSpPr>
            <p:spPr>
              <a:xfrm>
                <a:off x="446074" y="3670669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3"/>
              <p:cNvSpPr/>
              <p:nvPr/>
            </p:nvSpPr>
            <p:spPr>
              <a:xfrm>
                <a:off x="461620" y="3714306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2" name="Google Shape;502;p13"/>
            <p:cNvGrpSpPr/>
            <p:nvPr/>
          </p:nvGrpSpPr>
          <p:grpSpPr>
            <a:xfrm>
              <a:off x="4314749" y="4675737"/>
              <a:ext cx="347532" cy="183043"/>
              <a:chOff x="2139087" y="3177237"/>
              <a:chExt cx="347532" cy="183043"/>
            </a:xfrm>
          </p:grpSpPr>
          <p:sp>
            <p:nvSpPr>
              <p:cNvPr id="503" name="Google Shape;503;p13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3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5" name="Google Shape;505;p13"/>
            <p:cNvGrpSpPr/>
            <p:nvPr/>
          </p:nvGrpSpPr>
          <p:grpSpPr>
            <a:xfrm>
              <a:off x="8601029" y="3274140"/>
              <a:ext cx="229108" cy="253017"/>
              <a:chOff x="1468417" y="2737328"/>
              <a:chExt cx="229108" cy="253017"/>
            </a:xfrm>
          </p:grpSpPr>
          <p:sp>
            <p:nvSpPr>
              <p:cNvPr id="506" name="Google Shape;506;p13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3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8" name="Google Shape;508;p13"/>
            <p:cNvSpPr/>
            <p:nvPr/>
          </p:nvSpPr>
          <p:spPr>
            <a:xfrm>
              <a:off x="8721898" y="1362470"/>
              <a:ext cx="161304" cy="161304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376681" y="1675830"/>
              <a:ext cx="162741" cy="124498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8667858" y="503037"/>
              <a:ext cx="215349" cy="144226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1" name="Google Shape;511;p13"/>
            <p:cNvGrpSpPr/>
            <p:nvPr/>
          </p:nvGrpSpPr>
          <p:grpSpPr>
            <a:xfrm>
              <a:off x="310427" y="2076120"/>
              <a:ext cx="144479" cy="265652"/>
              <a:chOff x="1192264" y="2259208"/>
              <a:chExt cx="144479" cy="265652"/>
            </a:xfrm>
          </p:grpSpPr>
          <p:sp>
            <p:nvSpPr>
              <p:cNvPr id="512" name="Google Shape;512;p13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4" name="Google Shape;514;p13"/>
            <p:cNvGrpSpPr/>
            <p:nvPr/>
          </p:nvGrpSpPr>
          <p:grpSpPr>
            <a:xfrm>
              <a:off x="310421" y="4146940"/>
              <a:ext cx="241202" cy="228463"/>
              <a:chOff x="2228946" y="2261027"/>
              <a:chExt cx="241202" cy="228463"/>
            </a:xfrm>
          </p:grpSpPr>
          <p:sp>
            <p:nvSpPr>
              <p:cNvPr id="515" name="Google Shape;515;p13"/>
              <p:cNvSpPr/>
              <p:nvPr/>
            </p:nvSpPr>
            <p:spPr>
              <a:xfrm>
                <a:off x="2360558" y="2315709"/>
                <a:ext cx="109590" cy="132478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4150" extrusionOk="0">
                    <a:moveTo>
                      <a:pt x="2058" y="0"/>
                    </a:moveTo>
                    <a:cubicBezTo>
                      <a:pt x="1956" y="0"/>
                      <a:pt x="1" y="3617"/>
                      <a:pt x="1" y="3617"/>
                    </a:cubicBezTo>
                    <a:lnTo>
                      <a:pt x="829" y="4150"/>
                    </a:lnTo>
                    <a:cubicBezTo>
                      <a:pt x="829" y="4150"/>
                      <a:pt x="3223" y="1290"/>
                      <a:pt x="3329" y="1003"/>
                    </a:cubicBezTo>
                    <a:cubicBezTo>
                      <a:pt x="3432" y="715"/>
                      <a:pt x="2130" y="68"/>
                      <a:pt x="2060" y="1"/>
                    </a:cubicBezTo>
                    <a:cubicBezTo>
                      <a:pt x="2059" y="1"/>
                      <a:pt x="2058" y="0"/>
                      <a:pt x="2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3"/>
              <p:cNvSpPr/>
              <p:nvPr/>
            </p:nvSpPr>
            <p:spPr>
              <a:xfrm>
                <a:off x="2336521" y="2447736"/>
                <a:ext cx="40573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08" extrusionOk="0">
                    <a:moveTo>
                      <a:pt x="474" y="1"/>
                    </a:moveTo>
                    <a:cubicBezTo>
                      <a:pt x="420" y="1"/>
                      <a:pt x="368" y="9"/>
                      <a:pt x="319" y="28"/>
                    </a:cubicBezTo>
                    <a:cubicBezTo>
                      <a:pt x="190" y="78"/>
                      <a:pt x="104" y="195"/>
                      <a:pt x="59" y="326"/>
                    </a:cubicBezTo>
                    <a:cubicBezTo>
                      <a:pt x="20" y="454"/>
                      <a:pt x="12" y="591"/>
                      <a:pt x="9" y="725"/>
                    </a:cubicBezTo>
                    <a:cubicBezTo>
                      <a:pt x="1" y="898"/>
                      <a:pt x="6" y="1096"/>
                      <a:pt x="137" y="1210"/>
                    </a:cubicBezTo>
                    <a:cubicBezTo>
                      <a:pt x="215" y="1278"/>
                      <a:pt x="312" y="1307"/>
                      <a:pt x="416" y="1307"/>
                    </a:cubicBezTo>
                    <a:cubicBezTo>
                      <a:pt x="732" y="1307"/>
                      <a:pt x="1111" y="1038"/>
                      <a:pt x="1181" y="767"/>
                    </a:cubicBezTo>
                    <a:cubicBezTo>
                      <a:pt x="1271" y="406"/>
                      <a:pt x="844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3"/>
              <p:cNvSpPr/>
              <p:nvPr/>
            </p:nvSpPr>
            <p:spPr>
              <a:xfrm>
                <a:off x="2228946" y="2261027"/>
                <a:ext cx="144322" cy="15597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886" extrusionOk="0">
                    <a:moveTo>
                      <a:pt x="2306" y="0"/>
                    </a:moveTo>
                    <a:cubicBezTo>
                      <a:pt x="1668" y="0"/>
                      <a:pt x="1056" y="392"/>
                      <a:pt x="623" y="838"/>
                    </a:cubicBezTo>
                    <a:cubicBezTo>
                      <a:pt x="1" y="1491"/>
                      <a:pt x="768" y="1728"/>
                      <a:pt x="1370" y="1921"/>
                    </a:cubicBezTo>
                    <a:cubicBezTo>
                      <a:pt x="1474" y="1522"/>
                      <a:pt x="1826" y="1180"/>
                      <a:pt x="2239" y="1180"/>
                    </a:cubicBezTo>
                    <a:cubicBezTo>
                      <a:pt x="2337" y="1180"/>
                      <a:pt x="2439" y="1200"/>
                      <a:pt x="2542" y="1243"/>
                    </a:cubicBezTo>
                    <a:cubicBezTo>
                      <a:pt x="2958" y="1419"/>
                      <a:pt x="3161" y="1901"/>
                      <a:pt x="3000" y="2320"/>
                    </a:cubicBezTo>
                    <a:cubicBezTo>
                      <a:pt x="2737" y="2975"/>
                      <a:pt x="1850" y="2972"/>
                      <a:pt x="1460" y="3500"/>
                    </a:cubicBezTo>
                    <a:cubicBezTo>
                      <a:pt x="1256" y="3770"/>
                      <a:pt x="1231" y="4166"/>
                      <a:pt x="1398" y="4465"/>
                    </a:cubicBezTo>
                    <a:cubicBezTo>
                      <a:pt x="1507" y="4660"/>
                      <a:pt x="1694" y="4803"/>
                      <a:pt x="1903" y="4872"/>
                    </a:cubicBezTo>
                    <a:cubicBezTo>
                      <a:pt x="1931" y="4881"/>
                      <a:pt x="1958" y="4885"/>
                      <a:pt x="1985" y="4885"/>
                    </a:cubicBezTo>
                    <a:cubicBezTo>
                      <a:pt x="2118" y="4885"/>
                      <a:pt x="2235" y="4783"/>
                      <a:pt x="2260" y="4644"/>
                    </a:cubicBezTo>
                    <a:cubicBezTo>
                      <a:pt x="2336" y="4194"/>
                      <a:pt x="2760" y="3821"/>
                      <a:pt x="3173" y="3569"/>
                    </a:cubicBezTo>
                    <a:cubicBezTo>
                      <a:pt x="3784" y="3198"/>
                      <a:pt x="4520" y="2836"/>
                      <a:pt x="4473" y="1990"/>
                    </a:cubicBezTo>
                    <a:cubicBezTo>
                      <a:pt x="4459" y="1773"/>
                      <a:pt x="4395" y="1564"/>
                      <a:pt x="4291" y="1371"/>
                    </a:cubicBezTo>
                    <a:cubicBezTo>
                      <a:pt x="3934" y="685"/>
                      <a:pt x="3259" y="96"/>
                      <a:pt x="2475" y="10"/>
                    </a:cubicBezTo>
                    <a:cubicBezTo>
                      <a:pt x="2419" y="3"/>
                      <a:pt x="2362" y="0"/>
                      <a:pt x="2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3"/>
              <p:cNvSpPr/>
              <p:nvPr/>
            </p:nvSpPr>
            <p:spPr>
              <a:xfrm>
                <a:off x="2257834" y="2428519"/>
                <a:ext cx="38914" cy="36168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33" extrusionOk="0">
                    <a:moveTo>
                      <a:pt x="628" y="0"/>
                    </a:moveTo>
                    <a:cubicBezTo>
                      <a:pt x="416" y="0"/>
                      <a:pt x="210" y="143"/>
                      <a:pt x="136" y="345"/>
                    </a:cubicBezTo>
                    <a:cubicBezTo>
                      <a:pt x="1" y="708"/>
                      <a:pt x="343" y="1132"/>
                      <a:pt x="680" y="1132"/>
                    </a:cubicBezTo>
                    <a:cubicBezTo>
                      <a:pt x="794" y="1132"/>
                      <a:pt x="907" y="1084"/>
                      <a:pt x="1001" y="970"/>
                    </a:cubicBezTo>
                    <a:cubicBezTo>
                      <a:pt x="1219" y="708"/>
                      <a:pt x="1146" y="206"/>
                      <a:pt x="834" y="49"/>
                    </a:cubicBezTo>
                    <a:cubicBezTo>
                      <a:pt x="768" y="16"/>
                      <a:pt x="697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13"/>
            <p:cNvSpPr/>
            <p:nvPr/>
          </p:nvSpPr>
          <p:spPr>
            <a:xfrm>
              <a:off x="8615899" y="2406231"/>
              <a:ext cx="199356" cy="218222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252223" y="3207376"/>
              <a:ext cx="96374" cy="121274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238072" y="1489869"/>
              <a:ext cx="124689" cy="15689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3970493" y="4851588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4026794" y="4791506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4" name="Google Shape;524;p13"/>
            <p:cNvGrpSpPr/>
            <p:nvPr/>
          </p:nvGrpSpPr>
          <p:grpSpPr>
            <a:xfrm>
              <a:off x="4817890" y="4789494"/>
              <a:ext cx="97555" cy="96949"/>
              <a:chOff x="6707303" y="2342619"/>
              <a:chExt cx="97555" cy="96949"/>
            </a:xfrm>
          </p:grpSpPr>
          <p:sp>
            <p:nvSpPr>
              <p:cNvPr id="525" name="Google Shape;525;p13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3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3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9" name="Google Shape;529;p13"/>
            <p:cNvSpPr/>
            <p:nvPr/>
          </p:nvSpPr>
          <p:spPr>
            <a:xfrm>
              <a:off x="-29962" y="4665096"/>
              <a:ext cx="825225" cy="482250"/>
            </a:xfrm>
            <a:custGeom>
              <a:avLst/>
              <a:gdLst/>
              <a:ahLst/>
              <a:cxnLst/>
              <a:rect l="l" t="t" r="r" b="b"/>
              <a:pathLst>
                <a:path w="33009" h="19290" extrusionOk="0">
                  <a:moveTo>
                    <a:pt x="0" y="1"/>
                  </a:moveTo>
                  <a:lnTo>
                    <a:pt x="0" y="19289"/>
                  </a:lnTo>
                  <a:lnTo>
                    <a:pt x="33009" y="19289"/>
                  </a:lnTo>
                  <a:cubicBezTo>
                    <a:pt x="32342" y="17183"/>
                    <a:pt x="29681" y="15077"/>
                    <a:pt x="27878" y="14257"/>
                  </a:cubicBezTo>
                  <a:cubicBezTo>
                    <a:pt x="26438" y="13602"/>
                    <a:pt x="24819" y="13274"/>
                    <a:pt x="23201" y="13274"/>
                  </a:cubicBezTo>
                  <a:cubicBezTo>
                    <a:pt x="21497" y="13274"/>
                    <a:pt x="19792" y="13637"/>
                    <a:pt x="18295" y="14363"/>
                  </a:cubicBezTo>
                  <a:cubicBezTo>
                    <a:pt x="17838" y="12541"/>
                    <a:pt x="16471" y="10920"/>
                    <a:pt x="14638" y="10016"/>
                  </a:cubicBezTo>
                  <a:cubicBezTo>
                    <a:pt x="13533" y="9476"/>
                    <a:pt x="12269" y="9198"/>
                    <a:pt x="11006" y="9198"/>
                  </a:cubicBezTo>
                  <a:cubicBezTo>
                    <a:pt x="10170" y="9198"/>
                    <a:pt x="9336" y="9319"/>
                    <a:pt x="8548" y="9567"/>
                  </a:cubicBezTo>
                  <a:cubicBezTo>
                    <a:pt x="8216" y="7171"/>
                    <a:pt x="6693" y="5006"/>
                    <a:pt x="4771" y="3301"/>
                  </a:cubicBezTo>
                  <a:cubicBezTo>
                    <a:pt x="3342" y="2035"/>
                    <a:pt x="1696" y="98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3153700" y="26135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4962375" y="111825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6938325" y="460350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981350" y="4608025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4"/>
          <p:cNvSpPr txBox="1">
            <a:spLocks noGrp="1"/>
          </p:cNvSpPr>
          <p:nvPr>
            <p:ph type="title"/>
          </p:nvPr>
        </p:nvSpPr>
        <p:spPr>
          <a:xfrm rot="-987">
            <a:off x="720000" y="3265228"/>
            <a:ext cx="31335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6" name="Google Shape;536;p14"/>
          <p:cNvSpPr txBox="1">
            <a:spLocks noGrp="1"/>
          </p:cNvSpPr>
          <p:nvPr>
            <p:ph type="subTitle" idx="1"/>
          </p:nvPr>
        </p:nvSpPr>
        <p:spPr>
          <a:xfrm>
            <a:off x="720125" y="1275800"/>
            <a:ext cx="3731400" cy="19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0" y="0"/>
            <a:ext cx="8866544" cy="5143500"/>
            <a:chOff x="0" y="0"/>
            <a:chExt cx="8866544" cy="5143500"/>
          </a:xfrm>
        </p:grpSpPr>
        <p:sp>
          <p:nvSpPr>
            <p:cNvPr id="538" name="Google Shape;538;p14"/>
            <p:cNvSpPr/>
            <p:nvPr/>
          </p:nvSpPr>
          <p:spPr>
            <a:xfrm>
              <a:off x="0" y="0"/>
              <a:ext cx="1033450" cy="741050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41337" y="0"/>
                  </a:moveTo>
                  <a:cubicBezTo>
                    <a:pt x="41336" y="1"/>
                    <a:pt x="41335" y="2"/>
                    <a:pt x="41334" y="3"/>
                  </a:cubicBezTo>
                  <a:lnTo>
                    <a:pt x="41337" y="3"/>
                  </a:lnTo>
                  <a:lnTo>
                    <a:pt x="41337" y="0"/>
                  </a:lnTo>
                  <a:close/>
                  <a:moveTo>
                    <a:pt x="1" y="3"/>
                  </a:moveTo>
                  <a:lnTo>
                    <a:pt x="1" y="29642"/>
                  </a:lnTo>
                  <a:cubicBezTo>
                    <a:pt x="1792" y="28992"/>
                    <a:pt x="3502" y="26559"/>
                    <a:pt x="4590" y="24467"/>
                  </a:cubicBezTo>
                  <a:cubicBezTo>
                    <a:pt x="5915" y="21917"/>
                    <a:pt x="6866" y="19166"/>
                    <a:pt x="8038" y="16535"/>
                  </a:cubicBezTo>
                  <a:cubicBezTo>
                    <a:pt x="8585" y="15305"/>
                    <a:pt x="9274" y="14008"/>
                    <a:pt x="10437" y="13494"/>
                  </a:cubicBezTo>
                  <a:cubicBezTo>
                    <a:pt x="10829" y="13323"/>
                    <a:pt x="11229" y="13255"/>
                    <a:pt x="11635" y="13255"/>
                  </a:cubicBezTo>
                  <a:cubicBezTo>
                    <a:pt x="12997" y="13255"/>
                    <a:pt x="14428" y="14012"/>
                    <a:pt x="15844" y="14119"/>
                  </a:cubicBezTo>
                  <a:cubicBezTo>
                    <a:pt x="15962" y="14128"/>
                    <a:pt x="16079" y="14132"/>
                    <a:pt x="16196" y="14132"/>
                  </a:cubicBezTo>
                  <a:cubicBezTo>
                    <a:pt x="18691" y="14132"/>
                    <a:pt x="20874" y="12151"/>
                    <a:pt x="22542" y="10082"/>
                  </a:cubicBezTo>
                  <a:cubicBezTo>
                    <a:pt x="24289" y="7920"/>
                    <a:pt x="25921" y="5437"/>
                    <a:pt x="28365" y="4327"/>
                  </a:cubicBezTo>
                  <a:cubicBezTo>
                    <a:pt x="30535" y="3340"/>
                    <a:pt x="32996" y="3610"/>
                    <a:pt x="35311" y="3169"/>
                  </a:cubicBezTo>
                  <a:cubicBezTo>
                    <a:pt x="37542" y="2748"/>
                    <a:pt x="39633" y="1617"/>
                    <a:pt x="41334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0" y="4402450"/>
              <a:ext cx="1033450" cy="741050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1" y="0"/>
                  </a:moveTo>
                  <a:lnTo>
                    <a:pt x="1" y="29639"/>
                  </a:lnTo>
                  <a:lnTo>
                    <a:pt x="41337" y="29642"/>
                  </a:lnTo>
                  <a:cubicBezTo>
                    <a:pt x="39635" y="28029"/>
                    <a:pt x="37543" y="26894"/>
                    <a:pt x="35311" y="26473"/>
                  </a:cubicBezTo>
                  <a:cubicBezTo>
                    <a:pt x="32996" y="26035"/>
                    <a:pt x="30535" y="26302"/>
                    <a:pt x="28365" y="25315"/>
                  </a:cubicBezTo>
                  <a:cubicBezTo>
                    <a:pt x="25921" y="24207"/>
                    <a:pt x="24289" y="21724"/>
                    <a:pt x="22542" y="19562"/>
                  </a:cubicBezTo>
                  <a:cubicBezTo>
                    <a:pt x="20874" y="17491"/>
                    <a:pt x="18691" y="15510"/>
                    <a:pt x="16196" y="15510"/>
                  </a:cubicBezTo>
                  <a:cubicBezTo>
                    <a:pt x="16079" y="15510"/>
                    <a:pt x="15962" y="15514"/>
                    <a:pt x="15844" y="15523"/>
                  </a:cubicBezTo>
                  <a:cubicBezTo>
                    <a:pt x="14428" y="15630"/>
                    <a:pt x="12998" y="16388"/>
                    <a:pt x="11636" y="16388"/>
                  </a:cubicBezTo>
                  <a:cubicBezTo>
                    <a:pt x="11230" y="16388"/>
                    <a:pt x="10829" y="16320"/>
                    <a:pt x="10437" y="16148"/>
                  </a:cubicBezTo>
                  <a:cubicBezTo>
                    <a:pt x="9274" y="15634"/>
                    <a:pt x="8585" y="14337"/>
                    <a:pt x="8038" y="13107"/>
                  </a:cubicBezTo>
                  <a:cubicBezTo>
                    <a:pt x="6866" y="10476"/>
                    <a:pt x="5915" y="7725"/>
                    <a:pt x="4590" y="5175"/>
                  </a:cubicBezTo>
                  <a:cubicBezTo>
                    <a:pt x="3502" y="3083"/>
                    <a:pt x="1792" y="65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3779000" y="401005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087950" y="589550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14"/>
            <p:cNvGrpSpPr/>
            <p:nvPr/>
          </p:nvGrpSpPr>
          <p:grpSpPr>
            <a:xfrm>
              <a:off x="1722880" y="4104422"/>
              <a:ext cx="423085" cy="222837"/>
              <a:chOff x="2139087" y="3177237"/>
              <a:chExt cx="347532" cy="183043"/>
            </a:xfrm>
          </p:grpSpPr>
          <p:sp>
            <p:nvSpPr>
              <p:cNvPr id="543" name="Google Shape;543;p14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4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" name="Google Shape;545;p14"/>
            <p:cNvGrpSpPr/>
            <p:nvPr/>
          </p:nvGrpSpPr>
          <p:grpSpPr>
            <a:xfrm>
              <a:off x="8482177" y="935429"/>
              <a:ext cx="278916" cy="308023"/>
              <a:chOff x="1468417" y="2737328"/>
              <a:chExt cx="229108" cy="253017"/>
            </a:xfrm>
          </p:grpSpPr>
          <p:sp>
            <p:nvSpPr>
              <p:cNvPr id="546" name="Google Shape;546;p14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4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8" name="Google Shape;548;p14"/>
            <p:cNvSpPr/>
            <p:nvPr/>
          </p:nvSpPr>
          <p:spPr>
            <a:xfrm>
              <a:off x="2188571" y="4505321"/>
              <a:ext cx="196372" cy="196372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455958" y="1283453"/>
              <a:ext cx="198121" cy="151564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293233" y="1891005"/>
              <a:ext cx="262166" cy="175581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14"/>
            <p:cNvGrpSpPr/>
            <p:nvPr/>
          </p:nvGrpSpPr>
          <p:grpSpPr>
            <a:xfrm>
              <a:off x="4164345" y="4506061"/>
              <a:ext cx="175888" cy="323405"/>
              <a:chOff x="1192264" y="2259208"/>
              <a:chExt cx="144479" cy="265652"/>
            </a:xfrm>
          </p:grpSpPr>
          <p:sp>
            <p:nvSpPr>
              <p:cNvPr id="552" name="Google Shape;552;p14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4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4" name="Google Shape;554;p14"/>
            <p:cNvGrpSpPr/>
            <p:nvPr/>
          </p:nvGrpSpPr>
          <p:grpSpPr>
            <a:xfrm>
              <a:off x="3136333" y="204474"/>
              <a:ext cx="293639" cy="278131"/>
              <a:chOff x="2228946" y="2261027"/>
              <a:chExt cx="241202" cy="228463"/>
            </a:xfrm>
          </p:grpSpPr>
          <p:sp>
            <p:nvSpPr>
              <p:cNvPr id="555" name="Google Shape;555;p14"/>
              <p:cNvSpPr/>
              <p:nvPr/>
            </p:nvSpPr>
            <p:spPr>
              <a:xfrm>
                <a:off x="2360558" y="2315709"/>
                <a:ext cx="109590" cy="132478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4150" extrusionOk="0">
                    <a:moveTo>
                      <a:pt x="2058" y="0"/>
                    </a:moveTo>
                    <a:cubicBezTo>
                      <a:pt x="1956" y="0"/>
                      <a:pt x="1" y="3617"/>
                      <a:pt x="1" y="3617"/>
                    </a:cubicBezTo>
                    <a:lnTo>
                      <a:pt x="829" y="4150"/>
                    </a:lnTo>
                    <a:cubicBezTo>
                      <a:pt x="829" y="4150"/>
                      <a:pt x="3223" y="1290"/>
                      <a:pt x="3329" y="1003"/>
                    </a:cubicBezTo>
                    <a:cubicBezTo>
                      <a:pt x="3432" y="715"/>
                      <a:pt x="2130" y="68"/>
                      <a:pt x="2060" y="1"/>
                    </a:cubicBezTo>
                    <a:cubicBezTo>
                      <a:pt x="2059" y="1"/>
                      <a:pt x="2058" y="0"/>
                      <a:pt x="2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4"/>
              <p:cNvSpPr/>
              <p:nvPr/>
            </p:nvSpPr>
            <p:spPr>
              <a:xfrm>
                <a:off x="2336521" y="2447736"/>
                <a:ext cx="40573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08" extrusionOk="0">
                    <a:moveTo>
                      <a:pt x="474" y="1"/>
                    </a:moveTo>
                    <a:cubicBezTo>
                      <a:pt x="420" y="1"/>
                      <a:pt x="368" y="9"/>
                      <a:pt x="319" y="28"/>
                    </a:cubicBezTo>
                    <a:cubicBezTo>
                      <a:pt x="190" y="78"/>
                      <a:pt x="104" y="195"/>
                      <a:pt x="59" y="326"/>
                    </a:cubicBezTo>
                    <a:cubicBezTo>
                      <a:pt x="20" y="454"/>
                      <a:pt x="12" y="591"/>
                      <a:pt x="9" y="725"/>
                    </a:cubicBezTo>
                    <a:cubicBezTo>
                      <a:pt x="1" y="898"/>
                      <a:pt x="6" y="1096"/>
                      <a:pt x="137" y="1210"/>
                    </a:cubicBezTo>
                    <a:cubicBezTo>
                      <a:pt x="215" y="1278"/>
                      <a:pt x="312" y="1307"/>
                      <a:pt x="416" y="1307"/>
                    </a:cubicBezTo>
                    <a:cubicBezTo>
                      <a:pt x="732" y="1307"/>
                      <a:pt x="1111" y="1038"/>
                      <a:pt x="1181" y="767"/>
                    </a:cubicBezTo>
                    <a:cubicBezTo>
                      <a:pt x="1271" y="406"/>
                      <a:pt x="844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4"/>
              <p:cNvSpPr/>
              <p:nvPr/>
            </p:nvSpPr>
            <p:spPr>
              <a:xfrm>
                <a:off x="2228946" y="2261027"/>
                <a:ext cx="144322" cy="15597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886" extrusionOk="0">
                    <a:moveTo>
                      <a:pt x="2306" y="0"/>
                    </a:moveTo>
                    <a:cubicBezTo>
                      <a:pt x="1668" y="0"/>
                      <a:pt x="1056" y="392"/>
                      <a:pt x="623" y="838"/>
                    </a:cubicBezTo>
                    <a:cubicBezTo>
                      <a:pt x="1" y="1491"/>
                      <a:pt x="768" y="1728"/>
                      <a:pt x="1370" y="1921"/>
                    </a:cubicBezTo>
                    <a:cubicBezTo>
                      <a:pt x="1474" y="1522"/>
                      <a:pt x="1826" y="1180"/>
                      <a:pt x="2239" y="1180"/>
                    </a:cubicBezTo>
                    <a:cubicBezTo>
                      <a:pt x="2337" y="1180"/>
                      <a:pt x="2439" y="1200"/>
                      <a:pt x="2542" y="1243"/>
                    </a:cubicBezTo>
                    <a:cubicBezTo>
                      <a:pt x="2958" y="1419"/>
                      <a:pt x="3161" y="1901"/>
                      <a:pt x="3000" y="2320"/>
                    </a:cubicBezTo>
                    <a:cubicBezTo>
                      <a:pt x="2737" y="2975"/>
                      <a:pt x="1850" y="2972"/>
                      <a:pt x="1460" y="3500"/>
                    </a:cubicBezTo>
                    <a:cubicBezTo>
                      <a:pt x="1256" y="3770"/>
                      <a:pt x="1231" y="4166"/>
                      <a:pt x="1398" y="4465"/>
                    </a:cubicBezTo>
                    <a:cubicBezTo>
                      <a:pt x="1507" y="4660"/>
                      <a:pt x="1694" y="4803"/>
                      <a:pt x="1903" y="4872"/>
                    </a:cubicBezTo>
                    <a:cubicBezTo>
                      <a:pt x="1931" y="4881"/>
                      <a:pt x="1958" y="4885"/>
                      <a:pt x="1985" y="4885"/>
                    </a:cubicBezTo>
                    <a:cubicBezTo>
                      <a:pt x="2118" y="4885"/>
                      <a:pt x="2235" y="4783"/>
                      <a:pt x="2260" y="4644"/>
                    </a:cubicBezTo>
                    <a:cubicBezTo>
                      <a:pt x="2336" y="4194"/>
                      <a:pt x="2760" y="3821"/>
                      <a:pt x="3173" y="3569"/>
                    </a:cubicBezTo>
                    <a:cubicBezTo>
                      <a:pt x="3784" y="3198"/>
                      <a:pt x="4520" y="2836"/>
                      <a:pt x="4473" y="1990"/>
                    </a:cubicBezTo>
                    <a:cubicBezTo>
                      <a:pt x="4459" y="1773"/>
                      <a:pt x="4395" y="1564"/>
                      <a:pt x="4291" y="1371"/>
                    </a:cubicBezTo>
                    <a:cubicBezTo>
                      <a:pt x="3934" y="685"/>
                      <a:pt x="3259" y="96"/>
                      <a:pt x="2475" y="10"/>
                    </a:cubicBezTo>
                    <a:cubicBezTo>
                      <a:pt x="2419" y="3"/>
                      <a:pt x="2362" y="0"/>
                      <a:pt x="2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4"/>
              <p:cNvSpPr/>
              <p:nvPr/>
            </p:nvSpPr>
            <p:spPr>
              <a:xfrm>
                <a:off x="2257834" y="2428519"/>
                <a:ext cx="38914" cy="36168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33" extrusionOk="0">
                    <a:moveTo>
                      <a:pt x="628" y="0"/>
                    </a:moveTo>
                    <a:cubicBezTo>
                      <a:pt x="416" y="0"/>
                      <a:pt x="210" y="143"/>
                      <a:pt x="136" y="345"/>
                    </a:cubicBezTo>
                    <a:cubicBezTo>
                      <a:pt x="1" y="708"/>
                      <a:pt x="343" y="1132"/>
                      <a:pt x="680" y="1132"/>
                    </a:cubicBezTo>
                    <a:cubicBezTo>
                      <a:pt x="794" y="1132"/>
                      <a:pt x="907" y="1084"/>
                      <a:pt x="1001" y="970"/>
                    </a:cubicBezTo>
                    <a:cubicBezTo>
                      <a:pt x="1219" y="708"/>
                      <a:pt x="1146" y="206"/>
                      <a:pt x="834" y="49"/>
                    </a:cubicBezTo>
                    <a:cubicBezTo>
                      <a:pt x="768" y="16"/>
                      <a:pt x="697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9" name="Google Shape;559;p14"/>
            <p:cNvSpPr/>
            <p:nvPr/>
          </p:nvSpPr>
          <p:spPr>
            <a:xfrm>
              <a:off x="3610811" y="619355"/>
              <a:ext cx="242696" cy="265664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7882389" y="4622073"/>
              <a:ext cx="117326" cy="147639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8155425" y="4506055"/>
              <a:ext cx="169285" cy="121173"/>
            </a:xfrm>
            <a:custGeom>
              <a:avLst/>
              <a:gdLst/>
              <a:ahLst/>
              <a:cxnLst/>
              <a:rect l="l" t="t" r="r" b="b"/>
              <a:pathLst>
                <a:path w="4356" h="3118" extrusionOk="0">
                  <a:moveTo>
                    <a:pt x="1152" y="0"/>
                  </a:moveTo>
                  <a:cubicBezTo>
                    <a:pt x="1125" y="0"/>
                    <a:pt x="1096" y="2"/>
                    <a:pt x="1066" y="4"/>
                  </a:cubicBezTo>
                  <a:cubicBezTo>
                    <a:pt x="0" y="105"/>
                    <a:pt x="310" y="3118"/>
                    <a:pt x="310" y="3118"/>
                  </a:cubicBezTo>
                  <a:cubicBezTo>
                    <a:pt x="310" y="3118"/>
                    <a:pt x="4355" y="2800"/>
                    <a:pt x="3538" y="1101"/>
                  </a:cubicBezTo>
                  <a:cubicBezTo>
                    <a:pt x="3471" y="960"/>
                    <a:pt x="3347" y="904"/>
                    <a:pt x="3193" y="904"/>
                  </a:cubicBezTo>
                  <a:cubicBezTo>
                    <a:pt x="2616" y="904"/>
                    <a:pt x="1621" y="1684"/>
                    <a:pt x="1621" y="1684"/>
                  </a:cubicBezTo>
                  <a:cubicBezTo>
                    <a:pt x="1621" y="1684"/>
                    <a:pt x="2106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217326" y="1489757"/>
              <a:ext cx="151797" cy="19100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4559918" y="4536778"/>
              <a:ext cx="69020" cy="59732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3853489" y="350525"/>
              <a:ext cx="46169" cy="39990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8830130" y="482604"/>
              <a:ext cx="36414" cy="31517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6" name="Google Shape;566;p14"/>
            <p:cNvGrpSpPr/>
            <p:nvPr/>
          </p:nvGrpSpPr>
          <p:grpSpPr>
            <a:xfrm>
              <a:off x="8006410" y="4437299"/>
              <a:ext cx="118764" cy="118025"/>
              <a:chOff x="6707303" y="2342619"/>
              <a:chExt cx="97555" cy="96949"/>
            </a:xfrm>
          </p:grpSpPr>
          <p:sp>
            <p:nvSpPr>
              <p:cNvPr id="567" name="Google Shape;567;p14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4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4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4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1" name="Google Shape;571;p14"/>
            <p:cNvSpPr/>
            <p:nvPr/>
          </p:nvSpPr>
          <p:spPr>
            <a:xfrm>
              <a:off x="148293" y="3045153"/>
              <a:ext cx="69020" cy="59732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6486764" y="423675"/>
              <a:ext cx="46169" cy="39990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6555305" y="350529"/>
              <a:ext cx="36414" cy="31517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8761093" y="712028"/>
              <a:ext cx="69020" cy="59732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322964" y="3271425"/>
              <a:ext cx="46169" cy="39990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4956030" y="4757217"/>
              <a:ext cx="36414" cy="31517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9"/>
          <p:cNvSpPr txBox="1">
            <a:spLocks noGrp="1"/>
          </p:cNvSpPr>
          <p:nvPr>
            <p:ph type="title"/>
          </p:nvPr>
        </p:nvSpPr>
        <p:spPr>
          <a:xfrm>
            <a:off x="720000" y="1934546"/>
            <a:ext cx="22863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1"/>
          </p:nvPr>
        </p:nvSpPr>
        <p:spPr>
          <a:xfrm>
            <a:off x="720000" y="3218854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title" idx="2"/>
          </p:nvPr>
        </p:nvSpPr>
        <p:spPr>
          <a:xfrm>
            <a:off x="3428855" y="1934557"/>
            <a:ext cx="22863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3"/>
          </p:nvPr>
        </p:nvSpPr>
        <p:spPr>
          <a:xfrm>
            <a:off x="3428853" y="3218867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19"/>
          <p:cNvSpPr txBox="1">
            <a:spLocks noGrp="1"/>
          </p:cNvSpPr>
          <p:nvPr>
            <p:ph type="title" idx="4"/>
          </p:nvPr>
        </p:nvSpPr>
        <p:spPr>
          <a:xfrm>
            <a:off x="6137698" y="1934546"/>
            <a:ext cx="22863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8" name="Google Shape;848;p19"/>
          <p:cNvSpPr txBox="1">
            <a:spLocks noGrp="1"/>
          </p:cNvSpPr>
          <p:nvPr>
            <p:ph type="subTitle" idx="5"/>
          </p:nvPr>
        </p:nvSpPr>
        <p:spPr>
          <a:xfrm>
            <a:off x="6137694" y="3218879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9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850" name="Google Shape;850;p19"/>
          <p:cNvGrpSpPr/>
          <p:nvPr/>
        </p:nvGrpSpPr>
        <p:grpSpPr>
          <a:xfrm>
            <a:off x="15" y="18"/>
            <a:ext cx="9144026" cy="5143489"/>
            <a:chOff x="15" y="18"/>
            <a:chExt cx="9144026" cy="5143489"/>
          </a:xfrm>
        </p:grpSpPr>
        <p:sp>
          <p:nvSpPr>
            <p:cNvPr id="851" name="Google Shape;851;p19"/>
            <p:cNvSpPr/>
            <p:nvPr/>
          </p:nvSpPr>
          <p:spPr>
            <a:xfrm rot="5400000">
              <a:off x="-413870" y="413903"/>
              <a:ext cx="1991681" cy="1163910"/>
            </a:xfrm>
            <a:custGeom>
              <a:avLst/>
              <a:gdLst/>
              <a:ahLst/>
              <a:cxnLst/>
              <a:rect l="l" t="t" r="r" b="b"/>
              <a:pathLst>
                <a:path w="33009" h="19290" extrusionOk="0">
                  <a:moveTo>
                    <a:pt x="0" y="1"/>
                  </a:moveTo>
                  <a:lnTo>
                    <a:pt x="0" y="19289"/>
                  </a:lnTo>
                  <a:lnTo>
                    <a:pt x="33009" y="19289"/>
                  </a:lnTo>
                  <a:cubicBezTo>
                    <a:pt x="32342" y="17183"/>
                    <a:pt x="29681" y="15077"/>
                    <a:pt x="27878" y="14257"/>
                  </a:cubicBezTo>
                  <a:cubicBezTo>
                    <a:pt x="26438" y="13602"/>
                    <a:pt x="24819" y="13274"/>
                    <a:pt x="23201" y="13274"/>
                  </a:cubicBezTo>
                  <a:cubicBezTo>
                    <a:pt x="21497" y="13274"/>
                    <a:pt x="19792" y="13637"/>
                    <a:pt x="18295" y="14363"/>
                  </a:cubicBezTo>
                  <a:cubicBezTo>
                    <a:pt x="17838" y="12541"/>
                    <a:pt x="16471" y="10920"/>
                    <a:pt x="14638" y="10016"/>
                  </a:cubicBezTo>
                  <a:cubicBezTo>
                    <a:pt x="13533" y="9476"/>
                    <a:pt x="12269" y="9198"/>
                    <a:pt x="11006" y="9198"/>
                  </a:cubicBezTo>
                  <a:cubicBezTo>
                    <a:pt x="10170" y="9198"/>
                    <a:pt x="9336" y="9319"/>
                    <a:pt x="8548" y="9567"/>
                  </a:cubicBezTo>
                  <a:cubicBezTo>
                    <a:pt x="8216" y="7171"/>
                    <a:pt x="6693" y="5006"/>
                    <a:pt x="4771" y="3301"/>
                  </a:cubicBezTo>
                  <a:cubicBezTo>
                    <a:pt x="3342" y="2035"/>
                    <a:pt x="1696" y="98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6587251" y="3649400"/>
              <a:ext cx="2556790" cy="1494107"/>
            </a:xfrm>
            <a:custGeom>
              <a:avLst/>
              <a:gdLst/>
              <a:ahLst/>
              <a:cxnLst/>
              <a:rect l="l" t="t" r="r" b="b"/>
              <a:pathLst>
                <a:path w="33010" h="19290" extrusionOk="0">
                  <a:moveTo>
                    <a:pt x="33010" y="1"/>
                  </a:moveTo>
                  <a:cubicBezTo>
                    <a:pt x="31314" y="986"/>
                    <a:pt x="29668" y="2035"/>
                    <a:pt x="28239" y="3301"/>
                  </a:cubicBezTo>
                  <a:cubicBezTo>
                    <a:pt x="26317" y="5006"/>
                    <a:pt x="24794" y="7171"/>
                    <a:pt x="24462" y="9567"/>
                  </a:cubicBezTo>
                  <a:cubicBezTo>
                    <a:pt x="23674" y="9319"/>
                    <a:pt x="22839" y="9198"/>
                    <a:pt x="22004" y="9198"/>
                  </a:cubicBezTo>
                  <a:cubicBezTo>
                    <a:pt x="20741" y="9198"/>
                    <a:pt x="19476" y="9476"/>
                    <a:pt x="18372" y="10016"/>
                  </a:cubicBezTo>
                  <a:cubicBezTo>
                    <a:pt x="16539" y="10920"/>
                    <a:pt x="15172" y="12541"/>
                    <a:pt x="14714" y="14363"/>
                  </a:cubicBezTo>
                  <a:cubicBezTo>
                    <a:pt x="13218" y="13637"/>
                    <a:pt x="11513" y="13274"/>
                    <a:pt x="9809" y="13274"/>
                  </a:cubicBezTo>
                  <a:cubicBezTo>
                    <a:pt x="8190" y="13274"/>
                    <a:pt x="6572" y="13602"/>
                    <a:pt x="5131" y="14257"/>
                  </a:cubicBezTo>
                  <a:cubicBezTo>
                    <a:pt x="3329" y="15077"/>
                    <a:pt x="668" y="17183"/>
                    <a:pt x="1" y="19289"/>
                  </a:cubicBezTo>
                  <a:lnTo>
                    <a:pt x="33010" y="19289"/>
                  </a:lnTo>
                  <a:lnTo>
                    <a:pt x="330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4718350" y="14580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4954300" y="4400725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5" name="Google Shape;855;p19"/>
            <p:cNvGrpSpPr/>
            <p:nvPr/>
          </p:nvGrpSpPr>
          <p:grpSpPr>
            <a:xfrm>
              <a:off x="3914799" y="4545411"/>
              <a:ext cx="460271" cy="242423"/>
              <a:chOff x="2139087" y="3177237"/>
              <a:chExt cx="347532" cy="183043"/>
            </a:xfrm>
          </p:grpSpPr>
          <p:sp>
            <p:nvSpPr>
              <p:cNvPr id="856" name="Google Shape;856;p19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9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8" name="Google Shape;858;p19"/>
            <p:cNvGrpSpPr/>
            <p:nvPr/>
          </p:nvGrpSpPr>
          <p:grpSpPr>
            <a:xfrm>
              <a:off x="7333334" y="249520"/>
              <a:ext cx="303430" cy="335096"/>
              <a:chOff x="1468417" y="2737328"/>
              <a:chExt cx="229108" cy="253017"/>
            </a:xfrm>
          </p:grpSpPr>
          <p:sp>
            <p:nvSpPr>
              <p:cNvPr id="859" name="Google Shape;859;p19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9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1" name="Google Shape;861;p19"/>
            <p:cNvSpPr/>
            <p:nvPr/>
          </p:nvSpPr>
          <p:spPr>
            <a:xfrm>
              <a:off x="1339552" y="4633356"/>
              <a:ext cx="213628" cy="213641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3744128" y="145797"/>
              <a:ext cx="215531" cy="164892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6812993" y="249524"/>
              <a:ext cx="285204" cy="191021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4" name="Google Shape;864;p19"/>
            <p:cNvGrpSpPr/>
            <p:nvPr/>
          </p:nvGrpSpPr>
          <p:grpSpPr>
            <a:xfrm>
              <a:off x="403654" y="3910002"/>
              <a:ext cx="191347" cy="351830"/>
              <a:chOff x="1192264" y="2259208"/>
              <a:chExt cx="144479" cy="265652"/>
            </a:xfrm>
          </p:grpSpPr>
          <p:sp>
            <p:nvSpPr>
              <p:cNvPr id="865" name="Google Shape;865;p19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9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7" name="Google Shape;867;p19"/>
            <p:cNvGrpSpPr/>
            <p:nvPr/>
          </p:nvGrpSpPr>
          <p:grpSpPr>
            <a:xfrm>
              <a:off x="8590215" y="1916254"/>
              <a:ext cx="319448" cy="302577"/>
              <a:chOff x="2228946" y="2261027"/>
              <a:chExt cx="241202" cy="228463"/>
            </a:xfrm>
          </p:grpSpPr>
          <p:sp>
            <p:nvSpPr>
              <p:cNvPr id="868" name="Google Shape;868;p19"/>
              <p:cNvSpPr/>
              <p:nvPr/>
            </p:nvSpPr>
            <p:spPr>
              <a:xfrm>
                <a:off x="2360558" y="2315709"/>
                <a:ext cx="109590" cy="132478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4150" extrusionOk="0">
                    <a:moveTo>
                      <a:pt x="2058" y="0"/>
                    </a:moveTo>
                    <a:cubicBezTo>
                      <a:pt x="1956" y="0"/>
                      <a:pt x="1" y="3617"/>
                      <a:pt x="1" y="3617"/>
                    </a:cubicBezTo>
                    <a:lnTo>
                      <a:pt x="829" y="4150"/>
                    </a:lnTo>
                    <a:cubicBezTo>
                      <a:pt x="829" y="4150"/>
                      <a:pt x="3223" y="1290"/>
                      <a:pt x="3329" y="1003"/>
                    </a:cubicBezTo>
                    <a:cubicBezTo>
                      <a:pt x="3432" y="715"/>
                      <a:pt x="2130" y="68"/>
                      <a:pt x="2060" y="1"/>
                    </a:cubicBezTo>
                    <a:cubicBezTo>
                      <a:pt x="2059" y="1"/>
                      <a:pt x="2058" y="0"/>
                      <a:pt x="2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9"/>
              <p:cNvSpPr/>
              <p:nvPr/>
            </p:nvSpPr>
            <p:spPr>
              <a:xfrm>
                <a:off x="2336521" y="2447736"/>
                <a:ext cx="40573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08" extrusionOk="0">
                    <a:moveTo>
                      <a:pt x="474" y="1"/>
                    </a:moveTo>
                    <a:cubicBezTo>
                      <a:pt x="420" y="1"/>
                      <a:pt x="368" y="9"/>
                      <a:pt x="319" y="28"/>
                    </a:cubicBezTo>
                    <a:cubicBezTo>
                      <a:pt x="190" y="78"/>
                      <a:pt x="104" y="195"/>
                      <a:pt x="59" y="326"/>
                    </a:cubicBezTo>
                    <a:cubicBezTo>
                      <a:pt x="20" y="454"/>
                      <a:pt x="12" y="591"/>
                      <a:pt x="9" y="725"/>
                    </a:cubicBezTo>
                    <a:cubicBezTo>
                      <a:pt x="1" y="898"/>
                      <a:pt x="6" y="1096"/>
                      <a:pt x="137" y="1210"/>
                    </a:cubicBezTo>
                    <a:cubicBezTo>
                      <a:pt x="215" y="1278"/>
                      <a:pt x="312" y="1307"/>
                      <a:pt x="416" y="1307"/>
                    </a:cubicBezTo>
                    <a:cubicBezTo>
                      <a:pt x="732" y="1307"/>
                      <a:pt x="1111" y="1038"/>
                      <a:pt x="1181" y="767"/>
                    </a:cubicBezTo>
                    <a:cubicBezTo>
                      <a:pt x="1271" y="406"/>
                      <a:pt x="844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9"/>
              <p:cNvSpPr/>
              <p:nvPr/>
            </p:nvSpPr>
            <p:spPr>
              <a:xfrm>
                <a:off x="2228946" y="2261027"/>
                <a:ext cx="144322" cy="15597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886" extrusionOk="0">
                    <a:moveTo>
                      <a:pt x="2306" y="0"/>
                    </a:moveTo>
                    <a:cubicBezTo>
                      <a:pt x="1668" y="0"/>
                      <a:pt x="1056" y="392"/>
                      <a:pt x="623" y="838"/>
                    </a:cubicBezTo>
                    <a:cubicBezTo>
                      <a:pt x="1" y="1491"/>
                      <a:pt x="768" y="1728"/>
                      <a:pt x="1370" y="1921"/>
                    </a:cubicBezTo>
                    <a:cubicBezTo>
                      <a:pt x="1474" y="1522"/>
                      <a:pt x="1826" y="1180"/>
                      <a:pt x="2239" y="1180"/>
                    </a:cubicBezTo>
                    <a:cubicBezTo>
                      <a:pt x="2337" y="1180"/>
                      <a:pt x="2439" y="1200"/>
                      <a:pt x="2542" y="1243"/>
                    </a:cubicBezTo>
                    <a:cubicBezTo>
                      <a:pt x="2958" y="1419"/>
                      <a:pt x="3161" y="1901"/>
                      <a:pt x="3000" y="2320"/>
                    </a:cubicBezTo>
                    <a:cubicBezTo>
                      <a:pt x="2737" y="2975"/>
                      <a:pt x="1850" y="2972"/>
                      <a:pt x="1460" y="3500"/>
                    </a:cubicBezTo>
                    <a:cubicBezTo>
                      <a:pt x="1256" y="3770"/>
                      <a:pt x="1231" y="4166"/>
                      <a:pt x="1398" y="4465"/>
                    </a:cubicBezTo>
                    <a:cubicBezTo>
                      <a:pt x="1507" y="4660"/>
                      <a:pt x="1694" y="4803"/>
                      <a:pt x="1903" y="4872"/>
                    </a:cubicBezTo>
                    <a:cubicBezTo>
                      <a:pt x="1931" y="4881"/>
                      <a:pt x="1958" y="4885"/>
                      <a:pt x="1985" y="4885"/>
                    </a:cubicBezTo>
                    <a:cubicBezTo>
                      <a:pt x="2118" y="4885"/>
                      <a:pt x="2235" y="4783"/>
                      <a:pt x="2260" y="4644"/>
                    </a:cubicBezTo>
                    <a:cubicBezTo>
                      <a:pt x="2336" y="4194"/>
                      <a:pt x="2760" y="3821"/>
                      <a:pt x="3173" y="3569"/>
                    </a:cubicBezTo>
                    <a:cubicBezTo>
                      <a:pt x="3784" y="3198"/>
                      <a:pt x="4520" y="2836"/>
                      <a:pt x="4473" y="1990"/>
                    </a:cubicBezTo>
                    <a:cubicBezTo>
                      <a:pt x="4459" y="1773"/>
                      <a:pt x="4395" y="1564"/>
                      <a:pt x="4291" y="1371"/>
                    </a:cubicBezTo>
                    <a:cubicBezTo>
                      <a:pt x="3934" y="685"/>
                      <a:pt x="3259" y="96"/>
                      <a:pt x="2475" y="10"/>
                    </a:cubicBezTo>
                    <a:cubicBezTo>
                      <a:pt x="2419" y="3"/>
                      <a:pt x="2362" y="0"/>
                      <a:pt x="2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9"/>
              <p:cNvSpPr/>
              <p:nvPr/>
            </p:nvSpPr>
            <p:spPr>
              <a:xfrm>
                <a:off x="2257834" y="2428519"/>
                <a:ext cx="38914" cy="36168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33" extrusionOk="0">
                    <a:moveTo>
                      <a:pt x="628" y="0"/>
                    </a:moveTo>
                    <a:cubicBezTo>
                      <a:pt x="416" y="0"/>
                      <a:pt x="210" y="143"/>
                      <a:pt x="136" y="345"/>
                    </a:cubicBezTo>
                    <a:cubicBezTo>
                      <a:pt x="1" y="708"/>
                      <a:pt x="343" y="1132"/>
                      <a:pt x="680" y="1132"/>
                    </a:cubicBezTo>
                    <a:cubicBezTo>
                      <a:pt x="794" y="1132"/>
                      <a:pt x="907" y="1084"/>
                      <a:pt x="1001" y="970"/>
                    </a:cubicBezTo>
                    <a:cubicBezTo>
                      <a:pt x="1219" y="708"/>
                      <a:pt x="1146" y="206"/>
                      <a:pt x="834" y="49"/>
                    </a:cubicBezTo>
                    <a:cubicBezTo>
                      <a:pt x="768" y="16"/>
                      <a:pt x="697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2" name="Google Shape;872;p19"/>
            <p:cNvSpPr/>
            <p:nvPr/>
          </p:nvSpPr>
          <p:spPr>
            <a:xfrm>
              <a:off x="4317254" y="4781450"/>
              <a:ext cx="264023" cy="289026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8826292" y="1174497"/>
              <a:ext cx="127636" cy="160622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89899" y="4715166"/>
              <a:ext cx="184161" cy="131829"/>
            </a:xfrm>
            <a:custGeom>
              <a:avLst/>
              <a:gdLst/>
              <a:ahLst/>
              <a:cxnLst/>
              <a:rect l="l" t="t" r="r" b="b"/>
              <a:pathLst>
                <a:path w="4356" h="3118" extrusionOk="0">
                  <a:moveTo>
                    <a:pt x="1152" y="0"/>
                  </a:moveTo>
                  <a:cubicBezTo>
                    <a:pt x="1125" y="0"/>
                    <a:pt x="1096" y="2"/>
                    <a:pt x="1066" y="4"/>
                  </a:cubicBezTo>
                  <a:cubicBezTo>
                    <a:pt x="0" y="105"/>
                    <a:pt x="310" y="3118"/>
                    <a:pt x="310" y="3118"/>
                  </a:cubicBezTo>
                  <a:cubicBezTo>
                    <a:pt x="310" y="3118"/>
                    <a:pt x="4355" y="2800"/>
                    <a:pt x="3538" y="1101"/>
                  </a:cubicBezTo>
                  <a:cubicBezTo>
                    <a:pt x="3471" y="960"/>
                    <a:pt x="3347" y="904"/>
                    <a:pt x="3193" y="904"/>
                  </a:cubicBezTo>
                  <a:cubicBezTo>
                    <a:pt x="2616" y="904"/>
                    <a:pt x="1621" y="1684"/>
                    <a:pt x="1621" y="1684"/>
                  </a:cubicBezTo>
                  <a:cubicBezTo>
                    <a:pt x="1621" y="1684"/>
                    <a:pt x="2106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8590214" y="1479786"/>
              <a:ext cx="165136" cy="207806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8801473" y="2514818"/>
              <a:ext cx="75085" cy="64984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8724840" y="950999"/>
              <a:ext cx="50226" cy="43506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787142" y="4821199"/>
              <a:ext cx="39614" cy="342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9" name="Google Shape;879;p19"/>
            <p:cNvGrpSpPr/>
            <p:nvPr/>
          </p:nvGrpSpPr>
          <p:grpSpPr>
            <a:xfrm>
              <a:off x="4146855" y="202426"/>
              <a:ext cx="129202" cy="128399"/>
              <a:chOff x="6707303" y="2342619"/>
              <a:chExt cx="97555" cy="96949"/>
            </a:xfrm>
          </p:grpSpPr>
          <p:sp>
            <p:nvSpPr>
              <p:cNvPr id="880" name="Google Shape;880;p19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9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9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9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4" name="Google Shape;884;p19"/>
            <p:cNvSpPr/>
            <p:nvPr/>
          </p:nvSpPr>
          <p:spPr>
            <a:xfrm>
              <a:off x="7849798" y="234143"/>
              <a:ext cx="75085" cy="64984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8647677" y="2770124"/>
              <a:ext cx="50226" cy="43506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1163917" y="4846999"/>
              <a:ext cx="39614" cy="342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3405423" y="249518"/>
              <a:ext cx="75085" cy="64984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3273327" y="330824"/>
              <a:ext cx="50226" cy="43506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6617617" y="327887"/>
              <a:ext cx="39614" cy="342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213898" y="4484543"/>
              <a:ext cx="75085" cy="64984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291727" y="4290449"/>
              <a:ext cx="50226" cy="43506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3611742" y="4846999"/>
              <a:ext cx="39614" cy="342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20"/>
          <p:cNvSpPr txBox="1">
            <a:spLocks noGrp="1"/>
          </p:cNvSpPr>
          <p:nvPr>
            <p:ph type="title"/>
          </p:nvPr>
        </p:nvSpPr>
        <p:spPr>
          <a:xfrm>
            <a:off x="1519325" y="1935575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5" name="Google Shape;895;p20"/>
          <p:cNvSpPr txBox="1">
            <a:spLocks noGrp="1"/>
          </p:cNvSpPr>
          <p:nvPr>
            <p:ph type="subTitle" idx="1"/>
          </p:nvPr>
        </p:nvSpPr>
        <p:spPr>
          <a:xfrm>
            <a:off x="1519325" y="22658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20"/>
          <p:cNvSpPr txBox="1">
            <a:spLocks noGrp="1"/>
          </p:cNvSpPr>
          <p:nvPr>
            <p:ph type="title" idx="2"/>
          </p:nvPr>
        </p:nvSpPr>
        <p:spPr>
          <a:xfrm>
            <a:off x="5556901" y="1935575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20"/>
          <p:cNvSpPr txBox="1">
            <a:spLocks noGrp="1"/>
          </p:cNvSpPr>
          <p:nvPr>
            <p:ph type="subTitle" idx="3"/>
          </p:nvPr>
        </p:nvSpPr>
        <p:spPr>
          <a:xfrm>
            <a:off x="5556901" y="22658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20"/>
          <p:cNvSpPr txBox="1">
            <a:spLocks noGrp="1"/>
          </p:cNvSpPr>
          <p:nvPr>
            <p:ph type="title" idx="4"/>
          </p:nvPr>
        </p:nvSpPr>
        <p:spPr>
          <a:xfrm>
            <a:off x="1519300" y="3345350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9" name="Google Shape;899;p20"/>
          <p:cNvSpPr txBox="1">
            <a:spLocks noGrp="1"/>
          </p:cNvSpPr>
          <p:nvPr>
            <p:ph type="subTitle" idx="5"/>
          </p:nvPr>
        </p:nvSpPr>
        <p:spPr>
          <a:xfrm>
            <a:off x="1519325" y="3675600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0"/>
          <p:cNvSpPr txBox="1">
            <a:spLocks noGrp="1"/>
          </p:cNvSpPr>
          <p:nvPr>
            <p:ph type="title" idx="6"/>
          </p:nvPr>
        </p:nvSpPr>
        <p:spPr>
          <a:xfrm>
            <a:off x="5556876" y="3345350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0"/>
          <p:cNvSpPr txBox="1">
            <a:spLocks noGrp="1"/>
          </p:cNvSpPr>
          <p:nvPr>
            <p:ph type="subTitle" idx="7"/>
          </p:nvPr>
        </p:nvSpPr>
        <p:spPr>
          <a:xfrm>
            <a:off x="5556901" y="3675600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20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03" name="Google Shape;903;p20"/>
          <p:cNvGrpSpPr/>
          <p:nvPr/>
        </p:nvGrpSpPr>
        <p:grpSpPr>
          <a:xfrm>
            <a:off x="11" y="0"/>
            <a:ext cx="9332494" cy="5214687"/>
            <a:chOff x="11" y="0"/>
            <a:chExt cx="9332494" cy="5214687"/>
          </a:xfrm>
        </p:grpSpPr>
        <p:sp>
          <p:nvSpPr>
            <p:cNvPr id="904" name="Google Shape;904;p20"/>
            <p:cNvSpPr/>
            <p:nvPr/>
          </p:nvSpPr>
          <p:spPr>
            <a:xfrm>
              <a:off x="11" y="4234650"/>
              <a:ext cx="1555219" cy="908848"/>
            </a:xfrm>
            <a:custGeom>
              <a:avLst/>
              <a:gdLst/>
              <a:ahLst/>
              <a:cxnLst/>
              <a:rect l="l" t="t" r="r" b="b"/>
              <a:pathLst>
                <a:path w="33009" h="19290" extrusionOk="0">
                  <a:moveTo>
                    <a:pt x="0" y="1"/>
                  </a:moveTo>
                  <a:lnTo>
                    <a:pt x="0" y="19289"/>
                  </a:lnTo>
                  <a:lnTo>
                    <a:pt x="33009" y="19289"/>
                  </a:lnTo>
                  <a:cubicBezTo>
                    <a:pt x="32342" y="17183"/>
                    <a:pt x="29681" y="15077"/>
                    <a:pt x="27878" y="14257"/>
                  </a:cubicBezTo>
                  <a:cubicBezTo>
                    <a:pt x="26438" y="13602"/>
                    <a:pt x="24819" y="13274"/>
                    <a:pt x="23201" y="13274"/>
                  </a:cubicBezTo>
                  <a:cubicBezTo>
                    <a:pt x="21497" y="13274"/>
                    <a:pt x="19792" y="13637"/>
                    <a:pt x="18295" y="14363"/>
                  </a:cubicBezTo>
                  <a:cubicBezTo>
                    <a:pt x="17838" y="12541"/>
                    <a:pt x="16471" y="10920"/>
                    <a:pt x="14638" y="10016"/>
                  </a:cubicBezTo>
                  <a:cubicBezTo>
                    <a:pt x="13533" y="9476"/>
                    <a:pt x="12269" y="9198"/>
                    <a:pt x="11006" y="9198"/>
                  </a:cubicBezTo>
                  <a:cubicBezTo>
                    <a:pt x="10170" y="9198"/>
                    <a:pt x="9336" y="9319"/>
                    <a:pt x="8548" y="9567"/>
                  </a:cubicBezTo>
                  <a:cubicBezTo>
                    <a:pt x="8216" y="7171"/>
                    <a:pt x="6693" y="5006"/>
                    <a:pt x="4771" y="3301"/>
                  </a:cubicBezTo>
                  <a:cubicBezTo>
                    <a:pt x="3342" y="2035"/>
                    <a:pt x="1696" y="98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6397274" y="0"/>
              <a:ext cx="2746720" cy="1809496"/>
            </a:xfrm>
            <a:custGeom>
              <a:avLst/>
              <a:gdLst/>
              <a:ahLst/>
              <a:cxnLst/>
              <a:rect l="l" t="t" r="r" b="b"/>
              <a:pathLst>
                <a:path w="44995" h="29642" extrusionOk="0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cubicBezTo>
                    <a:pt x="3" y="2"/>
                    <a:pt x="2" y="1"/>
                    <a:pt x="0" y="0"/>
                  </a:cubicBezTo>
                  <a:close/>
                  <a:moveTo>
                    <a:pt x="4" y="3"/>
                  </a:moveTo>
                  <a:cubicBezTo>
                    <a:pt x="1858" y="1617"/>
                    <a:pt x="4131" y="2748"/>
                    <a:pt x="6557" y="3169"/>
                  </a:cubicBezTo>
                  <a:cubicBezTo>
                    <a:pt x="9078" y="3610"/>
                    <a:pt x="11757" y="3340"/>
                    <a:pt x="14117" y="4327"/>
                  </a:cubicBezTo>
                  <a:cubicBezTo>
                    <a:pt x="16778" y="5437"/>
                    <a:pt x="18553" y="7920"/>
                    <a:pt x="20458" y="10082"/>
                  </a:cubicBezTo>
                  <a:cubicBezTo>
                    <a:pt x="22276" y="12151"/>
                    <a:pt x="24649" y="14132"/>
                    <a:pt x="27365" y="14132"/>
                  </a:cubicBezTo>
                  <a:cubicBezTo>
                    <a:pt x="27492" y="14132"/>
                    <a:pt x="27619" y="14128"/>
                    <a:pt x="27748" y="14119"/>
                  </a:cubicBezTo>
                  <a:cubicBezTo>
                    <a:pt x="29289" y="14012"/>
                    <a:pt x="30846" y="13255"/>
                    <a:pt x="32328" y="13255"/>
                  </a:cubicBezTo>
                  <a:cubicBezTo>
                    <a:pt x="32770" y="13255"/>
                    <a:pt x="33205" y="13323"/>
                    <a:pt x="33631" y="13494"/>
                  </a:cubicBezTo>
                  <a:cubicBezTo>
                    <a:pt x="34901" y="14008"/>
                    <a:pt x="35648" y="15305"/>
                    <a:pt x="36243" y="16535"/>
                  </a:cubicBezTo>
                  <a:cubicBezTo>
                    <a:pt x="37520" y="19166"/>
                    <a:pt x="38555" y="21917"/>
                    <a:pt x="40001" y="24467"/>
                  </a:cubicBezTo>
                  <a:cubicBezTo>
                    <a:pt x="41186" y="26559"/>
                    <a:pt x="43044" y="28992"/>
                    <a:pt x="44994" y="29642"/>
                  </a:cubicBezTo>
                  <a:lnTo>
                    <a:pt x="44994" y="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6" name="Google Shape;906;p20"/>
            <p:cNvGrpSpPr/>
            <p:nvPr/>
          </p:nvGrpSpPr>
          <p:grpSpPr>
            <a:xfrm>
              <a:off x="8424000" y="3828048"/>
              <a:ext cx="908505" cy="1386639"/>
              <a:chOff x="-100675" y="2984623"/>
              <a:chExt cx="908505" cy="1386639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197663" y="3300773"/>
                <a:ext cx="610167" cy="1070489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33534" extrusionOk="0">
                    <a:moveTo>
                      <a:pt x="2109" y="0"/>
                    </a:moveTo>
                    <a:cubicBezTo>
                      <a:pt x="23" y="3551"/>
                      <a:pt x="0" y="8394"/>
                      <a:pt x="2051" y="12953"/>
                    </a:cubicBezTo>
                    <a:cubicBezTo>
                      <a:pt x="3926" y="17124"/>
                      <a:pt x="7217" y="20603"/>
                      <a:pt x="10155" y="23535"/>
                    </a:cubicBezTo>
                    <a:cubicBezTo>
                      <a:pt x="10509" y="23886"/>
                      <a:pt x="10867" y="24243"/>
                      <a:pt x="11224" y="24595"/>
                    </a:cubicBezTo>
                    <a:cubicBezTo>
                      <a:pt x="13997" y="27348"/>
                      <a:pt x="16859" y="30188"/>
                      <a:pt x="18951" y="33533"/>
                    </a:cubicBezTo>
                    <a:lnTo>
                      <a:pt x="19113" y="33433"/>
                    </a:lnTo>
                    <a:cubicBezTo>
                      <a:pt x="17010" y="30071"/>
                      <a:pt x="14136" y="27217"/>
                      <a:pt x="11358" y="24464"/>
                    </a:cubicBezTo>
                    <a:cubicBezTo>
                      <a:pt x="10998" y="24112"/>
                      <a:pt x="10638" y="23755"/>
                      <a:pt x="10286" y="23404"/>
                    </a:cubicBezTo>
                    <a:cubicBezTo>
                      <a:pt x="7360" y="20480"/>
                      <a:pt x="4082" y="17015"/>
                      <a:pt x="2221" y="12875"/>
                    </a:cubicBezTo>
                    <a:cubicBezTo>
                      <a:pt x="196" y="8372"/>
                      <a:pt x="212" y="3596"/>
                      <a:pt x="2268" y="95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0"/>
              <p:cNvSpPr/>
              <p:nvPr/>
            </p:nvSpPr>
            <p:spPr>
              <a:xfrm>
                <a:off x="-100675" y="3375565"/>
                <a:ext cx="344859" cy="274119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587" extrusionOk="0">
                    <a:moveTo>
                      <a:pt x="527" y="1"/>
                    </a:moveTo>
                    <a:cubicBezTo>
                      <a:pt x="351" y="1"/>
                      <a:pt x="176" y="5"/>
                      <a:pt x="1" y="14"/>
                    </a:cubicBezTo>
                    <a:cubicBezTo>
                      <a:pt x="676" y="2416"/>
                      <a:pt x="1708" y="4807"/>
                      <a:pt x="3524" y="6515"/>
                    </a:cubicBezTo>
                    <a:cubicBezTo>
                      <a:pt x="4840" y="7750"/>
                      <a:pt x="6642" y="8586"/>
                      <a:pt x="8466" y="8586"/>
                    </a:cubicBezTo>
                    <a:cubicBezTo>
                      <a:pt x="8719" y="8586"/>
                      <a:pt x="8971" y="8570"/>
                      <a:pt x="9224" y="8537"/>
                    </a:cubicBezTo>
                    <a:cubicBezTo>
                      <a:pt x="10150" y="8414"/>
                      <a:pt x="10803" y="8163"/>
                      <a:pt x="10448" y="7153"/>
                    </a:cubicBezTo>
                    <a:cubicBezTo>
                      <a:pt x="10116" y="6219"/>
                      <a:pt x="9556" y="5242"/>
                      <a:pt x="8992" y="4431"/>
                    </a:cubicBezTo>
                    <a:cubicBezTo>
                      <a:pt x="8286" y="3404"/>
                      <a:pt x="7393" y="2508"/>
                      <a:pt x="6364" y="1803"/>
                    </a:cubicBezTo>
                    <a:cubicBezTo>
                      <a:pt x="4657" y="633"/>
                      <a:pt x="2594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0"/>
              <p:cNvSpPr/>
              <p:nvPr/>
            </p:nvSpPr>
            <p:spPr>
              <a:xfrm>
                <a:off x="-51261" y="3407455"/>
                <a:ext cx="286888" cy="21953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6877" extrusionOk="0">
                    <a:moveTo>
                      <a:pt x="146" y="0"/>
                    </a:moveTo>
                    <a:lnTo>
                      <a:pt x="1" y="115"/>
                    </a:lnTo>
                    <a:cubicBezTo>
                      <a:pt x="37" y="162"/>
                      <a:pt x="3678" y="4827"/>
                      <a:pt x="8920" y="6877"/>
                    </a:cubicBezTo>
                    <a:lnTo>
                      <a:pt x="8987" y="6701"/>
                    </a:lnTo>
                    <a:cubicBezTo>
                      <a:pt x="3795" y="4673"/>
                      <a:pt x="179" y="45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0"/>
              <p:cNvSpPr/>
              <p:nvPr/>
            </p:nvSpPr>
            <p:spPr>
              <a:xfrm>
                <a:off x="-45004" y="3806569"/>
                <a:ext cx="431943" cy="175861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5509" extrusionOk="0">
                    <a:moveTo>
                      <a:pt x="6781" y="1"/>
                    </a:moveTo>
                    <a:cubicBezTo>
                      <a:pt x="6554" y="1"/>
                      <a:pt x="6328" y="8"/>
                      <a:pt x="6101" y="23"/>
                    </a:cubicBezTo>
                    <a:cubicBezTo>
                      <a:pt x="3864" y="171"/>
                      <a:pt x="1682" y="1083"/>
                      <a:pt x="0" y="2568"/>
                    </a:cubicBezTo>
                    <a:cubicBezTo>
                      <a:pt x="2017" y="4032"/>
                      <a:pt x="4310" y="5268"/>
                      <a:pt x="6796" y="5480"/>
                    </a:cubicBezTo>
                    <a:cubicBezTo>
                      <a:pt x="7017" y="5499"/>
                      <a:pt x="7240" y="5508"/>
                      <a:pt x="7464" y="5508"/>
                    </a:cubicBezTo>
                    <a:cubicBezTo>
                      <a:pt x="9311" y="5508"/>
                      <a:pt x="11222" y="4869"/>
                      <a:pt x="12518" y="3533"/>
                    </a:cubicBezTo>
                    <a:cubicBezTo>
                      <a:pt x="13174" y="2861"/>
                      <a:pt x="13531" y="2261"/>
                      <a:pt x="12618" y="1686"/>
                    </a:cubicBezTo>
                    <a:cubicBezTo>
                      <a:pt x="11779" y="1156"/>
                      <a:pt x="10735" y="737"/>
                      <a:pt x="9792" y="450"/>
                    </a:cubicBezTo>
                    <a:cubicBezTo>
                      <a:pt x="8818" y="153"/>
                      <a:pt x="7800" y="1"/>
                      <a:pt x="6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0"/>
              <p:cNvSpPr/>
              <p:nvPr/>
            </p:nvSpPr>
            <p:spPr>
              <a:xfrm>
                <a:off x="15551" y="3872391"/>
                <a:ext cx="357149" cy="31220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978" extrusionOk="0">
                    <a:moveTo>
                      <a:pt x="11134" y="1"/>
                    </a:moveTo>
                    <a:cubicBezTo>
                      <a:pt x="9169" y="599"/>
                      <a:pt x="7154" y="789"/>
                      <a:pt x="5389" y="789"/>
                    </a:cubicBezTo>
                    <a:cubicBezTo>
                      <a:pt x="2366" y="789"/>
                      <a:pt x="80" y="233"/>
                      <a:pt x="45" y="224"/>
                    </a:cubicBezTo>
                    <a:lnTo>
                      <a:pt x="0" y="405"/>
                    </a:lnTo>
                    <a:cubicBezTo>
                      <a:pt x="36" y="416"/>
                      <a:pt x="2344" y="977"/>
                      <a:pt x="5390" y="977"/>
                    </a:cubicBezTo>
                    <a:cubicBezTo>
                      <a:pt x="7173" y="977"/>
                      <a:pt x="9206" y="785"/>
                      <a:pt x="11187" y="179"/>
                    </a:cubicBezTo>
                    <a:lnTo>
                      <a:pt x="11134" y="1"/>
                    </a:lnTo>
                    <a:close/>
                  </a:path>
                </a:pathLst>
              </a:custGeom>
              <a:solidFill>
                <a:srgbClr val="243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0"/>
              <p:cNvSpPr/>
              <p:nvPr/>
            </p:nvSpPr>
            <p:spPr>
              <a:xfrm>
                <a:off x="197312" y="4085052"/>
                <a:ext cx="424282" cy="177936"/>
              </a:xfrm>
              <a:custGeom>
                <a:avLst/>
                <a:gdLst/>
                <a:ahLst/>
                <a:cxnLst/>
                <a:rect l="l" t="t" r="r" b="b"/>
                <a:pathLst>
                  <a:path w="13291" h="5574" extrusionOk="0">
                    <a:moveTo>
                      <a:pt x="7961" y="1"/>
                    </a:moveTo>
                    <a:cubicBezTo>
                      <a:pt x="7167" y="1"/>
                      <a:pt x="6372" y="93"/>
                      <a:pt x="5596" y="277"/>
                    </a:cubicBezTo>
                    <a:cubicBezTo>
                      <a:pt x="3415" y="799"/>
                      <a:pt x="1415" y="2057"/>
                      <a:pt x="0" y="3798"/>
                    </a:cubicBezTo>
                    <a:cubicBezTo>
                      <a:pt x="2012" y="4797"/>
                      <a:pt x="4208" y="5573"/>
                      <a:pt x="6441" y="5573"/>
                    </a:cubicBezTo>
                    <a:cubicBezTo>
                      <a:pt x="6689" y="5573"/>
                      <a:pt x="6936" y="5564"/>
                      <a:pt x="7184" y="5544"/>
                    </a:cubicBezTo>
                    <a:cubicBezTo>
                      <a:pt x="9226" y="5379"/>
                      <a:pt x="11318" y="4392"/>
                      <a:pt x="12504" y="2676"/>
                    </a:cubicBezTo>
                    <a:cubicBezTo>
                      <a:pt x="13040" y="1906"/>
                      <a:pt x="13291" y="1250"/>
                      <a:pt x="12298" y="840"/>
                    </a:cubicBezTo>
                    <a:cubicBezTo>
                      <a:pt x="11382" y="455"/>
                      <a:pt x="10283" y="218"/>
                      <a:pt x="9304" y="90"/>
                    </a:cubicBezTo>
                    <a:cubicBezTo>
                      <a:pt x="8860" y="30"/>
                      <a:pt x="8411" y="1"/>
                      <a:pt x="7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0"/>
              <p:cNvSpPr/>
              <p:nvPr/>
            </p:nvSpPr>
            <p:spPr>
              <a:xfrm>
                <a:off x="256526" y="4121378"/>
                <a:ext cx="351084" cy="72624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2275" extrusionOk="0">
                    <a:moveTo>
                      <a:pt x="10914" y="1"/>
                    </a:moveTo>
                    <a:cubicBezTo>
                      <a:pt x="7219" y="1842"/>
                      <a:pt x="3049" y="2085"/>
                      <a:pt x="1112" y="2085"/>
                    </a:cubicBezTo>
                    <a:cubicBezTo>
                      <a:pt x="434" y="2085"/>
                      <a:pt x="29" y="2056"/>
                      <a:pt x="14" y="2054"/>
                    </a:cubicBezTo>
                    <a:lnTo>
                      <a:pt x="0" y="2244"/>
                    </a:lnTo>
                    <a:cubicBezTo>
                      <a:pt x="14" y="2244"/>
                      <a:pt x="422" y="2275"/>
                      <a:pt x="1102" y="2275"/>
                    </a:cubicBezTo>
                    <a:cubicBezTo>
                      <a:pt x="3055" y="2275"/>
                      <a:pt x="7265" y="2032"/>
                      <a:pt x="10998" y="168"/>
                    </a:cubicBezTo>
                    <a:lnTo>
                      <a:pt x="10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0"/>
              <p:cNvSpPr/>
              <p:nvPr/>
            </p:nvSpPr>
            <p:spPr>
              <a:xfrm>
                <a:off x="249982" y="3391686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0"/>
              <p:cNvSpPr/>
              <p:nvPr/>
            </p:nvSpPr>
            <p:spPr>
              <a:xfrm>
                <a:off x="265528" y="3435322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0"/>
              <p:cNvSpPr/>
              <p:nvPr/>
            </p:nvSpPr>
            <p:spPr>
              <a:xfrm>
                <a:off x="112177" y="2984623"/>
                <a:ext cx="181862" cy="420387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13169" extrusionOk="0">
                    <a:moveTo>
                      <a:pt x="2974" y="0"/>
                    </a:moveTo>
                    <a:cubicBezTo>
                      <a:pt x="1534" y="2040"/>
                      <a:pt x="329" y="4347"/>
                      <a:pt x="148" y="6835"/>
                    </a:cubicBezTo>
                    <a:cubicBezTo>
                      <a:pt x="0" y="8883"/>
                      <a:pt x="653" y="11098"/>
                      <a:pt x="2168" y="12535"/>
                    </a:cubicBezTo>
                    <a:cubicBezTo>
                      <a:pt x="2553" y="12899"/>
                      <a:pt x="2914" y="13168"/>
                      <a:pt x="3256" y="13168"/>
                    </a:cubicBezTo>
                    <a:cubicBezTo>
                      <a:pt x="3519" y="13168"/>
                      <a:pt x="3771" y="13009"/>
                      <a:pt x="4015" y="12613"/>
                    </a:cubicBezTo>
                    <a:cubicBezTo>
                      <a:pt x="4536" y="11768"/>
                      <a:pt x="4935" y="10716"/>
                      <a:pt x="5214" y="9767"/>
                    </a:cubicBezTo>
                    <a:cubicBezTo>
                      <a:pt x="5560" y="8568"/>
                      <a:pt x="5697" y="7310"/>
                      <a:pt x="5596" y="6068"/>
                    </a:cubicBezTo>
                    <a:cubicBezTo>
                      <a:pt x="5415" y="3833"/>
                      <a:pt x="4481" y="1663"/>
                      <a:pt x="2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0"/>
              <p:cNvSpPr/>
              <p:nvPr/>
            </p:nvSpPr>
            <p:spPr>
              <a:xfrm>
                <a:off x="168263" y="3044987"/>
                <a:ext cx="60238" cy="357149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188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26" y="59"/>
                      <a:pt x="1" y="5826"/>
                      <a:pt x="1708" y="11188"/>
                    </a:cubicBezTo>
                    <a:lnTo>
                      <a:pt x="1887" y="11126"/>
                    </a:lnTo>
                    <a:cubicBezTo>
                      <a:pt x="190" y="5817"/>
                      <a:pt x="1507" y="98"/>
                      <a:pt x="1521" y="43"/>
                    </a:cubicBezTo>
                    <a:lnTo>
                      <a:pt x="1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0"/>
              <p:cNvSpPr/>
              <p:nvPr/>
            </p:nvSpPr>
            <p:spPr>
              <a:xfrm>
                <a:off x="446074" y="3670669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0"/>
              <p:cNvSpPr/>
              <p:nvPr/>
            </p:nvSpPr>
            <p:spPr>
              <a:xfrm>
                <a:off x="461620" y="3714306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20"/>
            <p:cNvGrpSpPr/>
            <p:nvPr/>
          </p:nvGrpSpPr>
          <p:grpSpPr>
            <a:xfrm>
              <a:off x="8202902" y="4755133"/>
              <a:ext cx="144479" cy="265652"/>
              <a:chOff x="1192264" y="2259208"/>
              <a:chExt cx="144479" cy="265652"/>
            </a:xfrm>
          </p:grpSpPr>
          <p:sp>
            <p:nvSpPr>
              <p:cNvPr id="921" name="Google Shape;921;p20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0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3" name="Google Shape;923;p20"/>
            <p:cNvGrpSpPr/>
            <p:nvPr/>
          </p:nvGrpSpPr>
          <p:grpSpPr>
            <a:xfrm>
              <a:off x="196517" y="1402944"/>
              <a:ext cx="8684061" cy="3501431"/>
              <a:chOff x="196517" y="1402944"/>
              <a:chExt cx="8684061" cy="3501431"/>
            </a:xfrm>
          </p:grpSpPr>
          <p:grpSp>
            <p:nvGrpSpPr>
              <p:cNvPr id="924" name="Google Shape;924;p20"/>
              <p:cNvGrpSpPr/>
              <p:nvPr/>
            </p:nvGrpSpPr>
            <p:grpSpPr>
              <a:xfrm>
                <a:off x="2687874" y="4702262"/>
                <a:ext cx="347532" cy="183043"/>
                <a:chOff x="2139087" y="3177237"/>
                <a:chExt cx="347532" cy="183043"/>
              </a:xfrm>
            </p:grpSpPr>
            <p:sp>
              <p:nvSpPr>
                <p:cNvPr id="925" name="Google Shape;925;p20"/>
                <p:cNvSpPr/>
                <p:nvPr/>
              </p:nvSpPr>
              <p:spPr>
                <a:xfrm>
                  <a:off x="2139087" y="3181770"/>
                  <a:ext cx="324301" cy="178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5592" extrusionOk="0">
                      <a:moveTo>
                        <a:pt x="3965" y="1686"/>
                      </a:moveTo>
                      <a:cubicBezTo>
                        <a:pt x="4152" y="1686"/>
                        <a:pt x="4328" y="1722"/>
                        <a:pt x="4448" y="1761"/>
                      </a:cubicBezTo>
                      <a:cubicBezTo>
                        <a:pt x="4872" y="1887"/>
                        <a:pt x="5181" y="2127"/>
                        <a:pt x="5299" y="2422"/>
                      </a:cubicBezTo>
                      <a:cubicBezTo>
                        <a:pt x="5405" y="2696"/>
                        <a:pt x="5368" y="3033"/>
                        <a:pt x="5181" y="3432"/>
                      </a:cubicBezTo>
                      <a:cubicBezTo>
                        <a:pt x="5056" y="3709"/>
                        <a:pt x="4886" y="3962"/>
                        <a:pt x="4688" y="4191"/>
                      </a:cubicBezTo>
                      <a:cubicBezTo>
                        <a:pt x="4618" y="4174"/>
                        <a:pt x="4551" y="4155"/>
                        <a:pt x="4484" y="4133"/>
                      </a:cubicBezTo>
                      <a:cubicBezTo>
                        <a:pt x="4051" y="3990"/>
                        <a:pt x="3477" y="3717"/>
                        <a:pt x="3192" y="3209"/>
                      </a:cubicBezTo>
                      <a:cubicBezTo>
                        <a:pt x="2950" y="2780"/>
                        <a:pt x="2983" y="2127"/>
                        <a:pt x="3410" y="1839"/>
                      </a:cubicBezTo>
                      <a:cubicBezTo>
                        <a:pt x="3583" y="1722"/>
                        <a:pt x="3781" y="1686"/>
                        <a:pt x="3965" y="1686"/>
                      </a:cubicBezTo>
                      <a:close/>
                      <a:moveTo>
                        <a:pt x="9846" y="1"/>
                      </a:moveTo>
                      <a:lnTo>
                        <a:pt x="9572" y="62"/>
                      </a:lnTo>
                      <a:cubicBezTo>
                        <a:pt x="9854" y="1301"/>
                        <a:pt x="9310" y="2735"/>
                        <a:pt x="8250" y="3544"/>
                      </a:cubicBezTo>
                      <a:cubicBezTo>
                        <a:pt x="7568" y="4064"/>
                        <a:pt x="6700" y="4337"/>
                        <a:pt x="5814" y="4337"/>
                      </a:cubicBezTo>
                      <a:cubicBezTo>
                        <a:pt x="5541" y="4337"/>
                        <a:pt x="5266" y="4311"/>
                        <a:pt x="4994" y="4258"/>
                      </a:cubicBezTo>
                      <a:cubicBezTo>
                        <a:pt x="5167" y="4038"/>
                        <a:pt x="5321" y="3798"/>
                        <a:pt x="5435" y="3544"/>
                      </a:cubicBezTo>
                      <a:cubicBezTo>
                        <a:pt x="5653" y="3075"/>
                        <a:pt x="5695" y="2665"/>
                        <a:pt x="5561" y="2319"/>
                      </a:cubicBezTo>
                      <a:cubicBezTo>
                        <a:pt x="5416" y="1940"/>
                        <a:pt x="5039" y="1638"/>
                        <a:pt x="4526" y="1491"/>
                      </a:cubicBezTo>
                      <a:cubicBezTo>
                        <a:pt x="4384" y="1450"/>
                        <a:pt x="4183" y="1406"/>
                        <a:pt x="3963" y="1406"/>
                      </a:cubicBezTo>
                      <a:cubicBezTo>
                        <a:pt x="3731" y="1406"/>
                        <a:pt x="3478" y="1455"/>
                        <a:pt x="3254" y="1605"/>
                      </a:cubicBezTo>
                      <a:cubicBezTo>
                        <a:pt x="2693" y="1982"/>
                        <a:pt x="2640" y="2807"/>
                        <a:pt x="2944" y="3346"/>
                      </a:cubicBezTo>
                      <a:cubicBezTo>
                        <a:pt x="3206" y="3809"/>
                        <a:pt x="3706" y="4172"/>
                        <a:pt x="4397" y="4395"/>
                      </a:cubicBezTo>
                      <a:cubicBezTo>
                        <a:pt x="4423" y="4400"/>
                        <a:pt x="4448" y="4409"/>
                        <a:pt x="4467" y="4414"/>
                      </a:cubicBezTo>
                      <a:cubicBezTo>
                        <a:pt x="4046" y="4813"/>
                        <a:pt x="3521" y="5103"/>
                        <a:pt x="2961" y="5232"/>
                      </a:cubicBezTo>
                      <a:cubicBezTo>
                        <a:pt x="2731" y="5285"/>
                        <a:pt x="2495" y="5310"/>
                        <a:pt x="2259" y="5310"/>
                      </a:cubicBezTo>
                      <a:cubicBezTo>
                        <a:pt x="1508" y="5310"/>
                        <a:pt x="754" y="5051"/>
                        <a:pt x="176" y="4573"/>
                      </a:cubicBezTo>
                      <a:lnTo>
                        <a:pt x="1" y="4788"/>
                      </a:lnTo>
                      <a:cubicBezTo>
                        <a:pt x="628" y="5307"/>
                        <a:pt x="1451" y="5592"/>
                        <a:pt x="2266" y="5592"/>
                      </a:cubicBezTo>
                      <a:cubicBezTo>
                        <a:pt x="2523" y="5592"/>
                        <a:pt x="2777" y="5564"/>
                        <a:pt x="3030" y="5508"/>
                      </a:cubicBezTo>
                      <a:cubicBezTo>
                        <a:pt x="3692" y="5352"/>
                        <a:pt x="4311" y="4989"/>
                        <a:pt x="4785" y="4498"/>
                      </a:cubicBezTo>
                      <a:cubicBezTo>
                        <a:pt x="5127" y="4577"/>
                        <a:pt x="5475" y="4616"/>
                        <a:pt x="5820" y="4616"/>
                      </a:cubicBezTo>
                      <a:cubicBezTo>
                        <a:pt x="6767" y="4616"/>
                        <a:pt x="7693" y="4323"/>
                        <a:pt x="8423" y="3767"/>
                      </a:cubicBezTo>
                      <a:cubicBezTo>
                        <a:pt x="9584" y="2877"/>
                        <a:pt x="10158" y="1362"/>
                        <a:pt x="98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2400747" y="3177237"/>
                  <a:ext cx="85872" cy="4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0" h="1549" extrusionOk="0">
                      <a:moveTo>
                        <a:pt x="1551" y="1"/>
                      </a:moveTo>
                      <a:lnTo>
                        <a:pt x="0" y="868"/>
                      </a:lnTo>
                      <a:lnTo>
                        <a:pt x="137" y="1111"/>
                      </a:lnTo>
                      <a:lnTo>
                        <a:pt x="1484" y="358"/>
                      </a:lnTo>
                      <a:lnTo>
                        <a:pt x="2477" y="1549"/>
                      </a:lnTo>
                      <a:lnTo>
                        <a:pt x="2689" y="1368"/>
                      </a:lnTo>
                      <a:lnTo>
                        <a:pt x="155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7" name="Google Shape;927;p20"/>
              <p:cNvSpPr/>
              <p:nvPr/>
            </p:nvSpPr>
            <p:spPr>
              <a:xfrm>
                <a:off x="8719273" y="2376495"/>
                <a:ext cx="161304" cy="161304"/>
              </a:xfrm>
              <a:custGeom>
                <a:avLst/>
                <a:gdLst/>
                <a:ahLst/>
                <a:cxnLst/>
                <a:rect l="l" t="t" r="r" b="b"/>
                <a:pathLst>
                  <a:path w="5053" h="5053" extrusionOk="0">
                    <a:moveTo>
                      <a:pt x="2795" y="1"/>
                    </a:moveTo>
                    <a:cubicBezTo>
                      <a:pt x="2642" y="1"/>
                      <a:pt x="2478" y="24"/>
                      <a:pt x="2302" y="73"/>
                    </a:cubicBezTo>
                    <a:cubicBezTo>
                      <a:pt x="1208" y="374"/>
                      <a:pt x="2784" y="2893"/>
                      <a:pt x="2784" y="2893"/>
                    </a:cubicBezTo>
                    <a:cubicBezTo>
                      <a:pt x="2784" y="2893"/>
                      <a:pt x="1860" y="2505"/>
                      <a:pt x="1091" y="2505"/>
                    </a:cubicBezTo>
                    <a:cubicBezTo>
                      <a:pt x="562" y="2505"/>
                      <a:pt x="106" y="2689"/>
                      <a:pt x="76" y="3309"/>
                    </a:cubicBezTo>
                    <a:cubicBezTo>
                      <a:pt x="0" y="4829"/>
                      <a:pt x="4709" y="5052"/>
                      <a:pt x="4709" y="5052"/>
                    </a:cubicBezTo>
                    <a:cubicBezTo>
                      <a:pt x="4709" y="5052"/>
                      <a:pt x="5052" y="1"/>
                      <a:pt x="27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0"/>
              <p:cNvSpPr/>
              <p:nvPr/>
            </p:nvSpPr>
            <p:spPr>
              <a:xfrm>
                <a:off x="2347283" y="4755137"/>
                <a:ext cx="215349" cy="144226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518" extrusionOk="0">
                    <a:moveTo>
                      <a:pt x="1736" y="0"/>
                    </a:moveTo>
                    <a:cubicBezTo>
                      <a:pt x="1637" y="0"/>
                      <a:pt x="1529" y="19"/>
                      <a:pt x="1409" y="59"/>
                    </a:cubicBezTo>
                    <a:cubicBezTo>
                      <a:pt x="0" y="542"/>
                      <a:pt x="1381" y="4517"/>
                      <a:pt x="1381" y="4517"/>
                    </a:cubicBezTo>
                    <a:cubicBezTo>
                      <a:pt x="1381" y="4517"/>
                      <a:pt x="6746" y="2796"/>
                      <a:pt x="5097" y="756"/>
                    </a:cubicBezTo>
                    <a:cubicBezTo>
                      <a:pt x="4998" y="633"/>
                      <a:pt x="4871" y="581"/>
                      <a:pt x="4730" y="581"/>
                    </a:cubicBezTo>
                    <a:cubicBezTo>
                      <a:pt x="3950" y="581"/>
                      <a:pt x="2692" y="2154"/>
                      <a:pt x="2692" y="2154"/>
                    </a:cubicBezTo>
                    <a:cubicBezTo>
                      <a:pt x="2692" y="2154"/>
                      <a:pt x="2798" y="0"/>
                      <a:pt x="17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9" name="Google Shape;929;p20"/>
              <p:cNvGrpSpPr/>
              <p:nvPr/>
            </p:nvGrpSpPr>
            <p:grpSpPr>
              <a:xfrm>
                <a:off x="253196" y="3155190"/>
                <a:ext cx="241202" cy="228463"/>
                <a:chOff x="2228946" y="2261027"/>
                <a:chExt cx="241202" cy="228463"/>
              </a:xfrm>
            </p:grpSpPr>
            <p:sp>
              <p:nvSpPr>
                <p:cNvPr id="930" name="Google Shape;930;p20"/>
                <p:cNvSpPr/>
                <p:nvPr/>
              </p:nvSpPr>
              <p:spPr>
                <a:xfrm>
                  <a:off x="2360558" y="2315709"/>
                  <a:ext cx="109590" cy="132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3" h="4150" extrusionOk="0">
                      <a:moveTo>
                        <a:pt x="2058" y="0"/>
                      </a:moveTo>
                      <a:cubicBezTo>
                        <a:pt x="1956" y="0"/>
                        <a:pt x="1" y="3617"/>
                        <a:pt x="1" y="3617"/>
                      </a:cubicBezTo>
                      <a:lnTo>
                        <a:pt x="829" y="4150"/>
                      </a:lnTo>
                      <a:cubicBezTo>
                        <a:pt x="829" y="4150"/>
                        <a:pt x="3223" y="1290"/>
                        <a:pt x="3329" y="1003"/>
                      </a:cubicBezTo>
                      <a:cubicBezTo>
                        <a:pt x="3432" y="715"/>
                        <a:pt x="2130" y="68"/>
                        <a:pt x="2060" y="1"/>
                      </a:cubicBezTo>
                      <a:cubicBezTo>
                        <a:pt x="2059" y="1"/>
                        <a:pt x="2058" y="0"/>
                        <a:pt x="20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2336521" y="2447736"/>
                  <a:ext cx="40573" cy="41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1308" extrusionOk="0">
                      <a:moveTo>
                        <a:pt x="474" y="1"/>
                      </a:moveTo>
                      <a:cubicBezTo>
                        <a:pt x="420" y="1"/>
                        <a:pt x="368" y="9"/>
                        <a:pt x="319" y="28"/>
                      </a:cubicBezTo>
                      <a:cubicBezTo>
                        <a:pt x="190" y="78"/>
                        <a:pt x="104" y="195"/>
                        <a:pt x="59" y="326"/>
                      </a:cubicBezTo>
                      <a:cubicBezTo>
                        <a:pt x="20" y="454"/>
                        <a:pt x="12" y="591"/>
                        <a:pt x="9" y="725"/>
                      </a:cubicBezTo>
                      <a:cubicBezTo>
                        <a:pt x="1" y="898"/>
                        <a:pt x="6" y="1096"/>
                        <a:pt x="137" y="1210"/>
                      </a:cubicBezTo>
                      <a:cubicBezTo>
                        <a:pt x="215" y="1278"/>
                        <a:pt x="312" y="1307"/>
                        <a:pt x="416" y="1307"/>
                      </a:cubicBezTo>
                      <a:cubicBezTo>
                        <a:pt x="732" y="1307"/>
                        <a:pt x="1111" y="1038"/>
                        <a:pt x="1181" y="767"/>
                      </a:cubicBezTo>
                      <a:cubicBezTo>
                        <a:pt x="1271" y="406"/>
                        <a:pt x="844" y="1"/>
                        <a:pt x="4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2228946" y="2261027"/>
                  <a:ext cx="144322" cy="155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4886" extrusionOk="0">
                      <a:moveTo>
                        <a:pt x="2306" y="0"/>
                      </a:moveTo>
                      <a:cubicBezTo>
                        <a:pt x="1668" y="0"/>
                        <a:pt x="1056" y="392"/>
                        <a:pt x="623" y="838"/>
                      </a:cubicBezTo>
                      <a:cubicBezTo>
                        <a:pt x="1" y="1491"/>
                        <a:pt x="768" y="1728"/>
                        <a:pt x="1370" y="1921"/>
                      </a:cubicBezTo>
                      <a:cubicBezTo>
                        <a:pt x="1474" y="1522"/>
                        <a:pt x="1826" y="1180"/>
                        <a:pt x="2239" y="1180"/>
                      </a:cubicBezTo>
                      <a:cubicBezTo>
                        <a:pt x="2337" y="1180"/>
                        <a:pt x="2439" y="1200"/>
                        <a:pt x="2542" y="1243"/>
                      </a:cubicBezTo>
                      <a:cubicBezTo>
                        <a:pt x="2958" y="1419"/>
                        <a:pt x="3161" y="1901"/>
                        <a:pt x="3000" y="2320"/>
                      </a:cubicBezTo>
                      <a:cubicBezTo>
                        <a:pt x="2737" y="2975"/>
                        <a:pt x="1850" y="2972"/>
                        <a:pt x="1460" y="3500"/>
                      </a:cubicBezTo>
                      <a:cubicBezTo>
                        <a:pt x="1256" y="3770"/>
                        <a:pt x="1231" y="4166"/>
                        <a:pt x="1398" y="4465"/>
                      </a:cubicBezTo>
                      <a:cubicBezTo>
                        <a:pt x="1507" y="4660"/>
                        <a:pt x="1694" y="4803"/>
                        <a:pt x="1903" y="4872"/>
                      </a:cubicBezTo>
                      <a:cubicBezTo>
                        <a:pt x="1931" y="4881"/>
                        <a:pt x="1958" y="4885"/>
                        <a:pt x="1985" y="4885"/>
                      </a:cubicBezTo>
                      <a:cubicBezTo>
                        <a:pt x="2118" y="4885"/>
                        <a:pt x="2235" y="4783"/>
                        <a:pt x="2260" y="4644"/>
                      </a:cubicBezTo>
                      <a:cubicBezTo>
                        <a:pt x="2336" y="4194"/>
                        <a:pt x="2760" y="3821"/>
                        <a:pt x="3173" y="3569"/>
                      </a:cubicBezTo>
                      <a:cubicBezTo>
                        <a:pt x="3784" y="3198"/>
                        <a:pt x="4520" y="2836"/>
                        <a:pt x="4473" y="1990"/>
                      </a:cubicBezTo>
                      <a:cubicBezTo>
                        <a:pt x="4459" y="1773"/>
                        <a:pt x="4395" y="1564"/>
                        <a:pt x="4291" y="1371"/>
                      </a:cubicBezTo>
                      <a:cubicBezTo>
                        <a:pt x="3934" y="685"/>
                        <a:pt x="3259" y="96"/>
                        <a:pt x="2475" y="10"/>
                      </a:cubicBezTo>
                      <a:cubicBezTo>
                        <a:pt x="2419" y="3"/>
                        <a:pt x="2362" y="0"/>
                        <a:pt x="23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20"/>
                <p:cNvSpPr/>
                <p:nvPr/>
              </p:nvSpPr>
              <p:spPr>
                <a:xfrm>
                  <a:off x="2257834" y="2428519"/>
                  <a:ext cx="38914" cy="36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" h="1133" extrusionOk="0">
                      <a:moveTo>
                        <a:pt x="628" y="0"/>
                      </a:moveTo>
                      <a:cubicBezTo>
                        <a:pt x="416" y="0"/>
                        <a:pt x="210" y="143"/>
                        <a:pt x="136" y="345"/>
                      </a:cubicBezTo>
                      <a:cubicBezTo>
                        <a:pt x="1" y="708"/>
                        <a:pt x="343" y="1132"/>
                        <a:pt x="680" y="1132"/>
                      </a:cubicBezTo>
                      <a:cubicBezTo>
                        <a:pt x="794" y="1132"/>
                        <a:pt x="907" y="1084"/>
                        <a:pt x="1001" y="970"/>
                      </a:cubicBezTo>
                      <a:cubicBezTo>
                        <a:pt x="1219" y="708"/>
                        <a:pt x="1146" y="206"/>
                        <a:pt x="834" y="49"/>
                      </a:cubicBezTo>
                      <a:cubicBezTo>
                        <a:pt x="768" y="16"/>
                        <a:pt x="697" y="0"/>
                        <a:pt x="6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4" name="Google Shape;934;p20"/>
              <p:cNvSpPr/>
              <p:nvPr/>
            </p:nvSpPr>
            <p:spPr>
              <a:xfrm>
                <a:off x="8613299" y="1904569"/>
                <a:ext cx="199356" cy="218222"/>
              </a:xfrm>
              <a:custGeom>
                <a:avLst/>
                <a:gdLst/>
                <a:ahLst/>
                <a:cxnLst/>
                <a:rect l="l" t="t" r="r" b="b"/>
                <a:pathLst>
                  <a:path w="6245" h="6836" extrusionOk="0">
                    <a:moveTo>
                      <a:pt x="3176" y="0"/>
                    </a:moveTo>
                    <a:lnTo>
                      <a:pt x="2609" y="2486"/>
                    </a:lnTo>
                    <a:lnTo>
                      <a:pt x="916" y="1208"/>
                    </a:lnTo>
                    <a:lnTo>
                      <a:pt x="916" y="1208"/>
                    </a:lnTo>
                    <a:lnTo>
                      <a:pt x="2004" y="3133"/>
                    </a:lnTo>
                    <a:lnTo>
                      <a:pt x="1" y="3418"/>
                    </a:lnTo>
                    <a:lnTo>
                      <a:pt x="1666" y="3878"/>
                    </a:lnTo>
                    <a:lnTo>
                      <a:pt x="553" y="5678"/>
                    </a:lnTo>
                    <a:lnTo>
                      <a:pt x="2414" y="4765"/>
                    </a:lnTo>
                    <a:lnTo>
                      <a:pt x="2902" y="6835"/>
                    </a:lnTo>
                    <a:lnTo>
                      <a:pt x="3608" y="4788"/>
                    </a:lnTo>
                    <a:lnTo>
                      <a:pt x="5466" y="5485"/>
                    </a:lnTo>
                    <a:lnTo>
                      <a:pt x="5466" y="5485"/>
                    </a:lnTo>
                    <a:lnTo>
                      <a:pt x="4152" y="4171"/>
                    </a:lnTo>
                    <a:lnTo>
                      <a:pt x="6244" y="3223"/>
                    </a:lnTo>
                    <a:lnTo>
                      <a:pt x="4096" y="3223"/>
                    </a:lnTo>
                    <a:lnTo>
                      <a:pt x="5575" y="1038"/>
                    </a:lnTo>
                    <a:lnTo>
                      <a:pt x="3614" y="2274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0"/>
              <p:cNvSpPr/>
              <p:nvPr/>
            </p:nvSpPr>
            <p:spPr>
              <a:xfrm>
                <a:off x="226823" y="2116289"/>
                <a:ext cx="96374" cy="121274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3799" extrusionOk="0">
                    <a:moveTo>
                      <a:pt x="1529" y="1"/>
                    </a:moveTo>
                    <a:cubicBezTo>
                      <a:pt x="1509" y="1"/>
                      <a:pt x="1489" y="17"/>
                      <a:pt x="1482" y="49"/>
                    </a:cubicBezTo>
                    <a:cubicBezTo>
                      <a:pt x="1239" y="1234"/>
                      <a:pt x="996" y="1486"/>
                      <a:pt x="0" y="1784"/>
                    </a:cubicBezTo>
                    <a:cubicBezTo>
                      <a:pt x="1058" y="2124"/>
                      <a:pt x="1258" y="2395"/>
                      <a:pt x="1493" y="3798"/>
                    </a:cubicBezTo>
                    <a:cubicBezTo>
                      <a:pt x="1755" y="2398"/>
                      <a:pt x="1959" y="2133"/>
                      <a:pt x="3019" y="1812"/>
                    </a:cubicBezTo>
                    <a:cubicBezTo>
                      <a:pt x="2028" y="1497"/>
                      <a:pt x="1791" y="1240"/>
                      <a:pt x="1574" y="49"/>
                    </a:cubicBezTo>
                    <a:cubicBezTo>
                      <a:pt x="1568" y="17"/>
                      <a:pt x="1549" y="1"/>
                      <a:pt x="15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0"/>
              <p:cNvSpPr/>
              <p:nvPr/>
            </p:nvSpPr>
            <p:spPr>
              <a:xfrm>
                <a:off x="355350" y="1963917"/>
                <a:ext cx="139054" cy="99534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3118" extrusionOk="0">
                    <a:moveTo>
                      <a:pt x="1152" y="0"/>
                    </a:moveTo>
                    <a:cubicBezTo>
                      <a:pt x="1125" y="0"/>
                      <a:pt x="1096" y="2"/>
                      <a:pt x="1066" y="4"/>
                    </a:cubicBezTo>
                    <a:cubicBezTo>
                      <a:pt x="0" y="105"/>
                      <a:pt x="310" y="3118"/>
                      <a:pt x="310" y="3118"/>
                    </a:cubicBezTo>
                    <a:cubicBezTo>
                      <a:pt x="310" y="3118"/>
                      <a:pt x="4355" y="2800"/>
                      <a:pt x="3538" y="1101"/>
                    </a:cubicBezTo>
                    <a:cubicBezTo>
                      <a:pt x="3471" y="960"/>
                      <a:pt x="3347" y="904"/>
                      <a:pt x="3193" y="904"/>
                    </a:cubicBezTo>
                    <a:cubicBezTo>
                      <a:pt x="2616" y="904"/>
                      <a:pt x="1621" y="1684"/>
                      <a:pt x="1621" y="1684"/>
                    </a:cubicBezTo>
                    <a:cubicBezTo>
                      <a:pt x="1621" y="1684"/>
                      <a:pt x="2106" y="0"/>
                      <a:pt x="1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7" name="Google Shape;937;p20"/>
              <p:cNvGrpSpPr/>
              <p:nvPr/>
            </p:nvGrpSpPr>
            <p:grpSpPr>
              <a:xfrm>
                <a:off x="325028" y="1402944"/>
                <a:ext cx="97555" cy="96949"/>
                <a:chOff x="6707303" y="2342619"/>
                <a:chExt cx="97555" cy="96949"/>
              </a:xfrm>
            </p:grpSpPr>
            <p:sp>
              <p:nvSpPr>
                <p:cNvPr id="938" name="Google Shape;938;p20"/>
                <p:cNvSpPr/>
                <p:nvPr/>
              </p:nvSpPr>
              <p:spPr>
                <a:xfrm>
                  <a:off x="6748545" y="2342619"/>
                  <a:ext cx="14365" cy="9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037" extrusionOk="0">
                      <a:moveTo>
                        <a:pt x="258" y="0"/>
                      </a:moveTo>
                      <a:cubicBezTo>
                        <a:pt x="161" y="0"/>
                        <a:pt x="75" y="74"/>
                        <a:pt x="70" y="174"/>
                      </a:cubicBezTo>
                      <a:cubicBezTo>
                        <a:pt x="0" y="1136"/>
                        <a:pt x="0" y="2015"/>
                        <a:pt x="70" y="2866"/>
                      </a:cubicBezTo>
                      <a:cubicBezTo>
                        <a:pt x="81" y="2964"/>
                        <a:pt x="159" y="3036"/>
                        <a:pt x="257" y="3036"/>
                      </a:cubicBezTo>
                      <a:lnTo>
                        <a:pt x="268" y="3036"/>
                      </a:lnTo>
                      <a:cubicBezTo>
                        <a:pt x="369" y="3025"/>
                        <a:pt x="449" y="2936"/>
                        <a:pt x="438" y="2832"/>
                      </a:cubicBezTo>
                      <a:cubicBezTo>
                        <a:pt x="369" y="2004"/>
                        <a:pt x="369" y="1142"/>
                        <a:pt x="438" y="202"/>
                      </a:cubicBezTo>
                      <a:cubicBezTo>
                        <a:pt x="449" y="98"/>
                        <a:pt x="369" y="9"/>
                        <a:pt x="268" y="1"/>
                      </a:cubicBezTo>
                      <a:cubicBezTo>
                        <a:pt x="265" y="1"/>
                        <a:pt x="261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20"/>
                <p:cNvSpPr/>
                <p:nvPr/>
              </p:nvSpPr>
              <p:spPr>
                <a:xfrm>
                  <a:off x="6707303" y="2384276"/>
                  <a:ext cx="97555" cy="13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423" extrusionOk="0">
                      <a:moveTo>
                        <a:pt x="191" y="0"/>
                      </a:moveTo>
                      <a:cubicBezTo>
                        <a:pt x="99" y="0"/>
                        <a:pt x="20" y="77"/>
                        <a:pt x="12" y="172"/>
                      </a:cubicBezTo>
                      <a:cubicBezTo>
                        <a:pt x="1" y="272"/>
                        <a:pt x="82" y="364"/>
                        <a:pt x="182" y="370"/>
                      </a:cubicBezTo>
                      <a:cubicBezTo>
                        <a:pt x="662" y="406"/>
                        <a:pt x="1122" y="423"/>
                        <a:pt x="1569" y="423"/>
                      </a:cubicBezTo>
                      <a:cubicBezTo>
                        <a:pt x="2015" y="423"/>
                        <a:pt x="2447" y="406"/>
                        <a:pt x="2874" y="375"/>
                      </a:cubicBezTo>
                      <a:cubicBezTo>
                        <a:pt x="2977" y="364"/>
                        <a:pt x="3055" y="272"/>
                        <a:pt x="3047" y="172"/>
                      </a:cubicBezTo>
                      <a:cubicBezTo>
                        <a:pt x="3037" y="77"/>
                        <a:pt x="2955" y="0"/>
                        <a:pt x="2862" y="0"/>
                      </a:cubicBezTo>
                      <a:cubicBezTo>
                        <a:pt x="2856" y="0"/>
                        <a:pt x="2850" y="1"/>
                        <a:pt x="2843" y="1"/>
                      </a:cubicBezTo>
                      <a:cubicBezTo>
                        <a:pt x="2429" y="36"/>
                        <a:pt x="2007" y="54"/>
                        <a:pt x="1570" y="54"/>
                      </a:cubicBezTo>
                      <a:cubicBezTo>
                        <a:pt x="1133" y="54"/>
                        <a:pt x="681" y="36"/>
                        <a:pt x="210" y="1"/>
                      </a:cubicBezTo>
                      <a:cubicBezTo>
                        <a:pt x="204" y="1"/>
                        <a:pt x="197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20"/>
                <p:cNvSpPr/>
                <p:nvPr/>
              </p:nvSpPr>
              <p:spPr>
                <a:xfrm>
                  <a:off x="6719784" y="2355547"/>
                  <a:ext cx="73677" cy="72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8" h="2258" extrusionOk="0">
                      <a:moveTo>
                        <a:pt x="2094" y="0"/>
                      </a:moveTo>
                      <a:cubicBezTo>
                        <a:pt x="2050" y="0"/>
                        <a:pt x="2007" y="16"/>
                        <a:pt x="1973" y="48"/>
                      </a:cubicBezTo>
                      <a:cubicBezTo>
                        <a:pt x="1239" y="678"/>
                        <a:pt x="620" y="1303"/>
                        <a:pt x="67" y="1950"/>
                      </a:cubicBezTo>
                      <a:cubicBezTo>
                        <a:pt x="0" y="2028"/>
                        <a:pt x="9" y="2146"/>
                        <a:pt x="89" y="2213"/>
                      </a:cubicBezTo>
                      <a:cubicBezTo>
                        <a:pt x="123" y="2243"/>
                        <a:pt x="168" y="2257"/>
                        <a:pt x="209" y="2257"/>
                      </a:cubicBezTo>
                      <a:cubicBezTo>
                        <a:pt x="265" y="2257"/>
                        <a:pt x="315" y="2238"/>
                        <a:pt x="355" y="2196"/>
                      </a:cubicBezTo>
                      <a:cubicBezTo>
                        <a:pt x="890" y="1560"/>
                        <a:pt x="1501" y="949"/>
                        <a:pt x="2215" y="332"/>
                      </a:cubicBezTo>
                      <a:cubicBezTo>
                        <a:pt x="2296" y="263"/>
                        <a:pt x="2307" y="145"/>
                        <a:pt x="2238" y="67"/>
                      </a:cubicBezTo>
                      <a:cubicBezTo>
                        <a:pt x="2200" y="23"/>
                        <a:pt x="2146" y="0"/>
                        <a:pt x="20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20"/>
                <p:cNvSpPr/>
                <p:nvPr/>
              </p:nvSpPr>
              <p:spPr>
                <a:xfrm>
                  <a:off x="6719688" y="2354334"/>
                  <a:ext cx="73581" cy="72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" h="2262" extrusionOk="0">
                      <a:moveTo>
                        <a:pt x="212" y="0"/>
                      </a:moveTo>
                      <a:cubicBezTo>
                        <a:pt x="169" y="0"/>
                        <a:pt x="126" y="15"/>
                        <a:pt x="92" y="47"/>
                      </a:cubicBezTo>
                      <a:cubicBezTo>
                        <a:pt x="12" y="116"/>
                        <a:pt x="0" y="234"/>
                        <a:pt x="70" y="312"/>
                      </a:cubicBezTo>
                      <a:cubicBezTo>
                        <a:pt x="701" y="1043"/>
                        <a:pt x="1323" y="1665"/>
                        <a:pt x="1976" y="2214"/>
                      </a:cubicBezTo>
                      <a:cubicBezTo>
                        <a:pt x="2009" y="2248"/>
                        <a:pt x="2054" y="2262"/>
                        <a:pt x="2096" y="2262"/>
                      </a:cubicBezTo>
                      <a:cubicBezTo>
                        <a:pt x="2149" y="2262"/>
                        <a:pt x="2202" y="2237"/>
                        <a:pt x="2241" y="2192"/>
                      </a:cubicBezTo>
                      <a:cubicBezTo>
                        <a:pt x="2305" y="2114"/>
                        <a:pt x="2299" y="1997"/>
                        <a:pt x="2218" y="1930"/>
                      </a:cubicBezTo>
                      <a:cubicBezTo>
                        <a:pt x="1585" y="1389"/>
                        <a:pt x="974" y="783"/>
                        <a:pt x="358" y="66"/>
                      </a:cubicBezTo>
                      <a:cubicBezTo>
                        <a:pt x="319" y="23"/>
                        <a:pt x="265" y="0"/>
                        <a:pt x="2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2" name="Google Shape;942;p20"/>
              <p:cNvSpPr/>
              <p:nvPr/>
            </p:nvSpPr>
            <p:spPr>
              <a:xfrm>
                <a:off x="196517" y="3532485"/>
                <a:ext cx="56694" cy="49065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537" extrusionOk="0">
                    <a:moveTo>
                      <a:pt x="899" y="0"/>
                    </a:moveTo>
                    <a:cubicBezTo>
                      <a:pt x="418" y="0"/>
                      <a:pt x="0" y="600"/>
                      <a:pt x="213" y="1092"/>
                    </a:cubicBezTo>
                    <a:cubicBezTo>
                      <a:pt x="329" y="1352"/>
                      <a:pt x="610" y="1536"/>
                      <a:pt x="894" y="1536"/>
                    </a:cubicBezTo>
                    <a:cubicBezTo>
                      <a:pt x="917" y="1536"/>
                      <a:pt x="941" y="1535"/>
                      <a:pt x="964" y="1533"/>
                    </a:cubicBezTo>
                    <a:cubicBezTo>
                      <a:pt x="1636" y="1455"/>
                      <a:pt x="1776" y="509"/>
                      <a:pt x="1273" y="132"/>
                    </a:cubicBezTo>
                    <a:cubicBezTo>
                      <a:pt x="1151" y="40"/>
                      <a:pt x="1023" y="0"/>
                      <a:pt x="8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0"/>
              <p:cNvSpPr/>
              <p:nvPr/>
            </p:nvSpPr>
            <p:spPr>
              <a:xfrm>
                <a:off x="3212431" y="4871526"/>
                <a:ext cx="37924" cy="3284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9" extrusionOk="0">
                    <a:moveTo>
                      <a:pt x="601" y="0"/>
                    </a:moveTo>
                    <a:cubicBezTo>
                      <a:pt x="280" y="0"/>
                      <a:pt x="0" y="402"/>
                      <a:pt x="142" y="732"/>
                    </a:cubicBezTo>
                    <a:cubicBezTo>
                      <a:pt x="218" y="908"/>
                      <a:pt x="400" y="1028"/>
                      <a:pt x="590" y="1028"/>
                    </a:cubicBezTo>
                    <a:cubicBezTo>
                      <a:pt x="608" y="1028"/>
                      <a:pt x="626" y="1027"/>
                      <a:pt x="644" y="1025"/>
                    </a:cubicBezTo>
                    <a:cubicBezTo>
                      <a:pt x="1093" y="972"/>
                      <a:pt x="1188" y="341"/>
                      <a:pt x="853" y="90"/>
                    </a:cubicBezTo>
                    <a:cubicBezTo>
                      <a:pt x="771" y="28"/>
                      <a:pt x="684" y="0"/>
                      <a:pt x="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0"/>
              <p:cNvSpPr/>
              <p:nvPr/>
            </p:nvSpPr>
            <p:spPr>
              <a:xfrm>
                <a:off x="8656431" y="2805831"/>
                <a:ext cx="29911" cy="2588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11" extrusionOk="0">
                    <a:moveTo>
                      <a:pt x="477" y="0"/>
                    </a:moveTo>
                    <a:cubicBezTo>
                      <a:pt x="224" y="0"/>
                      <a:pt x="0" y="316"/>
                      <a:pt x="114" y="578"/>
                    </a:cubicBezTo>
                    <a:cubicBezTo>
                      <a:pt x="174" y="715"/>
                      <a:pt x="318" y="810"/>
                      <a:pt x="462" y="810"/>
                    </a:cubicBezTo>
                    <a:cubicBezTo>
                      <a:pt x="477" y="810"/>
                      <a:pt x="492" y="809"/>
                      <a:pt x="507" y="807"/>
                    </a:cubicBezTo>
                    <a:cubicBezTo>
                      <a:pt x="861" y="765"/>
                      <a:pt x="937" y="269"/>
                      <a:pt x="672" y="68"/>
                    </a:cubicBezTo>
                    <a:cubicBezTo>
                      <a:pt x="608" y="21"/>
                      <a:pt x="542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23"/>
          <p:cNvSpPr txBox="1">
            <a:spLocks noGrp="1"/>
          </p:cNvSpPr>
          <p:nvPr>
            <p:ph type="ctrTitle"/>
          </p:nvPr>
        </p:nvSpPr>
        <p:spPr>
          <a:xfrm>
            <a:off x="2003400" y="540000"/>
            <a:ext cx="51372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46" name="Google Shape;1046;p23"/>
          <p:cNvSpPr txBox="1">
            <a:spLocks noGrp="1"/>
          </p:cNvSpPr>
          <p:nvPr>
            <p:ph type="subTitle" idx="1"/>
          </p:nvPr>
        </p:nvSpPr>
        <p:spPr>
          <a:xfrm>
            <a:off x="2963700" y="1936173"/>
            <a:ext cx="32166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23"/>
          <p:cNvSpPr txBox="1">
            <a:spLocks noGrp="1"/>
          </p:cNvSpPr>
          <p:nvPr>
            <p:ph type="subTitle" idx="2"/>
          </p:nvPr>
        </p:nvSpPr>
        <p:spPr>
          <a:xfrm rot="-1283">
            <a:off x="2963700" y="4184197"/>
            <a:ext cx="3216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8" name="Google Shape;1048;p23"/>
          <p:cNvGrpSpPr/>
          <p:nvPr/>
        </p:nvGrpSpPr>
        <p:grpSpPr>
          <a:xfrm>
            <a:off x="-7" y="0"/>
            <a:ext cx="9144335" cy="5143542"/>
            <a:chOff x="-7" y="0"/>
            <a:chExt cx="9144335" cy="5143542"/>
          </a:xfrm>
        </p:grpSpPr>
        <p:sp>
          <p:nvSpPr>
            <p:cNvPr id="1049" name="Google Shape;1049;p23"/>
            <p:cNvSpPr/>
            <p:nvPr/>
          </p:nvSpPr>
          <p:spPr>
            <a:xfrm>
              <a:off x="6122464" y="0"/>
              <a:ext cx="3021864" cy="1990831"/>
            </a:xfrm>
            <a:custGeom>
              <a:avLst/>
              <a:gdLst/>
              <a:ahLst/>
              <a:cxnLst/>
              <a:rect l="l" t="t" r="r" b="b"/>
              <a:pathLst>
                <a:path w="44995" h="29642" extrusionOk="0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cubicBezTo>
                    <a:pt x="3" y="2"/>
                    <a:pt x="2" y="1"/>
                    <a:pt x="0" y="0"/>
                  </a:cubicBezTo>
                  <a:close/>
                  <a:moveTo>
                    <a:pt x="4" y="3"/>
                  </a:moveTo>
                  <a:cubicBezTo>
                    <a:pt x="1858" y="1617"/>
                    <a:pt x="4131" y="2748"/>
                    <a:pt x="6557" y="3169"/>
                  </a:cubicBezTo>
                  <a:cubicBezTo>
                    <a:pt x="9078" y="3610"/>
                    <a:pt x="11757" y="3340"/>
                    <a:pt x="14117" y="4327"/>
                  </a:cubicBezTo>
                  <a:cubicBezTo>
                    <a:pt x="16778" y="5437"/>
                    <a:pt x="18553" y="7920"/>
                    <a:pt x="20458" y="10082"/>
                  </a:cubicBezTo>
                  <a:cubicBezTo>
                    <a:pt x="22276" y="12151"/>
                    <a:pt x="24649" y="14132"/>
                    <a:pt x="27365" y="14132"/>
                  </a:cubicBezTo>
                  <a:cubicBezTo>
                    <a:pt x="27492" y="14132"/>
                    <a:pt x="27619" y="14128"/>
                    <a:pt x="27748" y="14119"/>
                  </a:cubicBezTo>
                  <a:cubicBezTo>
                    <a:pt x="29289" y="14012"/>
                    <a:pt x="30846" y="13255"/>
                    <a:pt x="32328" y="13255"/>
                  </a:cubicBezTo>
                  <a:cubicBezTo>
                    <a:pt x="32770" y="13255"/>
                    <a:pt x="33205" y="13323"/>
                    <a:pt x="33631" y="13494"/>
                  </a:cubicBezTo>
                  <a:cubicBezTo>
                    <a:pt x="34901" y="14008"/>
                    <a:pt x="35648" y="15305"/>
                    <a:pt x="36243" y="16535"/>
                  </a:cubicBezTo>
                  <a:cubicBezTo>
                    <a:pt x="37520" y="19166"/>
                    <a:pt x="38555" y="21917"/>
                    <a:pt x="40001" y="24467"/>
                  </a:cubicBezTo>
                  <a:cubicBezTo>
                    <a:pt x="41186" y="26559"/>
                    <a:pt x="43044" y="28992"/>
                    <a:pt x="44994" y="29642"/>
                  </a:cubicBezTo>
                  <a:lnTo>
                    <a:pt x="44994" y="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3"/>
            <p:cNvSpPr/>
            <p:nvPr/>
          </p:nvSpPr>
          <p:spPr>
            <a:xfrm>
              <a:off x="-7" y="3018359"/>
              <a:ext cx="2963728" cy="2125183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1" y="0"/>
                  </a:moveTo>
                  <a:lnTo>
                    <a:pt x="1" y="29639"/>
                  </a:lnTo>
                  <a:lnTo>
                    <a:pt x="41337" y="29642"/>
                  </a:lnTo>
                  <a:cubicBezTo>
                    <a:pt x="39635" y="28029"/>
                    <a:pt x="37543" y="26894"/>
                    <a:pt x="35311" y="26473"/>
                  </a:cubicBezTo>
                  <a:cubicBezTo>
                    <a:pt x="32996" y="26035"/>
                    <a:pt x="30535" y="26302"/>
                    <a:pt x="28365" y="25315"/>
                  </a:cubicBezTo>
                  <a:cubicBezTo>
                    <a:pt x="25921" y="24207"/>
                    <a:pt x="24289" y="21724"/>
                    <a:pt x="22542" y="19562"/>
                  </a:cubicBezTo>
                  <a:cubicBezTo>
                    <a:pt x="20874" y="17491"/>
                    <a:pt x="18691" y="15510"/>
                    <a:pt x="16196" y="15510"/>
                  </a:cubicBezTo>
                  <a:cubicBezTo>
                    <a:pt x="16079" y="15510"/>
                    <a:pt x="15962" y="15514"/>
                    <a:pt x="15844" y="15523"/>
                  </a:cubicBezTo>
                  <a:cubicBezTo>
                    <a:pt x="14428" y="15630"/>
                    <a:pt x="12998" y="16388"/>
                    <a:pt x="11636" y="16388"/>
                  </a:cubicBezTo>
                  <a:cubicBezTo>
                    <a:pt x="11230" y="16388"/>
                    <a:pt x="10829" y="16320"/>
                    <a:pt x="10437" y="16148"/>
                  </a:cubicBezTo>
                  <a:cubicBezTo>
                    <a:pt x="9274" y="15634"/>
                    <a:pt x="8585" y="14337"/>
                    <a:pt x="8038" y="13107"/>
                  </a:cubicBezTo>
                  <a:cubicBezTo>
                    <a:pt x="6866" y="10476"/>
                    <a:pt x="5915" y="7725"/>
                    <a:pt x="4590" y="5175"/>
                  </a:cubicBezTo>
                  <a:cubicBezTo>
                    <a:pt x="3502" y="3083"/>
                    <a:pt x="1792" y="65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3"/>
            <p:cNvSpPr/>
            <p:nvPr/>
          </p:nvSpPr>
          <p:spPr>
            <a:xfrm>
              <a:off x="7473225" y="418360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3"/>
            <p:cNvSpPr/>
            <p:nvPr/>
          </p:nvSpPr>
          <p:spPr>
            <a:xfrm>
              <a:off x="877625" y="170200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3" name="Google Shape;1053;p23"/>
            <p:cNvGrpSpPr/>
            <p:nvPr/>
          </p:nvGrpSpPr>
          <p:grpSpPr>
            <a:xfrm>
              <a:off x="6180299" y="4603512"/>
              <a:ext cx="347532" cy="183043"/>
              <a:chOff x="2139087" y="3177237"/>
              <a:chExt cx="347532" cy="183043"/>
            </a:xfrm>
          </p:grpSpPr>
          <p:sp>
            <p:nvSpPr>
              <p:cNvPr id="1054" name="Google Shape;1054;p23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3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6" name="Google Shape;1056;p23"/>
            <p:cNvGrpSpPr/>
            <p:nvPr/>
          </p:nvGrpSpPr>
          <p:grpSpPr>
            <a:xfrm>
              <a:off x="8309454" y="1737790"/>
              <a:ext cx="229108" cy="253017"/>
              <a:chOff x="1468417" y="2737328"/>
              <a:chExt cx="229108" cy="253017"/>
            </a:xfrm>
          </p:grpSpPr>
          <p:sp>
            <p:nvSpPr>
              <p:cNvPr id="1057" name="Google Shape;1057;p23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3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9" name="Google Shape;1059;p23"/>
            <p:cNvSpPr/>
            <p:nvPr/>
          </p:nvSpPr>
          <p:spPr>
            <a:xfrm>
              <a:off x="4777998" y="247795"/>
              <a:ext cx="161304" cy="161304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1042556" y="2231030"/>
              <a:ext cx="162741" cy="124498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8337383" y="3597662"/>
              <a:ext cx="215349" cy="144226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2" name="Google Shape;1062;p23"/>
            <p:cNvGrpSpPr/>
            <p:nvPr/>
          </p:nvGrpSpPr>
          <p:grpSpPr>
            <a:xfrm>
              <a:off x="1193577" y="2067433"/>
              <a:ext cx="144479" cy="265652"/>
              <a:chOff x="1192264" y="2259208"/>
              <a:chExt cx="144479" cy="265652"/>
            </a:xfrm>
          </p:grpSpPr>
          <p:sp>
            <p:nvSpPr>
              <p:cNvPr id="1063" name="Google Shape;1063;p23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3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5" name="Google Shape;1065;p23"/>
            <p:cNvGrpSpPr/>
            <p:nvPr/>
          </p:nvGrpSpPr>
          <p:grpSpPr>
            <a:xfrm>
              <a:off x="4403221" y="4770852"/>
              <a:ext cx="241202" cy="228463"/>
              <a:chOff x="2228946" y="2261027"/>
              <a:chExt cx="241202" cy="228463"/>
            </a:xfrm>
          </p:grpSpPr>
          <p:sp>
            <p:nvSpPr>
              <p:cNvPr id="1066" name="Google Shape;1066;p23"/>
              <p:cNvSpPr/>
              <p:nvPr/>
            </p:nvSpPr>
            <p:spPr>
              <a:xfrm>
                <a:off x="2360558" y="2315709"/>
                <a:ext cx="109590" cy="132478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4150" extrusionOk="0">
                    <a:moveTo>
                      <a:pt x="2058" y="0"/>
                    </a:moveTo>
                    <a:cubicBezTo>
                      <a:pt x="1956" y="0"/>
                      <a:pt x="1" y="3617"/>
                      <a:pt x="1" y="3617"/>
                    </a:cubicBezTo>
                    <a:lnTo>
                      <a:pt x="829" y="4150"/>
                    </a:lnTo>
                    <a:cubicBezTo>
                      <a:pt x="829" y="4150"/>
                      <a:pt x="3223" y="1290"/>
                      <a:pt x="3329" y="1003"/>
                    </a:cubicBezTo>
                    <a:cubicBezTo>
                      <a:pt x="3432" y="715"/>
                      <a:pt x="2130" y="68"/>
                      <a:pt x="2060" y="1"/>
                    </a:cubicBezTo>
                    <a:cubicBezTo>
                      <a:pt x="2059" y="1"/>
                      <a:pt x="2058" y="0"/>
                      <a:pt x="2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3"/>
              <p:cNvSpPr/>
              <p:nvPr/>
            </p:nvSpPr>
            <p:spPr>
              <a:xfrm>
                <a:off x="2336521" y="2447736"/>
                <a:ext cx="40573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08" extrusionOk="0">
                    <a:moveTo>
                      <a:pt x="474" y="1"/>
                    </a:moveTo>
                    <a:cubicBezTo>
                      <a:pt x="420" y="1"/>
                      <a:pt x="368" y="9"/>
                      <a:pt x="319" y="28"/>
                    </a:cubicBezTo>
                    <a:cubicBezTo>
                      <a:pt x="190" y="78"/>
                      <a:pt x="104" y="195"/>
                      <a:pt x="59" y="326"/>
                    </a:cubicBezTo>
                    <a:cubicBezTo>
                      <a:pt x="20" y="454"/>
                      <a:pt x="12" y="591"/>
                      <a:pt x="9" y="725"/>
                    </a:cubicBezTo>
                    <a:cubicBezTo>
                      <a:pt x="1" y="898"/>
                      <a:pt x="6" y="1096"/>
                      <a:pt x="137" y="1210"/>
                    </a:cubicBezTo>
                    <a:cubicBezTo>
                      <a:pt x="215" y="1278"/>
                      <a:pt x="312" y="1307"/>
                      <a:pt x="416" y="1307"/>
                    </a:cubicBezTo>
                    <a:cubicBezTo>
                      <a:pt x="732" y="1307"/>
                      <a:pt x="1111" y="1038"/>
                      <a:pt x="1181" y="767"/>
                    </a:cubicBezTo>
                    <a:cubicBezTo>
                      <a:pt x="1271" y="406"/>
                      <a:pt x="844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3"/>
              <p:cNvSpPr/>
              <p:nvPr/>
            </p:nvSpPr>
            <p:spPr>
              <a:xfrm>
                <a:off x="2228946" y="2261027"/>
                <a:ext cx="144322" cy="15597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886" extrusionOk="0">
                    <a:moveTo>
                      <a:pt x="2306" y="0"/>
                    </a:moveTo>
                    <a:cubicBezTo>
                      <a:pt x="1668" y="0"/>
                      <a:pt x="1056" y="392"/>
                      <a:pt x="623" y="838"/>
                    </a:cubicBezTo>
                    <a:cubicBezTo>
                      <a:pt x="1" y="1491"/>
                      <a:pt x="768" y="1728"/>
                      <a:pt x="1370" y="1921"/>
                    </a:cubicBezTo>
                    <a:cubicBezTo>
                      <a:pt x="1474" y="1522"/>
                      <a:pt x="1826" y="1180"/>
                      <a:pt x="2239" y="1180"/>
                    </a:cubicBezTo>
                    <a:cubicBezTo>
                      <a:pt x="2337" y="1180"/>
                      <a:pt x="2439" y="1200"/>
                      <a:pt x="2542" y="1243"/>
                    </a:cubicBezTo>
                    <a:cubicBezTo>
                      <a:pt x="2958" y="1419"/>
                      <a:pt x="3161" y="1901"/>
                      <a:pt x="3000" y="2320"/>
                    </a:cubicBezTo>
                    <a:cubicBezTo>
                      <a:pt x="2737" y="2975"/>
                      <a:pt x="1850" y="2972"/>
                      <a:pt x="1460" y="3500"/>
                    </a:cubicBezTo>
                    <a:cubicBezTo>
                      <a:pt x="1256" y="3770"/>
                      <a:pt x="1231" y="4166"/>
                      <a:pt x="1398" y="4465"/>
                    </a:cubicBezTo>
                    <a:cubicBezTo>
                      <a:pt x="1507" y="4660"/>
                      <a:pt x="1694" y="4803"/>
                      <a:pt x="1903" y="4872"/>
                    </a:cubicBezTo>
                    <a:cubicBezTo>
                      <a:pt x="1931" y="4881"/>
                      <a:pt x="1958" y="4885"/>
                      <a:pt x="1985" y="4885"/>
                    </a:cubicBezTo>
                    <a:cubicBezTo>
                      <a:pt x="2118" y="4885"/>
                      <a:pt x="2235" y="4783"/>
                      <a:pt x="2260" y="4644"/>
                    </a:cubicBezTo>
                    <a:cubicBezTo>
                      <a:pt x="2336" y="4194"/>
                      <a:pt x="2760" y="3821"/>
                      <a:pt x="3173" y="3569"/>
                    </a:cubicBezTo>
                    <a:cubicBezTo>
                      <a:pt x="3784" y="3198"/>
                      <a:pt x="4520" y="2836"/>
                      <a:pt x="4473" y="1990"/>
                    </a:cubicBezTo>
                    <a:cubicBezTo>
                      <a:pt x="4459" y="1773"/>
                      <a:pt x="4395" y="1564"/>
                      <a:pt x="4291" y="1371"/>
                    </a:cubicBezTo>
                    <a:cubicBezTo>
                      <a:pt x="3934" y="685"/>
                      <a:pt x="3259" y="96"/>
                      <a:pt x="2475" y="10"/>
                    </a:cubicBezTo>
                    <a:cubicBezTo>
                      <a:pt x="2419" y="3"/>
                      <a:pt x="2362" y="0"/>
                      <a:pt x="2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3"/>
              <p:cNvSpPr/>
              <p:nvPr/>
            </p:nvSpPr>
            <p:spPr>
              <a:xfrm>
                <a:off x="2257834" y="2428519"/>
                <a:ext cx="38914" cy="36168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33" extrusionOk="0">
                    <a:moveTo>
                      <a:pt x="628" y="0"/>
                    </a:moveTo>
                    <a:cubicBezTo>
                      <a:pt x="416" y="0"/>
                      <a:pt x="210" y="143"/>
                      <a:pt x="136" y="345"/>
                    </a:cubicBezTo>
                    <a:cubicBezTo>
                      <a:pt x="1" y="708"/>
                      <a:pt x="343" y="1132"/>
                      <a:pt x="680" y="1132"/>
                    </a:cubicBezTo>
                    <a:cubicBezTo>
                      <a:pt x="794" y="1132"/>
                      <a:pt x="907" y="1084"/>
                      <a:pt x="1001" y="970"/>
                    </a:cubicBezTo>
                    <a:cubicBezTo>
                      <a:pt x="1219" y="708"/>
                      <a:pt x="1146" y="206"/>
                      <a:pt x="834" y="49"/>
                    </a:cubicBezTo>
                    <a:cubicBezTo>
                      <a:pt x="768" y="16"/>
                      <a:pt x="697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0" name="Google Shape;1070;p23"/>
            <p:cNvSpPr/>
            <p:nvPr/>
          </p:nvSpPr>
          <p:spPr>
            <a:xfrm>
              <a:off x="8196574" y="3368469"/>
              <a:ext cx="199356" cy="218222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3"/>
            <p:cNvSpPr/>
            <p:nvPr/>
          </p:nvSpPr>
          <p:spPr>
            <a:xfrm>
              <a:off x="6083923" y="4824451"/>
              <a:ext cx="96374" cy="121274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8080625" y="1936167"/>
              <a:ext cx="139054" cy="99534"/>
            </a:xfrm>
            <a:custGeom>
              <a:avLst/>
              <a:gdLst/>
              <a:ahLst/>
              <a:cxnLst/>
              <a:rect l="l" t="t" r="r" b="b"/>
              <a:pathLst>
                <a:path w="4356" h="3118" extrusionOk="0">
                  <a:moveTo>
                    <a:pt x="1152" y="0"/>
                  </a:moveTo>
                  <a:cubicBezTo>
                    <a:pt x="1125" y="0"/>
                    <a:pt x="1096" y="2"/>
                    <a:pt x="1066" y="4"/>
                  </a:cubicBezTo>
                  <a:cubicBezTo>
                    <a:pt x="0" y="105"/>
                    <a:pt x="310" y="3118"/>
                    <a:pt x="310" y="3118"/>
                  </a:cubicBezTo>
                  <a:cubicBezTo>
                    <a:pt x="310" y="3118"/>
                    <a:pt x="4355" y="2800"/>
                    <a:pt x="3538" y="1101"/>
                  </a:cubicBezTo>
                  <a:cubicBezTo>
                    <a:pt x="3471" y="960"/>
                    <a:pt x="3347" y="904"/>
                    <a:pt x="3193" y="904"/>
                  </a:cubicBezTo>
                  <a:cubicBezTo>
                    <a:pt x="2616" y="904"/>
                    <a:pt x="1621" y="1684"/>
                    <a:pt x="1621" y="1684"/>
                  </a:cubicBezTo>
                  <a:cubicBezTo>
                    <a:pt x="1621" y="1684"/>
                    <a:pt x="2106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5012772" y="279644"/>
              <a:ext cx="124689" cy="15689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4830304" y="4824460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8698906" y="2333076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6456831" y="4945718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7" name="Google Shape;1077;p23"/>
            <p:cNvGrpSpPr/>
            <p:nvPr/>
          </p:nvGrpSpPr>
          <p:grpSpPr>
            <a:xfrm>
              <a:off x="1521928" y="823919"/>
              <a:ext cx="97555" cy="96949"/>
              <a:chOff x="6707303" y="2342619"/>
              <a:chExt cx="97555" cy="96949"/>
            </a:xfrm>
          </p:grpSpPr>
          <p:sp>
            <p:nvSpPr>
              <p:cNvPr id="1078" name="Google Shape;1078;p23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3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3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3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2" name="Google Shape;1082;p23"/>
            <p:cNvSpPr/>
            <p:nvPr/>
          </p:nvSpPr>
          <p:spPr>
            <a:xfrm>
              <a:off x="5292617" y="230585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4020981" y="4824451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3"/>
            <p:cNvSpPr/>
            <p:nvPr/>
          </p:nvSpPr>
          <p:spPr>
            <a:xfrm>
              <a:off x="4508869" y="402818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3"/>
            <p:cNvSpPr/>
            <p:nvPr/>
          </p:nvSpPr>
          <p:spPr>
            <a:xfrm>
              <a:off x="1363242" y="774860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3"/>
            <p:cNvSpPr/>
            <p:nvPr/>
          </p:nvSpPr>
          <p:spPr>
            <a:xfrm>
              <a:off x="8158656" y="3709051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3"/>
            <p:cNvSpPr/>
            <p:nvPr/>
          </p:nvSpPr>
          <p:spPr>
            <a:xfrm>
              <a:off x="1466906" y="624418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3"/>
            <p:cNvSpPr/>
            <p:nvPr/>
          </p:nvSpPr>
          <p:spPr>
            <a:xfrm>
              <a:off x="1006692" y="1961410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3"/>
            <p:cNvSpPr/>
            <p:nvPr/>
          </p:nvSpPr>
          <p:spPr>
            <a:xfrm>
              <a:off x="8337381" y="2276851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3"/>
            <p:cNvSpPr/>
            <p:nvPr/>
          </p:nvSpPr>
          <p:spPr>
            <a:xfrm>
              <a:off x="899981" y="1936168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23"/>
          <p:cNvSpPr txBox="1"/>
          <p:nvPr/>
        </p:nvSpPr>
        <p:spPr>
          <a:xfrm>
            <a:off x="2769100" y="3298225"/>
            <a:ext cx="36057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</a:t>
            </a: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</a:t>
            </a: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  <p:sldLayoutId id="2147483659" r:id="rId5"/>
    <p:sldLayoutId id="2147483660" r:id="rId6"/>
    <p:sldLayoutId id="2147483665" r:id="rId7"/>
    <p:sldLayoutId id="2147483666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31"/>
          <p:cNvSpPr txBox="1">
            <a:spLocks noGrp="1"/>
          </p:cNvSpPr>
          <p:nvPr>
            <p:ph type="subTitle" idx="1"/>
          </p:nvPr>
        </p:nvSpPr>
        <p:spPr>
          <a:xfrm rot="-479">
            <a:off x="784327" y="387941"/>
            <a:ext cx="772882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3</a:t>
            </a:r>
            <a:endParaRPr dirty="0"/>
          </a:p>
        </p:txBody>
      </p:sp>
      <p:sp>
        <p:nvSpPr>
          <p:cNvPr id="1276" name="Google Shape;1276;p31"/>
          <p:cNvSpPr txBox="1">
            <a:spLocks noGrp="1"/>
          </p:cNvSpPr>
          <p:nvPr>
            <p:ph type="ctrTitle"/>
          </p:nvPr>
        </p:nvSpPr>
        <p:spPr>
          <a:xfrm>
            <a:off x="719998" y="1787854"/>
            <a:ext cx="5622600" cy="19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DD4649"/>
                </a:solidFill>
              </a:rPr>
              <a:t>11</a:t>
            </a:r>
            <a:r>
              <a:rPr lang="en-US" dirty="0"/>
              <a:t> Form, Meaning and Function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277" name="Google Shape;1277;p31"/>
          <p:cNvGrpSpPr/>
          <p:nvPr/>
        </p:nvGrpSpPr>
        <p:grpSpPr>
          <a:xfrm>
            <a:off x="6754482" y="3279409"/>
            <a:ext cx="2233955" cy="2442391"/>
            <a:chOff x="7645485" y="3798936"/>
            <a:chExt cx="1866762" cy="2040938"/>
          </a:xfrm>
        </p:grpSpPr>
        <p:sp>
          <p:nvSpPr>
            <p:cNvPr id="1278" name="Google Shape;1278;p31"/>
            <p:cNvSpPr/>
            <p:nvPr/>
          </p:nvSpPr>
          <p:spPr>
            <a:xfrm>
              <a:off x="7645485" y="3798936"/>
              <a:ext cx="1866762" cy="2040938"/>
            </a:xfrm>
            <a:custGeom>
              <a:avLst/>
              <a:gdLst/>
              <a:ahLst/>
              <a:cxnLst/>
              <a:rect l="l" t="t" r="r" b="b"/>
              <a:pathLst>
                <a:path w="37244" h="40719" extrusionOk="0">
                  <a:moveTo>
                    <a:pt x="10685" y="0"/>
                  </a:moveTo>
                  <a:cubicBezTo>
                    <a:pt x="9914" y="0"/>
                    <a:pt x="9206" y="475"/>
                    <a:pt x="8930" y="1221"/>
                  </a:cubicBezTo>
                  <a:cubicBezTo>
                    <a:pt x="5613" y="10182"/>
                    <a:pt x="2754" y="19748"/>
                    <a:pt x="215" y="29747"/>
                  </a:cubicBezTo>
                  <a:cubicBezTo>
                    <a:pt x="0" y="30598"/>
                    <a:pt x="399" y="31488"/>
                    <a:pt x="1180" y="31884"/>
                  </a:cubicBezTo>
                  <a:cubicBezTo>
                    <a:pt x="7513" y="35106"/>
                    <a:pt x="15478" y="37968"/>
                    <a:pt x="24305" y="40638"/>
                  </a:cubicBezTo>
                  <a:cubicBezTo>
                    <a:pt x="24486" y="40692"/>
                    <a:pt x="24669" y="40718"/>
                    <a:pt x="24849" y="40718"/>
                  </a:cubicBezTo>
                  <a:cubicBezTo>
                    <a:pt x="25594" y="40718"/>
                    <a:pt x="26291" y="40274"/>
                    <a:pt x="26592" y="39556"/>
                  </a:cubicBezTo>
                  <a:cubicBezTo>
                    <a:pt x="30303" y="30603"/>
                    <a:pt x="33729" y="20278"/>
                    <a:pt x="36965" y="9033"/>
                  </a:cubicBezTo>
                  <a:cubicBezTo>
                    <a:pt x="37244" y="8067"/>
                    <a:pt x="36708" y="7052"/>
                    <a:pt x="35757" y="6728"/>
                  </a:cubicBezTo>
                  <a:cubicBezTo>
                    <a:pt x="27231" y="3816"/>
                    <a:pt x="18971" y="1525"/>
                    <a:pt x="11048" y="36"/>
                  </a:cubicBezTo>
                  <a:cubicBezTo>
                    <a:pt x="10926" y="12"/>
                    <a:pt x="10805" y="0"/>
                    <a:pt x="10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1"/>
            <p:cNvSpPr/>
            <p:nvPr/>
          </p:nvSpPr>
          <p:spPr>
            <a:xfrm>
              <a:off x="8234394" y="3874817"/>
              <a:ext cx="1136177" cy="317025"/>
            </a:xfrm>
            <a:custGeom>
              <a:avLst/>
              <a:gdLst/>
              <a:ahLst/>
              <a:cxnLst/>
              <a:rect l="l" t="t" r="r" b="b"/>
              <a:pathLst>
                <a:path w="22668" h="6325" extrusionOk="0">
                  <a:moveTo>
                    <a:pt x="37" y="0"/>
                  </a:moveTo>
                  <a:lnTo>
                    <a:pt x="1" y="184"/>
                  </a:lnTo>
                  <a:cubicBezTo>
                    <a:pt x="308" y="243"/>
                    <a:pt x="614" y="307"/>
                    <a:pt x="921" y="368"/>
                  </a:cubicBezTo>
                  <a:lnTo>
                    <a:pt x="958" y="184"/>
                  </a:lnTo>
                  <a:cubicBezTo>
                    <a:pt x="651" y="123"/>
                    <a:pt x="344" y="59"/>
                    <a:pt x="37" y="0"/>
                  </a:cubicBezTo>
                  <a:close/>
                  <a:moveTo>
                    <a:pt x="1878" y="374"/>
                  </a:moveTo>
                  <a:lnTo>
                    <a:pt x="1839" y="558"/>
                  </a:lnTo>
                  <a:cubicBezTo>
                    <a:pt x="2141" y="619"/>
                    <a:pt x="2450" y="686"/>
                    <a:pt x="2757" y="753"/>
                  </a:cubicBezTo>
                  <a:lnTo>
                    <a:pt x="2793" y="569"/>
                  </a:lnTo>
                  <a:cubicBezTo>
                    <a:pt x="2486" y="502"/>
                    <a:pt x="2185" y="438"/>
                    <a:pt x="1878" y="374"/>
                  </a:cubicBezTo>
                  <a:close/>
                  <a:moveTo>
                    <a:pt x="3714" y="773"/>
                  </a:moveTo>
                  <a:lnTo>
                    <a:pt x="3672" y="954"/>
                  </a:lnTo>
                  <a:cubicBezTo>
                    <a:pt x="3976" y="1024"/>
                    <a:pt x="4280" y="1094"/>
                    <a:pt x="4587" y="1163"/>
                  </a:cubicBezTo>
                  <a:lnTo>
                    <a:pt x="4632" y="982"/>
                  </a:lnTo>
                  <a:cubicBezTo>
                    <a:pt x="4325" y="910"/>
                    <a:pt x="4018" y="843"/>
                    <a:pt x="3714" y="773"/>
                  </a:cubicBezTo>
                  <a:close/>
                  <a:moveTo>
                    <a:pt x="5541" y="1197"/>
                  </a:moveTo>
                  <a:lnTo>
                    <a:pt x="5499" y="1378"/>
                  </a:lnTo>
                  <a:cubicBezTo>
                    <a:pt x="5803" y="1451"/>
                    <a:pt x="6108" y="1523"/>
                    <a:pt x="6414" y="1596"/>
                  </a:cubicBezTo>
                  <a:lnTo>
                    <a:pt x="6456" y="1415"/>
                  </a:lnTo>
                  <a:cubicBezTo>
                    <a:pt x="6149" y="1339"/>
                    <a:pt x="5845" y="1269"/>
                    <a:pt x="5541" y="1197"/>
                  </a:cubicBezTo>
                  <a:close/>
                  <a:moveTo>
                    <a:pt x="7369" y="1638"/>
                  </a:moveTo>
                  <a:lnTo>
                    <a:pt x="7324" y="1819"/>
                  </a:lnTo>
                  <a:cubicBezTo>
                    <a:pt x="7628" y="1894"/>
                    <a:pt x="7932" y="1970"/>
                    <a:pt x="8233" y="2048"/>
                  </a:cubicBezTo>
                  <a:lnTo>
                    <a:pt x="8281" y="1869"/>
                  </a:lnTo>
                  <a:cubicBezTo>
                    <a:pt x="7977" y="1788"/>
                    <a:pt x="7673" y="1716"/>
                    <a:pt x="7369" y="1638"/>
                  </a:cubicBezTo>
                  <a:close/>
                  <a:moveTo>
                    <a:pt x="9190" y="2098"/>
                  </a:moveTo>
                  <a:lnTo>
                    <a:pt x="9146" y="2279"/>
                  </a:lnTo>
                  <a:cubicBezTo>
                    <a:pt x="9444" y="2360"/>
                    <a:pt x="9748" y="2441"/>
                    <a:pt x="10052" y="2522"/>
                  </a:cubicBezTo>
                  <a:lnTo>
                    <a:pt x="10097" y="2341"/>
                  </a:lnTo>
                  <a:cubicBezTo>
                    <a:pt x="9793" y="2257"/>
                    <a:pt x="9494" y="2179"/>
                    <a:pt x="9190" y="2098"/>
                  </a:cubicBezTo>
                  <a:close/>
                  <a:moveTo>
                    <a:pt x="11004" y="2583"/>
                  </a:moveTo>
                  <a:lnTo>
                    <a:pt x="10953" y="2765"/>
                  </a:lnTo>
                  <a:cubicBezTo>
                    <a:pt x="11255" y="2846"/>
                    <a:pt x="11553" y="2929"/>
                    <a:pt x="11857" y="3013"/>
                  </a:cubicBezTo>
                  <a:lnTo>
                    <a:pt x="11910" y="2832"/>
                  </a:lnTo>
                  <a:cubicBezTo>
                    <a:pt x="11606" y="2748"/>
                    <a:pt x="11302" y="2667"/>
                    <a:pt x="11004" y="2583"/>
                  </a:cubicBezTo>
                  <a:close/>
                  <a:moveTo>
                    <a:pt x="12809" y="3083"/>
                  </a:moveTo>
                  <a:lnTo>
                    <a:pt x="12761" y="3264"/>
                  </a:lnTo>
                  <a:cubicBezTo>
                    <a:pt x="13060" y="3351"/>
                    <a:pt x="13361" y="3434"/>
                    <a:pt x="13665" y="3521"/>
                  </a:cubicBezTo>
                  <a:lnTo>
                    <a:pt x="13713" y="3339"/>
                  </a:lnTo>
                  <a:cubicBezTo>
                    <a:pt x="13414" y="3253"/>
                    <a:pt x="13110" y="3167"/>
                    <a:pt x="12809" y="3083"/>
                  </a:cubicBezTo>
                  <a:close/>
                  <a:moveTo>
                    <a:pt x="14616" y="3604"/>
                  </a:moveTo>
                  <a:lnTo>
                    <a:pt x="14563" y="3786"/>
                  </a:lnTo>
                  <a:cubicBezTo>
                    <a:pt x="14865" y="3875"/>
                    <a:pt x="15163" y="3962"/>
                    <a:pt x="15465" y="4051"/>
                  </a:cubicBezTo>
                  <a:lnTo>
                    <a:pt x="15515" y="3870"/>
                  </a:lnTo>
                  <a:cubicBezTo>
                    <a:pt x="15216" y="3780"/>
                    <a:pt x="14915" y="3694"/>
                    <a:pt x="14616" y="3604"/>
                  </a:cubicBezTo>
                  <a:close/>
                  <a:moveTo>
                    <a:pt x="16416" y="4143"/>
                  </a:moveTo>
                  <a:lnTo>
                    <a:pt x="16363" y="4321"/>
                  </a:lnTo>
                  <a:cubicBezTo>
                    <a:pt x="16659" y="4411"/>
                    <a:pt x="16960" y="4506"/>
                    <a:pt x="17258" y="4595"/>
                  </a:cubicBezTo>
                  <a:lnTo>
                    <a:pt x="17314" y="4419"/>
                  </a:lnTo>
                  <a:cubicBezTo>
                    <a:pt x="17016" y="4324"/>
                    <a:pt x="16714" y="4232"/>
                    <a:pt x="16416" y="4143"/>
                  </a:cubicBezTo>
                  <a:close/>
                  <a:moveTo>
                    <a:pt x="18207" y="4698"/>
                  </a:moveTo>
                  <a:lnTo>
                    <a:pt x="18151" y="4874"/>
                  </a:lnTo>
                  <a:cubicBezTo>
                    <a:pt x="18452" y="4969"/>
                    <a:pt x="18748" y="5064"/>
                    <a:pt x="19049" y="5158"/>
                  </a:cubicBezTo>
                  <a:lnTo>
                    <a:pt x="19105" y="4980"/>
                  </a:lnTo>
                  <a:cubicBezTo>
                    <a:pt x="18804" y="4885"/>
                    <a:pt x="18508" y="4790"/>
                    <a:pt x="18207" y="4698"/>
                  </a:cubicBezTo>
                  <a:close/>
                  <a:moveTo>
                    <a:pt x="19992" y="5264"/>
                  </a:moveTo>
                  <a:lnTo>
                    <a:pt x="19937" y="5443"/>
                  </a:lnTo>
                  <a:cubicBezTo>
                    <a:pt x="20235" y="5538"/>
                    <a:pt x="20531" y="5635"/>
                    <a:pt x="20829" y="5733"/>
                  </a:cubicBezTo>
                  <a:lnTo>
                    <a:pt x="20885" y="5555"/>
                  </a:lnTo>
                  <a:cubicBezTo>
                    <a:pt x="20587" y="5457"/>
                    <a:pt x="20291" y="5359"/>
                    <a:pt x="19992" y="5264"/>
                  </a:cubicBezTo>
                  <a:close/>
                  <a:moveTo>
                    <a:pt x="21778" y="5850"/>
                  </a:moveTo>
                  <a:lnTo>
                    <a:pt x="21719" y="6029"/>
                  </a:lnTo>
                  <a:cubicBezTo>
                    <a:pt x="22015" y="6126"/>
                    <a:pt x="22313" y="6224"/>
                    <a:pt x="22609" y="6325"/>
                  </a:cubicBezTo>
                  <a:lnTo>
                    <a:pt x="22668" y="6152"/>
                  </a:lnTo>
                  <a:cubicBezTo>
                    <a:pt x="22372" y="6051"/>
                    <a:pt x="22076" y="5948"/>
                    <a:pt x="21778" y="5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1"/>
            <p:cNvSpPr/>
            <p:nvPr/>
          </p:nvSpPr>
          <p:spPr>
            <a:xfrm>
              <a:off x="9412412" y="4198091"/>
              <a:ext cx="29422" cy="35687"/>
            </a:xfrm>
            <a:custGeom>
              <a:avLst/>
              <a:gdLst/>
              <a:ahLst/>
              <a:cxnLst/>
              <a:rect l="l" t="t" r="r" b="b"/>
              <a:pathLst>
                <a:path w="587" h="712" extrusionOk="0">
                  <a:moveTo>
                    <a:pt x="59" y="0"/>
                  </a:moveTo>
                  <a:lnTo>
                    <a:pt x="1" y="179"/>
                  </a:lnTo>
                  <a:lnTo>
                    <a:pt x="361" y="299"/>
                  </a:lnTo>
                  <a:lnTo>
                    <a:pt x="252" y="661"/>
                  </a:lnTo>
                  <a:lnTo>
                    <a:pt x="433" y="711"/>
                  </a:lnTo>
                  <a:lnTo>
                    <a:pt x="587" y="17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1"/>
            <p:cNvSpPr/>
            <p:nvPr/>
          </p:nvSpPr>
          <p:spPr>
            <a:xfrm>
              <a:off x="8926549" y="4275275"/>
              <a:ext cx="494759" cy="1436110"/>
            </a:xfrm>
            <a:custGeom>
              <a:avLst/>
              <a:gdLst/>
              <a:ahLst/>
              <a:cxnLst/>
              <a:rect l="l" t="t" r="r" b="b"/>
              <a:pathLst>
                <a:path w="9871" h="28652" extrusionOk="0">
                  <a:moveTo>
                    <a:pt x="9689" y="0"/>
                  </a:moveTo>
                  <a:lnTo>
                    <a:pt x="9432" y="879"/>
                  </a:lnTo>
                  <a:lnTo>
                    <a:pt x="9614" y="929"/>
                  </a:lnTo>
                  <a:lnTo>
                    <a:pt x="9870" y="50"/>
                  </a:lnTo>
                  <a:lnTo>
                    <a:pt x="9689" y="0"/>
                  </a:lnTo>
                  <a:close/>
                  <a:moveTo>
                    <a:pt x="9176" y="1760"/>
                  </a:moveTo>
                  <a:cubicBezTo>
                    <a:pt x="9089" y="2053"/>
                    <a:pt x="9006" y="2346"/>
                    <a:pt x="8916" y="2636"/>
                  </a:cubicBezTo>
                  <a:lnTo>
                    <a:pt x="9098" y="2687"/>
                  </a:lnTo>
                  <a:cubicBezTo>
                    <a:pt x="9187" y="2394"/>
                    <a:pt x="9273" y="2106"/>
                    <a:pt x="9357" y="1813"/>
                  </a:cubicBezTo>
                  <a:lnTo>
                    <a:pt x="9176" y="1760"/>
                  </a:lnTo>
                  <a:close/>
                  <a:moveTo>
                    <a:pt x="8660" y="3515"/>
                  </a:moveTo>
                  <a:cubicBezTo>
                    <a:pt x="8573" y="3808"/>
                    <a:pt x="8484" y="4101"/>
                    <a:pt x="8397" y="4388"/>
                  </a:cubicBezTo>
                  <a:lnTo>
                    <a:pt x="8576" y="4441"/>
                  </a:lnTo>
                  <a:cubicBezTo>
                    <a:pt x="8663" y="4148"/>
                    <a:pt x="8749" y="3858"/>
                    <a:pt x="8841" y="3565"/>
                  </a:cubicBezTo>
                  <a:lnTo>
                    <a:pt x="8660" y="3515"/>
                  </a:lnTo>
                  <a:close/>
                  <a:moveTo>
                    <a:pt x="8132" y="5264"/>
                  </a:moveTo>
                  <a:cubicBezTo>
                    <a:pt x="8043" y="5557"/>
                    <a:pt x="7954" y="5850"/>
                    <a:pt x="7865" y="6140"/>
                  </a:cubicBezTo>
                  <a:lnTo>
                    <a:pt x="8043" y="6193"/>
                  </a:lnTo>
                  <a:cubicBezTo>
                    <a:pt x="8132" y="5903"/>
                    <a:pt x="8219" y="5610"/>
                    <a:pt x="8311" y="5317"/>
                  </a:cubicBezTo>
                  <a:lnTo>
                    <a:pt x="8132" y="5264"/>
                  </a:lnTo>
                  <a:close/>
                  <a:moveTo>
                    <a:pt x="7597" y="7016"/>
                  </a:moveTo>
                  <a:cubicBezTo>
                    <a:pt x="7505" y="7309"/>
                    <a:pt x="7415" y="7597"/>
                    <a:pt x="7323" y="7887"/>
                  </a:cubicBezTo>
                  <a:lnTo>
                    <a:pt x="7502" y="7943"/>
                  </a:lnTo>
                  <a:cubicBezTo>
                    <a:pt x="7591" y="7652"/>
                    <a:pt x="7683" y="7359"/>
                    <a:pt x="7773" y="7072"/>
                  </a:cubicBezTo>
                  <a:lnTo>
                    <a:pt x="7597" y="7016"/>
                  </a:lnTo>
                  <a:close/>
                  <a:moveTo>
                    <a:pt x="7053" y="8763"/>
                  </a:moveTo>
                  <a:cubicBezTo>
                    <a:pt x="6961" y="9056"/>
                    <a:pt x="6866" y="9346"/>
                    <a:pt x="6777" y="9633"/>
                  </a:cubicBezTo>
                  <a:lnTo>
                    <a:pt x="6955" y="9689"/>
                  </a:lnTo>
                  <a:cubicBezTo>
                    <a:pt x="7044" y="9402"/>
                    <a:pt x="7136" y="9109"/>
                    <a:pt x="7229" y="8819"/>
                  </a:cubicBezTo>
                  <a:lnTo>
                    <a:pt x="7053" y="8763"/>
                  </a:lnTo>
                  <a:close/>
                  <a:moveTo>
                    <a:pt x="6498" y="10506"/>
                  </a:moveTo>
                  <a:cubicBezTo>
                    <a:pt x="6406" y="10799"/>
                    <a:pt x="6314" y="11089"/>
                    <a:pt x="6219" y="11377"/>
                  </a:cubicBezTo>
                  <a:lnTo>
                    <a:pt x="6397" y="11433"/>
                  </a:lnTo>
                  <a:cubicBezTo>
                    <a:pt x="6486" y="11145"/>
                    <a:pt x="6581" y="10855"/>
                    <a:pt x="6676" y="10562"/>
                  </a:cubicBezTo>
                  <a:lnTo>
                    <a:pt x="6498" y="10506"/>
                  </a:lnTo>
                  <a:close/>
                  <a:moveTo>
                    <a:pt x="5931" y="12250"/>
                  </a:moveTo>
                  <a:cubicBezTo>
                    <a:pt x="5836" y="12540"/>
                    <a:pt x="5739" y="12827"/>
                    <a:pt x="5647" y="13118"/>
                  </a:cubicBezTo>
                  <a:lnTo>
                    <a:pt x="5825" y="13173"/>
                  </a:lnTo>
                  <a:cubicBezTo>
                    <a:pt x="5923" y="12883"/>
                    <a:pt x="6015" y="12596"/>
                    <a:pt x="6110" y="12306"/>
                  </a:cubicBezTo>
                  <a:lnTo>
                    <a:pt x="5931" y="12250"/>
                  </a:lnTo>
                  <a:close/>
                  <a:moveTo>
                    <a:pt x="5359" y="13982"/>
                  </a:moveTo>
                  <a:cubicBezTo>
                    <a:pt x="5267" y="14275"/>
                    <a:pt x="5170" y="14565"/>
                    <a:pt x="5072" y="14850"/>
                  </a:cubicBezTo>
                  <a:lnTo>
                    <a:pt x="5245" y="14911"/>
                  </a:lnTo>
                  <a:cubicBezTo>
                    <a:pt x="5343" y="14624"/>
                    <a:pt x="5440" y="14334"/>
                    <a:pt x="5538" y="14041"/>
                  </a:cubicBezTo>
                  <a:lnTo>
                    <a:pt x="5359" y="13982"/>
                  </a:lnTo>
                  <a:close/>
                  <a:moveTo>
                    <a:pt x="4779" y="15715"/>
                  </a:moveTo>
                  <a:cubicBezTo>
                    <a:pt x="4681" y="16005"/>
                    <a:pt x="4578" y="16295"/>
                    <a:pt x="4481" y="16580"/>
                  </a:cubicBezTo>
                  <a:lnTo>
                    <a:pt x="4656" y="16644"/>
                  </a:lnTo>
                  <a:cubicBezTo>
                    <a:pt x="4757" y="16357"/>
                    <a:pt x="4854" y="16069"/>
                    <a:pt x="4952" y="15773"/>
                  </a:cubicBezTo>
                  <a:lnTo>
                    <a:pt x="4779" y="15715"/>
                  </a:lnTo>
                  <a:close/>
                  <a:moveTo>
                    <a:pt x="4185" y="17445"/>
                  </a:moveTo>
                  <a:cubicBezTo>
                    <a:pt x="4084" y="17735"/>
                    <a:pt x="3984" y="18025"/>
                    <a:pt x="3881" y="18309"/>
                  </a:cubicBezTo>
                  <a:lnTo>
                    <a:pt x="4057" y="18374"/>
                  </a:lnTo>
                  <a:cubicBezTo>
                    <a:pt x="4157" y="18086"/>
                    <a:pt x="4257" y="17799"/>
                    <a:pt x="4361" y="17509"/>
                  </a:cubicBezTo>
                  <a:lnTo>
                    <a:pt x="4185" y="17445"/>
                  </a:lnTo>
                  <a:close/>
                  <a:moveTo>
                    <a:pt x="3580" y="19174"/>
                  </a:moveTo>
                  <a:cubicBezTo>
                    <a:pt x="3476" y="19464"/>
                    <a:pt x="3373" y="19752"/>
                    <a:pt x="3273" y="20036"/>
                  </a:cubicBezTo>
                  <a:lnTo>
                    <a:pt x="3446" y="20100"/>
                  </a:lnTo>
                  <a:cubicBezTo>
                    <a:pt x="3546" y="19813"/>
                    <a:pt x="3649" y="19529"/>
                    <a:pt x="3752" y="19238"/>
                  </a:cubicBezTo>
                  <a:lnTo>
                    <a:pt x="3580" y="19174"/>
                  </a:lnTo>
                  <a:close/>
                  <a:moveTo>
                    <a:pt x="2957" y="20895"/>
                  </a:moveTo>
                  <a:lnTo>
                    <a:pt x="2645" y="21752"/>
                  </a:lnTo>
                  <a:lnTo>
                    <a:pt x="2818" y="21819"/>
                  </a:lnTo>
                  <a:cubicBezTo>
                    <a:pt x="2924" y="21537"/>
                    <a:pt x="3027" y="21250"/>
                    <a:pt x="3133" y="20960"/>
                  </a:cubicBezTo>
                  <a:lnTo>
                    <a:pt x="2957" y="20895"/>
                  </a:lnTo>
                  <a:close/>
                  <a:moveTo>
                    <a:pt x="2327" y="22614"/>
                  </a:moveTo>
                  <a:cubicBezTo>
                    <a:pt x="2218" y="22904"/>
                    <a:pt x="2115" y="23189"/>
                    <a:pt x="2006" y="23470"/>
                  </a:cubicBezTo>
                  <a:lnTo>
                    <a:pt x="2179" y="23537"/>
                  </a:lnTo>
                  <a:cubicBezTo>
                    <a:pt x="2285" y="23256"/>
                    <a:pt x="2394" y="22966"/>
                    <a:pt x="2500" y="22681"/>
                  </a:cubicBezTo>
                  <a:lnTo>
                    <a:pt x="2327" y="22614"/>
                  </a:lnTo>
                  <a:close/>
                  <a:moveTo>
                    <a:pt x="1677" y="24321"/>
                  </a:moveTo>
                  <a:cubicBezTo>
                    <a:pt x="1571" y="24609"/>
                    <a:pt x="1459" y="24893"/>
                    <a:pt x="1350" y="25178"/>
                  </a:cubicBezTo>
                  <a:lnTo>
                    <a:pt x="1523" y="25248"/>
                  </a:lnTo>
                  <a:cubicBezTo>
                    <a:pt x="1635" y="24963"/>
                    <a:pt x="1744" y="24678"/>
                    <a:pt x="1853" y="24388"/>
                  </a:cubicBezTo>
                  <a:lnTo>
                    <a:pt x="1677" y="24321"/>
                  </a:lnTo>
                  <a:close/>
                  <a:moveTo>
                    <a:pt x="1018" y="26031"/>
                  </a:moveTo>
                  <a:cubicBezTo>
                    <a:pt x="907" y="26316"/>
                    <a:pt x="795" y="26601"/>
                    <a:pt x="684" y="26882"/>
                  </a:cubicBezTo>
                  <a:lnTo>
                    <a:pt x="859" y="26952"/>
                  </a:lnTo>
                  <a:cubicBezTo>
                    <a:pt x="971" y="26670"/>
                    <a:pt x="1083" y="26386"/>
                    <a:pt x="1194" y="26101"/>
                  </a:cubicBezTo>
                  <a:lnTo>
                    <a:pt x="1018" y="26031"/>
                  </a:lnTo>
                  <a:close/>
                  <a:moveTo>
                    <a:pt x="343" y="27733"/>
                  </a:moveTo>
                  <a:cubicBezTo>
                    <a:pt x="232" y="28015"/>
                    <a:pt x="115" y="28302"/>
                    <a:pt x="0" y="28581"/>
                  </a:cubicBezTo>
                  <a:lnTo>
                    <a:pt x="170" y="28651"/>
                  </a:lnTo>
                  <a:cubicBezTo>
                    <a:pt x="288" y="28372"/>
                    <a:pt x="402" y="28088"/>
                    <a:pt x="514" y="27803"/>
                  </a:cubicBezTo>
                  <a:lnTo>
                    <a:pt x="343" y="277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1"/>
            <p:cNvSpPr/>
            <p:nvPr/>
          </p:nvSpPr>
          <p:spPr>
            <a:xfrm>
              <a:off x="8880790" y="5750103"/>
              <a:ext cx="36840" cy="29272"/>
            </a:xfrm>
            <a:custGeom>
              <a:avLst/>
              <a:gdLst/>
              <a:ahLst/>
              <a:cxnLst/>
              <a:rect l="l" t="t" r="r" b="b"/>
              <a:pathLst>
                <a:path w="735" h="584" extrusionOk="0">
                  <a:moveTo>
                    <a:pt x="564" y="1"/>
                  </a:moveTo>
                  <a:lnTo>
                    <a:pt x="419" y="358"/>
                  </a:lnTo>
                  <a:lnTo>
                    <a:pt x="57" y="246"/>
                  </a:lnTo>
                  <a:lnTo>
                    <a:pt x="1" y="422"/>
                  </a:lnTo>
                  <a:lnTo>
                    <a:pt x="531" y="584"/>
                  </a:lnTo>
                  <a:lnTo>
                    <a:pt x="735" y="73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1"/>
            <p:cNvSpPr/>
            <p:nvPr/>
          </p:nvSpPr>
          <p:spPr>
            <a:xfrm>
              <a:off x="7779857" y="5351750"/>
              <a:ext cx="1060492" cy="406544"/>
            </a:xfrm>
            <a:custGeom>
              <a:avLst/>
              <a:gdLst/>
              <a:ahLst/>
              <a:cxnLst/>
              <a:rect l="l" t="t" r="r" b="b"/>
              <a:pathLst>
                <a:path w="21158" h="8111" extrusionOk="0">
                  <a:moveTo>
                    <a:pt x="84" y="1"/>
                  </a:moveTo>
                  <a:lnTo>
                    <a:pt x="0" y="171"/>
                  </a:lnTo>
                  <a:cubicBezTo>
                    <a:pt x="265" y="302"/>
                    <a:pt x="536" y="430"/>
                    <a:pt x="812" y="564"/>
                  </a:cubicBezTo>
                  <a:lnTo>
                    <a:pt x="893" y="397"/>
                  </a:lnTo>
                  <a:cubicBezTo>
                    <a:pt x="619" y="263"/>
                    <a:pt x="349" y="134"/>
                    <a:pt x="84" y="1"/>
                  </a:cubicBezTo>
                  <a:close/>
                  <a:moveTo>
                    <a:pt x="1707" y="779"/>
                  </a:moveTo>
                  <a:lnTo>
                    <a:pt x="1629" y="946"/>
                  </a:lnTo>
                  <a:cubicBezTo>
                    <a:pt x="1897" y="1072"/>
                    <a:pt x="2173" y="1197"/>
                    <a:pt x="2447" y="1323"/>
                  </a:cubicBezTo>
                  <a:lnTo>
                    <a:pt x="2528" y="1156"/>
                  </a:lnTo>
                  <a:cubicBezTo>
                    <a:pt x="2251" y="1030"/>
                    <a:pt x="1978" y="904"/>
                    <a:pt x="1707" y="779"/>
                  </a:cubicBezTo>
                  <a:close/>
                  <a:moveTo>
                    <a:pt x="3348" y="1518"/>
                  </a:moveTo>
                  <a:lnTo>
                    <a:pt x="3270" y="1691"/>
                  </a:lnTo>
                  <a:cubicBezTo>
                    <a:pt x="3546" y="1808"/>
                    <a:pt x="3822" y="1928"/>
                    <a:pt x="4101" y="2048"/>
                  </a:cubicBezTo>
                  <a:lnTo>
                    <a:pt x="4174" y="1878"/>
                  </a:lnTo>
                  <a:cubicBezTo>
                    <a:pt x="3895" y="1761"/>
                    <a:pt x="3618" y="1641"/>
                    <a:pt x="3348" y="1518"/>
                  </a:cubicBezTo>
                  <a:close/>
                  <a:moveTo>
                    <a:pt x="5008" y="2232"/>
                  </a:moveTo>
                  <a:lnTo>
                    <a:pt x="4935" y="2405"/>
                  </a:lnTo>
                  <a:cubicBezTo>
                    <a:pt x="5209" y="2520"/>
                    <a:pt x="5485" y="2634"/>
                    <a:pt x="5767" y="2751"/>
                  </a:cubicBezTo>
                  <a:lnTo>
                    <a:pt x="5842" y="2578"/>
                  </a:lnTo>
                  <a:cubicBezTo>
                    <a:pt x="5557" y="2464"/>
                    <a:pt x="5284" y="2350"/>
                    <a:pt x="5008" y="2232"/>
                  </a:cubicBezTo>
                  <a:close/>
                  <a:moveTo>
                    <a:pt x="6673" y="2921"/>
                  </a:moveTo>
                  <a:lnTo>
                    <a:pt x="6604" y="3092"/>
                  </a:lnTo>
                  <a:cubicBezTo>
                    <a:pt x="6883" y="3200"/>
                    <a:pt x="7162" y="3312"/>
                    <a:pt x="7446" y="3424"/>
                  </a:cubicBezTo>
                  <a:lnTo>
                    <a:pt x="7510" y="3253"/>
                  </a:lnTo>
                  <a:cubicBezTo>
                    <a:pt x="7228" y="3142"/>
                    <a:pt x="6949" y="3033"/>
                    <a:pt x="6673" y="2921"/>
                  </a:cubicBezTo>
                  <a:close/>
                  <a:moveTo>
                    <a:pt x="8356" y="3574"/>
                  </a:moveTo>
                  <a:lnTo>
                    <a:pt x="8289" y="3747"/>
                  </a:lnTo>
                  <a:cubicBezTo>
                    <a:pt x="8568" y="3856"/>
                    <a:pt x="8849" y="3959"/>
                    <a:pt x="9134" y="4068"/>
                  </a:cubicBezTo>
                  <a:lnTo>
                    <a:pt x="9198" y="3895"/>
                  </a:lnTo>
                  <a:cubicBezTo>
                    <a:pt x="8913" y="3786"/>
                    <a:pt x="8635" y="3680"/>
                    <a:pt x="8356" y="3574"/>
                  </a:cubicBezTo>
                  <a:close/>
                  <a:moveTo>
                    <a:pt x="10043" y="4210"/>
                  </a:moveTo>
                  <a:lnTo>
                    <a:pt x="9976" y="4386"/>
                  </a:lnTo>
                  <a:cubicBezTo>
                    <a:pt x="10255" y="4489"/>
                    <a:pt x="10537" y="4593"/>
                    <a:pt x="10825" y="4696"/>
                  </a:cubicBezTo>
                  <a:lnTo>
                    <a:pt x="10891" y="4523"/>
                  </a:lnTo>
                  <a:cubicBezTo>
                    <a:pt x="10604" y="4417"/>
                    <a:pt x="10322" y="4316"/>
                    <a:pt x="10043" y="4210"/>
                  </a:cubicBezTo>
                  <a:close/>
                  <a:moveTo>
                    <a:pt x="11734" y="4824"/>
                  </a:moveTo>
                  <a:lnTo>
                    <a:pt x="11673" y="5000"/>
                  </a:lnTo>
                  <a:cubicBezTo>
                    <a:pt x="11954" y="5100"/>
                    <a:pt x="12236" y="5201"/>
                    <a:pt x="12523" y="5304"/>
                  </a:cubicBezTo>
                  <a:lnTo>
                    <a:pt x="12585" y="5128"/>
                  </a:lnTo>
                  <a:cubicBezTo>
                    <a:pt x="12300" y="5028"/>
                    <a:pt x="12013" y="4927"/>
                    <a:pt x="11734" y="4824"/>
                  </a:cubicBezTo>
                  <a:close/>
                  <a:moveTo>
                    <a:pt x="13439" y="5424"/>
                  </a:moveTo>
                  <a:lnTo>
                    <a:pt x="13377" y="5600"/>
                  </a:lnTo>
                  <a:cubicBezTo>
                    <a:pt x="13659" y="5697"/>
                    <a:pt x="13946" y="5795"/>
                    <a:pt x="14231" y="5893"/>
                  </a:cubicBezTo>
                  <a:lnTo>
                    <a:pt x="14295" y="5717"/>
                  </a:lnTo>
                  <a:cubicBezTo>
                    <a:pt x="14005" y="5619"/>
                    <a:pt x="13723" y="5522"/>
                    <a:pt x="13439" y="5424"/>
                  </a:cubicBezTo>
                  <a:close/>
                  <a:moveTo>
                    <a:pt x="15146" y="6007"/>
                  </a:moveTo>
                  <a:lnTo>
                    <a:pt x="15085" y="6183"/>
                  </a:lnTo>
                  <a:cubicBezTo>
                    <a:pt x="15372" y="6275"/>
                    <a:pt x="15656" y="6372"/>
                    <a:pt x="15944" y="6467"/>
                  </a:cubicBezTo>
                  <a:lnTo>
                    <a:pt x="16000" y="6294"/>
                  </a:lnTo>
                  <a:cubicBezTo>
                    <a:pt x="15712" y="6199"/>
                    <a:pt x="15428" y="6102"/>
                    <a:pt x="15146" y="6007"/>
                  </a:cubicBezTo>
                  <a:close/>
                  <a:moveTo>
                    <a:pt x="16856" y="6573"/>
                  </a:moveTo>
                  <a:lnTo>
                    <a:pt x="16800" y="6749"/>
                  </a:lnTo>
                  <a:cubicBezTo>
                    <a:pt x="17085" y="6844"/>
                    <a:pt x="17372" y="6936"/>
                    <a:pt x="17660" y="7028"/>
                  </a:cubicBezTo>
                  <a:lnTo>
                    <a:pt x="17715" y="6852"/>
                  </a:lnTo>
                  <a:cubicBezTo>
                    <a:pt x="17425" y="6757"/>
                    <a:pt x="17141" y="6663"/>
                    <a:pt x="16856" y="6573"/>
                  </a:cubicBezTo>
                  <a:close/>
                  <a:moveTo>
                    <a:pt x="18572" y="7126"/>
                  </a:moveTo>
                  <a:lnTo>
                    <a:pt x="18516" y="7304"/>
                  </a:lnTo>
                  <a:cubicBezTo>
                    <a:pt x="18803" y="7396"/>
                    <a:pt x="19088" y="7486"/>
                    <a:pt x="19378" y="7578"/>
                  </a:cubicBezTo>
                  <a:lnTo>
                    <a:pt x="19434" y="7399"/>
                  </a:lnTo>
                  <a:cubicBezTo>
                    <a:pt x="19144" y="7307"/>
                    <a:pt x="18856" y="7218"/>
                    <a:pt x="18572" y="7126"/>
                  </a:cubicBezTo>
                  <a:close/>
                  <a:moveTo>
                    <a:pt x="20296" y="7667"/>
                  </a:moveTo>
                  <a:lnTo>
                    <a:pt x="20240" y="7845"/>
                  </a:lnTo>
                  <a:cubicBezTo>
                    <a:pt x="20525" y="7932"/>
                    <a:pt x="20812" y="8021"/>
                    <a:pt x="21102" y="8110"/>
                  </a:cubicBezTo>
                  <a:lnTo>
                    <a:pt x="21158" y="7932"/>
                  </a:lnTo>
                  <a:cubicBezTo>
                    <a:pt x="20868" y="7840"/>
                    <a:pt x="20580" y="7753"/>
                    <a:pt x="20296" y="7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1"/>
            <p:cNvSpPr/>
            <p:nvPr/>
          </p:nvSpPr>
          <p:spPr>
            <a:xfrm>
              <a:off x="7789229" y="3933658"/>
              <a:ext cx="1574398" cy="1767921"/>
            </a:xfrm>
            <a:custGeom>
              <a:avLst/>
              <a:gdLst/>
              <a:ahLst/>
              <a:cxnLst/>
              <a:rect l="l" t="t" r="r" b="b"/>
              <a:pathLst>
                <a:path w="31411" h="35272" extrusionOk="0">
                  <a:moveTo>
                    <a:pt x="8283" y="1"/>
                  </a:moveTo>
                  <a:cubicBezTo>
                    <a:pt x="5292" y="8161"/>
                    <a:pt x="2578" y="17055"/>
                    <a:pt x="0" y="27140"/>
                  </a:cubicBezTo>
                  <a:cubicBezTo>
                    <a:pt x="5409" y="29835"/>
                    <a:pt x="12479" y="32499"/>
                    <a:pt x="21571" y="35272"/>
                  </a:cubicBezTo>
                  <a:cubicBezTo>
                    <a:pt x="24879" y="27201"/>
                    <a:pt x="28104" y="17702"/>
                    <a:pt x="31410" y="6272"/>
                  </a:cubicBezTo>
                  <a:cubicBezTo>
                    <a:pt x="23141" y="3471"/>
                    <a:pt x="15369" y="1368"/>
                    <a:pt x="8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1"/>
            <p:cNvSpPr/>
            <p:nvPr/>
          </p:nvSpPr>
          <p:spPr>
            <a:xfrm>
              <a:off x="8887957" y="4193730"/>
              <a:ext cx="371558" cy="338427"/>
            </a:xfrm>
            <a:custGeom>
              <a:avLst/>
              <a:gdLst/>
              <a:ahLst/>
              <a:cxnLst/>
              <a:rect l="l" t="t" r="r" b="b"/>
              <a:pathLst>
                <a:path w="7413" h="6752" extrusionOk="0">
                  <a:moveTo>
                    <a:pt x="3706" y="1"/>
                  </a:moveTo>
                  <a:cubicBezTo>
                    <a:pt x="2842" y="1"/>
                    <a:pt x="1978" y="330"/>
                    <a:pt x="1320" y="988"/>
                  </a:cubicBezTo>
                  <a:cubicBezTo>
                    <a:pt x="0" y="2308"/>
                    <a:pt x="0" y="4445"/>
                    <a:pt x="1320" y="5764"/>
                  </a:cubicBezTo>
                  <a:cubicBezTo>
                    <a:pt x="1978" y="6423"/>
                    <a:pt x="2842" y="6752"/>
                    <a:pt x="3706" y="6752"/>
                  </a:cubicBezTo>
                  <a:cubicBezTo>
                    <a:pt x="4571" y="6752"/>
                    <a:pt x="5435" y="6423"/>
                    <a:pt x="6093" y="5764"/>
                  </a:cubicBezTo>
                  <a:cubicBezTo>
                    <a:pt x="7413" y="4445"/>
                    <a:pt x="7413" y="2308"/>
                    <a:pt x="6093" y="988"/>
                  </a:cubicBezTo>
                  <a:cubicBezTo>
                    <a:pt x="5435" y="330"/>
                    <a:pt x="4571" y="1"/>
                    <a:pt x="3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1"/>
            <p:cNvSpPr/>
            <p:nvPr/>
          </p:nvSpPr>
          <p:spPr>
            <a:xfrm>
              <a:off x="8875477" y="4168420"/>
              <a:ext cx="399276" cy="400930"/>
            </a:xfrm>
            <a:custGeom>
              <a:avLst/>
              <a:gdLst/>
              <a:ahLst/>
              <a:cxnLst/>
              <a:rect l="l" t="t" r="r" b="b"/>
              <a:pathLst>
                <a:path w="7966" h="7999" extrusionOk="0">
                  <a:moveTo>
                    <a:pt x="3112" y="1"/>
                  </a:moveTo>
                  <a:lnTo>
                    <a:pt x="2216" y="308"/>
                  </a:lnTo>
                  <a:lnTo>
                    <a:pt x="3385" y="3714"/>
                  </a:lnTo>
                  <a:lnTo>
                    <a:pt x="1" y="4944"/>
                  </a:lnTo>
                  <a:lnTo>
                    <a:pt x="325" y="5834"/>
                  </a:lnTo>
                  <a:lnTo>
                    <a:pt x="3695" y="4609"/>
                  </a:lnTo>
                  <a:lnTo>
                    <a:pt x="4855" y="7999"/>
                  </a:lnTo>
                  <a:lnTo>
                    <a:pt x="5756" y="7692"/>
                  </a:lnTo>
                  <a:lnTo>
                    <a:pt x="4585" y="4286"/>
                  </a:lnTo>
                  <a:lnTo>
                    <a:pt x="7966" y="3055"/>
                  </a:lnTo>
                  <a:lnTo>
                    <a:pt x="7645" y="2166"/>
                  </a:lnTo>
                  <a:lnTo>
                    <a:pt x="4278" y="3390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1"/>
            <p:cNvSpPr/>
            <p:nvPr/>
          </p:nvSpPr>
          <p:spPr>
            <a:xfrm>
              <a:off x="8888208" y="4181150"/>
              <a:ext cx="373814" cy="375518"/>
            </a:xfrm>
            <a:custGeom>
              <a:avLst/>
              <a:gdLst/>
              <a:ahLst/>
              <a:cxnLst/>
              <a:rect l="l" t="t" r="r" b="b"/>
              <a:pathLst>
                <a:path w="7458" h="7492" extrusionOk="0">
                  <a:moveTo>
                    <a:pt x="2732" y="1"/>
                  </a:moveTo>
                  <a:lnTo>
                    <a:pt x="2216" y="179"/>
                  </a:lnTo>
                  <a:lnTo>
                    <a:pt x="3385" y="3583"/>
                  </a:lnTo>
                  <a:lnTo>
                    <a:pt x="1" y="4810"/>
                  </a:lnTo>
                  <a:lnTo>
                    <a:pt x="191" y="5326"/>
                  </a:lnTo>
                  <a:lnTo>
                    <a:pt x="3563" y="4099"/>
                  </a:lnTo>
                  <a:lnTo>
                    <a:pt x="4727" y="7491"/>
                  </a:lnTo>
                  <a:lnTo>
                    <a:pt x="5246" y="7313"/>
                  </a:lnTo>
                  <a:lnTo>
                    <a:pt x="4074" y="3909"/>
                  </a:lnTo>
                  <a:lnTo>
                    <a:pt x="7458" y="2681"/>
                  </a:lnTo>
                  <a:lnTo>
                    <a:pt x="7274" y="2165"/>
                  </a:lnTo>
                  <a:lnTo>
                    <a:pt x="3898" y="3393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1"/>
            <p:cNvSpPr/>
            <p:nvPr/>
          </p:nvSpPr>
          <p:spPr>
            <a:xfrm>
              <a:off x="8899835" y="4215532"/>
              <a:ext cx="356070" cy="307953"/>
            </a:xfrm>
            <a:custGeom>
              <a:avLst/>
              <a:gdLst/>
              <a:ahLst/>
              <a:cxnLst/>
              <a:rect l="l" t="t" r="r" b="b"/>
              <a:pathLst>
                <a:path w="7104" h="6144" extrusionOk="0">
                  <a:moveTo>
                    <a:pt x="3878" y="1"/>
                  </a:moveTo>
                  <a:lnTo>
                    <a:pt x="3153" y="1610"/>
                  </a:lnTo>
                  <a:lnTo>
                    <a:pt x="770" y="550"/>
                  </a:lnTo>
                  <a:lnTo>
                    <a:pt x="0" y="2280"/>
                  </a:lnTo>
                  <a:lnTo>
                    <a:pt x="2377" y="3335"/>
                  </a:lnTo>
                  <a:lnTo>
                    <a:pt x="1465" y="5366"/>
                  </a:lnTo>
                  <a:lnTo>
                    <a:pt x="3192" y="6144"/>
                  </a:lnTo>
                  <a:lnTo>
                    <a:pt x="4107" y="4107"/>
                  </a:lnTo>
                  <a:lnTo>
                    <a:pt x="6333" y="5098"/>
                  </a:lnTo>
                  <a:lnTo>
                    <a:pt x="7103" y="3368"/>
                  </a:lnTo>
                  <a:lnTo>
                    <a:pt x="4882" y="2380"/>
                  </a:lnTo>
                  <a:lnTo>
                    <a:pt x="5605" y="776"/>
                  </a:lnTo>
                  <a:lnTo>
                    <a:pt x="38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1"/>
            <p:cNvSpPr/>
            <p:nvPr/>
          </p:nvSpPr>
          <p:spPr>
            <a:xfrm>
              <a:off x="8922339" y="4237936"/>
              <a:ext cx="311010" cy="262893"/>
            </a:xfrm>
            <a:custGeom>
              <a:avLst/>
              <a:gdLst/>
              <a:ahLst/>
              <a:cxnLst/>
              <a:rect l="l" t="t" r="r" b="b"/>
              <a:pathLst>
                <a:path w="6205" h="5245" extrusionOk="0">
                  <a:moveTo>
                    <a:pt x="3599" y="0"/>
                  </a:moveTo>
                  <a:lnTo>
                    <a:pt x="2877" y="1613"/>
                  </a:lnTo>
                  <a:lnTo>
                    <a:pt x="492" y="553"/>
                  </a:lnTo>
                  <a:lnTo>
                    <a:pt x="1" y="1657"/>
                  </a:lnTo>
                  <a:lnTo>
                    <a:pt x="2380" y="2717"/>
                  </a:lnTo>
                  <a:lnTo>
                    <a:pt x="1465" y="4748"/>
                  </a:lnTo>
                  <a:lnTo>
                    <a:pt x="2575" y="5245"/>
                  </a:lnTo>
                  <a:lnTo>
                    <a:pt x="3488" y="3214"/>
                  </a:lnTo>
                  <a:lnTo>
                    <a:pt x="5714" y="4199"/>
                  </a:lnTo>
                  <a:lnTo>
                    <a:pt x="6205" y="3094"/>
                  </a:lnTo>
                  <a:lnTo>
                    <a:pt x="3984" y="2104"/>
                  </a:lnTo>
                  <a:lnTo>
                    <a:pt x="4704" y="500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1"/>
            <p:cNvSpPr/>
            <p:nvPr/>
          </p:nvSpPr>
          <p:spPr>
            <a:xfrm>
              <a:off x="8012663" y="4711168"/>
              <a:ext cx="924610" cy="331510"/>
            </a:xfrm>
            <a:custGeom>
              <a:avLst/>
              <a:gdLst/>
              <a:ahLst/>
              <a:cxnLst/>
              <a:rect l="l" t="t" r="r" b="b"/>
              <a:pathLst>
                <a:path w="18447" h="6614" extrusionOk="0">
                  <a:moveTo>
                    <a:pt x="6855" y="191"/>
                  </a:moveTo>
                  <a:cubicBezTo>
                    <a:pt x="6975" y="191"/>
                    <a:pt x="7092" y="197"/>
                    <a:pt x="7209" y="202"/>
                  </a:cubicBezTo>
                  <a:cubicBezTo>
                    <a:pt x="7505" y="219"/>
                    <a:pt x="7881" y="303"/>
                    <a:pt x="7990" y="579"/>
                  </a:cubicBezTo>
                  <a:cubicBezTo>
                    <a:pt x="8152" y="992"/>
                    <a:pt x="7594" y="1360"/>
                    <a:pt x="7240" y="1508"/>
                  </a:cubicBezTo>
                  <a:cubicBezTo>
                    <a:pt x="6018" y="2024"/>
                    <a:pt x="4732" y="2381"/>
                    <a:pt x="3420" y="2577"/>
                  </a:cubicBezTo>
                  <a:cubicBezTo>
                    <a:pt x="3278" y="2423"/>
                    <a:pt x="3172" y="2219"/>
                    <a:pt x="3180" y="1993"/>
                  </a:cubicBezTo>
                  <a:cubicBezTo>
                    <a:pt x="3192" y="1648"/>
                    <a:pt x="3443" y="1321"/>
                    <a:pt x="3934" y="1017"/>
                  </a:cubicBezTo>
                  <a:cubicBezTo>
                    <a:pt x="4804" y="481"/>
                    <a:pt x="5831" y="191"/>
                    <a:pt x="6855" y="191"/>
                  </a:cubicBezTo>
                  <a:close/>
                  <a:moveTo>
                    <a:pt x="10783" y="1112"/>
                  </a:moveTo>
                  <a:cubicBezTo>
                    <a:pt x="10936" y="1112"/>
                    <a:pt x="11062" y="1137"/>
                    <a:pt x="11159" y="1190"/>
                  </a:cubicBezTo>
                  <a:cubicBezTo>
                    <a:pt x="11318" y="1268"/>
                    <a:pt x="11466" y="1452"/>
                    <a:pt x="11424" y="1645"/>
                  </a:cubicBezTo>
                  <a:cubicBezTo>
                    <a:pt x="11385" y="1818"/>
                    <a:pt x="11204" y="1943"/>
                    <a:pt x="11034" y="2041"/>
                  </a:cubicBezTo>
                  <a:cubicBezTo>
                    <a:pt x="10183" y="2526"/>
                    <a:pt x="9204" y="2869"/>
                    <a:pt x="8160" y="3054"/>
                  </a:cubicBezTo>
                  <a:cubicBezTo>
                    <a:pt x="8213" y="2844"/>
                    <a:pt x="8305" y="2646"/>
                    <a:pt x="8409" y="2490"/>
                  </a:cubicBezTo>
                  <a:cubicBezTo>
                    <a:pt x="8877" y="1754"/>
                    <a:pt x="9678" y="1243"/>
                    <a:pt x="10543" y="1129"/>
                  </a:cubicBezTo>
                  <a:cubicBezTo>
                    <a:pt x="10629" y="1117"/>
                    <a:pt x="10710" y="1112"/>
                    <a:pt x="10783" y="1112"/>
                  </a:cubicBezTo>
                  <a:close/>
                  <a:moveTo>
                    <a:pt x="15268" y="2711"/>
                  </a:moveTo>
                  <a:cubicBezTo>
                    <a:pt x="15543" y="2711"/>
                    <a:pt x="15805" y="2774"/>
                    <a:pt x="16027" y="2900"/>
                  </a:cubicBezTo>
                  <a:cubicBezTo>
                    <a:pt x="16485" y="3157"/>
                    <a:pt x="16739" y="3720"/>
                    <a:pt x="16605" y="4175"/>
                  </a:cubicBezTo>
                  <a:cubicBezTo>
                    <a:pt x="16527" y="4460"/>
                    <a:pt x="16304" y="4716"/>
                    <a:pt x="15983" y="4906"/>
                  </a:cubicBezTo>
                  <a:cubicBezTo>
                    <a:pt x="15584" y="5138"/>
                    <a:pt x="15090" y="5250"/>
                    <a:pt x="14416" y="5250"/>
                  </a:cubicBezTo>
                  <a:cubicBezTo>
                    <a:pt x="14392" y="5250"/>
                    <a:pt x="14367" y="5249"/>
                    <a:pt x="14342" y="5249"/>
                  </a:cubicBezTo>
                  <a:cubicBezTo>
                    <a:pt x="13960" y="5246"/>
                    <a:pt x="13572" y="5218"/>
                    <a:pt x="13187" y="5174"/>
                  </a:cubicBezTo>
                  <a:cubicBezTo>
                    <a:pt x="13182" y="5163"/>
                    <a:pt x="13179" y="5146"/>
                    <a:pt x="13174" y="5135"/>
                  </a:cubicBezTo>
                  <a:cubicBezTo>
                    <a:pt x="12825" y="4236"/>
                    <a:pt x="13757" y="3168"/>
                    <a:pt x="14527" y="2858"/>
                  </a:cubicBezTo>
                  <a:cubicBezTo>
                    <a:pt x="14772" y="2760"/>
                    <a:pt x="15026" y="2711"/>
                    <a:pt x="15268" y="2711"/>
                  </a:cubicBezTo>
                  <a:close/>
                  <a:moveTo>
                    <a:pt x="6855" y="1"/>
                  </a:moveTo>
                  <a:cubicBezTo>
                    <a:pt x="5795" y="1"/>
                    <a:pt x="4736" y="300"/>
                    <a:pt x="3836" y="855"/>
                  </a:cubicBezTo>
                  <a:cubicBezTo>
                    <a:pt x="3289" y="1196"/>
                    <a:pt x="3005" y="1575"/>
                    <a:pt x="2996" y="1985"/>
                  </a:cubicBezTo>
                  <a:cubicBezTo>
                    <a:pt x="2991" y="2203"/>
                    <a:pt x="3066" y="2418"/>
                    <a:pt x="3206" y="2607"/>
                  </a:cubicBezTo>
                  <a:cubicBezTo>
                    <a:pt x="2510" y="2702"/>
                    <a:pt x="1808" y="2747"/>
                    <a:pt x="1107" y="2747"/>
                  </a:cubicBezTo>
                  <a:cubicBezTo>
                    <a:pt x="771" y="2747"/>
                    <a:pt x="435" y="2737"/>
                    <a:pt x="101" y="2716"/>
                  </a:cubicBezTo>
                  <a:cubicBezTo>
                    <a:pt x="53" y="2716"/>
                    <a:pt x="6" y="2750"/>
                    <a:pt x="3" y="2803"/>
                  </a:cubicBezTo>
                  <a:cubicBezTo>
                    <a:pt x="0" y="2850"/>
                    <a:pt x="39" y="2897"/>
                    <a:pt x="89" y="2900"/>
                  </a:cubicBezTo>
                  <a:cubicBezTo>
                    <a:pt x="429" y="2922"/>
                    <a:pt x="770" y="2933"/>
                    <a:pt x="1111" y="2933"/>
                  </a:cubicBezTo>
                  <a:cubicBezTo>
                    <a:pt x="1861" y="2933"/>
                    <a:pt x="2611" y="2880"/>
                    <a:pt x="3353" y="2775"/>
                  </a:cubicBezTo>
                  <a:cubicBezTo>
                    <a:pt x="3420" y="2839"/>
                    <a:pt x="3490" y="2895"/>
                    <a:pt x="3571" y="2942"/>
                  </a:cubicBezTo>
                  <a:cubicBezTo>
                    <a:pt x="3884" y="3140"/>
                    <a:pt x="4257" y="3221"/>
                    <a:pt x="4617" y="3274"/>
                  </a:cubicBezTo>
                  <a:cubicBezTo>
                    <a:pt x="5181" y="3360"/>
                    <a:pt x="5748" y="3402"/>
                    <a:pt x="6309" y="3402"/>
                  </a:cubicBezTo>
                  <a:cubicBezTo>
                    <a:pt x="6861" y="3402"/>
                    <a:pt x="7407" y="3361"/>
                    <a:pt x="7940" y="3280"/>
                  </a:cubicBezTo>
                  <a:lnTo>
                    <a:pt x="7940" y="3280"/>
                  </a:lnTo>
                  <a:cubicBezTo>
                    <a:pt x="7920" y="3497"/>
                    <a:pt x="7951" y="3712"/>
                    <a:pt x="8051" y="3904"/>
                  </a:cubicBezTo>
                  <a:cubicBezTo>
                    <a:pt x="8275" y="4331"/>
                    <a:pt x="8780" y="4465"/>
                    <a:pt x="9237" y="4563"/>
                  </a:cubicBezTo>
                  <a:cubicBezTo>
                    <a:pt x="9614" y="4644"/>
                    <a:pt x="9988" y="4730"/>
                    <a:pt x="10367" y="4820"/>
                  </a:cubicBezTo>
                  <a:cubicBezTo>
                    <a:pt x="11254" y="5023"/>
                    <a:pt x="12155" y="5232"/>
                    <a:pt x="13068" y="5350"/>
                  </a:cubicBezTo>
                  <a:cubicBezTo>
                    <a:pt x="13293" y="5774"/>
                    <a:pt x="13759" y="6089"/>
                    <a:pt x="14485" y="6301"/>
                  </a:cubicBezTo>
                  <a:cubicBezTo>
                    <a:pt x="15196" y="6510"/>
                    <a:pt x="15933" y="6613"/>
                    <a:pt x="16669" y="6613"/>
                  </a:cubicBezTo>
                  <a:cubicBezTo>
                    <a:pt x="17241" y="6613"/>
                    <a:pt x="17810" y="6552"/>
                    <a:pt x="18368" y="6415"/>
                  </a:cubicBezTo>
                  <a:cubicBezTo>
                    <a:pt x="18416" y="6404"/>
                    <a:pt x="18446" y="6351"/>
                    <a:pt x="18438" y="6304"/>
                  </a:cubicBezTo>
                  <a:cubicBezTo>
                    <a:pt x="18428" y="6260"/>
                    <a:pt x="18388" y="6232"/>
                    <a:pt x="18346" y="6232"/>
                  </a:cubicBezTo>
                  <a:cubicBezTo>
                    <a:pt x="18340" y="6232"/>
                    <a:pt x="18333" y="6232"/>
                    <a:pt x="18326" y="6234"/>
                  </a:cubicBezTo>
                  <a:cubicBezTo>
                    <a:pt x="17781" y="6357"/>
                    <a:pt x="17224" y="6418"/>
                    <a:pt x="16667" y="6418"/>
                  </a:cubicBezTo>
                  <a:cubicBezTo>
                    <a:pt x="15947" y="6418"/>
                    <a:pt x="15227" y="6316"/>
                    <a:pt x="14535" y="6111"/>
                  </a:cubicBezTo>
                  <a:cubicBezTo>
                    <a:pt x="13932" y="5933"/>
                    <a:pt x="13522" y="5690"/>
                    <a:pt x="13299" y="5369"/>
                  </a:cubicBezTo>
                  <a:lnTo>
                    <a:pt x="13299" y="5369"/>
                  </a:lnTo>
                  <a:cubicBezTo>
                    <a:pt x="13645" y="5408"/>
                    <a:pt x="13994" y="5428"/>
                    <a:pt x="14340" y="5430"/>
                  </a:cubicBezTo>
                  <a:cubicBezTo>
                    <a:pt x="14356" y="5431"/>
                    <a:pt x="14372" y="5431"/>
                    <a:pt x="14388" y="5431"/>
                  </a:cubicBezTo>
                  <a:cubicBezTo>
                    <a:pt x="15101" y="5431"/>
                    <a:pt x="15644" y="5310"/>
                    <a:pt x="16072" y="5059"/>
                  </a:cubicBezTo>
                  <a:cubicBezTo>
                    <a:pt x="16435" y="4850"/>
                    <a:pt x="16686" y="4549"/>
                    <a:pt x="16784" y="4223"/>
                  </a:cubicBezTo>
                  <a:cubicBezTo>
                    <a:pt x="16940" y="3679"/>
                    <a:pt x="16658" y="3037"/>
                    <a:pt x="16117" y="2730"/>
                  </a:cubicBezTo>
                  <a:cubicBezTo>
                    <a:pt x="15867" y="2588"/>
                    <a:pt x="15572" y="2516"/>
                    <a:pt x="15263" y="2516"/>
                  </a:cubicBezTo>
                  <a:cubicBezTo>
                    <a:pt x="14997" y="2516"/>
                    <a:pt x="14720" y="2570"/>
                    <a:pt x="14454" y="2677"/>
                  </a:cubicBezTo>
                  <a:cubicBezTo>
                    <a:pt x="13612" y="3017"/>
                    <a:pt x="12635" y="4139"/>
                    <a:pt x="12975" y="5143"/>
                  </a:cubicBezTo>
                  <a:cubicBezTo>
                    <a:pt x="12111" y="5026"/>
                    <a:pt x="11249" y="4825"/>
                    <a:pt x="10406" y="4630"/>
                  </a:cubicBezTo>
                  <a:cubicBezTo>
                    <a:pt x="10027" y="4538"/>
                    <a:pt x="9650" y="4451"/>
                    <a:pt x="9273" y="4370"/>
                  </a:cubicBezTo>
                  <a:cubicBezTo>
                    <a:pt x="8861" y="4287"/>
                    <a:pt x="8403" y="4161"/>
                    <a:pt x="8216" y="3810"/>
                  </a:cubicBezTo>
                  <a:cubicBezTo>
                    <a:pt x="8124" y="3639"/>
                    <a:pt x="8104" y="3441"/>
                    <a:pt x="8130" y="3241"/>
                  </a:cubicBezTo>
                  <a:cubicBezTo>
                    <a:pt x="9218" y="3056"/>
                    <a:pt x="10241" y="2702"/>
                    <a:pt x="11134" y="2194"/>
                  </a:cubicBezTo>
                  <a:cubicBezTo>
                    <a:pt x="11343" y="2077"/>
                    <a:pt x="11564" y="1924"/>
                    <a:pt x="11617" y="1675"/>
                  </a:cubicBezTo>
                  <a:cubicBezTo>
                    <a:pt x="11675" y="1391"/>
                    <a:pt x="11477" y="1126"/>
                    <a:pt x="11249" y="1014"/>
                  </a:cubicBezTo>
                  <a:cubicBezTo>
                    <a:pt x="11099" y="939"/>
                    <a:pt x="10932" y="917"/>
                    <a:pt x="10782" y="917"/>
                  </a:cubicBezTo>
                  <a:cubicBezTo>
                    <a:pt x="10685" y="917"/>
                    <a:pt x="10595" y="926"/>
                    <a:pt x="10520" y="936"/>
                  </a:cubicBezTo>
                  <a:cubicBezTo>
                    <a:pt x="9600" y="1059"/>
                    <a:pt x="8752" y="1600"/>
                    <a:pt x="8255" y="2381"/>
                  </a:cubicBezTo>
                  <a:cubicBezTo>
                    <a:pt x="8132" y="2571"/>
                    <a:pt x="8021" y="2819"/>
                    <a:pt x="7968" y="3079"/>
                  </a:cubicBezTo>
                  <a:cubicBezTo>
                    <a:pt x="7425" y="3163"/>
                    <a:pt x="6867" y="3207"/>
                    <a:pt x="6304" y="3207"/>
                  </a:cubicBezTo>
                  <a:cubicBezTo>
                    <a:pt x="5753" y="3207"/>
                    <a:pt x="5198" y="3166"/>
                    <a:pt x="4645" y="3081"/>
                  </a:cubicBezTo>
                  <a:cubicBezTo>
                    <a:pt x="4308" y="3031"/>
                    <a:pt x="3953" y="2959"/>
                    <a:pt x="3669" y="2777"/>
                  </a:cubicBezTo>
                  <a:cubicBezTo>
                    <a:pt x="3646" y="2763"/>
                    <a:pt x="3624" y="2750"/>
                    <a:pt x="3602" y="2733"/>
                  </a:cubicBezTo>
                  <a:cubicBezTo>
                    <a:pt x="4874" y="2535"/>
                    <a:pt x="6124" y="2180"/>
                    <a:pt x="7312" y="1678"/>
                  </a:cubicBezTo>
                  <a:cubicBezTo>
                    <a:pt x="7873" y="1441"/>
                    <a:pt x="8353" y="989"/>
                    <a:pt x="8163" y="507"/>
                  </a:cubicBezTo>
                  <a:cubicBezTo>
                    <a:pt x="8049" y="219"/>
                    <a:pt x="7725" y="43"/>
                    <a:pt x="7223" y="13"/>
                  </a:cubicBezTo>
                  <a:cubicBezTo>
                    <a:pt x="7100" y="5"/>
                    <a:pt x="6978" y="1"/>
                    <a:pt x="6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7845814" y="5097392"/>
              <a:ext cx="924910" cy="331610"/>
            </a:xfrm>
            <a:custGeom>
              <a:avLst/>
              <a:gdLst/>
              <a:ahLst/>
              <a:cxnLst/>
              <a:rect l="l" t="t" r="r" b="b"/>
              <a:pathLst>
                <a:path w="18453" h="6616" extrusionOk="0">
                  <a:moveTo>
                    <a:pt x="6861" y="191"/>
                  </a:moveTo>
                  <a:cubicBezTo>
                    <a:pt x="6981" y="191"/>
                    <a:pt x="7098" y="196"/>
                    <a:pt x="7213" y="202"/>
                  </a:cubicBezTo>
                  <a:cubicBezTo>
                    <a:pt x="7511" y="219"/>
                    <a:pt x="7885" y="302"/>
                    <a:pt x="7994" y="578"/>
                  </a:cubicBezTo>
                  <a:cubicBezTo>
                    <a:pt x="8158" y="994"/>
                    <a:pt x="7600" y="1360"/>
                    <a:pt x="7243" y="1510"/>
                  </a:cubicBezTo>
                  <a:cubicBezTo>
                    <a:pt x="6024" y="2026"/>
                    <a:pt x="4738" y="2381"/>
                    <a:pt x="3427" y="2576"/>
                  </a:cubicBezTo>
                  <a:cubicBezTo>
                    <a:pt x="3284" y="2422"/>
                    <a:pt x="3178" y="2222"/>
                    <a:pt x="3187" y="1996"/>
                  </a:cubicBezTo>
                  <a:cubicBezTo>
                    <a:pt x="3195" y="1650"/>
                    <a:pt x="3446" y="1321"/>
                    <a:pt x="3940" y="1019"/>
                  </a:cubicBezTo>
                  <a:cubicBezTo>
                    <a:pt x="4810" y="481"/>
                    <a:pt x="5837" y="191"/>
                    <a:pt x="6861" y="191"/>
                  </a:cubicBezTo>
                  <a:close/>
                  <a:moveTo>
                    <a:pt x="10792" y="1111"/>
                  </a:moveTo>
                  <a:cubicBezTo>
                    <a:pt x="10945" y="1111"/>
                    <a:pt x="11068" y="1139"/>
                    <a:pt x="11168" y="1192"/>
                  </a:cubicBezTo>
                  <a:cubicBezTo>
                    <a:pt x="11327" y="1268"/>
                    <a:pt x="11475" y="1454"/>
                    <a:pt x="11433" y="1644"/>
                  </a:cubicBezTo>
                  <a:cubicBezTo>
                    <a:pt x="11394" y="1820"/>
                    <a:pt x="11213" y="1945"/>
                    <a:pt x="11043" y="2043"/>
                  </a:cubicBezTo>
                  <a:cubicBezTo>
                    <a:pt x="10192" y="2528"/>
                    <a:pt x="9213" y="2869"/>
                    <a:pt x="8169" y="3053"/>
                  </a:cubicBezTo>
                  <a:cubicBezTo>
                    <a:pt x="8222" y="2844"/>
                    <a:pt x="8314" y="2646"/>
                    <a:pt x="8418" y="2489"/>
                  </a:cubicBezTo>
                  <a:cubicBezTo>
                    <a:pt x="8886" y="1753"/>
                    <a:pt x="9687" y="1245"/>
                    <a:pt x="10552" y="1131"/>
                  </a:cubicBezTo>
                  <a:cubicBezTo>
                    <a:pt x="10638" y="1120"/>
                    <a:pt x="10719" y="1111"/>
                    <a:pt x="10792" y="1111"/>
                  </a:cubicBezTo>
                  <a:close/>
                  <a:moveTo>
                    <a:pt x="15277" y="2712"/>
                  </a:moveTo>
                  <a:cubicBezTo>
                    <a:pt x="15550" y="2712"/>
                    <a:pt x="15810" y="2774"/>
                    <a:pt x="16031" y="2900"/>
                  </a:cubicBezTo>
                  <a:cubicBezTo>
                    <a:pt x="16489" y="3159"/>
                    <a:pt x="16745" y="3720"/>
                    <a:pt x="16611" y="4177"/>
                  </a:cubicBezTo>
                  <a:cubicBezTo>
                    <a:pt x="16528" y="4459"/>
                    <a:pt x="16307" y="4718"/>
                    <a:pt x="15986" y="4905"/>
                  </a:cubicBezTo>
                  <a:cubicBezTo>
                    <a:pt x="15582" y="5143"/>
                    <a:pt x="15071" y="5251"/>
                    <a:pt x="14379" y="5251"/>
                  </a:cubicBezTo>
                  <a:lnTo>
                    <a:pt x="14349" y="5251"/>
                  </a:lnTo>
                  <a:cubicBezTo>
                    <a:pt x="13964" y="5249"/>
                    <a:pt x="13579" y="5221"/>
                    <a:pt x="13194" y="5176"/>
                  </a:cubicBezTo>
                  <a:cubicBezTo>
                    <a:pt x="13188" y="5162"/>
                    <a:pt x="13180" y="5151"/>
                    <a:pt x="13180" y="5137"/>
                  </a:cubicBezTo>
                  <a:cubicBezTo>
                    <a:pt x="12831" y="4236"/>
                    <a:pt x="13763" y="3170"/>
                    <a:pt x="14533" y="2860"/>
                  </a:cubicBezTo>
                  <a:cubicBezTo>
                    <a:pt x="14779" y="2762"/>
                    <a:pt x="15033" y="2712"/>
                    <a:pt x="15277" y="2712"/>
                  </a:cubicBezTo>
                  <a:close/>
                  <a:moveTo>
                    <a:pt x="6865" y="1"/>
                  </a:moveTo>
                  <a:cubicBezTo>
                    <a:pt x="5804" y="1"/>
                    <a:pt x="4739" y="298"/>
                    <a:pt x="3837" y="857"/>
                  </a:cubicBezTo>
                  <a:cubicBezTo>
                    <a:pt x="3290" y="1195"/>
                    <a:pt x="3008" y="1574"/>
                    <a:pt x="2997" y="1987"/>
                  </a:cubicBezTo>
                  <a:cubicBezTo>
                    <a:pt x="2994" y="2202"/>
                    <a:pt x="3067" y="2420"/>
                    <a:pt x="3206" y="2607"/>
                  </a:cubicBezTo>
                  <a:cubicBezTo>
                    <a:pt x="2511" y="2701"/>
                    <a:pt x="1810" y="2748"/>
                    <a:pt x="1110" y="2748"/>
                  </a:cubicBezTo>
                  <a:cubicBezTo>
                    <a:pt x="775" y="2748"/>
                    <a:pt x="439" y="2737"/>
                    <a:pt x="104" y="2715"/>
                  </a:cubicBezTo>
                  <a:cubicBezTo>
                    <a:pt x="103" y="2715"/>
                    <a:pt x="101" y="2715"/>
                    <a:pt x="100" y="2715"/>
                  </a:cubicBezTo>
                  <a:cubicBezTo>
                    <a:pt x="59" y="2715"/>
                    <a:pt x="9" y="2753"/>
                    <a:pt x="6" y="2802"/>
                  </a:cubicBezTo>
                  <a:cubicBezTo>
                    <a:pt x="1" y="2852"/>
                    <a:pt x="40" y="2897"/>
                    <a:pt x="93" y="2900"/>
                  </a:cubicBezTo>
                  <a:cubicBezTo>
                    <a:pt x="437" y="2922"/>
                    <a:pt x="783" y="2933"/>
                    <a:pt x="1128" y="2933"/>
                  </a:cubicBezTo>
                  <a:cubicBezTo>
                    <a:pt x="1872" y="2933"/>
                    <a:pt x="2617" y="2881"/>
                    <a:pt x="3357" y="2774"/>
                  </a:cubicBezTo>
                  <a:cubicBezTo>
                    <a:pt x="3424" y="2838"/>
                    <a:pt x="3494" y="2894"/>
                    <a:pt x="3572" y="2944"/>
                  </a:cubicBezTo>
                  <a:cubicBezTo>
                    <a:pt x="3887" y="3142"/>
                    <a:pt x="4261" y="3223"/>
                    <a:pt x="4618" y="3273"/>
                  </a:cubicBezTo>
                  <a:cubicBezTo>
                    <a:pt x="5186" y="3360"/>
                    <a:pt x="5756" y="3402"/>
                    <a:pt x="6320" y="3402"/>
                  </a:cubicBezTo>
                  <a:cubicBezTo>
                    <a:pt x="6869" y="3402"/>
                    <a:pt x="7413" y="3362"/>
                    <a:pt x="7943" y="3282"/>
                  </a:cubicBezTo>
                  <a:lnTo>
                    <a:pt x="7943" y="3282"/>
                  </a:lnTo>
                  <a:cubicBezTo>
                    <a:pt x="7921" y="3497"/>
                    <a:pt x="7952" y="3714"/>
                    <a:pt x="8055" y="3907"/>
                  </a:cubicBezTo>
                  <a:cubicBezTo>
                    <a:pt x="8281" y="4331"/>
                    <a:pt x="8783" y="4467"/>
                    <a:pt x="9241" y="4565"/>
                  </a:cubicBezTo>
                  <a:cubicBezTo>
                    <a:pt x="9612" y="4646"/>
                    <a:pt x="9988" y="4732"/>
                    <a:pt x="10371" y="4819"/>
                  </a:cubicBezTo>
                  <a:cubicBezTo>
                    <a:pt x="11255" y="5025"/>
                    <a:pt x="12159" y="5235"/>
                    <a:pt x="13068" y="5349"/>
                  </a:cubicBezTo>
                  <a:cubicBezTo>
                    <a:pt x="13300" y="5776"/>
                    <a:pt x="13766" y="6088"/>
                    <a:pt x="14491" y="6300"/>
                  </a:cubicBezTo>
                  <a:cubicBezTo>
                    <a:pt x="15202" y="6510"/>
                    <a:pt x="15939" y="6616"/>
                    <a:pt x="16675" y="6616"/>
                  </a:cubicBezTo>
                  <a:cubicBezTo>
                    <a:pt x="17242" y="6616"/>
                    <a:pt x="17814" y="6551"/>
                    <a:pt x="18372" y="6415"/>
                  </a:cubicBezTo>
                  <a:cubicBezTo>
                    <a:pt x="18422" y="6406"/>
                    <a:pt x="18453" y="6353"/>
                    <a:pt x="18441" y="6303"/>
                  </a:cubicBezTo>
                  <a:cubicBezTo>
                    <a:pt x="18434" y="6263"/>
                    <a:pt x="18395" y="6230"/>
                    <a:pt x="18352" y="6230"/>
                  </a:cubicBezTo>
                  <a:cubicBezTo>
                    <a:pt x="18345" y="6230"/>
                    <a:pt x="18337" y="6231"/>
                    <a:pt x="18330" y="6233"/>
                  </a:cubicBezTo>
                  <a:cubicBezTo>
                    <a:pt x="17784" y="6358"/>
                    <a:pt x="17226" y="6420"/>
                    <a:pt x="16667" y="6420"/>
                  </a:cubicBezTo>
                  <a:cubicBezTo>
                    <a:pt x="15950" y="6420"/>
                    <a:pt x="15232" y="6317"/>
                    <a:pt x="14541" y="6113"/>
                  </a:cubicBezTo>
                  <a:cubicBezTo>
                    <a:pt x="13933" y="5935"/>
                    <a:pt x="13526" y="5689"/>
                    <a:pt x="13303" y="5368"/>
                  </a:cubicBezTo>
                  <a:lnTo>
                    <a:pt x="13303" y="5368"/>
                  </a:lnTo>
                  <a:cubicBezTo>
                    <a:pt x="13649" y="5408"/>
                    <a:pt x="13997" y="5430"/>
                    <a:pt x="14340" y="5433"/>
                  </a:cubicBezTo>
                  <a:cubicBezTo>
                    <a:pt x="14349" y="5433"/>
                    <a:pt x="14358" y="5433"/>
                    <a:pt x="14366" y="5433"/>
                  </a:cubicBezTo>
                  <a:cubicBezTo>
                    <a:pt x="15090" y="5433"/>
                    <a:pt x="15640" y="5315"/>
                    <a:pt x="16076" y="5059"/>
                  </a:cubicBezTo>
                  <a:cubicBezTo>
                    <a:pt x="16438" y="4850"/>
                    <a:pt x="16689" y="4551"/>
                    <a:pt x="16787" y="4222"/>
                  </a:cubicBezTo>
                  <a:cubicBezTo>
                    <a:pt x="16943" y="3678"/>
                    <a:pt x="16662" y="3036"/>
                    <a:pt x="16120" y="2729"/>
                  </a:cubicBezTo>
                  <a:cubicBezTo>
                    <a:pt x="15869" y="2587"/>
                    <a:pt x="15575" y="2517"/>
                    <a:pt x="15268" y="2517"/>
                  </a:cubicBezTo>
                  <a:cubicBezTo>
                    <a:pt x="15001" y="2517"/>
                    <a:pt x="14725" y="2570"/>
                    <a:pt x="14458" y="2676"/>
                  </a:cubicBezTo>
                  <a:cubicBezTo>
                    <a:pt x="13612" y="3019"/>
                    <a:pt x="12636" y="4138"/>
                    <a:pt x="12979" y="5143"/>
                  </a:cubicBezTo>
                  <a:cubicBezTo>
                    <a:pt x="12114" y="5028"/>
                    <a:pt x="11252" y="4824"/>
                    <a:pt x="10407" y="4629"/>
                  </a:cubicBezTo>
                  <a:cubicBezTo>
                    <a:pt x="10027" y="4540"/>
                    <a:pt x="9651" y="4453"/>
                    <a:pt x="9274" y="4373"/>
                  </a:cubicBezTo>
                  <a:cubicBezTo>
                    <a:pt x="8864" y="4289"/>
                    <a:pt x="8407" y="4163"/>
                    <a:pt x="8217" y="3812"/>
                  </a:cubicBezTo>
                  <a:cubicBezTo>
                    <a:pt x="8128" y="3639"/>
                    <a:pt x="8105" y="3441"/>
                    <a:pt x="8130" y="3243"/>
                  </a:cubicBezTo>
                  <a:cubicBezTo>
                    <a:pt x="9218" y="3059"/>
                    <a:pt x="10245" y="2701"/>
                    <a:pt x="11138" y="2197"/>
                  </a:cubicBezTo>
                  <a:cubicBezTo>
                    <a:pt x="11347" y="2077"/>
                    <a:pt x="11565" y="1923"/>
                    <a:pt x="11618" y="1678"/>
                  </a:cubicBezTo>
                  <a:cubicBezTo>
                    <a:pt x="11676" y="1390"/>
                    <a:pt x="11478" y="1125"/>
                    <a:pt x="11252" y="1014"/>
                  </a:cubicBezTo>
                  <a:cubicBezTo>
                    <a:pt x="11103" y="940"/>
                    <a:pt x="10940" y="919"/>
                    <a:pt x="10791" y="919"/>
                  </a:cubicBezTo>
                  <a:cubicBezTo>
                    <a:pt x="10692" y="919"/>
                    <a:pt x="10600" y="928"/>
                    <a:pt x="10524" y="938"/>
                  </a:cubicBezTo>
                  <a:cubicBezTo>
                    <a:pt x="9603" y="1058"/>
                    <a:pt x="8755" y="1599"/>
                    <a:pt x="8256" y="2381"/>
                  </a:cubicBezTo>
                  <a:cubicBezTo>
                    <a:pt x="8133" y="2573"/>
                    <a:pt x="8022" y="2821"/>
                    <a:pt x="7971" y="3078"/>
                  </a:cubicBezTo>
                  <a:cubicBezTo>
                    <a:pt x="7427" y="3163"/>
                    <a:pt x="6867" y="3207"/>
                    <a:pt x="6300" y="3207"/>
                  </a:cubicBezTo>
                  <a:cubicBezTo>
                    <a:pt x="5752" y="3207"/>
                    <a:pt x="5197" y="3166"/>
                    <a:pt x="4646" y="3081"/>
                  </a:cubicBezTo>
                  <a:cubicBezTo>
                    <a:pt x="4308" y="3031"/>
                    <a:pt x="3957" y="2961"/>
                    <a:pt x="3669" y="2780"/>
                  </a:cubicBezTo>
                  <a:cubicBezTo>
                    <a:pt x="3650" y="2766"/>
                    <a:pt x="3625" y="2752"/>
                    <a:pt x="3605" y="2732"/>
                  </a:cubicBezTo>
                  <a:cubicBezTo>
                    <a:pt x="4877" y="2534"/>
                    <a:pt x="6124" y="2183"/>
                    <a:pt x="7316" y="1680"/>
                  </a:cubicBezTo>
                  <a:cubicBezTo>
                    <a:pt x="7876" y="1443"/>
                    <a:pt x="8354" y="989"/>
                    <a:pt x="8167" y="509"/>
                  </a:cubicBezTo>
                  <a:cubicBezTo>
                    <a:pt x="8049" y="219"/>
                    <a:pt x="7726" y="46"/>
                    <a:pt x="7224" y="12"/>
                  </a:cubicBezTo>
                  <a:cubicBezTo>
                    <a:pt x="7104" y="4"/>
                    <a:pt x="6985" y="1"/>
                    <a:pt x="6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1"/>
            <p:cNvSpPr/>
            <p:nvPr/>
          </p:nvSpPr>
          <p:spPr>
            <a:xfrm>
              <a:off x="8590245" y="4339429"/>
              <a:ext cx="367548" cy="307101"/>
            </a:xfrm>
            <a:custGeom>
              <a:avLst/>
              <a:gdLst/>
              <a:ahLst/>
              <a:cxnLst/>
              <a:rect l="l" t="t" r="r" b="b"/>
              <a:pathLst>
                <a:path w="7333" h="6127" extrusionOk="0">
                  <a:moveTo>
                    <a:pt x="4168" y="1"/>
                  </a:moveTo>
                  <a:cubicBezTo>
                    <a:pt x="3029" y="1"/>
                    <a:pt x="3558" y="3131"/>
                    <a:pt x="3558" y="3131"/>
                  </a:cubicBezTo>
                  <a:cubicBezTo>
                    <a:pt x="3558" y="3131"/>
                    <a:pt x="2378" y="1949"/>
                    <a:pt x="1479" y="1949"/>
                  </a:cubicBezTo>
                  <a:cubicBezTo>
                    <a:pt x="1158" y="1949"/>
                    <a:pt x="873" y="2100"/>
                    <a:pt x="690" y="2509"/>
                  </a:cubicBezTo>
                  <a:cubicBezTo>
                    <a:pt x="1" y="4065"/>
                    <a:pt x="4601" y="6127"/>
                    <a:pt x="4601" y="6127"/>
                  </a:cubicBezTo>
                  <a:cubicBezTo>
                    <a:pt x="4601" y="6127"/>
                    <a:pt x="7332" y="277"/>
                    <a:pt x="4227" y="3"/>
                  </a:cubicBezTo>
                  <a:cubicBezTo>
                    <a:pt x="4207" y="2"/>
                    <a:pt x="4188" y="1"/>
                    <a:pt x="4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1"/>
            <p:cNvSpPr/>
            <p:nvPr/>
          </p:nvSpPr>
          <p:spPr>
            <a:xfrm>
              <a:off x="8952562" y="4579503"/>
              <a:ext cx="140844" cy="134128"/>
            </a:xfrm>
            <a:custGeom>
              <a:avLst/>
              <a:gdLst/>
              <a:ahLst/>
              <a:cxnLst/>
              <a:rect l="l" t="t" r="r" b="b"/>
              <a:pathLst>
                <a:path w="2810" h="2676" extrusionOk="0">
                  <a:moveTo>
                    <a:pt x="2108" y="1"/>
                  </a:moveTo>
                  <a:cubicBezTo>
                    <a:pt x="2095" y="1"/>
                    <a:pt x="2083" y="6"/>
                    <a:pt x="2073" y="17"/>
                  </a:cubicBezTo>
                  <a:cubicBezTo>
                    <a:pt x="1637" y="462"/>
                    <a:pt x="1347" y="649"/>
                    <a:pt x="933" y="649"/>
                  </a:cubicBezTo>
                  <a:cubicBezTo>
                    <a:pt x="686" y="649"/>
                    <a:pt x="394" y="582"/>
                    <a:pt x="0" y="464"/>
                  </a:cubicBezTo>
                  <a:lnTo>
                    <a:pt x="0" y="464"/>
                  </a:lnTo>
                  <a:cubicBezTo>
                    <a:pt x="851" y="1262"/>
                    <a:pt x="932" y="1560"/>
                    <a:pt x="597" y="2676"/>
                  </a:cubicBezTo>
                  <a:cubicBezTo>
                    <a:pt x="1115" y="2123"/>
                    <a:pt x="1423" y="1895"/>
                    <a:pt x="1881" y="1895"/>
                  </a:cubicBezTo>
                  <a:cubicBezTo>
                    <a:pt x="2128" y="1895"/>
                    <a:pt x="2418" y="1962"/>
                    <a:pt x="2809" y="2079"/>
                  </a:cubicBezTo>
                  <a:cubicBezTo>
                    <a:pt x="2009" y="1329"/>
                    <a:pt x="1889" y="1022"/>
                    <a:pt x="2157" y="65"/>
                  </a:cubicBezTo>
                  <a:cubicBezTo>
                    <a:pt x="2166" y="29"/>
                    <a:pt x="2137" y="1"/>
                    <a:pt x="2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8760853" y="4157343"/>
              <a:ext cx="121547" cy="115432"/>
            </a:xfrm>
            <a:custGeom>
              <a:avLst/>
              <a:gdLst/>
              <a:ahLst/>
              <a:cxnLst/>
              <a:rect l="l" t="t" r="r" b="b"/>
              <a:pathLst>
                <a:path w="2425" h="2303" extrusionOk="0">
                  <a:moveTo>
                    <a:pt x="1298" y="1"/>
                  </a:moveTo>
                  <a:cubicBezTo>
                    <a:pt x="1284" y="1"/>
                    <a:pt x="1270" y="9"/>
                    <a:pt x="1264" y="26"/>
                  </a:cubicBezTo>
                  <a:cubicBezTo>
                    <a:pt x="1019" y="729"/>
                    <a:pt x="812" y="869"/>
                    <a:pt x="0" y="992"/>
                  </a:cubicBezTo>
                  <a:cubicBezTo>
                    <a:pt x="834" y="1259"/>
                    <a:pt x="980" y="1438"/>
                    <a:pt x="1113" y="2303"/>
                  </a:cubicBezTo>
                  <a:cubicBezTo>
                    <a:pt x="1381" y="1469"/>
                    <a:pt x="1560" y="1324"/>
                    <a:pt x="2425" y="1190"/>
                  </a:cubicBezTo>
                  <a:cubicBezTo>
                    <a:pt x="1643" y="939"/>
                    <a:pt x="1462" y="768"/>
                    <a:pt x="1337" y="32"/>
                  </a:cubicBezTo>
                  <a:cubicBezTo>
                    <a:pt x="1332" y="12"/>
                    <a:pt x="1315" y="1"/>
                    <a:pt x="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31"/>
          <p:cNvSpPr/>
          <p:nvPr/>
        </p:nvSpPr>
        <p:spPr>
          <a:xfrm>
            <a:off x="6342569" y="6321720"/>
            <a:ext cx="40749" cy="27567"/>
          </a:xfrm>
          <a:custGeom>
            <a:avLst/>
            <a:gdLst/>
            <a:ahLst/>
            <a:cxnLst/>
            <a:rect l="l" t="t" r="r" b="b"/>
            <a:pathLst>
              <a:path w="813" h="550" extrusionOk="0">
                <a:moveTo>
                  <a:pt x="154" y="0"/>
                </a:moveTo>
                <a:lnTo>
                  <a:pt x="1" y="106"/>
                </a:lnTo>
                <a:lnTo>
                  <a:pt x="316" y="550"/>
                </a:lnTo>
                <a:lnTo>
                  <a:pt x="813" y="338"/>
                </a:lnTo>
                <a:lnTo>
                  <a:pt x="740" y="165"/>
                </a:lnTo>
                <a:lnTo>
                  <a:pt x="380" y="321"/>
                </a:lnTo>
                <a:lnTo>
                  <a:pt x="1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6" name="Google Shape;1296;p31"/>
          <p:cNvGrpSpPr/>
          <p:nvPr/>
        </p:nvGrpSpPr>
        <p:grpSpPr>
          <a:xfrm>
            <a:off x="5968938" y="2571740"/>
            <a:ext cx="2416011" cy="2504962"/>
            <a:chOff x="5490481" y="4313867"/>
            <a:chExt cx="2018895" cy="2093225"/>
          </a:xfrm>
        </p:grpSpPr>
        <p:sp>
          <p:nvSpPr>
            <p:cNvPr id="1297" name="Google Shape;1297;p31"/>
            <p:cNvSpPr/>
            <p:nvPr/>
          </p:nvSpPr>
          <p:spPr>
            <a:xfrm>
              <a:off x="5490481" y="4313867"/>
              <a:ext cx="2018895" cy="2093225"/>
            </a:xfrm>
            <a:custGeom>
              <a:avLst/>
              <a:gdLst/>
              <a:ahLst/>
              <a:cxnLst/>
              <a:rect l="l" t="t" r="r" b="b"/>
              <a:pathLst>
                <a:path w="40280" h="41763" extrusionOk="0">
                  <a:moveTo>
                    <a:pt x="22313" y="1"/>
                  </a:moveTo>
                  <a:cubicBezTo>
                    <a:pt x="21994" y="1"/>
                    <a:pt x="21672" y="83"/>
                    <a:pt x="21379" y="257"/>
                  </a:cubicBezTo>
                  <a:cubicBezTo>
                    <a:pt x="13863" y="4720"/>
                    <a:pt x="6973" y="9379"/>
                    <a:pt x="888" y="14295"/>
                  </a:cubicBezTo>
                  <a:cubicBezTo>
                    <a:pt x="202" y="14847"/>
                    <a:pt x="1" y="15824"/>
                    <a:pt x="439" y="16602"/>
                  </a:cubicBezTo>
                  <a:cubicBezTo>
                    <a:pt x="4972" y="24690"/>
                    <a:pt x="10231" y="32825"/>
                    <a:pt x="16014" y="40993"/>
                  </a:cubicBezTo>
                  <a:cubicBezTo>
                    <a:pt x="16366" y="41486"/>
                    <a:pt x="16928" y="41762"/>
                    <a:pt x="17505" y="41762"/>
                  </a:cubicBezTo>
                  <a:cubicBezTo>
                    <a:pt x="17738" y="41762"/>
                    <a:pt x="17973" y="41717"/>
                    <a:pt x="18199" y="41624"/>
                  </a:cubicBezTo>
                  <a:cubicBezTo>
                    <a:pt x="24562" y="38976"/>
                    <a:pt x="31690" y="34892"/>
                    <a:pt x="39211" y="30057"/>
                  </a:cubicBezTo>
                  <a:cubicBezTo>
                    <a:pt x="40004" y="29547"/>
                    <a:pt x="40280" y="28526"/>
                    <a:pt x="39853" y="27689"/>
                  </a:cubicBezTo>
                  <a:cubicBezTo>
                    <a:pt x="35579" y="19316"/>
                    <a:pt x="30111" y="10286"/>
                    <a:pt x="23840" y="820"/>
                  </a:cubicBezTo>
                  <a:cubicBezTo>
                    <a:pt x="23489" y="290"/>
                    <a:pt x="22908" y="1"/>
                    <a:pt x="2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1"/>
            <p:cNvSpPr/>
            <p:nvPr/>
          </p:nvSpPr>
          <p:spPr>
            <a:xfrm>
              <a:off x="5592976" y="5153776"/>
              <a:ext cx="730671" cy="1135453"/>
            </a:xfrm>
            <a:custGeom>
              <a:avLst/>
              <a:gdLst/>
              <a:ahLst/>
              <a:cxnLst/>
              <a:rect l="l" t="t" r="r" b="b"/>
              <a:pathLst>
                <a:path w="14578" h="22654" extrusionOk="0">
                  <a:moveTo>
                    <a:pt x="160" y="0"/>
                  </a:moveTo>
                  <a:lnTo>
                    <a:pt x="1" y="92"/>
                  </a:lnTo>
                  <a:cubicBezTo>
                    <a:pt x="151" y="357"/>
                    <a:pt x="305" y="625"/>
                    <a:pt x="458" y="893"/>
                  </a:cubicBezTo>
                  <a:lnTo>
                    <a:pt x="617" y="804"/>
                  </a:lnTo>
                  <a:cubicBezTo>
                    <a:pt x="464" y="539"/>
                    <a:pt x="310" y="271"/>
                    <a:pt x="160" y="0"/>
                  </a:cubicBezTo>
                  <a:close/>
                  <a:moveTo>
                    <a:pt x="1080" y="1602"/>
                  </a:moveTo>
                  <a:lnTo>
                    <a:pt x="921" y="1696"/>
                  </a:lnTo>
                  <a:cubicBezTo>
                    <a:pt x="1075" y="1961"/>
                    <a:pt x="1228" y="2226"/>
                    <a:pt x="1385" y="2494"/>
                  </a:cubicBezTo>
                  <a:lnTo>
                    <a:pt x="1546" y="2399"/>
                  </a:lnTo>
                  <a:cubicBezTo>
                    <a:pt x="1393" y="2134"/>
                    <a:pt x="1234" y="1867"/>
                    <a:pt x="1080" y="1602"/>
                  </a:cubicBezTo>
                  <a:close/>
                  <a:moveTo>
                    <a:pt x="2012" y="3203"/>
                  </a:moveTo>
                  <a:lnTo>
                    <a:pt x="1853" y="3298"/>
                  </a:lnTo>
                  <a:cubicBezTo>
                    <a:pt x="2009" y="3557"/>
                    <a:pt x="2166" y="3828"/>
                    <a:pt x="2322" y="4093"/>
                  </a:cubicBezTo>
                  <a:lnTo>
                    <a:pt x="2484" y="3998"/>
                  </a:lnTo>
                  <a:lnTo>
                    <a:pt x="2012" y="3203"/>
                  </a:lnTo>
                  <a:close/>
                  <a:moveTo>
                    <a:pt x="2958" y="4793"/>
                  </a:moveTo>
                  <a:lnTo>
                    <a:pt x="2796" y="4888"/>
                  </a:lnTo>
                  <a:cubicBezTo>
                    <a:pt x="2955" y="5153"/>
                    <a:pt x="3114" y="5412"/>
                    <a:pt x="3276" y="5677"/>
                  </a:cubicBezTo>
                  <a:lnTo>
                    <a:pt x="3435" y="5585"/>
                  </a:lnTo>
                  <a:cubicBezTo>
                    <a:pt x="3276" y="5320"/>
                    <a:pt x="3114" y="5058"/>
                    <a:pt x="2958" y="4793"/>
                  </a:cubicBezTo>
                  <a:close/>
                  <a:moveTo>
                    <a:pt x="3918" y="6372"/>
                  </a:moveTo>
                  <a:lnTo>
                    <a:pt x="3756" y="6470"/>
                  </a:lnTo>
                  <a:cubicBezTo>
                    <a:pt x="3912" y="6735"/>
                    <a:pt x="4077" y="6997"/>
                    <a:pt x="4238" y="7259"/>
                  </a:cubicBezTo>
                  <a:lnTo>
                    <a:pt x="4397" y="7159"/>
                  </a:lnTo>
                  <a:cubicBezTo>
                    <a:pt x="4238" y="6897"/>
                    <a:pt x="4077" y="6634"/>
                    <a:pt x="3918" y="6372"/>
                  </a:cubicBezTo>
                  <a:close/>
                  <a:moveTo>
                    <a:pt x="4880" y="7943"/>
                  </a:moveTo>
                  <a:lnTo>
                    <a:pt x="4721" y="8040"/>
                  </a:lnTo>
                  <a:cubicBezTo>
                    <a:pt x="4883" y="8300"/>
                    <a:pt x="5048" y="8562"/>
                    <a:pt x="5209" y="8824"/>
                  </a:cubicBezTo>
                  <a:lnTo>
                    <a:pt x="5368" y="8727"/>
                  </a:lnTo>
                  <a:cubicBezTo>
                    <a:pt x="5204" y="8462"/>
                    <a:pt x="5039" y="8202"/>
                    <a:pt x="4880" y="7943"/>
                  </a:cubicBezTo>
                  <a:close/>
                  <a:moveTo>
                    <a:pt x="5857" y="9511"/>
                  </a:moveTo>
                  <a:lnTo>
                    <a:pt x="5698" y="9608"/>
                  </a:lnTo>
                  <a:cubicBezTo>
                    <a:pt x="5862" y="9870"/>
                    <a:pt x="6030" y="10127"/>
                    <a:pt x="6194" y="10389"/>
                  </a:cubicBezTo>
                  <a:lnTo>
                    <a:pt x="6350" y="10292"/>
                  </a:lnTo>
                  <a:cubicBezTo>
                    <a:pt x="6183" y="10029"/>
                    <a:pt x="6018" y="9770"/>
                    <a:pt x="5857" y="9511"/>
                  </a:cubicBezTo>
                  <a:close/>
                  <a:moveTo>
                    <a:pt x="6850" y="11067"/>
                  </a:moveTo>
                  <a:lnTo>
                    <a:pt x="6693" y="11168"/>
                  </a:lnTo>
                  <a:cubicBezTo>
                    <a:pt x="6855" y="11424"/>
                    <a:pt x="7023" y="11687"/>
                    <a:pt x="7190" y="11946"/>
                  </a:cubicBezTo>
                  <a:lnTo>
                    <a:pt x="7349" y="11843"/>
                  </a:lnTo>
                  <a:cubicBezTo>
                    <a:pt x="7182" y="11583"/>
                    <a:pt x="7014" y="11324"/>
                    <a:pt x="6850" y="11067"/>
                  </a:cubicBezTo>
                  <a:close/>
                  <a:moveTo>
                    <a:pt x="7851" y="12618"/>
                  </a:moveTo>
                  <a:lnTo>
                    <a:pt x="7692" y="12719"/>
                  </a:lnTo>
                  <a:lnTo>
                    <a:pt x="8194" y="13494"/>
                  </a:lnTo>
                  <a:lnTo>
                    <a:pt x="8353" y="13391"/>
                  </a:lnTo>
                  <a:lnTo>
                    <a:pt x="7851" y="12618"/>
                  </a:lnTo>
                  <a:close/>
                  <a:moveTo>
                    <a:pt x="8858" y="14164"/>
                  </a:moveTo>
                  <a:lnTo>
                    <a:pt x="8702" y="14264"/>
                  </a:lnTo>
                  <a:cubicBezTo>
                    <a:pt x="8872" y="14521"/>
                    <a:pt x="9040" y="14778"/>
                    <a:pt x="9210" y="15034"/>
                  </a:cubicBezTo>
                  <a:lnTo>
                    <a:pt x="9366" y="14934"/>
                  </a:lnTo>
                  <a:cubicBezTo>
                    <a:pt x="9196" y="14674"/>
                    <a:pt x="9026" y="14421"/>
                    <a:pt x="8858" y="14164"/>
                  </a:cubicBezTo>
                  <a:close/>
                  <a:moveTo>
                    <a:pt x="9877" y="15698"/>
                  </a:moveTo>
                  <a:lnTo>
                    <a:pt x="9723" y="15802"/>
                  </a:lnTo>
                  <a:cubicBezTo>
                    <a:pt x="9893" y="16055"/>
                    <a:pt x="10064" y="16312"/>
                    <a:pt x="10237" y="16569"/>
                  </a:cubicBezTo>
                  <a:lnTo>
                    <a:pt x="10390" y="16466"/>
                  </a:lnTo>
                  <a:cubicBezTo>
                    <a:pt x="10217" y="16206"/>
                    <a:pt x="10047" y="15952"/>
                    <a:pt x="9877" y="15698"/>
                  </a:cubicBezTo>
                  <a:close/>
                  <a:moveTo>
                    <a:pt x="10906" y="17233"/>
                  </a:moveTo>
                  <a:lnTo>
                    <a:pt x="10753" y="17336"/>
                  </a:lnTo>
                  <a:cubicBezTo>
                    <a:pt x="10926" y="17590"/>
                    <a:pt x="11096" y="17846"/>
                    <a:pt x="11272" y="18100"/>
                  </a:cubicBezTo>
                  <a:lnTo>
                    <a:pt x="11422" y="17994"/>
                  </a:lnTo>
                  <a:cubicBezTo>
                    <a:pt x="11249" y="17740"/>
                    <a:pt x="11076" y="17487"/>
                    <a:pt x="10906" y="17233"/>
                  </a:cubicBezTo>
                  <a:close/>
                  <a:moveTo>
                    <a:pt x="11944" y="18759"/>
                  </a:moveTo>
                  <a:lnTo>
                    <a:pt x="11790" y="18865"/>
                  </a:lnTo>
                  <a:cubicBezTo>
                    <a:pt x="11966" y="19116"/>
                    <a:pt x="12139" y="19370"/>
                    <a:pt x="12315" y="19624"/>
                  </a:cubicBezTo>
                  <a:lnTo>
                    <a:pt x="12468" y="19520"/>
                  </a:lnTo>
                  <a:cubicBezTo>
                    <a:pt x="12290" y="19264"/>
                    <a:pt x="12114" y="19013"/>
                    <a:pt x="11944" y="18759"/>
                  </a:cubicBezTo>
                  <a:close/>
                  <a:moveTo>
                    <a:pt x="12993" y="20282"/>
                  </a:moveTo>
                  <a:lnTo>
                    <a:pt x="12839" y="20388"/>
                  </a:lnTo>
                  <a:cubicBezTo>
                    <a:pt x="13015" y="20639"/>
                    <a:pt x="13194" y="20890"/>
                    <a:pt x="13367" y="21144"/>
                  </a:cubicBezTo>
                  <a:lnTo>
                    <a:pt x="13520" y="21038"/>
                  </a:lnTo>
                  <a:cubicBezTo>
                    <a:pt x="13342" y="20790"/>
                    <a:pt x="13169" y="20533"/>
                    <a:pt x="12993" y="20282"/>
                  </a:cubicBezTo>
                  <a:close/>
                  <a:moveTo>
                    <a:pt x="14047" y="21794"/>
                  </a:moveTo>
                  <a:lnTo>
                    <a:pt x="13894" y="21897"/>
                  </a:lnTo>
                  <a:cubicBezTo>
                    <a:pt x="14072" y="22148"/>
                    <a:pt x="14245" y="22399"/>
                    <a:pt x="14424" y="22653"/>
                  </a:cubicBezTo>
                  <a:lnTo>
                    <a:pt x="14577" y="22547"/>
                  </a:lnTo>
                  <a:cubicBezTo>
                    <a:pt x="14399" y="22293"/>
                    <a:pt x="14220" y="22045"/>
                    <a:pt x="14047" y="21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1"/>
            <p:cNvSpPr/>
            <p:nvPr/>
          </p:nvSpPr>
          <p:spPr>
            <a:xfrm>
              <a:off x="5557190" y="5077444"/>
              <a:ext cx="27015" cy="41150"/>
            </a:xfrm>
            <a:custGeom>
              <a:avLst/>
              <a:gdLst/>
              <a:ahLst/>
              <a:cxnLst/>
              <a:rect l="l" t="t" r="r" b="b"/>
              <a:pathLst>
                <a:path w="539" h="821" extrusionOk="0">
                  <a:moveTo>
                    <a:pt x="425" y="0"/>
                  </a:moveTo>
                  <a:lnTo>
                    <a:pt x="1" y="343"/>
                  </a:lnTo>
                  <a:lnTo>
                    <a:pt x="266" y="820"/>
                  </a:lnTo>
                  <a:lnTo>
                    <a:pt x="427" y="725"/>
                  </a:lnTo>
                  <a:lnTo>
                    <a:pt x="241" y="391"/>
                  </a:lnTo>
                  <a:lnTo>
                    <a:pt x="539" y="148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5614126" y="4406138"/>
              <a:ext cx="944690" cy="650377"/>
            </a:xfrm>
            <a:custGeom>
              <a:avLst/>
              <a:gdLst/>
              <a:ahLst/>
              <a:cxnLst/>
              <a:rect l="l" t="t" r="r" b="b"/>
              <a:pathLst>
                <a:path w="18848" h="12976" extrusionOk="0">
                  <a:moveTo>
                    <a:pt x="18756" y="0"/>
                  </a:moveTo>
                  <a:cubicBezTo>
                    <a:pt x="18494" y="154"/>
                    <a:pt x="18234" y="310"/>
                    <a:pt x="17977" y="466"/>
                  </a:cubicBezTo>
                  <a:lnTo>
                    <a:pt x="18075" y="628"/>
                  </a:lnTo>
                  <a:cubicBezTo>
                    <a:pt x="18337" y="472"/>
                    <a:pt x="18594" y="313"/>
                    <a:pt x="18848" y="159"/>
                  </a:cubicBezTo>
                  <a:lnTo>
                    <a:pt x="18756" y="0"/>
                  </a:lnTo>
                  <a:close/>
                  <a:moveTo>
                    <a:pt x="17202" y="940"/>
                  </a:moveTo>
                  <a:cubicBezTo>
                    <a:pt x="16945" y="1099"/>
                    <a:pt x="16686" y="1258"/>
                    <a:pt x="16429" y="1415"/>
                  </a:cubicBezTo>
                  <a:lnTo>
                    <a:pt x="16527" y="1576"/>
                  </a:lnTo>
                  <a:cubicBezTo>
                    <a:pt x="16783" y="1415"/>
                    <a:pt x="17043" y="1258"/>
                    <a:pt x="17300" y="1102"/>
                  </a:cubicBezTo>
                  <a:lnTo>
                    <a:pt x="17202" y="940"/>
                  </a:lnTo>
                  <a:close/>
                  <a:moveTo>
                    <a:pt x="15659" y="1895"/>
                  </a:moveTo>
                  <a:cubicBezTo>
                    <a:pt x="15400" y="2056"/>
                    <a:pt x="15143" y="2218"/>
                    <a:pt x="14886" y="2377"/>
                  </a:cubicBezTo>
                  <a:lnTo>
                    <a:pt x="14984" y="2536"/>
                  </a:lnTo>
                  <a:cubicBezTo>
                    <a:pt x="15241" y="2374"/>
                    <a:pt x="15497" y="2215"/>
                    <a:pt x="15757" y="2051"/>
                  </a:cubicBezTo>
                  <a:lnTo>
                    <a:pt x="15659" y="1895"/>
                  </a:lnTo>
                  <a:close/>
                  <a:moveTo>
                    <a:pt x="14116" y="2865"/>
                  </a:moveTo>
                  <a:cubicBezTo>
                    <a:pt x="13860" y="3027"/>
                    <a:pt x="13603" y="3192"/>
                    <a:pt x="13349" y="3354"/>
                  </a:cubicBezTo>
                  <a:lnTo>
                    <a:pt x="13450" y="3513"/>
                  </a:lnTo>
                  <a:cubicBezTo>
                    <a:pt x="13706" y="3348"/>
                    <a:pt x="13960" y="3183"/>
                    <a:pt x="14217" y="3024"/>
                  </a:cubicBezTo>
                  <a:lnTo>
                    <a:pt x="14116" y="2865"/>
                  </a:lnTo>
                  <a:close/>
                  <a:moveTo>
                    <a:pt x="12582" y="3847"/>
                  </a:moveTo>
                  <a:cubicBezTo>
                    <a:pt x="12328" y="4009"/>
                    <a:pt x="12077" y="4177"/>
                    <a:pt x="11823" y="4341"/>
                  </a:cubicBezTo>
                  <a:lnTo>
                    <a:pt x="11924" y="4497"/>
                  </a:lnTo>
                  <a:cubicBezTo>
                    <a:pt x="12177" y="4330"/>
                    <a:pt x="12431" y="4168"/>
                    <a:pt x="12682" y="4004"/>
                  </a:cubicBezTo>
                  <a:lnTo>
                    <a:pt x="12582" y="3847"/>
                  </a:lnTo>
                  <a:close/>
                  <a:moveTo>
                    <a:pt x="11062" y="4843"/>
                  </a:moveTo>
                  <a:cubicBezTo>
                    <a:pt x="10808" y="5011"/>
                    <a:pt x="10557" y="5178"/>
                    <a:pt x="10306" y="5345"/>
                  </a:cubicBezTo>
                  <a:lnTo>
                    <a:pt x="10409" y="5499"/>
                  </a:lnTo>
                  <a:cubicBezTo>
                    <a:pt x="10660" y="5332"/>
                    <a:pt x="10911" y="5164"/>
                    <a:pt x="11162" y="5000"/>
                  </a:cubicBezTo>
                  <a:lnTo>
                    <a:pt x="11062" y="4843"/>
                  </a:lnTo>
                  <a:close/>
                  <a:moveTo>
                    <a:pt x="9552" y="5850"/>
                  </a:moveTo>
                  <a:lnTo>
                    <a:pt x="8799" y="6364"/>
                  </a:lnTo>
                  <a:lnTo>
                    <a:pt x="8902" y="6517"/>
                  </a:lnTo>
                  <a:cubicBezTo>
                    <a:pt x="9151" y="6350"/>
                    <a:pt x="9402" y="6180"/>
                    <a:pt x="9655" y="6004"/>
                  </a:cubicBezTo>
                  <a:lnTo>
                    <a:pt x="9552" y="5850"/>
                  </a:lnTo>
                  <a:close/>
                  <a:moveTo>
                    <a:pt x="8049" y="6880"/>
                  </a:moveTo>
                  <a:cubicBezTo>
                    <a:pt x="7797" y="7056"/>
                    <a:pt x="7549" y="7229"/>
                    <a:pt x="7304" y="7399"/>
                  </a:cubicBezTo>
                  <a:lnTo>
                    <a:pt x="7407" y="7552"/>
                  </a:lnTo>
                  <a:cubicBezTo>
                    <a:pt x="7655" y="7379"/>
                    <a:pt x="7904" y="7203"/>
                    <a:pt x="8155" y="7033"/>
                  </a:cubicBezTo>
                  <a:lnTo>
                    <a:pt x="8049" y="6880"/>
                  </a:lnTo>
                  <a:close/>
                  <a:moveTo>
                    <a:pt x="6556" y="7923"/>
                  </a:moveTo>
                  <a:cubicBezTo>
                    <a:pt x="6305" y="8096"/>
                    <a:pt x="6062" y="8275"/>
                    <a:pt x="5814" y="8451"/>
                  </a:cubicBezTo>
                  <a:lnTo>
                    <a:pt x="5923" y="8604"/>
                  </a:lnTo>
                  <a:cubicBezTo>
                    <a:pt x="6168" y="8425"/>
                    <a:pt x="6417" y="8250"/>
                    <a:pt x="6665" y="8077"/>
                  </a:cubicBezTo>
                  <a:lnTo>
                    <a:pt x="6556" y="7923"/>
                  </a:lnTo>
                  <a:close/>
                  <a:moveTo>
                    <a:pt x="5077" y="8981"/>
                  </a:moveTo>
                  <a:cubicBezTo>
                    <a:pt x="4829" y="9156"/>
                    <a:pt x="4586" y="9338"/>
                    <a:pt x="4341" y="9516"/>
                  </a:cubicBezTo>
                  <a:lnTo>
                    <a:pt x="4453" y="9667"/>
                  </a:lnTo>
                  <a:cubicBezTo>
                    <a:pt x="4695" y="9488"/>
                    <a:pt x="4938" y="9310"/>
                    <a:pt x="5186" y="9128"/>
                  </a:cubicBezTo>
                  <a:lnTo>
                    <a:pt x="5077" y="8981"/>
                  </a:lnTo>
                  <a:close/>
                  <a:moveTo>
                    <a:pt x="3610" y="10057"/>
                  </a:moveTo>
                  <a:cubicBezTo>
                    <a:pt x="3365" y="10239"/>
                    <a:pt x="3122" y="10420"/>
                    <a:pt x="2882" y="10601"/>
                  </a:cubicBezTo>
                  <a:lnTo>
                    <a:pt x="2993" y="10752"/>
                  </a:lnTo>
                  <a:cubicBezTo>
                    <a:pt x="3233" y="10571"/>
                    <a:pt x="3476" y="10389"/>
                    <a:pt x="3722" y="10208"/>
                  </a:cubicBezTo>
                  <a:lnTo>
                    <a:pt x="3610" y="10057"/>
                  </a:lnTo>
                  <a:close/>
                  <a:moveTo>
                    <a:pt x="2151" y="11151"/>
                  </a:moveTo>
                  <a:lnTo>
                    <a:pt x="1431" y="11706"/>
                  </a:lnTo>
                  <a:lnTo>
                    <a:pt x="1546" y="11854"/>
                  </a:lnTo>
                  <a:cubicBezTo>
                    <a:pt x="1785" y="11667"/>
                    <a:pt x="2023" y="11486"/>
                    <a:pt x="2263" y="11302"/>
                  </a:cubicBezTo>
                  <a:lnTo>
                    <a:pt x="2151" y="11151"/>
                  </a:lnTo>
                  <a:close/>
                  <a:moveTo>
                    <a:pt x="714" y="12264"/>
                  </a:moveTo>
                  <a:cubicBezTo>
                    <a:pt x="474" y="12454"/>
                    <a:pt x="237" y="12641"/>
                    <a:pt x="0" y="12830"/>
                  </a:cubicBezTo>
                  <a:lnTo>
                    <a:pt x="114" y="12976"/>
                  </a:lnTo>
                  <a:cubicBezTo>
                    <a:pt x="352" y="12789"/>
                    <a:pt x="589" y="12599"/>
                    <a:pt x="831" y="12412"/>
                  </a:cubicBezTo>
                  <a:lnTo>
                    <a:pt x="714" y="12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1"/>
            <p:cNvSpPr/>
            <p:nvPr/>
          </p:nvSpPr>
          <p:spPr>
            <a:xfrm>
              <a:off x="6651057" y="4430897"/>
              <a:ext cx="757086" cy="1259604"/>
            </a:xfrm>
            <a:custGeom>
              <a:avLst/>
              <a:gdLst/>
              <a:ahLst/>
              <a:cxnLst/>
              <a:rect l="l" t="t" r="r" b="b"/>
              <a:pathLst>
                <a:path w="15105" h="25131" extrusionOk="0">
                  <a:moveTo>
                    <a:pt x="159" y="0"/>
                  </a:moveTo>
                  <a:lnTo>
                    <a:pt x="0" y="103"/>
                  </a:lnTo>
                  <a:cubicBezTo>
                    <a:pt x="176" y="368"/>
                    <a:pt x="346" y="628"/>
                    <a:pt x="516" y="890"/>
                  </a:cubicBezTo>
                  <a:lnTo>
                    <a:pt x="675" y="790"/>
                  </a:lnTo>
                  <a:cubicBezTo>
                    <a:pt x="502" y="525"/>
                    <a:pt x="332" y="262"/>
                    <a:pt x="159" y="0"/>
                  </a:cubicBezTo>
                  <a:close/>
                  <a:moveTo>
                    <a:pt x="1191" y="1573"/>
                  </a:moveTo>
                  <a:lnTo>
                    <a:pt x="1032" y="1674"/>
                  </a:lnTo>
                  <a:cubicBezTo>
                    <a:pt x="1205" y="1939"/>
                    <a:pt x="1375" y="2201"/>
                    <a:pt x="1546" y="2463"/>
                  </a:cubicBezTo>
                  <a:lnTo>
                    <a:pt x="1702" y="2363"/>
                  </a:lnTo>
                  <a:cubicBezTo>
                    <a:pt x="1532" y="2101"/>
                    <a:pt x="1362" y="1839"/>
                    <a:pt x="1191" y="1573"/>
                  </a:cubicBezTo>
                  <a:close/>
                  <a:moveTo>
                    <a:pt x="2215" y="3150"/>
                  </a:moveTo>
                  <a:lnTo>
                    <a:pt x="2059" y="3250"/>
                  </a:lnTo>
                  <a:cubicBezTo>
                    <a:pt x="2229" y="3515"/>
                    <a:pt x="2399" y="3780"/>
                    <a:pt x="2567" y="4042"/>
                  </a:cubicBezTo>
                  <a:lnTo>
                    <a:pt x="2726" y="3942"/>
                  </a:lnTo>
                  <a:cubicBezTo>
                    <a:pt x="2558" y="3677"/>
                    <a:pt x="2385" y="3415"/>
                    <a:pt x="2215" y="3150"/>
                  </a:cubicBezTo>
                  <a:close/>
                  <a:moveTo>
                    <a:pt x="3233" y="4737"/>
                  </a:moveTo>
                  <a:lnTo>
                    <a:pt x="3077" y="4838"/>
                  </a:lnTo>
                  <a:cubicBezTo>
                    <a:pt x="3247" y="5103"/>
                    <a:pt x="3415" y="5365"/>
                    <a:pt x="3582" y="5630"/>
                  </a:cubicBezTo>
                  <a:lnTo>
                    <a:pt x="3738" y="5532"/>
                  </a:lnTo>
                  <a:cubicBezTo>
                    <a:pt x="3571" y="5267"/>
                    <a:pt x="3404" y="5002"/>
                    <a:pt x="3233" y="4737"/>
                  </a:cubicBezTo>
                  <a:close/>
                  <a:moveTo>
                    <a:pt x="4241" y="6324"/>
                  </a:moveTo>
                  <a:lnTo>
                    <a:pt x="4084" y="6425"/>
                  </a:lnTo>
                  <a:cubicBezTo>
                    <a:pt x="4252" y="6690"/>
                    <a:pt x="4422" y="6955"/>
                    <a:pt x="4587" y="7220"/>
                  </a:cubicBezTo>
                  <a:lnTo>
                    <a:pt x="4743" y="7120"/>
                  </a:lnTo>
                  <a:cubicBezTo>
                    <a:pt x="4575" y="6857"/>
                    <a:pt x="4408" y="6587"/>
                    <a:pt x="4241" y="6324"/>
                  </a:cubicBezTo>
                  <a:close/>
                  <a:moveTo>
                    <a:pt x="5242" y="7920"/>
                  </a:moveTo>
                  <a:lnTo>
                    <a:pt x="5086" y="8018"/>
                  </a:lnTo>
                  <a:cubicBezTo>
                    <a:pt x="5253" y="8283"/>
                    <a:pt x="5421" y="8551"/>
                    <a:pt x="5585" y="8816"/>
                  </a:cubicBezTo>
                  <a:lnTo>
                    <a:pt x="5742" y="8718"/>
                  </a:lnTo>
                  <a:cubicBezTo>
                    <a:pt x="5574" y="8453"/>
                    <a:pt x="5410" y="8188"/>
                    <a:pt x="5242" y="7920"/>
                  </a:cubicBezTo>
                  <a:close/>
                  <a:moveTo>
                    <a:pt x="6244" y="9516"/>
                  </a:moveTo>
                  <a:lnTo>
                    <a:pt x="6082" y="9616"/>
                  </a:lnTo>
                  <a:cubicBezTo>
                    <a:pt x="6246" y="9884"/>
                    <a:pt x="6411" y="10152"/>
                    <a:pt x="6576" y="10417"/>
                  </a:cubicBezTo>
                  <a:lnTo>
                    <a:pt x="6735" y="10319"/>
                  </a:lnTo>
                  <a:cubicBezTo>
                    <a:pt x="6576" y="10054"/>
                    <a:pt x="6408" y="9787"/>
                    <a:pt x="6244" y="9516"/>
                  </a:cubicBezTo>
                  <a:close/>
                  <a:moveTo>
                    <a:pt x="7223" y="11117"/>
                  </a:moveTo>
                  <a:lnTo>
                    <a:pt x="7064" y="11215"/>
                  </a:lnTo>
                  <a:cubicBezTo>
                    <a:pt x="7226" y="11486"/>
                    <a:pt x="7390" y="11753"/>
                    <a:pt x="7552" y="12021"/>
                  </a:cubicBezTo>
                  <a:lnTo>
                    <a:pt x="7711" y="11924"/>
                  </a:lnTo>
                  <a:cubicBezTo>
                    <a:pt x="7552" y="11656"/>
                    <a:pt x="7387" y="11385"/>
                    <a:pt x="7223" y="11117"/>
                  </a:cubicBezTo>
                  <a:close/>
                  <a:moveTo>
                    <a:pt x="8197" y="12735"/>
                  </a:moveTo>
                  <a:lnTo>
                    <a:pt x="8035" y="12830"/>
                  </a:lnTo>
                  <a:lnTo>
                    <a:pt x="8517" y="13637"/>
                  </a:lnTo>
                  <a:lnTo>
                    <a:pt x="8682" y="13544"/>
                  </a:lnTo>
                  <a:cubicBezTo>
                    <a:pt x="8520" y="13277"/>
                    <a:pt x="8356" y="13009"/>
                    <a:pt x="8197" y="12735"/>
                  </a:cubicBezTo>
                  <a:close/>
                  <a:moveTo>
                    <a:pt x="9159" y="14353"/>
                  </a:moveTo>
                  <a:lnTo>
                    <a:pt x="8997" y="14448"/>
                  </a:lnTo>
                  <a:cubicBezTo>
                    <a:pt x="9159" y="14716"/>
                    <a:pt x="9318" y="14990"/>
                    <a:pt x="9477" y="15257"/>
                  </a:cubicBezTo>
                  <a:lnTo>
                    <a:pt x="9636" y="15163"/>
                  </a:lnTo>
                  <a:cubicBezTo>
                    <a:pt x="9480" y="14897"/>
                    <a:pt x="9318" y="14627"/>
                    <a:pt x="9159" y="14353"/>
                  </a:cubicBezTo>
                  <a:close/>
                  <a:moveTo>
                    <a:pt x="10110" y="15977"/>
                  </a:moveTo>
                  <a:lnTo>
                    <a:pt x="9951" y="16069"/>
                  </a:lnTo>
                  <a:cubicBezTo>
                    <a:pt x="10108" y="16340"/>
                    <a:pt x="10264" y="16610"/>
                    <a:pt x="10420" y="16884"/>
                  </a:cubicBezTo>
                  <a:lnTo>
                    <a:pt x="10582" y="16789"/>
                  </a:lnTo>
                  <a:cubicBezTo>
                    <a:pt x="10426" y="16521"/>
                    <a:pt x="10267" y="16248"/>
                    <a:pt x="10110" y="15977"/>
                  </a:cubicBezTo>
                  <a:close/>
                  <a:moveTo>
                    <a:pt x="11048" y="17609"/>
                  </a:moveTo>
                  <a:lnTo>
                    <a:pt x="10889" y="17701"/>
                  </a:lnTo>
                  <a:cubicBezTo>
                    <a:pt x="11042" y="17975"/>
                    <a:pt x="11198" y="18245"/>
                    <a:pt x="11352" y="18519"/>
                  </a:cubicBezTo>
                  <a:lnTo>
                    <a:pt x="11514" y="18427"/>
                  </a:lnTo>
                  <a:cubicBezTo>
                    <a:pt x="11360" y="18156"/>
                    <a:pt x="11207" y="17883"/>
                    <a:pt x="11048" y="17609"/>
                  </a:cubicBezTo>
                  <a:close/>
                  <a:moveTo>
                    <a:pt x="11977" y="19247"/>
                  </a:moveTo>
                  <a:lnTo>
                    <a:pt x="11812" y="19339"/>
                  </a:lnTo>
                  <a:cubicBezTo>
                    <a:pt x="11966" y="19609"/>
                    <a:pt x="12119" y="19886"/>
                    <a:pt x="12270" y="20156"/>
                  </a:cubicBezTo>
                  <a:lnTo>
                    <a:pt x="12434" y="20070"/>
                  </a:lnTo>
                  <a:cubicBezTo>
                    <a:pt x="12284" y="19799"/>
                    <a:pt x="12130" y="19523"/>
                    <a:pt x="11977" y="19247"/>
                  </a:cubicBezTo>
                  <a:close/>
                  <a:moveTo>
                    <a:pt x="12889" y="20890"/>
                  </a:moveTo>
                  <a:lnTo>
                    <a:pt x="12727" y="20979"/>
                  </a:lnTo>
                  <a:lnTo>
                    <a:pt x="13176" y="21808"/>
                  </a:lnTo>
                  <a:lnTo>
                    <a:pt x="13341" y="21716"/>
                  </a:lnTo>
                  <a:cubicBezTo>
                    <a:pt x="13193" y="21440"/>
                    <a:pt x="13040" y="21166"/>
                    <a:pt x="12889" y="20890"/>
                  </a:cubicBezTo>
                  <a:close/>
                  <a:moveTo>
                    <a:pt x="13787" y="22550"/>
                  </a:moveTo>
                  <a:lnTo>
                    <a:pt x="13623" y="22636"/>
                  </a:lnTo>
                  <a:cubicBezTo>
                    <a:pt x="13773" y="22915"/>
                    <a:pt x="13918" y="23192"/>
                    <a:pt x="14066" y="23468"/>
                  </a:cubicBezTo>
                  <a:lnTo>
                    <a:pt x="14228" y="23378"/>
                  </a:lnTo>
                  <a:cubicBezTo>
                    <a:pt x="14083" y="23105"/>
                    <a:pt x="13935" y="22829"/>
                    <a:pt x="13787" y="22550"/>
                  </a:cubicBezTo>
                  <a:close/>
                  <a:moveTo>
                    <a:pt x="14669" y="24210"/>
                  </a:moveTo>
                  <a:lnTo>
                    <a:pt x="14504" y="24296"/>
                  </a:lnTo>
                  <a:cubicBezTo>
                    <a:pt x="14655" y="24575"/>
                    <a:pt x="14797" y="24854"/>
                    <a:pt x="14939" y="25130"/>
                  </a:cubicBezTo>
                  <a:lnTo>
                    <a:pt x="15104" y="25047"/>
                  </a:lnTo>
                  <a:cubicBezTo>
                    <a:pt x="14959" y="24768"/>
                    <a:pt x="14814" y="24489"/>
                    <a:pt x="14669" y="24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1"/>
            <p:cNvSpPr/>
            <p:nvPr/>
          </p:nvSpPr>
          <p:spPr>
            <a:xfrm>
              <a:off x="7414082" y="5728150"/>
              <a:ext cx="28419" cy="39496"/>
            </a:xfrm>
            <a:custGeom>
              <a:avLst/>
              <a:gdLst/>
              <a:ahLst/>
              <a:cxnLst/>
              <a:rect l="l" t="t" r="r" b="b"/>
              <a:pathLst>
                <a:path w="567" h="788" extrusionOk="0">
                  <a:moveTo>
                    <a:pt x="312" y="1"/>
                  </a:moveTo>
                  <a:lnTo>
                    <a:pt x="145" y="87"/>
                  </a:lnTo>
                  <a:lnTo>
                    <a:pt x="324" y="425"/>
                  </a:lnTo>
                  <a:lnTo>
                    <a:pt x="0" y="631"/>
                  </a:lnTo>
                  <a:lnTo>
                    <a:pt x="100" y="787"/>
                  </a:lnTo>
                  <a:lnTo>
                    <a:pt x="566" y="492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423412" y="5785187"/>
              <a:ext cx="955918" cy="534746"/>
            </a:xfrm>
            <a:custGeom>
              <a:avLst/>
              <a:gdLst/>
              <a:ahLst/>
              <a:cxnLst/>
              <a:rect l="l" t="t" r="r" b="b"/>
              <a:pathLst>
                <a:path w="19072" h="10669" extrusionOk="0">
                  <a:moveTo>
                    <a:pt x="18971" y="1"/>
                  </a:moveTo>
                  <a:cubicBezTo>
                    <a:pt x="18700" y="174"/>
                    <a:pt x="18435" y="341"/>
                    <a:pt x="18170" y="509"/>
                  </a:cubicBezTo>
                  <a:lnTo>
                    <a:pt x="18273" y="665"/>
                  </a:lnTo>
                  <a:cubicBezTo>
                    <a:pt x="18539" y="500"/>
                    <a:pt x="18804" y="330"/>
                    <a:pt x="19071" y="160"/>
                  </a:cubicBezTo>
                  <a:lnTo>
                    <a:pt x="18971" y="1"/>
                  </a:lnTo>
                  <a:close/>
                  <a:moveTo>
                    <a:pt x="17375" y="1014"/>
                  </a:moveTo>
                  <a:cubicBezTo>
                    <a:pt x="17105" y="1181"/>
                    <a:pt x="16840" y="1348"/>
                    <a:pt x="16574" y="1513"/>
                  </a:cubicBezTo>
                  <a:lnTo>
                    <a:pt x="16672" y="1669"/>
                  </a:lnTo>
                  <a:cubicBezTo>
                    <a:pt x="16937" y="1505"/>
                    <a:pt x="17205" y="1337"/>
                    <a:pt x="17473" y="1170"/>
                  </a:cubicBezTo>
                  <a:lnTo>
                    <a:pt x="17375" y="1014"/>
                  </a:lnTo>
                  <a:close/>
                  <a:moveTo>
                    <a:pt x="15771" y="2004"/>
                  </a:moveTo>
                  <a:cubicBezTo>
                    <a:pt x="15503" y="2171"/>
                    <a:pt x="15233" y="2336"/>
                    <a:pt x="14968" y="2501"/>
                  </a:cubicBezTo>
                  <a:lnTo>
                    <a:pt x="15065" y="2660"/>
                  </a:lnTo>
                  <a:cubicBezTo>
                    <a:pt x="15330" y="2501"/>
                    <a:pt x="15598" y="2336"/>
                    <a:pt x="15869" y="2166"/>
                  </a:cubicBezTo>
                  <a:lnTo>
                    <a:pt x="15771" y="2004"/>
                  </a:lnTo>
                  <a:close/>
                  <a:moveTo>
                    <a:pt x="14161" y="2994"/>
                  </a:moveTo>
                  <a:cubicBezTo>
                    <a:pt x="13888" y="3159"/>
                    <a:pt x="13620" y="3318"/>
                    <a:pt x="13352" y="3480"/>
                  </a:cubicBezTo>
                  <a:lnTo>
                    <a:pt x="13447" y="3639"/>
                  </a:lnTo>
                  <a:cubicBezTo>
                    <a:pt x="13715" y="3480"/>
                    <a:pt x="13983" y="3315"/>
                    <a:pt x="14259" y="3156"/>
                  </a:cubicBezTo>
                  <a:lnTo>
                    <a:pt x="14161" y="2994"/>
                  </a:lnTo>
                  <a:close/>
                  <a:moveTo>
                    <a:pt x="12540" y="3960"/>
                  </a:moveTo>
                  <a:cubicBezTo>
                    <a:pt x="12267" y="4121"/>
                    <a:pt x="11996" y="4280"/>
                    <a:pt x="11726" y="4437"/>
                  </a:cubicBezTo>
                  <a:lnTo>
                    <a:pt x="11821" y="4598"/>
                  </a:lnTo>
                  <a:cubicBezTo>
                    <a:pt x="12089" y="4442"/>
                    <a:pt x="12362" y="4280"/>
                    <a:pt x="12633" y="4121"/>
                  </a:cubicBezTo>
                  <a:lnTo>
                    <a:pt x="12540" y="3960"/>
                  </a:lnTo>
                  <a:close/>
                  <a:moveTo>
                    <a:pt x="10911" y="4914"/>
                  </a:moveTo>
                  <a:cubicBezTo>
                    <a:pt x="10635" y="5070"/>
                    <a:pt x="10364" y="5226"/>
                    <a:pt x="10091" y="5380"/>
                  </a:cubicBezTo>
                  <a:lnTo>
                    <a:pt x="10183" y="5541"/>
                  </a:lnTo>
                  <a:cubicBezTo>
                    <a:pt x="10454" y="5388"/>
                    <a:pt x="10727" y="5232"/>
                    <a:pt x="11003" y="5073"/>
                  </a:cubicBezTo>
                  <a:lnTo>
                    <a:pt x="10911" y="4914"/>
                  </a:lnTo>
                  <a:close/>
                  <a:moveTo>
                    <a:pt x="9265" y="5843"/>
                  </a:moveTo>
                  <a:cubicBezTo>
                    <a:pt x="8989" y="5996"/>
                    <a:pt x="8713" y="6150"/>
                    <a:pt x="8442" y="6300"/>
                  </a:cubicBezTo>
                  <a:lnTo>
                    <a:pt x="8532" y="6465"/>
                  </a:lnTo>
                  <a:cubicBezTo>
                    <a:pt x="8805" y="6314"/>
                    <a:pt x="9081" y="6161"/>
                    <a:pt x="9355" y="6007"/>
                  </a:cubicBezTo>
                  <a:lnTo>
                    <a:pt x="9265" y="5843"/>
                  </a:lnTo>
                  <a:close/>
                  <a:moveTo>
                    <a:pt x="7616" y="6755"/>
                  </a:moveTo>
                  <a:cubicBezTo>
                    <a:pt x="7332" y="6908"/>
                    <a:pt x="7059" y="7053"/>
                    <a:pt x="6782" y="7201"/>
                  </a:cubicBezTo>
                  <a:lnTo>
                    <a:pt x="6869" y="7363"/>
                  </a:lnTo>
                  <a:cubicBezTo>
                    <a:pt x="7145" y="7218"/>
                    <a:pt x="7424" y="7067"/>
                    <a:pt x="7706" y="6917"/>
                  </a:cubicBezTo>
                  <a:lnTo>
                    <a:pt x="7616" y="6755"/>
                  </a:lnTo>
                  <a:close/>
                  <a:moveTo>
                    <a:pt x="5948" y="7639"/>
                  </a:moveTo>
                  <a:cubicBezTo>
                    <a:pt x="5669" y="7787"/>
                    <a:pt x="5387" y="7929"/>
                    <a:pt x="5111" y="8072"/>
                  </a:cubicBezTo>
                  <a:lnTo>
                    <a:pt x="5195" y="8239"/>
                  </a:lnTo>
                  <a:cubicBezTo>
                    <a:pt x="5471" y="8097"/>
                    <a:pt x="5753" y="7952"/>
                    <a:pt x="6035" y="7804"/>
                  </a:cubicBezTo>
                  <a:lnTo>
                    <a:pt x="5948" y="7639"/>
                  </a:lnTo>
                  <a:close/>
                  <a:moveTo>
                    <a:pt x="4269" y="8499"/>
                  </a:moveTo>
                  <a:cubicBezTo>
                    <a:pt x="3981" y="8641"/>
                    <a:pt x="3700" y="8780"/>
                    <a:pt x="3421" y="8917"/>
                  </a:cubicBezTo>
                  <a:lnTo>
                    <a:pt x="3504" y="9084"/>
                  </a:lnTo>
                  <a:cubicBezTo>
                    <a:pt x="3783" y="8948"/>
                    <a:pt x="4065" y="8808"/>
                    <a:pt x="4352" y="8666"/>
                  </a:cubicBezTo>
                  <a:lnTo>
                    <a:pt x="4269" y="8499"/>
                  </a:lnTo>
                  <a:close/>
                  <a:moveTo>
                    <a:pt x="2570" y="9327"/>
                  </a:moveTo>
                  <a:cubicBezTo>
                    <a:pt x="2280" y="9464"/>
                    <a:pt x="1998" y="9595"/>
                    <a:pt x="1716" y="9729"/>
                  </a:cubicBezTo>
                  <a:lnTo>
                    <a:pt x="1794" y="9896"/>
                  </a:lnTo>
                  <a:cubicBezTo>
                    <a:pt x="2082" y="9762"/>
                    <a:pt x="2363" y="9631"/>
                    <a:pt x="2651" y="9495"/>
                  </a:cubicBezTo>
                  <a:lnTo>
                    <a:pt x="2570" y="9327"/>
                  </a:lnTo>
                  <a:close/>
                  <a:moveTo>
                    <a:pt x="860" y="10119"/>
                  </a:moveTo>
                  <a:cubicBezTo>
                    <a:pt x="572" y="10248"/>
                    <a:pt x="285" y="10373"/>
                    <a:pt x="0" y="10499"/>
                  </a:cubicBezTo>
                  <a:lnTo>
                    <a:pt x="73" y="10669"/>
                  </a:lnTo>
                  <a:cubicBezTo>
                    <a:pt x="357" y="10549"/>
                    <a:pt x="645" y="10418"/>
                    <a:pt x="938" y="10290"/>
                  </a:cubicBezTo>
                  <a:lnTo>
                    <a:pt x="860" y="10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5637031" y="4451847"/>
              <a:ext cx="1724431" cy="1820915"/>
            </a:xfrm>
            <a:custGeom>
              <a:avLst/>
              <a:gdLst/>
              <a:ahLst/>
              <a:cxnLst/>
              <a:rect l="l" t="t" r="r" b="b"/>
              <a:pathLst>
                <a:path w="34405" h="36330" extrusionOk="0">
                  <a:moveTo>
                    <a:pt x="19183" y="1"/>
                  </a:moveTo>
                  <a:cubicBezTo>
                    <a:pt x="11916" y="4347"/>
                    <a:pt x="5469" y="8760"/>
                    <a:pt x="1" y="13135"/>
                  </a:cubicBezTo>
                  <a:cubicBezTo>
                    <a:pt x="4146" y="20478"/>
                    <a:pt x="9003" y="28077"/>
                    <a:pt x="14828" y="36329"/>
                  </a:cubicBezTo>
                  <a:cubicBezTo>
                    <a:pt x="20218" y="34033"/>
                    <a:pt x="26635" y="30490"/>
                    <a:pt x="34404" y="25521"/>
                  </a:cubicBezTo>
                  <a:cubicBezTo>
                    <a:pt x="30532" y="18000"/>
                    <a:pt x="25544" y="9636"/>
                    <a:pt x="19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160533" y="5165404"/>
              <a:ext cx="716788" cy="604766"/>
            </a:xfrm>
            <a:custGeom>
              <a:avLst/>
              <a:gdLst/>
              <a:ahLst/>
              <a:cxnLst/>
              <a:rect l="l" t="t" r="r" b="b"/>
              <a:pathLst>
                <a:path w="14301" h="12066" extrusionOk="0">
                  <a:moveTo>
                    <a:pt x="10596" y="195"/>
                  </a:moveTo>
                  <a:cubicBezTo>
                    <a:pt x="10959" y="195"/>
                    <a:pt x="11316" y="360"/>
                    <a:pt x="11497" y="644"/>
                  </a:cubicBezTo>
                  <a:cubicBezTo>
                    <a:pt x="11656" y="881"/>
                    <a:pt x="11706" y="1211"/>
                    <a:pt x="11642" y="1562"/>
                  </a:cubicBezTo>
                  <a:cubicBezTo>
                    <a:pt x="11564" y="2014"/>
                    <a:pt x="11316" y="2469"/>
                    <a:pt x="10870" y="2988"/>
                  </a:cubicBezTo>
                  <a:cubicBezTo>
                    <a:pt x="10624" y="3269"/>
                    <a:pt x="10365" y="3534"/>
                    <a:pt x="10088" y="3791"/>
                  </a:cubicBezTo>
                  <a:cubicBezTo>
                    <a:pt x="10077" y="3786"/>
                    <a:pt x="10063" y="3783"/>
                    <a:pt x="10049" y="3777"/>
                  </a:cubicBezTo>
                  <a:cubicBezTo>
                    <a:pt x="9168" y="3465"/>
                    <a:pt x="8970" y="2109"/>
                    <a:pt x="9224" y="1344"/>
                  </a:cubicBezTo>
                  <a:cubicBezTo>
                    <a:pt x="9397" y="826"/>
                    <a:pt x="9759" y="421"/>
                    <a:pt x="10197" y="265"/>
                  </a:cubicBezTo>
                  <a:cubicBezTo>
                    <a:pt x="10326" y="215"/>
                    <a:pt x="10462" y="195"/>
                    <a:pt x="10596" y="195"/>
                  </a:cubicBezTo>
                  <a:close/>
                  <a:moveTo>
                    <a:pt x="6077" y="2737"/>
                  </a:moveTo>
                  <a:cubicBezTo>
                    <a:pt x="6194" y="2737"/>
                    <a:pt x="6308" y="2776"/>
                    <a:pt x="6375" y="2868"/>
                  </a:cubicBezTo>
                  <a:cubicBezTo>
                    <a:pt x="6476" y="3007"/>
                    <a:pt x="6453" y="3216"/>
                    <a:pt x="6420" y="3406"/>
                  </a:cubicBezTo>
                  <a:cubicBezTo>
                    <a:pt x="6241" y="4341"/>
                    <a:pt x="5876" y="5278"/>
                    <a:pt x="5360" y="6160"/>
                  </a:cubicBezTo>
                  <a:cubicBezTo>
                    <a:pt x="5240" y="5992"/>
                    <a:pt x="5153" y="5797"/>
                    <a:pt x="5100" y="5627"/>
                  </a:cubicBezTo>
                  <a:cubicBezTo>
                    <a:pt x="4855" y="4818"/>
                    <a:pt x="4980" y="3911"/>
                    <a:pt x="5441" y="3200"/>
                  </a:cubicBezTo>
                  <a:cubicBezTo>
                    <a:pt x="5583" y="2976"/>
                    <a:pt x="5722" y="2845"/>
                    <a:pt x="5876" y="2778"/>
                  </a:cubicBezTo>
                  <a:cubicBezTo>
                    <a:pt x="5937" y="2751"/>
                    <a:pt x="6007" y="2737"/>
                    <a:pt x="6077" y="2737"/>
                  </a:cubicBezTo>
                  <a:close/>
                  <a:moveTo>
                    <a:pt x="3295" y="4720"/>
                  </a:moveTo>
                  <a:cubicBezTo>
                    <a:pt x="3340" y="4720"/>
                    <a:pt x="3382" y="4726"/>
                    <a:pt x="3432" y="4742"/>
                  </a:cubicBezTo>
                  <a:cubicBezTo>
                    <a:pt x="3839" y="4882"/>
                    <a:pt x="3756" y="5524"/>
                    <a:pt x="3644" y="5878"/>
                  </a:cubicBezTo>
                  <a:cubicBezTo>
                    <a:pt x="3256" y="7103"/>
                    <a:pt x="2709" y="8277"/>
                    <a:pt x="2029" y="9365"/>
                  </a:cubicBezTo>
                  <a:cubicBezTo>
                    <a:pt x="2020" y="9365"/>
                    <a:pt x="2011" y="9365"/>
                    <a:pt x="2003" y="9365"/>
                  </a:cubicBezTo>
                  <a:cubicBezTo>
                    <a:pt x="1787" y="9365"/>
                    <a:pt x="1588" y="9299"/>
                    <a:pt x="1451" y="9175"/>
                  </a:cubicBezTo>
                  <a:cubicBezTo>
                    <a:pt x="1200" y="8955"/>
                    <a:pt x="1119" y="8562"/>
                    <a:pt x="1203" y="8009"/>
                  </a:cubicBezTo>
                  <a:cubicBezTo>
                    <a:pt x="1370" y="6916"/>
                    <a:pt x="1886" y="5875"/>
                    <a:pt x="2659" y="5080"/>
                  </a:cubicBezTo>
                  <a:cubicBezTo>
                    <a:pt x="2827" y="4910"/>
                    <a:pt x="3064" y="4720"/>
                    <a:pt x="3295" y="4720"/>
                  </a:cubicBezTo>
                  <a:close/>
                  <a:moveTo>
                    <a:pt x="10602" y="1"/>
                  </a:moveTo>
                  <a:cubicBezTo>
                    <a:pt x="10445" y="1"/>
                    <a:pt x="10286" y="28"/>
                    <a:pt x="10133" y="83"/>
                  </a:cubicBezTo>
                  <a:cubicBezTo>
                    <a:pt x="9642" y="262"/>
                    <a:pt x="9238" y="706"/>
                    <a:pt x="9045" y="1278"/>
                  </a:cubicBezTo>
                  <a:cubicBezTo>
                    <a:pt x="8769" y="2114"/>
                    <a:pt x="8978" y="3540"/>
                    <a:pt x="9935" y="3922"/>
                  </a:cubicBezTo>
                  <a:cubicBezTo>
                    <a:pt x="9307" y="4486"/>
                    <a:pt x="8615" y="4996"/>
                    <a:pt x="7943" y="5496"/>
                  </a:cubicBezTo>
                  <a:cubicBezTo>
                    <a:pt x="7639" y="5722"/>
                    <a:pt x="7332" y="5945"/>
                    <a:pt x="7039" y="6171"/>
                  </a:cubicBezTo>
                  <a:cubicBezTo>
                    <a:pt x="6756" y="6394"/>
                    <a:pt x="6434" y="6617"/>
                    <a:pt x="6108" y="6617"/>
                  </a:cubicBezTo>
                  <a:cubicBezTo>
                    <a:pt x="6059" y="6617"/>
                    <a:pt x="6009" y="6611"/>
                    <a:pt x="5960" y="6600"/>
                  </a:cubicBezTo>
                  <a:cubicBezTo>
                    <a:pt x="5778" y="6561"/>
                    <a:pt x="5619" y="6455"/>
                    <a:pt x="5488" y="6310"/>
                  </a:cubicBezTo>
                  <a:cubicBezTo>
                    <a:pt x="6035" y="5390"/>
                    <a:pt x="6423" y="4410"/>
                    <a:pt x="6607" y="3434"/>
                  </a:cubicBezTo>
                  <a:cubicBezTo>
                    <a:pt x="6654" y="3208"/>
                    <a:pt x="6677" y="2946"/>
                    <a:pt x="6526" y="2751"/>
                  </a:cubicBezTo>
                  <a:cubicBezTo>
                    <a:pt x="6417" y="2608"/>
                    <a:pt x="6249" y="2549"/>
                    <a:pt x="6084" y="2549"/>
                  </a:cubicBezTo>
                  <a:cubicBezTo>
                    <a:pt x="5986" y="2549"/>
                    <a:pt x="5890" y="2569"/>
                    <a:pt x="5806" y="2605"/>
                  </a:cubicBezTo>
                  <a:cubicBezTo>
                    <a:pt x="5558" y="2711"/>
                    <a:pt x="5390" y="2935"/>
                    <a:pt x="5290" y="3096"/>
                  </a:cubicBezTo>
                  <a:cubicBezTo>
                    <a:pt x="4799" y="3852"/>
                    <a:pt x="4662" y="4818"/>
                    <a:pt x="4927" y="5680"/>
                  </a:cubicBezTo>
                  <a:cubicBezTo>
                    <a:pt x="4994" y="5892"/>
                    <a:pt x="5106" y="6129"/>
                    <a:pt x="5262" y="6333"/>
                  </a:cubicBezTo>
                  <a:cubicBezTo>
                    <a:pt x="4710" y="7228"/>
                    <a:pt x="4004" y="8065"/>
                    <a:pt x="3173" y="8788"/>
                  </a:cubicBezTo>
                  <a:cubicBezTo>
                    <a:pt x="2921" y="9000"/>
                    <a:pt x="2651" y="9214"/>
                    <a:pt x="2336" y="9315"/>
                  </a:cubicBezTo>
                  <a:cubicBezTo>
                    <a:pt x="2310" y="9320"/>
                    <a:pt x="2291" y="9329"/>
                    <a:pt x="2266" y="9334"/>
                  </a:cubicBezTo>
                  <a:cubicBezTo>
                    <a:pt x="2916" y="8269"/>
                    <a:pt x="3440" y="7122"/>
                    <a:pt x="3817" y="5934"/>
                  </a:cubicBezTo>
                  <a:cubicBezTo>
                    <a:pt x="3996" y="5370"/>
                    <a:pt x="3965" y="4728"/>
                    <a:pt x="3488" y="4564"/>
                  </a:cubicBezTo>
                  <a:cubicBezTo>
                    <a:pt x="3425" y="4542"/>
                    <a:pt x="3360" y="4531"/>
                    <a:pt x="3294" y="4531"/>
                  </a:cubicBezTo>
                  <a:cubicBezTo>
                    <a:pt x="3053" y="4531"/>
                    <a:pt x="2790" y="4673"/>
                    <a:pt x="2525" y="4946"/>
                  </a:cubicBezTo>
                  <a:cubicBezTo>
                    <a:pt x="1725" y="5769"/>
                    <a:pt x="1189" y="6849"/>
                    <a:pt x="1013" y="7981"/>
                  </a:cubicBezTo>
                  <a:cubicBezTo>
                    <a:pt x="921" y="8601"/>
                    <a:pt x="1022" y="9050"/>
                    <a:pt x="1320" y="9318"/>
                  </a:cubicBezTo>
                  <a:cubicBezTo>
                    <a:pt x="1474" y="9452"/>
                    <a:pt x="1683" y="9532"/>
                    <a:pt x="1906" y="9549"/>
                  </a:cubicBezTo>
                  <a:cubicBezTo>
                    <a:pt x="1359" y="10395"/>
                    <a:pt x="731" y="11181"/>
                    <a:pt x="34" y="11904"/>
                  </a:cubicBezTo>
                  <a:cubicBezTo>
                    <a:pt x="1" y="11943"/>
                    <a:pt x="1" y="12001"/>
                    <a:pt x="37" y="12038"/>
                  </a:cubicBezTo>
                  <a:cubicBezTo>
                    <a:pt x="59" y="12054"/>
                    <a:pt x="79" y="12066"/>
                    <a:pt x="104" y="12066"/>
                  </a:cubicBezTo>
                  <a:cubicBezTo>
                    <a:pt x="129" y="12066"/>
                    <a:pt x="154" y="12054"/>
                    <a:pt x="171" y="12024"/>
                  </a:cubicBezTo>
                  <a:cubicBezTo>
                    <a:pt x="910" y="11262"/>
                    <a:pt x="1566" y="10428"/>
                    <a:pt x="2135" y="9532"/>
                  </a:cubicBezTo>
                  <a:cubicBezTo>
                    <a:pt x="2221" y="9527"/>
                    <a:pt x="2305" y="9507"/>
                    <a:pt x="2391" y="9479"/>
                  </a:cubicBezTo>
                  <a:cubicBezTo>
                    <a:pt x="2737" y="9373"/>
                    <a:pt x="3030" y="9145"/>
                    <a:pt x="3295" y="8916"/>
                  </a:cubicBezTo>
                  <a:cubicBezTo>
                    <a:pt x="4124" y="8196"/>
                    <a:pt x="4835" y="7365"/>
                    <a:pt x="5390" y="6466"/>
                  </a:cubicBezTo>
                  <a:cubicBezTo>
                    <a:pt x="5538" y="6617"/>
                    <a:pt x="5714" y="6732"/>
                    <a:pt x="5920" y="6779"/>
                  </a:cubicBezTo>
                  <a:cubicBezTo>
                    <a:pt x="5985" y="6793"/>
                    <a:pt x="6048" y="6800"/>
                    <a:pt x="6111" y="6800"/>
                  </a:cubicBezTo>
                  <a:cubicBezTo>
                    <a:pt x="6494" y="6800"/>
                    <a:pt x="6847" y="6556"/>
                    <a:pt x="7154" y="6319"/>
                  </a:cubicBezTo>
                  <a:cubicBezTo>
                    <a:pt x="7449" y="6090"/>
                    <a:pt x="7751" y="5867"/>
                    <a:pt x="8055" y="5644"/>
                  </a:cubicBezTo>
                  <a:cubicBezTo>
                    <a:pt x="8763" y="5122"/>
                    <a:pt x="9483" y="4583"/>
                    <a:pt x="10144" y="3984"/>
                  </a:cubicBezTo>
                  <a:cubicBezTo>
                    <a:pt x="10237" y="4005"/>
                    <a:pt x="10332" y="4015"/>
                    <a:pt x="10431" y="4015"/>
                  </a:cubicBezTo>
                  <a:cubicBezTo>
                    <a:pt x="10817" y="4015"/>
                    <a:pt x="11251" y="3854"/>
                    <a:pt x="11740" y="3534"/>
                  </a:cubicBezTo>
                  <a:cubicBezTo>
                    <a:pt x="12808" y="2840"/>
                    <a:pt x="13682" y="1875"/>
                    <a:pt x="14276" y="745"/>
                  </a:cubicBezTo>
                  <a:cubicBezTo>
                    <a:pt x="14301" y="700"/>
                    <a:pt x="14281" y="644"/>
                    <a:pt x="14237" y="619"/>
                  </a:cubicBezTo>
                  <a:cubicBezTo>
                    <a:pt x="14223" y="612"/>
                    <a:pt x="14209" y="608"/>
                    <a:pt x="14195" y="608"/>
                  </a:cubicBezTo>
                  <a:cubicBezTo>
                    <a:pt x="14161" y="608"/>
                    <a:pt x="14129" y="627"/>
                    <a:pt x="14111" y="658"/>
                  </a:cubicBezTo>
                  <a:cubicBezTo>
                    <a:pt x="13537" y="1760"/>
                    <a:pt x="12683" y="2698"/>
                    <a:pt x="11640" y="3378"/>
                  </a:cubicBezTo>
                  <a:cubicBezTo>
                    <a:pt x="11174" y="3682"/>
                    <a:pt x="10775" y="3829"/>
                    <a:pt x="10424" y="3829"/>
                  </a:cubicBezTo>
                  <a:cubicBezTo>
                    <a:pt x="10388" y="3829"/>
                    <a:pt x="10352" y="3828"/>
                    <a:pt x="10317" y="3825"/>
                  </a:cubicBezTo>
                  <a:cubicBezTo>
                    <a:pt x="10563" y="3593"/>
                    <a:pt x="10794" y="3353"/>
                    <a:pt x="11012" y="3099"/>
                  </a:cubicBezTo>
                  <a:cubicBezTo>
                    <a:pt x="11483" y="2552"/>
                    <a:pt x="11740" y="2070"/>
                    <a:pt x="11826" y="1582"/>
                  </a:cubicBezTo>
                  <a:cubicBezTo>
                    <a:pt x="11902" y="1185"/>
                    <a:pt x="11840" y="809"/>
                    <a:pt x="11656" y="530"/>
                  </a:cubicBezTo>
                  <a:cubicBezTo>
                    <a:pt x="11435" y="194"/>
                    <a:pt x="11026" y="1"/>
                    <a:pt x="10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5951233" y="4828298"/>
              <a:ext cx="716788" cy="604766"/>
            </a:xfrm>
            <a:custGeom>
              <a:avLst/>
              <a:gdLst/>
              <a:ahLst/>
              <a:cxnLst/>
              <a:rect l="l" t="t" r="r" b="b"/>
              <a:pathLst>
                <a:path w="14301" h="12066" extrusionOk="0">
                  <a:moveTo>
                    <a:pt x="10601" y="198"/>
                  </a:moveTo>
                  <a:cubicBezTo>
                    <a:pt x="10964" y="198"/>
                    <a:pt x="11321" y="362"/>
                    <a:pt x="11505" y="647"/>
                  </a:cubicBezTo>
                  <a:cubicBezTo>
                    <a:pt x="11662" y="884"/>
                    <a:pt x="11712" y="1213"/>
                    <a:pt x="11648" y="1565"/>
                  </a:cubicBezTo>
                  <a:cubicBezTo>
                    <a:pt x="11569" y="2017"/>
                    <a:pt x="11321" y="2471"/>
                    <a:pt x="10875" y="2990"/>
                  </a:cubicBezTo>
                  <a:cubicBezTo>
                    <a:pt x="10629" y="3272"/>
                    <a:pt x="10370" y="3537"/>
                    <a:pt x="10094" y="3794"/>
                  </a:cubicBezTo>
                  <a:cubicBezTo>
                    <a:pt x="10083" y="3788"/>
                    <a:pt x="10069" y="3785"/>
                    <a:pt x="10055" y="3780"/>
                  </a:cubicBezTo>
                  <a:cubicBezTo>
                    <a:pt x="9173" y="3467"/>
                    <a:pt x="8975" y="2111"/>
                    <a:pt x="9229" y="1347"/>
                  </a:cubicBezTo>
                  <a:cubicBezTo>
                    <a:pt x="9402" y="828"/>
                    <a:pt x="9764" y="424"/>
                    <a:pt x="10202" y="267"/>
                  </a:cubicBezTo>
                  <a:cubicBezTo>
                    <a:pt x="10331" y="217"/>
                    <a:pt x="10468" y="198"/>
                    <a:pt x="10601" y="198"/>
                  </a:cubicBezTo>
                  <a:close/>
                  <a:moveTo>
                    <a:pt x="6079" y="2736"/>
                  </a:moveTo>
                  <a:cubicBezTo>
                    <a:pt x="6194" y="2736"/>
                    <a:pt x="6311" y="2778"/>
                    <a:pt x="6375" y="2868"/>
                  </a:cubicBezTo>
                  <a:cubicBezTo>
                    <a:pt x="6475" y="3004"/>
                    <a:pt x="6456" y="3216"/>
                    <a:pt x="6420" y="3406"/>
                  </a:cubicBezTo>
                  <a:cubicBezTo>
                    <a:pt x="6244" y="4341"/>
                    <a:pt x="5878" y="5278"/>
                    <a:pt x="5359" y="6159"/>
                  </a:cubicBezTo>
                  <a:cubicBezTo>
                    <a:pt x="5242" y="5992"/>
                    <a:pt x="5156" y="5797"/>
                    <a:pt x="5103" y="5627"/>
                  </a:cubicBezTo>
                  <a:cubicBezTo>
                    <a:pt x="4854" y="4818"/>
                    <a:pt x="4980" y="3911"/>
                    <a:pt x="5440" y="3199"/>
                  </a:cubicBezTo>
                  <a:cubicBezTo>
                    <a:pt x="5585" y="2976"/>
                    <a:pt x="5725" y="2845"/>
                    <a:pt x="5878" y="2778"/>
                  </a:cubicBezTo>
                  <a:cubicBezTo>
                    <a:pt x="5940" y="2750"/>
                    <a:pt x="6009" y="2736"/>
                    <a:pt x="6079" y="2736"/>
                  </a:cubicBezTo>
                  <a:close/>
                  <a:moveTo>
                    <a:pt x="3298" y="4720"/>
                  </a:moveTo>
                  <a:cubicBezTo>
                    <a:pt x="3342" y="4720"/>
                    <a:pt x="3384" y="4728"/>
                    <a:pt x="3432" y="4737"/>
                  </a:cubicBezTo>
                  <a:cubicBezTo>
                    <a:pt x="3842" y="4876"/>
                    <a:pt x="3758" y="5518"/>
                    <a:pt x="3646" y="5875"/>
                  </a:cubicBezTo>
                  <a:cubicBezTo>
                    <a:pt x="3259" y="7102"/>
                    <a:pt x="2712" y="8277"/>
                    <a:pt x="2031" y="9365"/>
                  </a:cubicBezTo>
                  <a:cubicBezTo>
                    <a:pt x="2026" y="9365"/>
                    <a:pt x="2020" y="9365"/>
                    <a:pt x="2015" y="9365"/>
                  </a:cubicBezTo>
                  <a:cubicBezTo>
                    <a:pt x="1821" y="9365"/>
                    <a:pt x="1611" y="9316"/>
                    <a:pt x="1451" y="9172"/>
                  </a:cubicBezTo>
                  <a:cubicBezTo>
                    <a:pt x="1200" y="8955"/>
                    <a:pt x="1122" y="8559"/>
                    <a:pt x="1205" y="8009"/>
                  </a:cubicBezTo>
                  <a:cubicBezTo>
                    <a:pt x="1373" y="6913"/>
                    <a:pt x="1889" y="5875"/>
                    <a:pt x="2662" y="5080"/>
                  </a:cubicBezTo>
                  <a:cubicBezTo>
                    <a:pt x="2829" y="4910"/>
                    <a:pt x="3066" y="4720"/>
                    <a:pt x="3298" y="4720"/>
                  </a:cubicBezTo>
                  <a:close/>
                  <a:moveTo>
                    <a:pt x="10605" y="1"/>
                  </a:moveTo>
                  <a:cubicBezTo>
                    <a:pt x="10447" y="1"/>
                    <a:pt x="10288" y="27"/>
                    <a:pt x="10136" y="83"/>
                  </a:cubicBezTo>
                  <a:cubicBezTo>
                    <a:pt x="9645" y="259"/>
                    <a:pt x="9237" y="705"/>
                    <a:pt x="9048" y="1277"/>
                  </a:cubicBezTo>
                  <a:cubicBezTo>
                    <a:pt x="8771" y="2114"/>
                    <a:pt x="8981" y="3537"/>
                    <a:pt x="9935" y="3922"/>
                  </a:cubicBezTo>
                  <a:cubicBezTo>
                    <a:pt x="9307" y="4486"/>
                    <a:pt x="8618" y="4996"/>
                    <a:pt x="7946" y="5495"/>
                  </a:cubicBezTo>
                  <a:cubicBezTo>
                    <a:pt x="7641" y="5721"/>
                    <a:pt x="7337" y="5945"/>
                    <a:pt x="7042" y="6171"/>
                  </a:cubicBezTo>
                  <a:cubicBezTo>
                    <a:pt x="6758" y="6391"/>
                    <a:pt x="6434" y="6616"/>
                    <a:pt x="6107" y="6616"/>
                  </a:cubicBezTo>
                  <a:cubicBezTo>
                    <a:pt x="6058" y="6616"/>
                    <a:pt x="6008" y="6611"/>
                    <a:pt x="5959" y="6600"/>
                  </a:cubicBezTo>
                  <a:cubicBezTo>
                    <a:pt x="5778" y="6561"/>
                    <a:pt x="5622" y="6452"/>
                    <a:pt x="5491" y="6310"/>
                  </a:cubicBezTo>
                  <a:cubicBezTo>
                    <a:pt x="6037" y="5389"/>
                    <a:pt x="6425" y="4410"/>
                    <a:pt x="6609" y="3434"/>
                  </a:cubicBezTo>
                  <a:cubicBezTo>
                    <a:pt x="6654" y="3208"/>
                    <a:pt x="6679" y="2946"/>
                    <a:pt x="6528" y="2750"/>
                  </a:cubicBezTo>
                  <a:cubicBezTo>
                    <a:pt x="6419" y="2607"/>
                    <a:pt x="6249" y="2547"/>
                    <a:pt x="6083" y="2547"/>
                  </a:cubicBezTo>
                  <a:cubicBezTo>
                    <a:pt x="5987" y="2547"/>
                    <a:pt x="5891" y="2567"/>
                    <a:pt x="5809" y="2602"/>
                  </a:cubicBezTo>
                  <a:cubicBezTo>
                    <a:pt x="5560" y="2711"/>
                    <a:pt x="5393" y="2934"/>
                    <a:pt x="5290" y="3096"/>
                  </a:cubicBezTo>
                  <a:cubicBezTo>
                    <a:pt x="4799" y="3852"/>
                    <a:pt x="4662" y="4818"/>
                    <a:pt x="4930" y="5680"/>
                  </a:cubicBezTo>
                  <a:cubicBezTo>
                    <a:pt x="4994" y="5892"/>
                    <a:pt x="5106" y="6129"/>
                    <a:pt x="5265" y="6332"/>
                  </a:cubicBezTo>
                  <a:cubicBezTo>
                    <a:pt x="4712" y="7228"/>
                    <a:pt x="4004" y="8065"/>
                    <a:pt x="3175" y="8787"/>
                  </a:cubicBezTo>
                  <a:cubicBezTo>
                    <a:pt x="2924" y="8999"/>
                    <a:pt x="2651" y="9214"/>
                    <a:pt x="2338" y="9312"/>
                  </a:cubicBezTo>
                  <a:cubicBezTo>
                    <a:pt x="2313" y="9320"/>
                    <a:pt x="2293" y="9326"/>
                    <a:pt x="2268" y="9334"/>
                  </a:cubicBezTo>
                  <a:cubicBezTo>
                    <a:pt x="2921" y="8266"/>
                    <a:pt x="3443" y="7122"/>
                    <a:pt x="3819" y="5933"/>
                  </a:cubicBezTo>
                  <a:cubicBezTo>
                    <a:pt x="3998" y="5370"/>
                    <a:pt x="3967" y="4726"/>
                    <a:pt x="3487" y="4564"/>
                  </a:cubicBezTo>
                  <a:cubicBezTo>
                    <a:pt x="3425" y="4542"/>
                    <a:pt x="3361" y="4531"/>
                    <a:pt x="3295" y="4531"/>
                  </a:cubicBezTo>
                  <a:cubicBezTo>
                    <a:pt x="3056" y="4531"/>
                    <a:pt x="2794" y="4673"/>
                    <a:pt x="2525" y="4946"/>
                  </a:cubicBezTo>
                  <a:cubicBezTo>
                    <a:pt x="1727" y="5769"/>
                    <a:pt x="1191" y="6849"/>
                    <a:pt x="1016" y="7981"/>
                  </a:cubicBezTo>
                  <a:cubicBezTo>
                    <a:pt x="921" y="8601"/>
                    <a:pt x="1024" y="9047"/>
                    <a:pt x="1323" y="9317"/>
                  </a:cubicBezTo>
                  <a:cubicBezTo>
                    <a:pt x="1476" y="9451"/>
                    <a:pt x="1685" y="9532"/>
                    <a:pt x="1908" y="9549"/>
                  </a:cubicBezTo>
                  <a:cubicBezTo>
                    <a:pt x="1362" y="10394"/>
                    <a:pt x="734" y="11181"/>
                    <a:pt x="36" y="11904"/>
                  </a:cubicBezTo>
                  <a:cubicBezTo>
                    <a:pt x="0" y="11943"/>
                    <a:pt x="0" y="12001"/>
                    <a:pt x="39" y="12038"/>
                  </a:cubicBezTo>
                  <a:cubicBezTo>
                    <a:pt x="62" y="12054"/>
                    <a:pt x="81" y="12065"/>
                    <a:pt x="106" y="12065"/>
                  </a:cubicBezTo>
                  <a:cubicBezTo>
                    <a:pt x="131" y="12065"/>
                    <a:pt x="154" y="12054"/>
                    <a:pt x="176" y="12021"/>
                  </a:cubicBezTo>
                  <a:cubicBezTo>
                    <a:pt x="915" y="11262"/>
                    <a:pt x="1571" y="10428"/>
                    <a:pt x="2140" y="9532"/>
                  </a:cubicBezTo>
                  <a:cubicBezTo>
                    <a:pt x="2226" y="9524"/>
                    <a:pt x="2310" y="9507"/>
                    <a:pt x="2397" y="9479"/>
                  </a:cubicBezTo>
                  <a:cubicBezTo>
                    <a:pt x="2743" y="9370"/>
                    <a:pt x="3036" y="9145"/>
                    <a:pt x="3301" y="8916"/>
                  </a:cubicBezTo>
                  <a:cubicBezTo>
                    <a:pt x="4126" y="8196"/>
                    <a:pt x="4838" y="7362"/>
                    <a:pt x="5393" y="6466"/>
                  </a:cubicBezTo>
                  <a:cubicBezTo>
                    <a:pt x="5538" y="6617"/>
                    <a:pt x="5716" y="6731"/>
                    <a:pt x="5923" y="6779"/>
                  </a:cubicBezTo>
                  <a:cubicBezTo>
                    <a:pt x="5986" y="6793"/>
                    <a:pt x="6049" y="6799"/>
                    <a:pt x="6110" y="6799"/>
                  </a:cubicBezTo>
                  <a:cubicBezTo>
                    <a:pt x="6491" y="6799"/>
                    <a:pt x="6846" y="6554"/>
                    <a:pt x="7156" y="6318"/>
                  </a:cubicBezTo>
                  <a:cubicBezTo>
                    <a:pt x="7449" y="6090"/>
                    <a:pt x="7753" y="5867"/>
                    <a:pt x="8057" y="5643"/>
                  </a:cubicBezTo>
                  <a:cubicBezTo>
                    <a:pt x="8763" y="5122"/>
                    <a:pt x="9486" y="4583"/>
                    <a:pt x="10144" y="3983"/>
                  </a:cubicBezTo>
                  <a:cubicBezTo>
                    <a:pt x="10237" y="4004"/>
                    <a:pt x="10333" y="4015"/>
                    <a:pt x="10432" y="4015"/>
                  </a:cubicBezTo>
                  <a:cubicBezTo>
                    <a:pt x="10819" y="4015"/>
                    <a:pt x="11251" y="3854"/>
                    <a:pt x="11742" y="3534"/>
                  </a:cubicBezTo>
                  <a:cubicBezTo>
                    <a:pt x="12808" y="2840"/>
                    <a:pt x="13684" y="1874"/>
                    <a:pt x="14278" y="744"/>
                  </a:cubicBezTo>
                  <a:cubicBezTo>
                    <a:pt x="14301" y="700"/>
                    <a:pt x="14284" y="644"/>
                    <a:pt x="14239" y="619"/>
                  </a:cubicBezTo>
                  <a:cubicBezTo>
                    <a:pt x="14225" y="611"/>
                    <a:pt x="14210" y="607"/>
                    <a:pt x="14195" y="607"/>
                  </a:cubicBezTo>
                  <a:cubicBezTo>
                    <a:pt x="14163" y="607"/>
                    <a:pt x="14131" y="625"/>
                    <a:pt x="14114" y="658"/>
                  </a:cubicBezTo>
                  <a:cubicBezTo>
                    <a:pt x="13539" y="1757"/>
                    <a:pt x="12683" y="2697"/>
                    <a:pt x="11642" y="3378"/>
                  </a:cubicBezTo>
                  <a:cubicBezTo>
                    <a:pt x="11177" y="3682"/>
                    <a:pt x="10778" y="3829"/>
                    <a:pt x="10427" y="3829"/>
                  </a:cubicBezTo>
                  <a:cubicBezTo>
                    <a:pt x="10391" y="3829"/>
                    <a:pt x="10355" y="3828"/>
                    <a:pt x="10320" y="3824"/>
                  </a:cubicBezTo>
                  <a:cubicBezTo>
                    <a:pt x="10562" y="3593"/>
                    <a:pt x="10797" y="3353"/>
                    <a:pt x="11014" y="3099"/>
                  </a:cubicBezTo>
                  <a:cubicBezTo>
                    <a:pt x="11483" y="2552"/>
                    <a:pt x="11742" y="2070"/>
                    <a:pt x="11829" y="1581"/>
                  </a:cubicBezTo>
                  <a:cubicBezTo>
                    <a:pt x="11901" y="1185"/>
                    <a:pt x="11843" y="809"/>
                    <a:pt x="11659" y="530"/>
                  </a:cubicBezTo>
                  <a:cubicBezTo>
                    <a:pt x="11437" y="194"/>
                    <a:pt x="11028" y="1"/>
                    <a:pt x="10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1"/>
            <p:cNvSpPr/>
            <p:nvPr/>
          </p:nvSpPr>
          <p:spPr>
            <a:xfrm>
              <a:off x="6372490" y="5592576"/>
              <a:ext cx="716838" cy="604315"/>
            </a:xfrm>
            <a:custGeom>
              <a:avLst/>
              <a:gdLst/>
              <a:ahLst/>
              <a:cxnLst/>
              <a:rect l="l" t="t" r="r" b="b"/>
              <a:pathLst>
                <a:path w="14302" h="12057" extrusionOk="0">
                  <a:moveTo>
                    <a:pt x="10599" y="186"/>
                  </a:moveTo>
                  <a:cubicBezTo>
                    <a:pt x="10965" y="186"/>
                    <a:pt x="11316" y="354"/>
                    <a:pt x="11498" y="636"/>
                  </a:cubicBezTo>
                  <a:cubicBezTo>
                    <a:pt x="11659" y="873"/>
                    <a:pt x="11707" y="1202"/>
                    <a:pt x="11645" y="1553"/>
                  </a:cubicBezTo>
                  <a:cubicBezTo>
                    <a:pt x="11565" y="2008"/>
                    <a:pt x="11316" y="2460"/>
                    <a:pt x="10870" y="2979"/>
                  </a:cubicBezTo>
                  <a:cubicBezTo>
                    <a:pt x="10627" y="3264"/>
                    <a:pt x="10365" y="3529"/>
                    <a:pt x="10089" y="3783"/>
                  </a:cubicBezTo>
                  <a:cubicBezTo>
                    <a:pt x="10078" y="3780"/>
                    <a:pt x="10064" y="3774"/>
                    <a:pt x="10050" y="3769"/>
                  </a:cubicBezTo>
                  <a:cubicBezTo>
                    <a:pt x="9168" y="3459"/>
                    <a:pt x="8970" y="2103"/>
                    <a:pt x="9224" y="1339"/>
                  </a:cubicBezTo>
                  <a:cubicBezTo>
                    <a:pt x="9400" y="820"/>
                    <a:pt x="9762" y="415"/>
                    <a:pt x="10198" y="256"/>
                  </a:cubicBezTo>
                  <a:cubicBezTo>
                    <a:pt x="10326" y="209"/>
                    <a:pt x="10463" y="186"/>
                    <a:pt x="10599" y="186"/>
                  </a:cubicBezTo>
                  <a:close/>
                  <a:moveTo>
                    <a:pt x="6080" y="2728"/>
                  </a:moveTo>
                  <a:cubicBezTo>
                    <a:pt x="6194" y="2728"/>
                    <a:pt x="6306" y="2773"/>
                    <a:pt x="6376" y="2862"/>
                  </a:cubicBezTo>
                  <a:cubicBezTo>
                    <a:pt x="6476" y="3001"/>
                    <a:pt x="6454" y="3211"/>
                    <a:pt x="6420" y="3400"/>
                  </a:cubicBezTo>
                  <a:cubicBezTo>
                    <a:pt x="6242" y="4335"/>
                    <a:pt x="5876" y="5272"/>
                    <a:pt x="5360" y="6154"/>
                  </a:cubicBezTo>
                  <a:cubicBezTo>
                    <a:pt x="5243" y="5986"/>
                    <a:pt x="5154" y="5791"/>
                    <a:pt x="5103" y="5621"/>
                  </a:cubicBezTo>
                  <a:cubicBezTo>
                    <a:pt x="4855" y="4812"/>
                    <a:pt x="4981" y="3905"/>
                    <a:pt x="5441" y="3194"/>
                  </a:cubicBezTo>
                  <a:cubicBezTo>
                    <a:pt x="5583" y="2971"/>
                    <a:pt x="5723" y="2837"/>
                    <a:pt x="5876" y="2770"/>
                  </a:cubicBezTo>
                  <a:cubicBezTo>
                    <a:pt x="5940" y="2742"/>
                    <a:pt x="6010" y="2728"/>
                    <a:pt x="6080" y="2728"/>
                  </a:cubicBezTo>
                  <a:close/>
                  <a:moveTo>
                    <a:pt x="3296" y="4714"/>
                  </a:moveTo>
                  <a:cubicBezTo>
                    <a:pt x="3340" y="4714"/>
                    <a:pt x="3388" y="4720"/>
                    <a:pt x="3432" y="4731"/>
                  </a:cubicBezTo>
                  <a:cubicBezTo>
                    <a:pt x="3840" y="4871"/>
                    <a:pt x="3756" y="5512"/>
                    <a:pt x="3644" y="5866"/>
                  </a:cubicBezTo>
                  <a:cubicBezTo>
                    <a:pt x="3257" y="7097"/>
                    <a:pt x="2710" y="8271"/>
                    <a:pt x="2029" y="9359"/>
                  </a:cubicBezTo>
                  <a:cubicBezTo>
                    <a:pt x="2019" y="9360"/>
                    <a:pt x="2009" y="9360"/>
                    <a:pt x="1999" y="9360"/>
                  </a:cubicBezTo>
                  <a:cubicBezTo>
                    <a:pt x="1805" y="9360"/>
                    <a:pt x="1608" y="9307"/>
                    <a:pt x="1452" y="9167"/>
                  </a:cubicBezTo>
                  <a:cubicBezTo>
                    <a:pt x="1200" y="8946"/>
                    <a:pt x="1120" y="8553"/>
                    <a:pt x="1203" y="8003"/>
                  </a:cubicBezTo>
                  <a:cubicBezTo>
                    <a:pt x="1371" y="6907"/>
                    <a:pt x="1887" y="5869"/>
                    <a:pt x="2662" y="5074"/>
                  </a:cubicBezTo>
                  <a:cubicBezTo>
                    <a:pt x="2830" y="4901"/>
                    <a:pt x="3067" y="4714"/>
                    <a:pt x="3296" y="4714"/>
                  </a:cubicBezTo>
                  <a:close/>
                  <a:moveTo>
                    <a:pt x="10604" y="1"/>
                  </a:moveTo>
                  <a:cubicBezTo>
                    <a:pt x="10447" y="1"/>
                    <a:pt x="10287" y="27"/>
                    <a:pt x="10133" y="83"/>
                  </a:cubicBezTo>
                  <a:cubicBezTo>
                    <a:pt x="9642" y="259"/>
                    <a:pt x="9238" y="705"/>
                    <a:pt x="9045" y="1277"/>
                  </a:cubicBezTo>
                  <a:cubicBezTo>
                    <a:pt x="8772" y="2114"/>
                    <a:pt x="8981" y="3537"/>
                    <a:pt x="9935" y="3922"/>
                  </a:cubicBezTo>
                  <a:cubicBezTo>
                    <a:pt x="9308" y="4483"/>
                    <a:pt x="8616" y="4993"/>
                    <a:pt x="7943" y="5490"/>
                  </a:cubicBezTo>
                  <a:cubicBezTo>
                    <a:pt x="7639" y="5719"/>
                    <a:pt x="7338" y="5942"/>
                    <a:pt x="7040" y="6168"/>
                  </a:cubicBezTo>
                  <a:cubicBezTo>
                    <a:pt x="6756" y="6386"/>
                    <a:pt x="6435" y="6608"/>
                    <a:pt x="6109" y="6608"/>
                  </a:cubicBezTo>
                  <a:cubicBezTo>
                    <a:pt x="6059" y="6608"/>
                    <a:pt x="6009" y="6603"/>
                    <a:pt x="5960" y="6592"/>
                  </a:cubicBezTo>
                  <a:cubicBezTo>
                    <a:pt x="5779" y="6556"/>
                    <a:pt x="5622" y="6447"/>
                    <a:pt x="5488" y="6304"/>
                  </a:cubicBezTo>
                  <a:cubicBezTo>
                    <a:pt x="6038" y="5384"/>
                    <a:pt x="6423" y="4402"/>
                    <a:pt x="6610" y="3425"/>
                  </a:cubicBezTo>
                  <a:cubicBezTo>
                    <a:pt x="6655" y="3199"/>
                    <a:pt x="6680" y="2937"/>
                    <a:pt x="6529" y="2742"/>
                  </a:cubicBezTo>
                  <a:cubicBezTo>
                    <a:pt x="6418" y="2600"/>
                    <a:pt x="6250" y="2540"/>
                    <a:pt x="6084" y="2540"/>
                  </a:cubicBezTo>
                  <a:cubicBezTo>
                    <a:pt x="5987" y="2540"/>
                    <a:pt x="5890" y="2561"/>
                    <a:pt x="5806" y="2597"/>
                  </a:cubicBezTo>
                  <a:cubicBezTo>
                    <a:pt x="5558" y="2706"/>
                    <a:pt x="5391" y="2929"/>
                    <a:pt x="5290" y="3088"/>
                  </a:cubicBezTo>
                  <a:cubicBezTo>
                    <a:pt x="4799" y="3844"/>
                    <a:pt x="4663" y="4812"/>
                    <a:pt x="4928" y="5671"/>
                  </a:cubicBezTo>
                  <a:cubicBezTo>
                    <a:pt x="4995" y="5886"/>
                    <a:pt x="5106" y="6123"/>
                    <a:pt x="5262" y="6324"/>
                  </a:cubicBezTo>
                  <a:cubicBezTo>
                    <a:pt x="4713" y="7220"/>
                    <a:pt x="4004" y="8056"/>
                    <a:pt x="3173" y="8779"/>
                  </a:cubicBezTo>
                  <a:cubicBezTo>
                    <a:pt x="2922" y="8991"/>
                    <a:pt x="2651" y="9209"/>
                    <a:pt x="2336" y="9306"/>
                  </a:cubicBezTo>
                  <a:cubicBezTo>
                    <a:pt x="2314" y="9315"/>
                    <a:pt x="2291" y="9320"/>
                    <a:pt x="2266" y="9326"/>
                  </a:cubicBezTo>
                  <a:cubicBezTo>
                    <a:pt x="2916" y="8260"/>
                    <a:pt x="3443" y="7116"/>
                    <a:pt x="3820" y="5928"/>
                  </a:cubicBezTo>
                  <a:cubicBezTo>
                    <a:pt x="3996" y="5362"/>
                    <a:pt x="3965" y="4720"/>
                    <a:pt x="3488" y="4555"/>
                  </a:cubicBezTo>
                  <a:cubicBezTo>
                    <a:pt x="3426" y="4534"/>
                    <a:pt x="3362" y="4523"/>
                    <a:pt x="3296" y="4523"/>
                  </a:cubicBezTo>
                  <a:cubicBezTo>
                    <a:pt x="3054" y="4523"/>
                    <a:pt x="2791" y="4666"/>
                    <a:pt x="2526" y="4940"/>
                  </a:cubicBezTo>
                  <a:cubicBezTo>
                    <a:pt x="1728" y="5763"/>
                    <a:pt x="1189" y="6840"/>
                    <a:pt x="1016" y="7973"/>
                  </a:cubicBezTo>
                  <a:cubicBezTo>
                    <a:pt x="921" y="8595"/>
                    <a:pt x="1022" y="9041"/>
                    <a:pt x="1323" y="9309"/>
                  </a:cubicBezTo>
                  <a:cubicBezTo>
                    <a:pt x="1477" y="9446"/>
                    <a:pt x="1686" y="9527"/>
                    <a:pt x="1909" y="9543"/>
                  </a:cubicBezTo>
                  <a:cubicBezTo>
                    <a:pt x="1359" y="10386"/>
                    <a:pt x="732" y="11175"/>
                    <a:pt x="34" y="11898"/>
                  </a:cubicBezTo>
                  <a:cubicBezTo>
                    <a:pt x="1" y="11934"/>
                    <a:pt x="1" y="11996"/>
                    <a:pt x="40" y="12029"/>
                  </a:cubicBezTo>
                  <a:cubicBezTo>
                    <a:pt x="59" y="12046"/>
                    <a:pt x="82" y="12057"/>
                    <a:pt x="104" y="12057"/>
                  </a:cubicBezTo>
                  <a:cubicBezTo>
                    <a:pt x="129" y="12057"/>
                    <a:pt x="154" y="12049"/>
                    <a:pt x="171" y="12024"/>
                  </a:cubicBezTo>
                  <a:cubicBezTo>
                    <a:pt x="910" y="11262"/>
                    <a:pt x="1566" y="10428"/>
                    <a:pt x="2135" y="9532"/>
                  </a:cubicBezTo>
                  <a:cubicBezTo>
                    <a:pt x="2222" y="9527"/>
                    <a:pt x="2305" y="9507"/>
                    <a:pt x="2392" y="9479"/>
                  </a:cubicBezTo>
                  <a:cubicBezTo>
                    <a:pt x="2738" y="9373"/>
                    <a:pt x="3031" y="9144"/>
                    <a:pt x="3296" y="8916"/>
                  </a:cubicBezTo>
                  <a:cubicBezTo>
                    <a:pt x="4127" y="8199"/>
                    <a:pt x="4838" y="7365"/>
                    <a:pt x="5391" y="6466"/>
                  </a:cubicBezTo>
                  <a:cubicBezTo>
                    <a:pt x="5539" y="6617"/>
                    <a:pt x="5717" y="6731"/>
                    <a:pt x="5921" y="6779"/>
                  </a:cubicBezTo>
                  <a:cubicBezTo>
                    <a:pt x="5984" y="6793"/>
                    <a:pt x="6047" y="6799"/>
                    <a:pt x="6109" y="6799"/>
                  </a:cubicBezTo>
                  <a:cubicBezTo>
                    <a:pt x="6492" y="6799"/>
                    <a:pt x="6847" y="6554"/>
                    <a:pt x="7157" y="6318"/>
                  </a:cubicBezTo>
                  <a:cubicBezTo>
                    <a:pt x="7450" y="6087"/>
                    <a:pt x="7754" y="5864"/>
                    <a:pt x="8055" y="5641"/>
                  </a:cubicBezTo>
                  <a:cubicBezTo>
                    <a:pt x="8764" y="5113"/>
                    <a:pt x="9486" y="4580"/>
                    <a:pt x="10145" y="3981"/>
                  </a:cubicBezTo>
                  <a:cubicBezTo>
                    <a:pt x="10238" y="4002"/>
                    <a:pt x="10333" y="4012"/>
                    <a:pt x="10432" y="4012"/>
                  </a:cubicBezTo>
                  <a:cubicBezTo>
                    <a:pt x="10818" y="4012"/>
                    <a:pt x="11249" y="3851"/>
                    <a:pt x="11740" y="3531"/>
                  </a:cubicBezTo>
                  <a:cubicBezTo>
                    <a:pt x="12809" y="2837"/>
                    <a:pt x="13685" y="1872"/>
                    <a:pt x="14276" y="742"/>
                  </a:cubicBezTo>
                  <a:cubicBezTo>
                    <a:pt x="14301" y="697"/>
                    <a:pt x="14285" y="641"/>
                    <a:pt x="14237" y="616"/>
                  </a:cubicBezTo>
                  <a:cubicBezTo>
                    <a:pt x="14223" y="608"/>
                    <a:pt x="14208" y="604"/>
                    <a:pt x="14193" y="604"/>
                  </a:cubicBezTo>
                  <a:cubicBezTo>
                    <a:pt x="14161" y="604"/>
                    <a:pt x="14129" y="623"/>
                    <a:pt x="14112" y="655"/>
                  </a:cubicBezTo>
                  <a:cubicBezTo>
                    <a:pt x="13537" y="1757"/>
                    <a:pt x="12683" y="2697"/>
                    <a:pt x="11640" y="3378"/>
                  </a:cubicBezTo>
                  <a:cubicBezTo>
                    <a:pt x="11175" y="3681"/>
                    <a:pt x="10776" y="3829"/>
                    <a:pt x="10425" y="3829"/>
                  </a:cubicBezTo>
                  <a:cubicBezTo>
                    <a:pt x="10388" y="3829"/>
                    <a:pt x="10353" y="3827"/>
                    <a:pt x="10318" y="3824"/>
                  </a:cubicBezTo>
                  <a:cubicBezTo>
                    <a:pt x="10563" y="3593"/>
                    <a:pt x="10797" y="3353"/>
                    <a:pt x="11012" y="3099"/>
                  </a:cubicBezTo>
                  <a:cubicBezTo>
                    <a:pt x="11484" y="2552"/>
                    <a:pt x="11740" y="2070"/>
                    <a:pt x="11830" y="1581"/>
                  </a:cubicBezTo>
                  <a:cubicBezTo>
                    <a:pt x="11902" y="1185"/>
                    <a:pt x="11844" y="809"/>
                    <a:pt x="11657" y="530"/>
                  </a:cubicBezTo>
                  <a:cubicBezTo>
                    <a:pt x="11437" y="194"/>
                    <a:pt x="11029" y="1"/>
                    <a:pt x="10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31"/>
          <p:cNvGrpSpPr/>
          <p:nvPr/>
        </p:nvGrpSpPr>
        <p:grpSpPr>
          <a:xfrm>
            <a:off x="6216393" y="302051"/>
            <a:ext cx="2818960" cy="2977347"/>
            <a:chOff x="6223584" y="3317835"/>
            <a:chExt cx="2355611" cy="2487964"/>
          </a:xfrm>
        </p:grpSpPr>
        <p:sp>
          <p:nvSpPr>
            <p:cNvPr id="1309" name="Google Shape;1309;p31"/>
            <p:cNvSpPr/>
            <p:nvPr/>
          </p:nvSpPr>
          <p:spPr>
            <a:xfrm>
              <a:off x="7714801" y="5301580"/>
              <a:ext cx="28569" cy="38594"/>
            </a:xfrm>
            <a:custGeom>
              <a:avLst/>
              <a:gdLst/>
              <a:ahLst/>
              <a:cxnLst/>
              <a:rect l="l" t="t" r="r" b="b"/>
              <a:pathLst>
                <a:path w="570" h="770" extrusionOk="0">
                  <a:moveTo>
                    <a:pt x="132" y="0"/>
                  </a:moveTo>
                  <a:lnTo>
                    <a:pt x="1" y="525"/>
                  </a:lnTo>
                  <a:lnTo>
                    <a:pt x="486" y="770"/>
                  </a:lnTo>
                  <a:lnTo>
                    <a:pt x="570" y="603"/>
                  </a:lnTo>
                  <a:lnTo>
                    <a:pt x="221" y="424"/>
                  </a:lnTo>
                  <a:lnTo>
                    <a:pt x="313" y="4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243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1"/>
            <p:cNvSpPr/>
            <p:nvPr/>
          </p:nvSpPr>
          <p:spPr>
            <a:xfrm>
              <a:off x="7733295" y="3930851"/>
              <a:ext cx="413102" cy="1326917"/>
            </a:xfrm>
            <a:custGeom>
              <a:avLst/>
              <a:gdLst/>
              <a:ahLst/>
              <a:cxnLst/>
              <a:rect l="l" t="t" r="r" b="b"/>
              <a:pathLst>
                <a:path w="8242" h="26474" extrusionOk="0">
                  <a:moveTo>
                    <a:pt x="8068" y="1"/>
                  </a:moveTo>
                  <a:cubicBezTo>
                    <a:pt x="7959" y="297"/>
                    <a:pt x="7851" y="598"/>
                    <a:pt x="7742" y="896"/>
                  </a:cubicBezTo>
                  <a:lnTo>
                    <a:pt x="7918" y="960"/>
                  </a:lnTo>
                  <a:cubicBezTo>
                    <a:pt x="8026" y="659"/>
                    <a:pt x="8132" y="363"/>
                    <a:pt x="8241" y="68"/>
                  </a:cubicBezTo>
                  <a:lnTo>
                    <a:pt x="8068" y="1"/>
                  </a:lnTo>
                  <a:close/>
                  <a:moveTo>
                    <a:pt x="7421" y="1795"/>
                  </a:moveTo>
                  <a:cubicBezTo>
                    <a:pt x="7318" y="2090"/>
                    <a:pt x="7209" y="2389"/>
                    <a:pt x="7106" y="2693"/>
                  </a:cubicBezTo>
                  <a:lnTo>
                    <a:pt x="7279" y="2757"/>
                  </a:lnTo>
                  <a:cubicBezTo>
                    <a:pt x="7385" y="2456"/>
                    <a:pt x="7491" y="2157"/>
                    <a:pt x="7597" y="1856"/>
                  </a:cubicBezTo>
                  <a:lnTo>
                    <a:pt x="7421" y="1795"/>
                  </a:lnTo>
                  <a:close/>
                  <a:moveTo>
                    <a:pt x="6793" y="3591"/>
                  </a:moveTo>
                  <a:cubicBezTo>
                    <a:pt x="6690" y="3893"/>
                    <a:pt x="6584" y="4194"/>
                    <a:pt x="6484" y="4495"/>
                  </a:cubicBezTo>
                  <a:lnTo>
                    <a:pt x="6659" y="4559"/>
                  </a:lnTo>
                  <a:cubicBezTo>
                    <a:pt x="6760" y="4258"/>
                    <a:pt x="6860" y="3960"/>
                    <a:pt x="6969" y="3655"/>
                  </a:cubicBezTo>
                  <a:lnTo>
                    <a:pt x="6793" y="3591"/>
                  </a:lnTo>
                  <a:close/>
                  <a:moveTo>
                    <a:pt x="6174" y="5399"/>
                  </a:moveTo>
                  <a:cubicBezTo>
                    <a:pt x="6073" y="5700"/>
                    <a:pt x="5970" y="6002"/>
                    <a:pt x="5870" y="6306"/>
                  </a:cubicBezTo>
                  <a:lnTo>
                    <a:pt x="6048" y="6364"/>
                  </a:lnTo>
                  <a:cubicBezTo>
                    <a:pt x="6149" y="6066"/>
                    <a:pt x="6249" y="5762"/>
                    <a:pt x="6347" y="5458"/>
                  </a:cubicBezTo>
                  <a:lnTo>
                    <a:pt x="6174" y="5399"/>
                  </a:lnTo>
                  <a:close/>
                  <a:moveTo>
                    <a:pt x="5571" y="7215"/>
                  </a:moveTo>
                  <a:cubicBezTo>
                    <a:pt x="5474" y="7516"/>
                    <a:pt x="5370" y="7821"/>
                    <a:pt x="5273" y="8122"/>
                  </a:cubicBezTo>
                  <a:lnTo>
                    <a:pt x="5451" y="8178"/>
                  </a:lnTo>
                  <a:cubicBezTo>
                    <a:pt x="5549" y="7876"/>
                    <a:pt x="5649" y="7575"/>
                    <a:pt x="5747" y="7271"/>
                  </a:cubicBezTo>
                  <a:lnTo>
                    <a:pt x="5571" y="7215"/>
                  </a:lnTo>
                  <a:close/>
                  <a:moveTo>
                    <a:pt x="4985" y="9029"/>
                  </a:moveTo>
                  <a:cubicBezTo>
                    <a:pt x="4885" y="9330"/>
                    <a:pt x="4787" y="9634"/>
                    <a:pt x="4695" y="9935"/>
                  </a:cubicBezTo>
                  <a:lnTo>
                    <a:pt x="4874" y="9991"/>
                  </a:lnTo>
                  <a:cubicBezTo>
                    <a:pt x="4966" y="9690"/>
                    <a:pt x="5064" y="9386"/>
                    <a:pt x="5161" y="9084"/>
                  </a:cubicBezTo>
                  <a:lnTo>
                    <a:pt x="4985" y="9029"/>
                  </a:lnTo>
                  <a:close/>
                  <a:moveTo>
                    <a:pt x="4408" y="10842"/>
                  </a:moveTo>
                  <a:lnTo>
                    <a:pt x="4126" y="11754"/>
                  </a:lnTo>
                  <a:lnTo>
                    <a:pt x="4305" y="11810"/>
                  </a:lnTo>
                  <a:lnTo>
                    <a:pt x="4587" y="10898"/>
                  </a:lnTo>
                  <a:lnTo>
                    <a:pt x="4408" y="10842"/>
                  </a:lnTo>
                  <a:close/>
                  <a:moveTo>
                    <a:pt x="3847" y="12664"/>
                  </a:moveTo>
                  <a:cubicBezTo>
                    <a:pt x="3758" y="12968"/>
                    <a:pt x="3663" y="13269"/>
                    <a:pt x="3571" y="13576"/>
                  </a:cubicBezTo>
                  <a:lnTo>
                    <a:pt x="3750" y="13629"/>
                  </a:lnTo>
                  <a:cubicBezTo>
                    <a:pt x="3842" y="13325"/>
                    <a:pt x="3934" y="13024"/>
                    <a:pt x="4026" y="12717"/>
                  </a:cubicBezTo>
                  <a:lnTo>
                    <a:pt x="3847" y="12664"/>
                  </a:lnTo>
                  <a:close/>
                  <a:moveTo>
                    <a:pt x="3298" y="14491"/>
                  </a:moveTo>
                  <a:cubicBezTo>
                    <a:pt x="3208" y="14795"/>
                    <a:pt x="3119" y="15096"/>
                    <a:pt x="3027" y="15403"/>
                  </a:cubicBezTo>
                  <a:lnTo>
                    <a:pt x="3208" y="15456"/>
                  </a:lnTo>
                  <a:cubicBezTo>
                    <a:pt x="3298" y="15149"/>
                    <a:pt x="3387" y="14845"/>
                    <a:pt x="3479" y="14544"/>
                  </a:cubicBezTo>
                  <a:lnTo>
                    <a:pt x="3298" y="14491"/>
                  </a:lnTo>
                  <a:close/>
                  <a:moveTo>
                    <a:pt x="2759" y="16318"/>
                  </a:moveTo>
                  <a:cubicBezTo>
                    <a:pt x="2670" y="16622"/>
                    <a:pt x="2581" y="16924"/>
                    <a:pt x="2494" y="17230"/>
                  </a:cubicBezTo>
                  <a:lnTo>
                    <a:pt x="2676" y="17283"/>
                  </a:lnTo>
                  <a:cubicBezTo>
                    <a:pt x="2762" y="16977"/>
                    <a:pt x="2851" y="16673"/>
                    <a:pt x="2941" y="16371"/>
                  </a:cubicBezTo>
                  <a:lnTo>
                    <a:pt x="2759" y="16318"/>
                  </a:lnTo>
                  <a:close/>
                  <a:moveTo>
                    <a:pt x="2232" y="18148"/>
                  </a:moveTo>
                  <a:cubicBezTo>
                    <a:pt x="2145" y="18452"/>
                    <a:pt x="2062" y="18759"/>
                    <a:pt x="1975" y="19066"/>
                  </a:cubicBezTo>
                  <a:lnTo>
                    <a:pt x="2157" y="19114"/>
                  </a:lnTo>
                  <a:cubicBezTo>
                    <a:pt x="2243" y="18812"/>
                    <a:pt x="2330" y="18505"/>
                    <a:pt x="2413" y="18199"/>
                  </a:cubicBezTo>
                  <a:lnTo>
                    <a:pt x="2232" y="18148"/>
                  </a:lnTo>
                  <a:close/>
                  <a:moveTo>
                    <a:pt x="1721" y="19981"/>
                  </a:moveTo>
                  <a:cubicBezTo>
                    <a:pt x="1632" y="20285"/>
                    <a:pt x="1548" y="20592"/>
                    <a:pt x="1465" y="20899"/>
                  </a:cubicBezTo>
                  <a:lnTo>
                    <a:pt x="1646" y="20949"/>
                  </a:lnTo>
                  <a:cubicBezTo>
                    <a:pt x="1735" y="20645"/>
                    <a:pt x="1819" y="20338"/>
                    <a:pt x="1903" y="20031"/>
                  </a:cubicBezTo>
                  <a:lnTo>
                    <a:pt x="1721" y="19981"/>
                  </a:lnTo>
                  <a:close/>
                  <a:moveTo>
                    <a:pt x="1219" y="21817"/>
                  </a:moveTo>
                  <a:cubicBezTo>
                    <a:pt x="1136" y="22124"/>
                    <a:pt x="1055" y="22431"/>
                    <a:pt x="971" y="22738"/>
                  </a:cubicBezTo>
                  <a:lnTo>
                    <a:pt x="1152" y="22788"/>
                  </a:lnTo>
                  <a:cubicBezTo>
                    <a:pt x="1233" y="22481"/>
                    <a:pt x="1311" y="22177"/>
                    <a:pt x="1401" y="21867"/>
                  </a:cubicBezTo>
                  <a:lnTo>
                    <a:pt x="1219" y="21817"/>
                  </a:lnTo>
                  <a:close/>
                  <a:moveTo>
                    <a:pt x="723" y="23664"/>
                  </a:moveTo>
                  <a:cubicBezTo>
                    <a:pt x="639" y="23973"/>
                    <a:pt x="558" y="24277"/>
                    <a:pt x="480" y="24584"/>
                  </a:cubicBezTo>
                  <a:lnTo>
                    <a:pt x="661" y="24632"/>
                  </a:lnTo>
                  <a:cubicBezTo>
                    <a:pt x="745" y="24322"/>
                    <a:pt x="823" y="24015"/>
                    <a:pt x="904" y="23714"/>
                  </a:cubicBezTo>
                  <a:lnTo>
                    <a:pt x="723" y="23664"/>
                  </a:lnTo>
                  <a:close/>
                  <a:moveTo>
                    <a:pt x="243" y="25508"/>
                  </a:moveTo>
                  <a:cubicBezTo>
                    <a:pt x="159" y="25809"/>
                    <a:pt x="81" y="26116"/>
                    <a:pt x="0" y="26428"/>
                  </a:cubicBezTo>
                  <a:lnTo>
                    <a:pt x="181" y="26473"/>
                  </a:lnTo>
                  <a:cubicBezTo>
                    <a:pt x="262" y="26166"/>
                    <a:pt x="343" y="25856"/>
                    <a:pt x="421" y="25552"/>
                  </a:cubicBezTo>
                  <a:lnTo>
                    <a:pt x="243" y="25508"/>
                  </a:lnTo>
                  <a:close/>
                </a:path>
              </a:pathLst>
            </a:custGeom>
            <a:solidFill>
              <a:srgbClr val="243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1"/>
            <p:cNvSpPr/>
            <p:nvPr/>
          </p:nvSpPr>
          <p:spPr>
            <a:xfrm>
              <a:off x="8153851" y="3860834"/>
              <a:ext cx="36438" cy="28970"/>
            </a:xfrm>
            <a:custGeom>
              <a:avLst/>
              <a:gdLst/>
              <a:ahLst/>
              <a:cxnLst/>
              <a:rect l="l" t="t" r="r" b="b"/>
              <a:pathLst>
                <a:path w="727" h="578" extrusionOk="0">
                  <a:moveTo>
                    <a:pt x="188" y="0"/>
                  </a:moveTo>
                  <a:lnTo>
                    <a:pt x="1" y="516"/>
                  </a:lnTo>
                  <a:lnTo>
                    <a:pt x="174" y="578"/>
                  </a:lnTo>
                  <a:lnTo>
                    <a:pt x="310" y="212"/>
                  </a:lnTo>
                  <a:lnTo>
                    <a:pt x="687" y="290"/>
                  </a:lnTo>
                  <a:lnTo>
                    <a:pt x="726" y="103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243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6593569" y="4368248"/>
              <a:ext cx="39345" cy="28419"/>
            </a:xfrm>
            <a:custGeom>
              <a:avLst/>
              <a:gdLst/>
              <a:ahLst/>
              <a:cxnLst/>
              <a:rect l="l" t="t" r="r" b="b"/>
              <a:pathLst>
                <a:path w="785" h="567" extrusionOk="0">
                  <a:moveTo>
                    <a:pt x="478" y="0"/>
                  </a:moveTo>
                  <a:lnTo>
                    <a:pt x="1" y="285"/>
                  </a:lnTo>
                  <a:lnTo>
                    <a:pt x="98" y="447"/>
                  </a:lnTo>
                  <a:lnTo>
                    <a:pt x="422" y="254"/>
                  </a:lnTo>
                  <a:lnTo>
                    <a:pt x="631" y="567"/>
                  </a:lnTo>
                  <a:lnTo>
                    <a:pt x="784" y="46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243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6223584" y="3486238"/>
              <a:ext cx="2355611" cy="2158784"/>
            </a:xfrm>
            <a:custGeom>
              <a:avLst/>
              <a:gdLst/>
              <a:ahLst/>
              <a:cxnLst/>
              <a:rect l="l" t="t" r="r" b="b"/>
              <a:pathLst>
                <a:path w="46998" h="43071" extrusionOk="0">
                  <a:moveTo>
                    <a:pt x="38589" y="0"/>
                  </a:moveTo>
                  <a:cubicBezTo>
                    <a:pt x="38335" y="0"/>
                    <a:pt x="37496" y="95"/>
                    <a:pt x="36229" y="254"/>
                  </a:cubicBezTo>
                  <a:cubicBezTo>
                    <a:pt x="28607" y="1222"/>
                    <a:pt x="5619" y="4634"/>
                    <a:pt x="3839" y="4899"/>
                  </a:cubicBezTo>
                  <a:cubicBezTo>
                    <a:pt x="3767" y="4910"/>
                    <a:pt x="3731" y="4919"/>
                    <a:pt x="3731" y="4919"/>
                  </a:cubicBezTo>
                  <a:cubicBezTo>
                    <a:pt x="3725" y="4921"/>
                    <a:pt x="3717" y="4930"/>
                    <a:pt x="3711" y="4941"/>
                  </a:cubicBezTo>
                  <a:cubicBezTo>
                    <a:pt x="3708" y="4949"/>
                    <a:pt x="3700" y="4952"/>
                    <a:pt x="3694" y="4963"/>
                  </a:cubicBezTo>
                  <a:cubicBezTo>
                    <a:pt x="3295" y="5407"/>
                    <a:pt x="1" y="9115"/>
                    <a:pt x="266" y="10643"/>
                  </a:cubicBezTo>
                  <a:cubicBezTo>
                    <a:pt x="550" y="12270"/>
                    <a:pt x="10027" y="42263"/>
                    <a:pt x="12572" y="43002"/>
                  </a:cubicBezTo>
                  <a:cubicBezTo>
                    <a:pt x="12731" y="43048"/>
                    <a:pt x="13004" y="43070"/>
                    <a:pt x="13375" y="43070"/>
                  </a:cubicBezTo>
                  <a:cubicBezTo>
                    <a:pt x="18955" y="43070"/>
                    <a:pt x="46808" y="38119"/>
                    <a:pt x="46942" y="35763"/>
                  </a:cubicBezTo>
                  <a:cubicBezTo>
                    <a:pt x="46998" y="34814"/>
                    <a:pt x="46080" y="29485"/>
                    <a:pt x="44819" y="23211"/>
                  </a:cubicBezTo>
                  <a:cubicBezTo>
                    <a:pt x="42743" y="12878"/>
                    <a:pt x="39739" y="0"/>
                    <a:pt x="38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6504807" y="3607127"/>
              <a:ext cx="1950880" cy="1933688"/>
            </a:xfrm>
            <a:custGeom>
              <a:avLst/>
              <a:gdLst/>
              <a:ahLst/>
              <a:cxnLst/>
              <a:rect l="l" t="t" r="r" b="b"/>
              <a:pathLst>
                <a:path w="38923" h="38580" extrusionOk="0">
                  <a:moveTo>
                    <a:pt x="32659" y="0"/>
                  </a:moveTo>
                  <a:cubicBezTo>
                    <a:pt x="30900" y="0"/>
                    <a:pt x="0" y="8800"/>
                    <a:pt x="0" y="8800"/>
                  </a:cubicBezTo>
                  <a:lnTo>
                    <a:pt x="7786" y="34723"/>
                  </a:lnTo>
                  <a:cubicBezTo>
                    <a:pt x="7786" y="34723"/>
                    <a:pt x="9206" y="38406"/>
                    <a:pt x="9789" y="38573"/>
                  </a:cubicBezTo>
                  <a:cubicBezTo>
                    <a:pt x="9804" y="38577"/>
                    <a:pt x="9835" y="38579"/>
                    <a:pt x="9883" y="38579"/>
                  </a:cubicBezTo>
                  <a:cubicBezTo>
                    <a:pt x="11766" y="38579"/>
                    <a:pt x="38923" y="35387"/>
                    <a:pt x="38786" y="31426"/>
                  </a:cubicBezTo>
                  <a:cubicBezTo>
                    <a:pt x="38641" y="27364"/>
                    <a:pt x="33770" y="227"/>
                    <a:pt x="32710" y="4"/>
                  </a:cubicBezTo>
                  <a:cubicBezTo>
                    <a:pt x="32698" y="2"/>
                    <a:pt x="32681" y="0"/>
                    <a:pt x="32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6344824" y="3318336"/>
              <a:ext cx="2036387" cy="2075281"/>
            </a:xfrm>
            <a:custGeom>
              <a:avLst/>
              <a:gdLst/>
              <a:ahLst/>
              <a:cxnLst/>
              <a:rect l="l" t="t" r="r" b="b"/>
              <a:pathLst>
                <a:path w="40629" h="41405" extrusionOk="0">
                  <a:moveTo>
                    <a:pt x="31789" y="0"/>
                  </a:moveTo>
                  <a:cubicBezTo>
                    <a:pt x="28857" y="0"/>
                    <a:pt x="10834" y="4210"/>
                    <a:pt x="1404" y="8230"/>
                  </a:cubicBezTo>
                  <a:cubicBezTo>
                    <a:pt x="1376" y="8244"/>
                    <a:pt x="1345" y="8255"/>
                    <a:pt x="1312" y="8269"/>
                  </a:cubicBezTo>
                  <a:cubicBezTo>
                    <a:pt x="1306" y="8271"/>
                    <a:pt x="1298" y="8280"/>
                    <a:pt x="1292" y="8291"/>
                  </a:cubicBezTo>
                  <a:cubicBezTo>
                    <a:pt x="1289" y="8299"/>
                    <a:pt x="1281" y="8302"/>
                    <a:pt x="1275" y="8313"/>
                  </a:cubicBezTo>
                  <a:cubicBezTo>
                    <a:pt x="0" y="10119"/>
                    <a:pt x="10515" y="41405"/>
                    <a:pt x="11799" y="41405"/>
                  </a:cubicBezTo>
                  <a:cubicBezTo>
                    <a:pt x="11805" y="41405"/>
                    <a:pt x="11810" y="41404"/>
                    <a:pt x="11815" y="41403"/>
                  </a:cubicBezTo>
                  <a:cubicBezTo>
                    <a:pt x="12549" y="41233"/>
                    <a:pt x="39501" y="37414"/>
                    <a:pt x="40349" y="35751"/>
                  </a:cubicBezTo>
                  <a:cubicBezTo>
                    <a:pt x="40628" y="35210"/>
                    <a:pt x="40146" y="31524"/>
                    <a:pt x="39272" y="26704"/>
                  </a:cubicBezTo>
                  <a:cubicBezTo>
                    <a:pt x="38101" y="20215"/>
                    <a:pt x="36232" y="11675"/>
                    <a:pt x="34563" y="5998"/>
                  </a:cubicBezTo>
                  <a:cubicBezTo>
                    <a:pt x="34309" y="5125"/>
                    <a:pt x="34058" y="4324"/>
                    <a:pt x="33813" y="3604"/>
                  </a:cubicBezTo>
                  <a:cubicBezTo>
                    <a:pt x="33199" y="1785"/>
                    <a:pt x="32635" y="508"/>
                    <a:pt x="32178" y="67"/>
                  </a:cubicBezTo>
                  <a:cubicBezTo>
                    <a:pt x="32131" y="22"/>
                    <a:pt x="31999" y="0"/>
                    <a:pt x="31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1"/>
            <p:cNvSpPr/>
            <p:nvPr/>
          </p:nvSpPr>
          <p:spPr>
            <a:xfrm>
              <a:off x="6398252" y="3317835"/>
              <a:ext cx="1977194" cy="2075532"/>
            </a:xfrm>
            <a:custGeom>
              <a:avLst/>
              <a:gdLst/>
              <a:ahLst/>
              <a:cxnLst/>
              <a:rect l="l" t="t" r="r" b="b"/>
              <a:pathLst>
                <a:path w="39448" h="41410" extrusionOk="0">
                  <a:moveTo>
                    <a:pt x="30716" y="0"/>
                  </a:moveTo>
                  <a:cubicBezTo>
                    <a:pt x="30689" y="0"/>
                    <a:pt x="30661" y="1"/>
                    <a:pt x="30632" y="1"/>
                  </a:cubicBezTo>
                  <a:cubicBezTo>
                    <a:pt x="30242" y="13"/>
                    <a:pt x="29636" y="82"/>
                    <a:pt x="28863" y="205"/>
                  </a:cubicBezTo>
                  <a:lnTo>
                    <a:pt x="24040" y="8477"/>
                  </a:lnTo>
                  <a:lnTo>
                    <a:pt x="22299" y="11462"/>
                  </a:lnTo>
                  <a:lnTo>
                    <a:pt x="19082" y="16983"/>
                  </a:lnTo>
                  <a:lnTo>
                    <a:pt x="13971" y="13599"/>
                  </a:lnTo>
                  <a:lnTo>
                    <a:pt x="11011" y="11635"/>
                  </a:lnTo>
                  <a:lnTo>
                    <a:pt x="3817" y="6873"/>
                  </a:lnTo>
                  <a:cubicBezTo>
                    <a:pt x="3242" y="7082"/>
                    <a:pt x="2681" y="7291"/>
                    <a:pt x="2140" y="7500"/>
                  </a:cubicBezTo>
                  <a:cubicBezTo>
                    <a:pt x="1479" y="7757"/>
                    <a:pt x="845" y="8016"/>
                    <a:pt x="251" y="8270"/>
                  </a:cubicBezTo>
                  <a:cubicBezTo>
                    <a:pt x="0" y="8477"/>
                    <a:pt x="84" y="9534"/>
                    <a:pt x="407" y="11144"/>
                  </a:cubicBezTo>
                  <a:cubicBezTo>
                    <a:pt x="530" y="11752"/>
                    <a:pt x="686" y="12438"/>
                    <a:pt x="871" y="13191"/>
                  </a:cubicBezTo>
                  <a:lnTo>
                    <a:pt x="6088" y="16648"/>
                  </a:lnTo>
                  <a:lnTo>
                    <a:pt x="8852" y="18478"/>
                  </a:lnTo>
                  <a:lnTo>
                    <a:pt x="15601" y="22947"/>
                  </a:lnTo>
                  <a:lnTo>
                    <a:pt x="13559" y="26454"/>
                  </a:lnTo>
                  <a:lnTo>
                    <a:pt x="11762" y="29531"/>
                  </a:lnTo>
                  <a:lnTo>
                    <a:pt x="8105" y="35805"/>
                  </a:lnTo>
                  <a:cubicBezTo>
                    <a:pt x="8333" y="36408"/>
                    <a:pt x="8554" y="36974"/>
                    <a:pt x="8763" y="37502"/>
                  </a:cubicBezTo>
                  <a:cubicBezTo>
                    <a:pt x="9718" y="39890"/>
                    <a:pt x="10447" y="41409"/>
                    <a:pt x="10730" y="41409"/>
                  </a:cubicBezTo>
                  <a:cubicBezTo>
                    <a:pt x="10736" y="41409"/>
                    <a:pt x="10741" y="41409"/>
                    <a:pt x="10746" y="41407"/>
                  </a:cubicBezTo>
                  <a:cubicBezTo>
                    <a:pt x="10783" y="41396"/>
                    <a:pt x="10886" y="41382"/>
                    <a:pt x="11048" y="41354"/>
                  </a:cubicBezTo>
                  <a:cubicBezTo>
                    <a:pt x="11396" y="41299"/>
                    <a:pt x="12019" y="41204"/>
                    <a:pt x="12856" y="41075"/>
                  </a:cubicBezTo>
                  <a:lnTo>
                    <a:pt x="16669" y="34539"/>
                  </a:lnTo>
                  <a:lnTo>
                    <a:pt x="18407" y="31559"/>
                  </a:lnTo>
                  <a:lnTo>
                    <a:pt x="21247" y="26694"/>
                  </a:lnTo>
                  <a:lnTo>
                    <a:pt x="27008" y="30508"/>
                  </a:lnTo>
                  <a:lnTo>
                    <a:pt x="29968" y="32469"/>
                  </a:lnTo>
                  <a:lnTo>
                    <a:pt x="36566" y="36838"/>
                  </a:lnTo>
                  <a:cubicBezTo>
                    <a:pt x="37300" y="36645"/>
                    <a:pt x="37908" y="36461"/>
                    <a:pt x="38365" y="36291"/>
                  </a:cubicBezTo>
                  <a:cubicBezTo>
                    <a:pt x="38882" y="36096"/>
                    <a:pt x="39205" y="35917"/>
                    <a:pt x="39286" y="35758"/>
                  </a:cubicBezTo>
                  <a:cubicBezTo>
                    <a:pt x="39448" y="35440"/>
                    <a:pt x="39350" y="34042"/>
                    <a:pt x="39063" y="31958"/>
                  </a:cubicBezTo>
                  <a:cubicBezTo>
                    <a:pt x="38982" y="31367"/>
                    <a:pt x="38890" y="30722"/>
                    <a:pt x="38778" y="30028"/>
                  </a:cubicBezTo>
                  <a:lnTo>
                    <a:pt x="30356" y="24448"/>
                  </a:lnTo>
                  <a:lnTo>
                    <a:pt x="27591" y="22613"/>
                  </a:lnTo>
                  <a:lnTo>
                    <a:pt x="24732" y="20721"/>
                  </a:lnTo>
                  <a:lnTo>
                    <a:pt x="29299" y="12885"/>
                  </a:lnTo>
                  <a:lnTo>
                    <a:pt x="31095" y="9805"/>
                  </a:lnTo>
                  <a:lnTo>
                    <a:pt x="33441" y="5782"/>
                  </a:lnTo>
                  <a:cubicBezTo>
                    <a:pt x="33249" y="5126"/>
                    <a:pt x="33059" y="4507"/>
                    <a:pt x="32870" y="3941"/>
                  </a:cubicBezTo>
                  <a:cubicBezTo>
                    <a:pt x="32211" y="1940"/>
                    <a:pt x="31609" y="537"/>
                    <a:pt x="31123" y="68"/>
                  </a:cubicBezTo>
                  <a:cubicBezTo>
                    <a:pt x="31073" y="21"/>
                    <a:pt x="30935" y="0"/>
                    <a:pt x="30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1"/>
            <p:cNvSpPr/>
            <p:nvPr/>
          </p:nvSpPr>
          <p:spPr>
            <a:xfrm>
              <a:off x="6398252" y="3318386"/>
              <a:ext cx="1977194" cy="2075081"/>
            </a:xfrm>
            <a:custGeom>
              <a:avLst/>
              <a:gdLst/>
              <a:ahLst/>
              <a:cxnLst/>
              <a:rect l="l" t="t" r="r" b="b"/>
              <a:pathLst>
                <a:path w="39448" h="41401" extrusionOk="0">
                  <a:moveTo>
                    <a:pt x="30711" y="1"/>
                  </a:moveTo>
                  <a:cubicBezTo>
                    <a:pt x="30684" y="1"/>
                    <a:pt x="30656" y="1"/>
                    <a:pt x="30627" y="2"/>
                  </a:cubicBezTo>
                  <a:lnTo>
                    <a:pt x="24528" y="10460"/>
                  </a:lnTo>
                  <a:lnTo>
                    <a:pt x="22787" y="13443"/>
                  </a:lnTo>
                  <a:lnTo>
                    <a:pt x="19534" y="19022"/>
                  </a:lnTo>
                  <a:lnTo>
                    <a:pt x="14485" y="15677"/>
                  </a:lnTo>
                  <a:lnTo>
                    <a:pt x="11525" y="13713"/>
                  </a:lnTo>
                  <a:lnTo>
                    <a:pt x="2140" y="7495"/>
                  </a:lnTo>
                  <a:cubicBezTo>
                    <a:pt x="1479" y="7754"/>
                    <a:pt x="845" y="8011"/>
                    <a:pt x="251" y="8268"/>
                  </a:cubicBezTo>
                  <a:cubicBezTo>
                    <a:pt x="0" y="8471"/>
                    <a:pt x="84" y="9529"/>
                    <a:pt x="407" y="11141"/>
                  </a:cubicBezTo>
                  <a:lnTo>
                    <a:pt x="7946" y="16135"/>
                  </a:lnTo>
                  <a:lnTo>
                    <a:pt x="10713" y="17965"/>
                  </a:lnTo>
                  <a:lnTo>
                    <a:pt x="17523" y="22473"/>
                  </a:lnTo>
                  <a:lnTo>
                    <a:pt x="15520" y="25907"/>
                  </a:lnTo>
                  <a:lnTo>
                    <a:pt x="13726" y="28990"/>
                  </a:lnTo>
                  <a:lnTo>
                    <a:pt x="8768" y="37493"/>
                  </a:lnTo>
                  <a:cubicBezTo>
                    <a:pt x="9723" y="39884"/>
                    <a:pt x="10453" y="41401"/>
                    <a:pt x="10738" y="41401"/>
                  </a:cubicBezTo>
                  <a:cubicBezTo>
                    <a:pt x="10744" y="41401"/>
                    <a:pt x="10750" y="41400"/>
                    <a:pt x="10755" y="41399"/>
                  </a:cubicBezTo>
                  <a:cubicBezTo>
                    <a:pt x="10788" y="41388"/>
                    <a:pt x="10894" y="41374"/>
                    <a:pt x="11053" y="41346"/>
                  </a:cubicBezTo>
                  <a:lnTo>
                    <a:pt x="16184" y="32544"/>
                  </a:lnTo>
                  <a:lnTo>
                    <a:pt x="17925" y="29562"/>
                  </a:lnTo>
                  <a:lnTo>
                    <a:pt x="20792" y="24638"/>
                  </a:lnTo>
                  <a:lnTo>
                    <a:pt x="26495" y="28415"/>
                  </a:lnTo>
                  <a:lnTo>
                    <a:pt x="29455" y="30377"/>
                  </a:lnTo>
                  <a:lnTo>
                    <a:pt x="38365" y="36280"/>
                  </a:lnTo>
                  <a:cubicBezTo>
                    <a:pt x="38882" y="36085"/>
                    <a:pt x="39205" y="35906"/>
                    <a:pt x="39286" y="35747"/>
                  </a:cubicBezTo>
                  <a:cubicBezTo>
                    <a:pt x="39448" y="35429"/>
                    <a:pt x="39350" y="34031"/>
                    <a:pt x="39063" y="31959"/>
                  </a:cubicBezTo>
                  <a:lnTo>
                    <a:pt x="28492" y="24956"/>
                  </a:lnTo>
                  <a:lnTo>
                    <a:pt x="25728" y="23123"/>
                  </a:lnTo>
                  <a:lnTo>
                    <a:pt x="22810" y="21190"/>
                  </a:lnTo>
                  <a:lnTo>
                    <a:pt x="27340" y="13420"/>
                  </a:lnTo>
                  <a:lnTo>
                    <a:pt x="29134" y="10340"/>
                  </a:lnTo>
                  <a:lnTo>
                    <a:pt x="32867" y="3938"/>
                  </a:lnTo>
                  <a:cubicBezTo>
                    <a:pt x="32208" y="1940"/>
                    <a:pt x="31603" y="534"/>
                    <a:pt x="31120" y="69"/>
                  </a:cubicBezTo>
                  <a:cubicBezTo>
                    <a:pt x="31071" y="21"/>
                    <a:pt x="30930" y="1"/>
                    <a:pt x="30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6503504" y="3395471"/>
              <a:ext cx="1770142" cy="1940856"/>
            </a:xfrm>
            <a:custGeom>
              <a:avLst/>
              <a:gdLst/>
              <a:ahLst/>
              <a:cxnLst/>
              <a:rect l="l" t="t" r="r" b="b"/>
              <a:pathLst>
                <a:path w="35317" h="38723" extrusionOk="0">
                  <a:moveTo>
                    <a:pt x="20224" y="1"/>
                  </a:moveTo>
                  <a:cubicBezTo>
                    <a:pt x="19474" y="176"/>
                    <a:pt x="18690" y="361"/>
                    <a:pt x="17889" y="559"/>
                  </a:cubicBezTo>
                  <a:lnTo>
                    <a:pt x="17867" y="475"/>
                  </a:lnTo>
                  <a:lnTo>
                    <a:pt x="9564" y="2715"/>
                  </a:lnTo>
                  <a:lnTo>
                    <a:pt x="9581" y="2791"/>
                  </a:lnTo>
                  <a:cubicBezTo>
                    <a:pt x="8805" y="3014"/>
                    <a:pt x="8038" y="3248"/>
                    <a:pt x="7277" y="3482"/>
                  </a:cubicBezTo>
                  <a:lnTo>
                    <a:pt x="8911" y="10094"/>
                  </a:lnTo>
                  <a:lnTo>
                    <a:pt x="9428" y="12175"/>
                  </a:lnTo>
                  <a:lnTo>
                    <a:pt x="9762" y="13526"/>
                  </a:lnTo>
                  <a:lnTo>
                    <a:pt x="5854" y="14597"/>
                  </a:lnTo>
                  <a:lnTo>
                    <a:pt x="3990" y="15105"/>
                  </a:lnTo>
                  <a:lnTo>
                    <a:pt x="1" y="16195"/>
                  </a:lnTo>
                  <a:cubicBezTo>
                    <a:pt x="224" y="16971"/>
                    <a:pt x="461" y="17772"/>
                    <a:pt x="710" y="18589"/>
                  </a:cubicBezTo>
                  <a:cubicBezTo>
                    <a:pt x="1546" y="21354"/>
                    <a:pt x="2503" y="24305"/>
                    <a:pt x="3452" y="27101"/>
                  </a:cubicBezTo>
                  <a:cubicBezTo>
                    <a:pt x="3722" y="27907"/>
                    <a:pt x="3999" y="28699"/>
                    <a:pt x="4266" y="29469"/>
                  </a:cubicBezTo>
                  <a:lnTo>
                    <a:pt x="9668" y="27991"/>
                  </a:lnTo>
                  <a:lnTo>
                    <a:pt x="11629" y="27452"/>
                  </a:lnTo>
                  <a:lnTo>
                    <a:pt x="13107" y="27048"/>
                  </a:lnTo>
                  <a:lnTo>
                    <a:pt x="14087" y="31009"/>
                  </a:lnTo>
                  <a:lnTo>
                    <a:pt x="14578" y="32995"/>
                  </a:lnTo>
                  <a:lnTo>
                    <a:pt x="15995" y="38723"/>
                  </a:lnTo>
                  <a:cubicBezTo>
                    <a:pt x="16759" y="38603"/>
                    <a:pt x="17557" y="38477"/>
                    <a:pt x="18377" y="38343"/>
                  </a:cubicBezTo>
                  <a:cubicBezTo>
                    <a:pt x="21114" y="37900"/>
                    <a:pt x="24102" y="37398"/>
                    <a:pt x="26875" y="36890"/>
                  </a:cubicBezTo>
                  <a:cubicBezTo>
                    <a:pt x="27684" y="36742"/>
                    <a:pt x="28476" y="36594"/>
                    <a:pt x="29238" y="36444"/>
                  </a:cubicBezTo>
                  <a:lnTo>
                    <a:pt x="27871" y="30923"/>
                  </a:lnTo>
                  <a:lnTo>
                    <a:pt x="27360" y="28839"/>
                  </a:lnTo>
                  <a:lnTo>
                    <a:pt x="26041" y="23510"/>
                  </a:lnTo>
                  <a:lnTo>
                    <a:pt x="26395" y="23413"/>
                  </a:lnTo>
                  <a:lnTo>
                    <a:pt x="28256" y="22902"/>
                  </a:lnTo>
                  <a:lnTo>
                    <a:pt x="35317" y="20972"/>
                  </a:lnTo>
                  <a:cubicBezTo>
                    <a:pt x="35158" y="20165"/>
                    <a:pt x="34990" y="19345"/>
                    <a:pt x="34815" y="18519"/>
                  </a:cubicBezTo>
                  <a:cubicBezTo>
                    <a:pt x="34201" y="15587"/>
                    <a:pt x="33520" y="12574"/>
                    <a:pt x="32834" y="9801"/>
                  </a:cubicBezTo>
                  <a:cubicBezTo>
                    <a:pt x="32628" y="8970"/>
                    <a:pt x="32421" y="8161"/>
                    <a:pt x="32217" y="7385"/>
                  </a:cubicBezTo>
                  <a:lnTo>
                    <a:pt x="28995" y="8267"/>
                  </a:lnTo>
                  <a:lnTo>
                    <a:pt x="27034" y="8802"/>
                  </a:lnTo>
                  <a:lnTo>
                    <a:pt x="22696" y="9988"/>
                  </a:lnTo>
                  <a:lnTo>
                    <a:pt x="22431" y="8922"/>
                  </a:lnTo>
                  <a:lnTo>
                    <a:pt x="21940" y="6939"/>
                  </a:lnTo>
                  <a:lnTo>
                    <a:pt x="202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6539039" y="3419528"/>
              <a:ext cx="1709444" cy="1897951"/>
            </a:xfrm>
            <a:custGeom>
              <a:avLst/>
              <a:gdLst/>
              <a:ahLst/>
              <a:cxnLst/>
              <a:rect l="l" t="t" r="r" b="b"/>
              <a:pathLst>
                <a:path w="34106" h="37867" extrusionOk="0">
                  <a:moveTo>
                    <a:pt x="17155" y="1"/>
                  </a:moveTo>
                  <a:lnTo>
                    <a:pt x="8850" y="2238"/>
                  </a:lnTo>
                  <a:lnTo>
                    <a:pt x="8869" y="2316"/>
                  </a:lnTo>
                  <a:lnTo>
                    <a:pt x="11160" y="11581"/>
                  </a:lnTo>
                  <a:lnTo>
                    <a:pt x="11676" y="13662"/>
                  </a:lnTo>
                  <a:lnTo>
                    <a:pt x="11966" y="14837"/>
                  </a:lnTo>
                  <a:lnTo>
                    <a:pt x="7901" y="15950"/>
                  </a:lnTo>
                  <a:lnTo>
                    <a:pt x="6043" y="16460"/>
                  </a:lnTo>
                  <a:lnTo>
                    <a:pt x="1" y="18112"/>
                  </a:lnTo>
                  <a:cubicBezTo>
                    <a:pt x="837" y="20877"/>
                    <a:pt x="1792" y="23828"/>
                    <a:pt x="2740" y="26623"/>
                  </a:cubicBezTo>
                  <a:lnTo>
                    <a:pt x="10755" y="24433"/>
                  </a:lnTo>
                  <a:lnTo>
                    <a:pt x="12714" y="23898"/>
                  </a:lnTo>
                  <a:lnTo>
                    <a:pt x="14117" y="23513"/>
                  </a:lnTo>
                  <a:lnTo>
                    <a:pt x="15113" y="27552"/>
                  </a:lnTo>
                  <a:lnTo>
                    <a:pt x="15607" y="29536"/>
                  </a:lnTo>
                  <a:lnTo>
                    <a:pt x="17668" y="37866"/>
                  </a:lnTo>
                  <a:cubicBezTo>
                    <a:pt x="20405" y="37425"/>
                    <a:pt x="23393" y="36923"/>
                    <a:pt x="26166" y="36413"/>
                  </a:cubicBezTo>
                  <a:lnTo>
                    <a:pt x="24202" y="28484"/>
                  </a:lnTo>
                  <a:lnTo>
                    <a:pt x="23686" y="26406"/>
                  </a:lnTo>
                  <a:lnTo>
                    <a:pt x="22411" y="21248"/>
                  </a:lnTo>
                  <a:lnTo>
                    <a:pt x="22919" y="21108"/>
                  </a:lnTo>
                  <a:lnTo>
                    <a:pt x="24777" y="20598"/>
                  </a:lnTo>
                  <a:lnTo>
                    <a:pt x="34106" y="18045"/>
                  </a:lnTo>
                  <a:cubicBezTo>
                    <a:pt x="33492" y="15113"/>
                    <a:pt x="32811" y="12100"/>
                    <a:pt x="32125" y="9327"/>
                  </a:cubicBezTo>
                  <a:lnTo>
                    <a:pt x="26490" y="10870"/>
                  </a:lnTo>
                  <a:lnTo>
                    <a:pt x="24531" y="11405"/>
                  </a:lnTo>
                  <a:lnTo>
                    <a:pt x="20266" y="12571"/>
                  </a:lnTo>
                  <a:lnTo>
                    <a:pt x="19984" y="11428"/>
                  </a:lnTo>
                  <a:lnTo>
                    <a:pt x="19490" y="9444"/>
                  </a:lnTo>
                  <a:lnTo>
                    <a:pt x="17174" y="84"/>
                  </a:lnTo>
                  <a:lnTo>
                    <a:pt x="17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6223584" y="3730773"/>
              <a:ext cx="2355611" cy="1914241"/>
            </a:xfrm>
            <a:custGeom>
              <a:avLst/>
              <a:gdLst/>
              <a:ahLst/>
              <a:cxnLst/>
              <a:rect l="l" t="t" r="r" b="b"/>
              <a:pathLst>
                <a:path w="46998" h="38192" extrusionOk="0">
                  <a:moveTo>
                    <a:pt x="3823" y="1"/>
                  </a:moveTo>
                  <a:cubicBezTo>
                    <a:pt x="3795" y="15"/>
                    <a:pt x="3764" y="26"/>
                    <a:pt x="3731" y="40"/>
                  </a:cubicBezTo>
                  <a:cubicBezTo>
                    <a:pt x="3725" y="42"/>
                    <a:pt x="3717" y="51"/>
                    <a:pt x="3711" y="62"/>
                  </a:cubicBezTo>
                  <a:cubicBezTo>
                    <a:pt x="3708" y="70"/>
                    <a:pt x="3700" y="73"/>
                    <a:pt x="3694" y="84"/>
                  </a:cubicBezTo>
                  <a:cubicBezTo>
                    <a:pt x="3295" y="528"/>
                    <a:pt x="1" y="4236"/>
                    <a:pt x="266" y="5764"/>
                  </a:cubicBezTo>
                  <a:cubicBezTo>
                    <a:pt x="550" y="7391"/>
                    <a:pt x="10027" y="37384"/>
                    <a:pt x="12572" y="38123"/>
                  </a:cubicBezTo>
                  <a:cubicBezTo>
                    <a:pt x="12731" y="38169"/>
                    <a:pt x="13004" y="38191"/>
                    <a:pt x="13375" y="38191"/>
                  </a:cubicBezTo>
                  <a:cubicBezTo>
                    <a:pt x="18955" y="38191"/>
                    <a:pt x="46808" y="33240"/>
                    <a:pt x="46942" y="30884"/>
                  </a:cubicBezTo>
                  <a:cubicBezTo>
                    <a:pt x="46998" y="29935"/>
                    <a:pt x="46080" y="24606"/>
                    <a:pt x="44819" y="18335"/>
                  </a:cubicBezTo>
                  <a:cubicBezTo>
                    <a:pt x="44768" y="18335"/>
                    <a:pt x="44717" y="18335"/>
                    <a:pt x="44666" y="18335"/>
                  </a:cubicBezTo>
                  <a:cubicBezTo>
                    <a:pt x="44086" y="18335"/>
                    <a:pt x="43492" y="18350"/>
                    <a:pt x="42871" y="18388"/>
                  </a:cubicBezTo>
                  <a:cubicBezTo>
                    <a:pt x="42486" y="18405"/>
                    <a:pt x="42088" y="18438"/>
                    <a:pt x="41686" y="18475"/>
                  </a:cubicBezTo>
                  <a:cubicBezTo>
                    <a:pt x="40534" y="18581"/>
                    <a:pt x="39306" y="18742"/>
                    <a:pt x="38012" y="18985"/>
                  </a:cubicBezTo>
                  <a:cubicBezTo>
                    <a:pt x="36753" y="19216"/>
                    <a:pt x="35504" y="19324"/>
                    <a:pt x="34268" y="19324"/>
                  </a:cubicBezTo>
                  <a:cubicBezTo>
                    <a:pt x="24140" y="19324"/>
                    <a:pt x="14895" y="12057"/>
                    <a:pt x="8607" y="5485"/>
                  </a:cubicBezTo>
                  <a:cubicBezTo>
                    <a:pt x="6741" y="3532"/>
                    <a:pt x="5134" y="1644"/>
                    <a:pt x="3839" y="20"/>
                  </a:cubicBezTo>
                  <a:cubicBezTo>
                    <a:pt x="3837" y="17"/>
                    <a:pt x="3828" y="12"/>
                    <a:pt x="3823" y="1"/>
                  </a:cubicBezTo>
                  <a:close/>
                </a:path>
              </a:pathLst>
            </a:custGeom>
            <a:solidFill>
              <a:srgbClr val="000000">
                <a:alpha val="2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7103088" y="5393299"/>
              <a:ext cx="265594" cy="412500"/>
            </a:xfrm>
            <a:custGeom>
              <a:avLst/>
              <a:gdLst/>
              <a:ahLst/>
              <a:cxnLst/>
              <a:rect l="l" t="t" r="r" b="b"/>
              <a:pathLst>
                <a:path w="5299" h="8230" extrusionOk="0">
                  <a:moveTo>
                    <a:pt x="3438" y="0"/>
                  </a:moveTo>
                  <a:cubicBezTo>
                    <a:pt x="2634" y="48"/>
                    <a:pt x="1881" y="137"/>
                    <a:pt x="1206" y="279"/>
                  </a:cubicBezTo>
                  <a:cubicBezTo>
                    <a:pt x="771" y="374"/>
                    <a:pt x="366" y="491"/>
                    <a:pt x="1" y="639"/>
                  </a:cubicBezTo>
                  <a:cubicBezTo>
                    <a:pt x="140" y="3167"/>
                    <a:pt x="952" y="5697"/>
                    <a:pt x="2084" y="8230"/>
                  </a:cubicBezTo>
                  <a:lnTo>
                    <a:pt x="3605" y="6405"/>
                  </a:lnTo>
                  <a:lnTo>
                    <a:pt x="5298" y="7407"/>
                  </a:lnTo>
                  <a:cubicBezTo>
                    <a:pt x="4796" y="6009"/>
                    <a:pt x="4322" y="4637"/>
                    <a:pt x="3976" y="3373"/>
                  </a:cubicBezTo>
                  <a:cubicBezTo>
                    <a:pt x="3630" y="2106"/>
                    <a:pt x="3418" y="954"/>
                    <a:pt x="3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1"/>
            <p:cNvSpPr/>
            <p:nvPr/>
          </p:nvSpPr>
          <p:spPr>
            <a:xfrm>
              <a:off x="7103088" y="5407283"/>
              <a:ext cx="265594" cy="398516"/>
            </a:xfrm>
            <a:custGeom>
              <a:avLst/>
              <a:gdLst/>
              <a:ahLst/>
              <a:cxnLst/>
              <a:rect l="l" t="t" r="r" b="b"/>
              <a:pathLst>
                <a:path w="5299" h="7951" extrusionOk="0">
                  <a:moveTo>
                    <a:pt x="1206" y="0"/>
                  </a:moveTo>
                  <a:cubicBezTo>
                    <a:pt x="771" y="95"/>
                    <a:pt x="366" y="212"/>
                    <a:pt x="1" y="360"/>
                  </a:cubicBezTo>
                  <a:cubicBezTo>
                    <a:pt x="140" y="2888"/>
                    <a:pt x="952" y="5418"/>
                    <a:pt x="2084" y="7951"/>
                  </a:cubicBezTo>
                  <a:lnTo>
                    <a:pt x="3605" y="6126"/>
                  </a:lnTo>
                  <a:lnTo>
                    <a:pt x="5298" y="7128"/>
                  </a:lnTo>
                  <a:cubicBezTo>
                    <a:pt x="4796" y="5730"/>
                    <a:pt x="4322" y="4358"/>
                    <a:pt x="3976" y="3094"/>
                  </a:cubicBezTo>
                  <a:cubicBezTo>
                    <a:pt x="3736" y="3236"/>
                    <a:pt x="3485" y="3359"/>
                    <a:pt x="3228" y="3465"/>
                  </a:cubicBezTo>
                  <a:cubicBezTo>
                    <a:pt x="3025" y="3554"/>
                    <a:pt x="2799" y="3632"/>
                    <a:pt x="2582" y="3632"/>
                  </a:cubicBezTo>
                  <a:cubicBezTo>
                    <a:pt x="2471" y="3632"/>
                    <a:pt x="2363" y="3612"/>
                    <a:pt x="2260" y="3563"/>
                  </a:cubicBezTo>
                  <a:cubicBezTo>
                    <a:pt x="1903" y="3392"/>
                    <a:pt x="1786" y="2957"/>
                    <a:pt x="1702" y="2572"/>
                  </a:cubicBezTo>
                  <a:cubicBezTo>
                    <a:pt x="1593" y="2065"/>
                    <a:pt x="1482" y="1551"/>
                    <a:pt x="1373" y="1038"/>
                  </a:cubicBezTo>
                  <a:cubicBezTo>
                    <a:pt x="1312" y="742"/>
                    <a:pt x="1284" y="349"/>
                    <a:pt x="1206" y="0"/>
                  </a:cubicBezTo>
                  <a:close/>
                </a:path>
              </a:pathLst>
            </a:custGeom>
            <a:solidFill>
              <a:srgbClr val="000000">
                <a:alpha val="2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1"/>
            <p:cNvSpPr/>
            <p:nvPr/>
          </p:nvSpPr>
          <p:spPr>
            <a:xfrm>
              <a:off x="7415184" y="5279778"/>
              <a:ext cx="672180" cy="132421"/>
            </a:xfrm>
            <a:custGeom>
              <a:avLst/>
              <a:gdLst/>
              <a:ahLst/>
              <a:cxnLst/>
              <a:rect l="l" t="t" r="r" b="b"/>
              <a:pathLst>
                <a:path w="13411" h="2642" extrusionOk="0">
                  <a:moveTo>
                    <a:pt x="13301" y="0"/>
                  </a:moveTo>
                  <a:cubicBezTo>
                    <a:pt x="13288" y="0"/>
                    <a:pt x="13275" y="3"/>
                    <a:pt x="13263" y="8"/>
                  </a:cubicBezTo>
                  <a:cubicBezTo>
                    <a:pt x="12150" y="538"/>
                    <a:pt x="207" y="2435"/>
                    <a:pt x="84" y="2458"/>
                  </a:cubicBezTo>
                  <a:cubicBezTo>
                    <a:pt x="37" y="2463"/>
                    <a:pt x="0" y="2513"/>
                    <a:pt x="9" y="2561"/>
                  </a:cubicBezTo>
                  <a:cubicBezTo>
                    <a:pt x="14" y="2611"/>
                    <a:pt x="53" y="2642"/>
                    <a:pt x="98" y="2642"/>
                  </a:cubicBezTo>
                  <a:lnTo>
                    <a:pt x="112" y="2642"/>
                  </a:lnTo>
                  <a:cubicBezTo>
                    <a:pt x="609" y="2564"/>
                    <a:pt x="12203" y="720"/>
                    <a:pt x="13344" y="178"/>
                  </a:cubicBezTo>
                  <a:cubicBezTo>
                    <a:pt x="13391" y="156"/>
                    <a:pt x="13411" y="100"/>
                    <a:pt x="13389" y="53"/>
                  </a:cubicBezTo>
                  <a:cubicBezTo>
                    <a:pt x="13370" y="18"/>
                    <a:pt x="13336" y="0"/>
                    <a:pt x="1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1"/>
            <p:cNvSpPr/>
            <p:nvPr/>
          </p:nvSpPr>
          <p:spPr>
            <a:xfrm>
              <a:off x="8135808" y="5224997"/>
              <a:ext cx="125655" cy="50723"/>
            </a:xfrm>
            <a:custGeom>
              <a:avLst/>
              <a:gdLst/>
              <a:ahLst/>
              <a:cxnLst/>
              <a:rect l="l" t="t" r="r" b="b"/>
              <a:pathLst>
                <a:path w="2507" h="1012" extrusionOk="0">
                  <a:moveTo>
                    <a:pt x="2403" y="1"/>
                  </a:moveTo>
                  <a:cubicBezTo>
                    <a:pt x="2392" y="1"/>
                    <a:pt x="2380" y="3"/>
                    <a:pt x="2369" y="8"/>
                  </a:cubicBezTo>
                  <a:lnTo>
                    <a:pt x="73" y="831"/>
                  </a:lnTo>
                  <a:cubicBezTo>
                    <a:pt x="26" y="847"/>
                    <a:pt x="1" y="900"/>
                    <a:pt x="18" y="948"/>
                  </a:cubicBezTo>
                  <a:cubicBezTo>
                    <a:pt x="32" y="987"/>
                    <a:pt x="68" y="1012"/>
                    <a:pt x="107" y="1012"/>
                  </a:cubicBezTo>
                  <a:cubicBezTo>
                    <a:pt x="115" y="1012"/>
                    <a:pt x="126" y="1006"/>
                    <a:pt x="138" y="1004"/>
                  </a:cubicBezTo>
                  <a:lnTo>
                    <a:pt x="2431" y="181"/>
                  </a:lnTo>
                  <a:cubicBezTo>
                    <a:pt x="2481" y="164"/>
                    <a:pt x="2506" y="111"/>
                    <a:pt x="2487" y="63"/>
                  </a:cubicBezTo>
                  <a:cubicBezTo>
                    <a:pt x="2474" y="25"/>
                    <a:pt x="2439" y="1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5" name="Google Shape;1325;p31"/>
          <p:cNvSpPr/>
          <p:nvPr/>
        </p:nvSpPr>
        <p:spPr>
          <a:xfrm>
            <a:off x="5185975" y="788014"/>
            <a:ext cx="386695" cy="423485"/>
          </a:xfrm>
          <a:custGeom>
            <a:avLst/>
            <a:gdLst/>
            <a:ahLst/>
            <a:cxnLst/>
            <a:rect l="l" t="t" r="r" b="b"/>
            <a:pathLst>
              <a:path w="7715" h="8449" extrusionOk="0">
                <a:moveTo>
                  <a:pt x="3926" y="1"/>
                </a:moveTo>
                <a:lnTo>
                  <a:pt x="3223" y="3072"/>
                </a:lnTo>
                <a:lnTo>
                  <a:pt x="1130" y="1499"/>
                </a:lnTo>
                <a:lnTo>
                  <a:pt x="2478" y="3873"/>
                </a:lnTo>
                <a:lnTo>
                  <a:pt x="0" y="4227"/>
                </a:lnTo>
                <a:lnTo>
                  <a:pt x="2056" y="4793"/>
                </a:lnTo>
                <a:lnTo>
                  <a:pt x="681" y="7020"/>
                </a:lnTo>
                <a:lnTo>
                  <a:pt x="2985" y="5893"/>
                </a:lnTo>
                <a:lnTo>
                  <a:pt x="3585" y="8448"/>
                </a:lnTo>
                <a:lnTo>
                  <a:pt x="4459" y="5918"/>
                </a:lnTo>
                <a:lnTo>
                  <a:pt x="6757" y="6783"/>
                </a:lnTo>
                <a:lnTo>
                  <a:pt x="5131" y="5156"/>
                </a:lnTo>
                <a:lnTo>
                  <a:pt x="7714" y="3984"/>
                </a:lnTo>
                <a:lnTo>
                  <a:pt x="5064" y="3984"/>
                </a:lnTo>
                <a:lnTo>
                  <a:pt x="6891" y="1284"/>
                </a:lnTo>
                <a:lnTo>
                  <a:pt x="4464" y="2810"/>
                </a:lnTo>
                <a:lnTo>
                  <a:pt x="39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6" name="Google Shape;1326;p31"/>
          <p:cNvGrpSpPr/>
          <p:nvPr/>
        </p:nvGrpSpPr>
        <p:grpSpPr>
          <a:xfrm>
            <a:off x="1040418" y="779682"/>
            <a:ext cx="259128" cy="258376"/>
            <a:chOff x="7345568" y="2741907"/>
            <a:chExt cx="259128" cy="258376"/>
          </a:xfrm>
        </p:grpSpPr>
        <p:sp>
          <p:nvSpPr>
            <p:cNvPr id="1327" name="Google Shape;1327;p31"/>
            <p:cNvSpPr/>
            <p:nvPr/>
          </p:nvSpPr>
          <p:spPr>
            <a:xfrm>
              <a:off x="7461295" y="2741907"/>
              <a:ext cx="25512" cy="258376"/>
            </a:xfrm>
            <a:custGeom>
              <a:avLst/>
              <a:gdLst/>
              <a:ahLst/>
              <a:cxnLst/>
              <a:rect l="l" t="t" r="r" b="b"/>
              <a:pathLst>
                <a:path w="509" h="5155" extrusionOk="0">
                  <a:moveTo>
                    <a:pt x="317" y="1"/>
                  </a:moveTo>
                  <a:cubicBezTo>
                    <a:pt x="218" y="1"/>
                    <a:pt x="135" y="75"/>
                    <a:pt x="127" y="174"/>
                  </a:cubicBezTo>
                  <a:cubicBezTo>
                    <a:pt x="1" y="1890"/>
                    <a:pt x="1" y="3463"/>
                    <a:pt x="127" y="4978"/>
                  </a:cubicBezTo>
                  <a:cubicBezTo>
                    <a:pt x="138" y="5076"/>
                    <a:pt x="219" y="5151"/>
                    <a:pt x="316" y="5151"/>
                  </a:cubicBezTo>
                  <a:cubicBezTo>
                    <a:pt x="322" y="5151"/>
                    <a:pt x="327" y="5151"/>
                    <a:pt x="327" y="5154"/>
                  </a:cubicBezTo>
                  <a:cubicBezTo>
                    <a:pt x="428" y="5143"/>
                    <a:pt x="509" y="5051"/>
                    <a:pt x="498" y="4950"/>
                  </a:cubicBezTo>
                  <a:cubicBezTo>
                    <a:pt x="375" y="3452"/>
                    <a:pt x="375" y="1896"/>
                    <a:pt x="498" y="202"/>
                  </a:cubicBezTo>
                  <a:cubicBezTo>
                    <a:pt x="509" y="102"/>
                    <a:pt x="428" y="10"/>
                    <a:pt x="327" y="1"/>
                  </a:cubicBezTo>
                  <a:cubicBezTo>
                    <a:pt x="324" y="1"/>
                    <a:pt x="320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1"/>
            <p:cNvSpPr/>
            <p:nvPr/>
          </p:nvSpPr>
          <p:spPr>
            <a:xfrm>
              <a:off x="7345568" y="2859238"/>
              <a:ext cx="259128" cy="23407"/>
            </a:xfrm>
            <a:custGeom>
              <a:avLst/>
              <a:gdLst/>
              <a:ahLst/>
              <a:cxnLst/>
              <a:rect l="l" t="t" r="r" b="b"/>
              <a:pathLst>
                <a:path w="5170" h="467" extrusionOk="0">
                  <a:moveTo>
                    <a:pt x="4972" y="0"/>
                  </a:moveTo>
                  <a:cubicBezTo>
                    <a:pt x="4967" y="0"/>
                    <a:pt x="4962" y="0"/>
                    <a:pt x="4957" y="1"/>
                  </a:cubicBezTo>
                  <a:cubicBezTo>
                    <a:pt x="4208" y="62"/>
                    <a:pt x="3445" y="93"/>
                    <a:pt x="2657" y="93"/>
                  </a:cubicBezTo>
                  <a:cubicBezTo>
                    <a:pt x="1868" y="93"/>
                    <a:pt x="1056" y="62"/>
                    <a:pt x="209" y="1"/>
                  </a:cubicBezTo>
                  <a:cubicBezTo>
                    <a:pt x="206" y="1"/>
                    <a:pt x="202" y="1"/>
                    <a:pt x="199" y="1"/>
                  </a:cubicBezTo>
                  <a:cubicBezTo>
                    <a:pt x="105" y="1"/>
                    <a:pt x="16" y="74"/>
                    <a:pt x="8" y="174"/>
                  </a:cubicBezTo>
                  <a:cubicBezTo>
                    <a:pt x="0" y="274"/>
                    <a:pt x="78" y="364"/>
                    <a:pt x="181" y="372"/>
                  </a:cubicBezTo>
                  <a:cubicBezTo>
                    <a:pt x="1038" y="433"/>
                    <a:pt x="1858" y="467"/>
                    <a:pt x="2656" y="467"/>
                  </a:cubicBezTo>
                  <a:cubicBezTo>
                    <a:pt x="3451" y="467"/>
                    <a:pt x="4227" y="433"/>
                    <a:pt x="4988" y="375"/>
                  </a:cubicBezTo>
                  <a:cubicBezTo>
                    <a:pt x="5091" y="364"/>
                    <a:pt x="5170" y="274"/>
                    <a:pt x="5161" y="174"/>
                  </a:cubicBezTo>
                  <a:cubicBezTo>
                    <a:pt x="5151" y="76"/>
                    <a:pt x="5067" y="0"/>
                    <a:pt x="4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1"/>
            <p:cNvSpPr/>
            <p:nvPr/>
          </p:nvSpPr>
          <p:spPr>
            <a:xfrm>
              <a:off x="7381353" y="2778695"/>
              <a:ext cx="190362" cy="188006"/>
            </a:xfrm>
            <a:custGeom>
              <a:avLst/>
              <a:gdLst/>
              <a:ahLst/>
              <a:cxnLst/>
              <a:rect l="l" t="t" r="r" b="b"/>
              <a:pathLst>
                <a:path w="3798" h="3751" extrusionOk="0">
                  <a:moveTo>
                    <a:pt x="3582" y="1"/>
                  </a:moveTo>
                  <a:cubicBezTo>
                    <a:pt x="3539" y="1"/>
                    <a:pt x="3496" y="16"/>
                    <a:pt x="3462" y="46"/>
                  </a:cubicBezTo>
                  <a:cubicBezTo>
                    <a:pt x="2162" y="1170"/>
                    <a:pt x="1049" y="2280"/>
                    <a:pt x="67" y="3444"/>
                  </a:cubicBezTo>
                  <a:cubicBezTo>
                    <a:pt x="0" y="3519"/>
                    <a:pt x="6" y="3639"/>
                    <a:pt x="87" y="3703"/>
                  </a:cubicBezTo>
                  <a:cubicBezTo>
                    <a:pt x="123" y="3737"/>
                    <a:pt x="168" y="3750"/>
                    <a:pt x="209" y="3750"/>
                  </a:cubicBezTo>
                  <a:cubicBezTo>
                    <a:pt x="262" y="3750"/>
                    <a:pt x="318" y="3725"/>
                    <a:pt x="349" y="3689"/>
                  </a:cubicBezTo>
                  <a:cubicBezTo>
                    <a:pt x="1323" y="2542"/>
                    <a:pt x="2419" y="1443"/>
                    <a:pt x="3708" y="333"/>
                  </a:cubicBezTo>
                  <a:cubicBezTo>
                    <a:pt x="3786" y="263"/>
                    <a:pt x="3797" y="143"/>
                    <a:pt x="3727" y="68"/>
                  </a:cubicBezTo>
                  <a:cubicBezTo>
                    <a:pt x="3689" y="23"/>
                    <a:pt x="3635" y="1"/>
                    <a:pt x="3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1"/>
            <p:cNvSpPr/>
            <p:nvPr/>
          </p:nvSpPr>
          <p:spPr>
            <a:xfrm>
              <a:off x="7381353" y="2775287"/>
              <a:ext cx="190462" cy="188056"/>
            </a:xfrm>
            <a:custGeom>
              <a:avLst/>
              <a:gdLst/>
              <a:ahLst/>
              <a:cxnLst/>
              <a:rect l="l" t="t" r="r" b="b"/>
              <a:pathLst>
                <a:path w="3800" h="3752" extrusionOk="0">
                  <a:moveTo>
                    <a:pt x="211" y="0"/>
                  </a:moveTo>
                  <a:cubicBezTo>
                    <a:pt x="168" y="0"/>
                    <a:pt x="125" y="15"/>
                    <a:pt x="89" y="44"/>
                  </a:cubicBezTo>
                  <a:cubicBezTo>
                    <a:pt x="11" y="114"/>
                    <a:pt x="0" y="234"/>
                    <a:pt x="70" y="309"/>
                  </a:cubicBezTo>
                  <a:cubicBezTo>
                    <a:pt x="1197" y="1612"/>
                    <a:pt x="2305" y="2722"/>
                    <a:pt x="3465" y="3707"/>
                  </a:cubicBezTo>
                  <a:cubicBezTo>
                    <a:pt x="3501" y="3738"/>
                    <a:pt x="3546" y="3752"/>
                    <a:pt x="3588" y="3752"/>
                  </a:cubicBezTo>
                  <a:cubicBezTo>
                    <a:pt x="3641" y="3752"/>
                    <a:pt x="3694" y="3726"/>
                    <a:pt x="3736" y="3685"/>
                  </a:cubicBezTo>
                  <a:cubicBezTo>
                    <a:pt x="3800" y="3609"/>
                    <a:pt x="3794" y="3489"/>
                    <a:pt x="3713" y="3425"/>
                  </a:cubicBezTo>
                  <a:cubicBezTo>
                    <a:pt x="2567" y="2451"/>
                    <a:pt x="1468" y="1352"/>
                    <a:pt x="355" y="66"/>
                  </a:cubicBezTo>
                  <a:cubicBezTo>
                    <a:pt x="316" y="22"/>
                    <a:pt x="264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31"/>
          <p:cNvGrpSpPr/>
          <p:nvPr/>
        </p:nvGrpSpPr>
        <p:grpSpPr>
          <a:xfrm>
            <a:off x="1229122" y="4527391"/>
            <a:ext cx="153171" cy="152219"/>
            <a:chOff x="6707303" y="2342619"/>
            <a:chExt cx="97555" cy="96949"/>
          </a:xfrm>
        </p:grpSpPr>
        <p:sp>
          <p:nvSpPr>
            <p:cNvPr id="1332" name="Google Shape;1332;p31"/>
            <p:cNvSpPr/>
            <p:nvPr/>
          </p:nvSpPr>
          <p:spPr>
            <a:xfrm>
              <a:off x="6748545" y="2342619"/>
              <a:ext cx="14365" cy="96949"/>
            </a:xfrm>
            <a:custGeom>
              <a:avLst/>
              <a:gdLst/>
              <a:ahLst/>
              <a:cxnLst/>
              <a:rect l="l" t="t" r="r" b="b"/>
              <a:pathLst>
                <a:path w="450" h="3037" extrusionOk="0">
                  <a:moveTo>
                    <a:pt x="258" y="0"/>
                  </a:moveTo>
                  <a:cubicBezTo>
                    <a:pt x="161" y="0"/>
                    <a:pt x="75" y="74"/>
                    <a:pt x="70" y="174"/>
                  </a:cubicBezTo>
                  <a:cubicBezTo>
                    <a:pt x="0" y="1136"/>
                    <a:pt x="0" y="2015"/>
                    <a:pt x="70" y="2866"/>
                  </a:cubicBezTo>
                  <a:cubicBezTo>
                    <a:pt x="81" y="2964"/>
                    <a:pt x="159" y="3036"/>
                    <a:pt x="257" y="3036"/>
                  </a:cubicBezTo>
                  <a:lnTo>
                    <a:pt x="268" y="3036"/>
                  </a:lnTo>
                  <a:cubicBezTo>
                    <a:pt x="369" y="3025"/>
                    <a:pt x="449" y="2936"/>
                    <a:pt x="438" y="2832"/>
                  </a:cubicBezTo>
                  <a:cubicBezTo>
                    <a:pt x="369" y="2004"/>
                    <a:pt x="369" y="1142"/>
                    <a:pt x="438" y="202"/>
                  </a:cubicBezTo>
                  <a:cubicBezTo>
                    <a:pt x="449" y="98"/>
                    <a:pt x="369" y="9"/>
                    <a:pt x="268" y="1"/>
                  </a:cubicBezTo>
                  <a:cubicBezTo>
                    <a:pt x="265" y="1"/>
                    <a:pt x="261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1"/>
            <p:cNvSpPr/>
            <p:nvPr/>
          </p:nvSpPr>
          <p:spPr>
            <a:xfrm>
              <a:off x="6707303" y="2384276"/>
              <a:ext cx="97555" cy="13503"/>
            </a:xfrm>
            <a:custGeom>
              <a:avLst/>
              <a:gdLst/>
              <a:ahLst/>
              <a:cxnLst/>
              <a:rect l="l" t="t" r="r" b="b"/>
              <a:pathLst>
                <a:path w="3056" h="423" extrusionOk="0">
                  <a:moveTo>
                    <a:pt x="191" y="0"/>
                  </a:moveTo>
                  <a:cubicBezTo>
                    <a:pt x="99" y="0"/>
                    <a:pt x="20" y="77"/>
                    <a:pt x="12" y="172"/>
                  </a:cubicBezTo>
                  <a:cubicBezTo>
                    <a:pt x="1" y="272"/>
                    <a:pt x="82" y="364"/>
                    <a:pt x="182" y="370"/>
                  </a:cubicBezTo>
                  <a:cubicBezTo>
                    <a:pt x="662" y="406"/>
                    <a:pt x="1122" y="423"/>
                    <a:pt x="1569" y="423"/>
                  </a:cubicBezTo>
                  <a:cubicBezTo>
                    <a:pt x="2015" y="423"/>
                    <a:pt x="2447" y="406"/>
                    <a:pt x="2874" y="375"/>
                  </a:cubicBezTo>
                  <a:cubicBezTo>
                    <a:pt x="2977" y="364"/>
                    <a:pt x="3055" y="272"/>
                    <a:pt x="3047" y="172"/>
                  </a:cubicBezTo>
                  <a:cubicBezTo>
                    <a:pt x="3037" y="77"/>
                    <a:pt x="2955" y="0"/>
                    <a:pt x="2862" y="0"/>
                  </a:cubicBezTo>
                  <a:cubicBezTo>
                    <a:pt x="2856" y="0"/>
                    <a:pt x="2850" y="1"/>
                    <a:pt x="2843" y="1"/>
                  </a:cubicBezTo>
                  <a:cubicBezTo>
                    <a:pt x="2429" y="36"/>
                    <a:pt x="2007" y="54"/>
                    <a:pt x="1570" y="54"/>
                  </a:cubicBezTo>
                  <a:cubicBezTo>
                    <a:pt x="1133" y="54"/>
                    <a:pt x="681" y="36"/>
                    <a:pt x="210" y="1"/>
                  </a:cubicBezTo>
                  <a:cubicBezTo>
                    <a:pt x="204" y="1"/>
                    <a:pt x="1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1"/>
            <p:cNvSpPr/>
            <p:nvPr/>
          </p:nvSpPr>
          <p:spPr>
            <a:xfrm>
              <a:off x="6719784" y="2355547"/>
              <a:ext cx="73677" cy="72081"/>
            </a:xfrm>
            <a:custGeom>
              <a:avLst/>
              <a:gdLst/>
              <a:ahLst/>
              <a:cxnLst/>
              <a:rect l="l" t="t" r="r" b="b"/>
              <a:pathLst>
                <a:path w="2308" h="2258" extrusionOk="0">
                  <a:moveTo>
                    <a:pt x="2094" y="0"/>
                  </a:moveTo>
                  <a:cubicBezTo>
                    <a:pt x="2050" y="0"/>
                    <a:pt x="2007" y="16"/>
                    <a:pt x="1973" y="48"/>
                  </a:cubicBezTo>
                  <a:cubicBezTo>
                    <a:pt x="1239" y="678"/>
                    <a:pt x="620" y="1303"/>
                    <a:pt x="67" y="1950"/>
                  </a:cubicBezTo>
                  <a:cubicBezTo>
                    <a:pt x="0" y="2028"/>
                    <a:pt x="9" y="2146"/>
                    <a:pt x="89" y="2213"/>
                  </a:cubicBezTo>
                  <a:cubicBezTo>
                    <a:pt x="123" y="2243"/>
                    <a:pt x="168" y="2257"/>
                    <a:pt x="209" y="2257"/>
                  </a:cubicBezTo>
                  <a:cubicBezTo>
                    <a:pt x="265" y="2257"/>
                    <a:pt x="315" y="2238"/>
                    <a:pt x="355" y="2196"/>
                  </a:cubicBezTo>
                  <a:cubicBezTo>
                    <a:pt x="890" y="1560"/>
                    <a:pt x="1501" y="949"/>
                    <a:pt x="2215" y="332"/>
                  </a:cubicBezTo>
                  <a:cubicBezTo>
                    <a:pt x="2296" y="263"/>
                    <a:pt x="2307" y="145"/>
                    <a:pt x="2238" y="67"/>
                  </a:cubicBezTo>
                  <a:cubicBezTo>
                    <a:pt x="2200" y="23"/>
                    <a:pt x="2146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1"/>
            <p:cNvSpPr/>
            <p:nvPr/>
          </p:nvSpPr>
          <p:spPr>
            <a:xfrm>
              <a:off x="6719688" y="2354334"/>
              <a:ext cx="73581" cy="72209"/>
            </a:xfrm>
            <a:custGeom>
              <a:avLst/>
              <a:gdLst/>
              <a:ahLst/>
              <a:cxnLst/>
              <a:rect l="l" t="t" r="r" b="b"/>
              <a:pathLst>
                <a:path w="2305" h="2262" extrusionOk="0">
                  <a:moveTo>
                    <a:pt x="212" y="0"/>
                  </a:moveTo>
                  <a:cubicBezTo>
                    <a:pt x="169" y="0"/>
                    <a:pt x="126" y="15"/>
                    <a:pt x="92" y="47"/>
                  </a:cubicBezTo>
                  <a:cubicBezTo>
                    <a:pt x="12" y="116"/>
                    <a:pt x="0" y="234"/>
                    <a:pt x="70" y="312"/>
                  </a:cubicBezTo>
                  <a:cubicBezTo>
                    <a:pt x="701" y="1043"/>
                    <a:pt x="1323" y="1665"/>
                    <a:pt x="1976" y="2214"/>
                  </a:cubicBezTo>
                  <a:cubicBezTo>
                    <a:pt x="2009" y="2248"/>
                    <a:pt x="2054" y="2262"/>
                    <a:pt x="2096" y="2262"/>
                  </a:cubicBezTo>
                  <a:cubicBezTo>
                    <a:pt x="2149" y="2262"/>
                    <a:pt x="2202" y="2237"/>
                    <a:pt x="2241" y="2192"/>
                  </a:cubicBezTo>
                  <a:cubicBezTo>
                    <a:pt x="2305" y="2114"/>
                    <a:pt x="2299" y="1997"/>
                    <a:pt x="2218" y="1930"/>
                  </a:cubicBezTo>
                  <a:cubicBezTo>
                    <a:pt x="1585" y="1389"/>
                    <a:pt x="974" y="783"/>
                    <a:pt x="358" y="66"/>
                  </a:cubicBezTo>
                  <a:cubicBezTo>
                    <a:pt x="319" y="23"/>
                    <a:pt x="26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" name="Google Shape;1336;p31"/>
          <p:cNvSpPr/>
          <p:nvPr/>
        </p:nvSpPr>
        <p:spPr>
          <a:xfrm>
            <a:off x="2289561" y="4131405"/>
            <a:ext cx="338076" cy="295372"/>
          </a:xfrm>
          <a:custGeom>
            <a:avLst/>
            <a:gdLst/>
            <a:ahLst/>
            <a:cxnLst/>
            <a:rect l="l" t="t" r="r" b="b"/>
            <a:pathLst>
              <a:path w="6745" h="5893" extrusionOk="0">
                <a:moveTo>
                  <a:pt x="3733" y="0"/>
                </a:moveTo>
                <a:cubicBezTo>
                  <a:pt x="3729" y="0"/>
                  <a:pt x="3726" y="0"/>
                  <a:pt x="3722" y="0"/>
                </a:cubicBezTo>
                <a:cubicBezTo>
                  <a:pt x="2537" y="9"/>
                  <a:pt x="3354" y="3089"/>
                  <a:pt x="3354" y="3089"/>
                </a:cubicBezTo>
                <a:cubicBezTo>
                  <a:pt x="3354" y="3089"/>
                  <a:pt x="2201" y="2129"/>
                  <a:pt x="1341" y="2129"/>
                </a:cubicBezTo>
                <a:cubicBezTo>
                  <a:pt x="988" y="2129"/>
                  <a:pt x="685" y="2290"/>
                  <a:pt x="531" y="2745"/>
                </a:cubicBezTo>
                <a:cubicBezTo>
                  <a:pt x="1" y="4310"/>
                  <a:pt x="4635" y="5892"/>
                  <a:pt x="4635" y="5892"/>
                </a:cubicBezTo>
                <a:cubicBezTo>
                  <a:pt x="4635" y="5892"/>
                  <a:pt x="6744" y="0"/>
                  <a:pt x="37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1"/>
          <p:cNvSpPr/>
          <p:nvPr/>
        </p:nvSpPr>
        <p:spPr>
          <a:xfrm>
            <a:off x="5657506" y="591871"/>
            <a:ext cx="232167" cy="291913"/>
          </a:xfrm>
          <a:custGeom>
            <a:avLst/>
            <a:gdLst/>
            <a:ahLst/>
            <a:cxnLst/>
            <a:rect l="l" t="t" r="r" b="b"/>
            <a:pathLst>
              <a:path w="4632" h="5824" extrusionOk="0">
                <a:moveTo>
                  <a:pt x="2341" y="0"/>
                </a:moveTo>
                <a:cubicBezTo>
                  <a:pt x="2311" y="0"/>
                  <a:pt x="2281" y="23"/>
                  <a:pt x="2271" y="68"/>
                </a:cubicBezTo>
                <a:cubicBezTo>
                  <a:pt x="1900" y="1890"/>
                  <a:pt x="1529" y="2278"/>
                  <a:pt x="1" y="2738"/>
                </a:cubicBezTo>
                <a:cubicBezTo>
                  <a:pt x="1619" y="3257"/>
                  <a:pt x="1926" y="3673"/>
                  <a:pt x="2288" y="5824"/>
                </a:cubicBezTo>
                <a:cubicBezTo>
                  <a:pt x="2690" y="3678"/>
                  <a:pt x="3002" y="3271"/>
                  <a:pt x="4632" y="2780"/>
                </a:cubicBezTo>
                <a:cubicBezTo>
                  <a:pt x="3111" y="2292"/>
                  <a:pt x="2749" y="1896"/>
                  <a:pt x="2411" y="74"/>
                </a:cubicBezTo>
                <a:cubicBezTo>
                  <a:pt x="2402" y="24"/>
                  <a:pt x="2372" y="0"/>
                  <a:pt x="23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1"/>
          <p:cNvSpPr/>
          <p:nvPr/>
        </p:nvSpPr>
        <p:spPr>
          <a:xfrm>
            <a:off x="2763974" y="4108263"/>
            <a:ext cx="710569" cy="494707"/>
          </a:xfrm>
          <a:custGeom>
            <a:avLst/>
            <a:gdLst/>
            <a:ahLst/>
            <a:cxnLst/>
            <a:rect l="l" t="t" r="r" b="b"/>
            <a:pathLst>
              <a:path w="14441" h="10054" extrusionOk="0">
                <a:moveTo>
                  <a:pt x="3682" y="0"/>
                </a:moveTo>
                <a:cubicBezTo>
                  <a:pt x="3479" y="0"/>
                  <a:pt x="3257" y="38"/>
                  <a:pt x="3014" y="119"/>
                </a:cubicBezTo>
                <a:cubicBezTo>
                  <a:pt x="1" y="1129"/>
                  <a:pt x="2958" y="10054"/>
                  <a:pt x="2958" y="10054"/>
                </a:cubicBezTo>
                <a:cubicBezTo>
                  <a:pt x="2958" y="10054"/>
                  <a:pt x="14441" y="6444"/>
                  <a:pt x="10917" y="1826"/>
                </a:cubicBezTo>
                <a:cubicBezTo>
                  <a:pt x="10698" y="1541"/>
                  <a:pt x="10420" y="1420"/>
                  <a:pt x="10107" y="1420"/>
                </a:cubicBezTo>
                <a:cubicBezTo>
                  <a:pt x="8437" y="1420"/>
                  <a:pt x="5770" y="4845"/>
                  <a:pt x="5770" y="4845"/>
                </a:cubicBezTo>
                <a:cubicBezTo>
                  <a:pt x="5770" y="4845"/>
                  <a:pt x="5989" y="0"/>
                  <a:pt x="3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1"/>
          <p:cNvSpPr/>
          <p:nvPr/>
        </p:nvSpPr>
        <p:spPr>
          <a:xfrm>
            <a:off x="911640" y="4106887"/>
            <a:ext cx="243417" cy="306006"/>
          </a:xfrm>
          <a:custGeom>
            <a:avLst/>
            <a:gdLst/>
            <a:ahLst/>
            <a:cxnLst/>
            <a:rect l="l" t="t" r="r" b="b"/>
            <a:pathLst>
              <a:path w="4947" h="6219" extrusionOk="0">
                <a:moveTo>
                  <a:pt x="2501" y="0"/>
                </a:moveTo>
                <a:cubicBezTo>
                  <a:pt x="2469" y="0"/>
                  <a:pt x="2437" y="25"/>
                  <a:pt x="2427" y="75"/>
                </a:cubicBezTo>
                <a:cubicBezTo>
                  <a:pt x="2025" y="2019"/>
                  <a:pt x="1632" y="2430"/>
                  <a:pt x="0" y="2921"/>
                </a:cubicBezTo>
                <a:cubicBezTo>
                  <a:pt x="1730" y="3476"/>
                  <a:pt x="2056" y="3919"/>
                  <a:pt x="2444" y="6218"/>
                </a:cubicBezTo>
                <a:cubicBezTo>
                  <a:pt x="2874" y="3925"/>
                  <a:pt x="3208" y="3490"/>
                  <a:pt x="4946" y="2968"/>
                </a:cubicBezTo>
                <a:cubicBezTo>
                  <a:pt x="3326" y="2444"/>
                  <a:pt x="2935" y="2025"/>
                  <a:pt x="2575" y="81"/>
                </a:cubicBezTo>
                <a:cubicBezTo>
                  <a:pt x="2567" y="27"/>
                  <a:pt x="2534" y="0"/>
                  <a:pt x="25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0" name="Google Shape;1340;p31"/>
          <p:cNvGrpSpPr/>
          <p:nvPr/>
        </p:nvGrpSpPr>
        <p:grpSpPr>
          <a:xfrm>
            <a:off x="3762148" y="3866806"/>
            <a:ext cx="1072280" cy="977649"/>
            <a:chOff x="824752" y="2645809"/>
            <a:chExt cx="638833" cy="582489"/>
          </a:xfrm>
        </p:grpSpPr>
        <p:sp>
          <p:nvSpPr>
            <p:cNvPr id="1341" name="Google Shape;1341;p31"/>
            <p:cNvSpPr/>
            <p:nvPr/>
          </p:nvSpPr>
          <p:spPr>
            <a:xfrm>
              <a:off x="824752" y="2685870"/>
              <a:ext cx="623766" cy="542427"/>
            </a:xfrm>
            <a:custGeom>
              <a:avLst/>
              <a:gdLst/>
              <a:ahLst/>
              <a:cxnLst/>
              <a:rect l="l" t="t" r="r" b="b"/>
              <a:pathLst>
                <a:path w="19540" h="16992" extrusionOk="0">
                  <a:moveTo>
                    <a:pt x="10493" y="0"/>
                  </a:moveTo>
                  <a:cubicBezTo>
                    <a:pt x="8931" y="0"/>
                    <a:pt x="7461" y="435"/>
                    <a:pt x="6456" y="1012"/>
                  </a:cubicBezTo>
                  <a:cubicBezTo>
                    <a:pt x="3694" y="2597"/>
                    <a:pt x="0" y="5847"/>
                    <a:pt x="2662" y="11343"/>
                  </a:cubicBezTo>
                  <a:cubicBezTo>
                    <a:pt x="4014" y="14140"/>
                    <a:pt x="5894" y="14827"/>
                    <a:pt x="7415" y="14827"/>
                  </a:cubicBezTo>
                  <a:cubicBezTo>
                    <a:pt x="8881" y="14827"/>
                    <a:pt x="10013" y="14188"/>
                    <a:pt x="10013" y="14188"/>
                  </a:cubicBezTo>
                  <a:lnTo>
                    <a:pt x="12066" y="16934"/>
                  </a:lnTo>
                  <a:cubicBezTo>
                    <a:pt x="12096" y="16973"/>
                    <a:pt x="12138" y="16991"/>
                    <a:pt x="12180" y="16991"/>
                  </a:cubicBezTo>
                  <a:cubicBezTo>
                    <a:pt x="12254" y="16991"/>
                    <a:pt x="12327" y="16934"/>
                    <a:pt x="12325" y="16844"/>
                  </a:cubicBezTo>
                  <a:lnTo>
                    <a:pt x="12203" y="13748"/>
                  </a:lnTo>
                  <a:cubicBezTo>
                    <a:pt x="12203" y="13748"/>
                    <a:pt x="19540" y="12227"/>
                    <a:pt x="17523" y="5568"/>
                  </a:cubicBezTo>
                  <a:cubicBezTo>
                    <a:pt x="16241" y="1333"/>
                    <a:pt x="13227" y="0"/>
                    <a:pt x="10493" y="0"/>
                  </a:cubicBezTo>
                  <a:close/>
                </a:path>
              </a:pathLst>
            </a:custGeom>
            <a:solidFill>
              <a:srgbClr val="000000">
                <a:alpha val="2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1"/>
            <p:cNvSpPr/>
            <p:nvPr/>
          </p:nvSpPr>
          <p:spPr>
            <a:xfrm>
              <a:off x="839787" y="2645809"/>
              <a:ext cx="623798" cy="542395"/>
            </a:xfrm>
            <a:custGeom>
              <a:avLst/>
              <a:gdLst/>
              <a:ahLst/>
              <a:cxnLst/>
              <a:rect l="l" t="t" r="r" b="b"/>
              <a:pathLst>
                <a:path w="19541" h="16991" extrusionOk="0">
                  <a:moveTo>
                    <a:pt x="10494" y="0"/>
                  </a:moveTo>
                  <a:cubicBezTo>
                    <a:pt x="8932" y="0"/>
                    <a:pt x="7461" y="435"/>
                    <a:pt x="6456" y="1012"/>
                  </a:cubicBezTo>
                  <a:cubicBezTo>
                    <a:pt x="3694" y="2596"/>
                    <a:pt x="1" y="5847"/>
                    <a:pt x="2662" y="11342"/>
                  </a:cubicBezTo>
                  <a:cubicBezTo>
                    <a:pt x="4015" y="14141"/>
                    <a:pt x="5894" y="14829"/>
                    <a:pt x="7414" y="14829"/>
                  </a:cubicBezTo>
                  <a:cubicBezTo>
                    <a:pt x="8881" y="14829"/>
                    <a:pt x="10013" y="14188"/>
                    <a:pt x="10013" y="14188"/>
                  </a:cubicBezTo>
                  <a:lnTo>
                    <a:pt x="12066" y="16933"/>
                  </a:lnTo>
                  <a:cubicBezTo>
                    <a:pt x="12096" y="16973"/>
                    <a:pt x="12138" y="16991"/>
                    <a:pt x="12180" y="16991"/>
                  </a:cubicBezTo>
                  <a:cubicBezTo>
                    <a:pt x="12254" y="16991"/>
                    <a:pt x="12327" y="16933"/>
                    <a:pt x="12323" y="16844"/>
                  </a:cubicBezTo>
                  <a:lnTo>
                    <a:pt x="12203" y="13747"/>
                  </a:lnTo>
                  <a:cubicBezTo>
                    <a:pt x="12203" y="13747"/>
                    <a:pt x="19540" y="12227"/>
                    <a:pt x="17523" y="5568"/>
                  </a:cubicBezTo>
                  <a:cubicBezTo>
                    <a:pt x="16241" y="1333"/>
                    <a:pt x="13228" y="0"/>
                    <a:pt x="10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1"/>
            <p:cNvSpPr/>
            <p:nvPr/>
          </p:nvSpPr>
          <p:spPr>
            <a:xfrm>
              <a:off x="990297" y="2721558"/>
              <a:ext cx="289537" cy="282163"/>
            </a:xfrm>
            <a:custGeom>
              <a:avLst/>
              <a:gdLst/>
              <a:ahLst/>
              <a:cxnLst/>
              <a:rect l="l" t="t" r="r" b="b"/>
              <a:pathLst>
                <a:path w="9070" h="8839" extrusionOk="0">
                  <a:moveTo>
                    <a:pt x="6869" y="0"/>
                  </a:moveTo>
                  <a:cubicBezTo>
                    <a:pt x="4288" y="1125"/>
                    <a:pt x="2536" y="3722"/>
                    <a:pt x="0" y="4924"/>
                  </a:cubicBezTo>
                  <a:cubicBezTo>
                    <a:pt x="731" y="6230"/>
                    <a:pt x="1465" y="7533"/>
                    <a:pt x="2202" y="8838"/>
                  </a:cubicBezTo>
                  <a:cubicBezTo>
                    <a:pt x="4735" y="7633"/>
                    <a:pt x="6487" y="5036"/>
                    <a:pt x="9070" y="3914"/>
                  </a:cubicBezTo>
                  <a:cubicBezTo>
                    <a:pt x="8339" y="2609"/>
                    <a:pt x="7605" y="1306"/>
                    <a:pt x="6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1"/>
            <p:cNvSpPr/>
            <p:nvPr/>
          </p:nvSpPr>
          <p:spPr>
            <a:xfrm>
              <a:off x="1018420" y="2732603"/>
              <a:ext cx="210752" cy="248485"/>
            </a:xfrm>
            <a:custGeom>
              <a:avLst/>
              <a:gdLst/>
              <a:ahLst/>
              <a:cxnLst/>
              <a:rect l="l" t="t" r="r" b="b"/>
              <a:pathLst>
                <a:path w="6602" h="7784" extrusionOk="0">
                  <a:moveTo>
                    <a:pt x="5307" y="0"/>
                  </a:moveTo>
                  <a:cubicBezTo>
                    <a:pt x="5204" y="59"/>
                    <a:pt x="5103" y="120"/>
                    <a:pt x="5003" y="182"/>
                  </a:cubicBezTo>
                  <a:cubicBezTo>
                    <a:pt x="4724" y="352"/>
                    <a:pt x="4453" y="539"/>
                    <a:pt x="4188" y="734"/>
                  </a:cubicBezTo>
                  <a:cubicBezTo>
                    <a:pt x="4091" y="804"/>
                    <a:pt x="3999" y="876"/>
                    <a:pt x="3904" y="949"/>
                  </a:cubicBezTo>
                  <a:cubicBezTo>
                    <a:pt x="3848" y="1217"/>
                    <a:pt x="3792" y="1493"/>
                    <a:pt x="3736" y="1769"/>
                  </a:cubicBezTo>
                  <a:cubicBezTo>
                    <a:pt x="3692" y="1984"/>
                    <a:pt x="3650" y="2204"/>
                    <a:pt x="3608" y="2425"/>
                  </a:cubicBezTo>
                  <a:cubicBezTo>
                    <a:pt x="3530" y="2829"/>
                    <a:pt x="3455" y="3236"/>
                    <a:pt x="3377" y="3644"/>
                  </a:cubicBezTo>
                  <a:cubicBezTo>
                    <a:pt x="3064" y="3571"/>
                    <a:pt x="2749" y="3496"/>
                    <a:pt x="2436" y="3418"/>
                  </a:cubicBezTo>
                  <a:cubicBezTo>
                    <a:pt x="2255" y="3373"/>
                    <a:pt x="2068" y="3328"/>
                    <a:pt x="1887" y="3281"/>
                  </a:cubicBezTo>
                  <a:cubicBezTo>
                    <a:pt x="1697" y="3234"/>
                    <a:pt x="1507" y="3183"/>
                    <a:pt x="1315" y="3136"/>
                  </a:cubicBezTo>
                  <a:cubicBezTo>
                    <a:pt x="1226" y="3206"/>
                    <a:pt x="1139" y="3278"/>
                    <a:pt x="1047" y="3348"/>
                  </a:cubicBezTo>
                  <a:cubicBezTo>
                    <a:pt x="799" y="3540"/>
                    <a:pt x="545" y="3727"/>
                    <a:pt x="288" y="3903"/>
                  </a:cubicBezTo>
                  <a:cubicBezTo>
                    <a:pt x="193" y="3970"/>
                    <a:pt x="99" y="4031"/>
                    <a:pt x="1" y="4090"/>
                  </a:cubicBezTo>
                  <a:cubicBezTo>
                    <a:pt x="458" y="4241"/>
                    <a:pt x="905" y="4375"/>
                    <a:pt x="1348" y="4500"/>
                  </a:cubicBezTo>
                  <a:cubicBezTo>
                    <a:pt x="1521" y="4548"/>
                    <a:pt x="1692" y="4598"/>
                    <a:pt x="1867" y="4642"/>
                  </a:cubicBezTo>
                  <a:cubicBezTo>
                    <a:pt x="2289" y="4754"/>
                    <a:pt x="2707" y="4863"/>
                    <a:pt x="3126" y="4963"/>
                  </a:cubicBezTo>
                  <a:cubicBezTo>
                    <a:pt x="3078" y="5220"/>
                    <a:pt x="3028" y="5477"/>
                    <a:pt x="2975" y="5730"/>
                  </a:cubicBezTo>
                  <a:lnTo>
                    <a:pt x="2841" y="6400"/>
                  </a:lnTo>
                  <a:cubicBezTo>
                    <a:pt x="2741" y="6871"/>
                    <a:pt x="2637" y="7335"/>
                    <a:pt x="2529" y="7784"/>
                  </a:cubicBezTo>
                  <a:cubicBezTo>
                    <a:pt x="2626" y="7717"/>
                    <a:pt x="2721" y="7647"/>
                    <a:pt x="2819" y="7577"/>
                  </a:cubicBezTo>
                  <a:cubicBezTo>
                    <a:pt x="3084" y="7388"/>
                    <a:pt x="3346" y="7181"/>
                    <a:pt x="3600" y="6972"/>
                  </a:cubicBezTo>
                  <a:cubicBezTo>
                    <a:pt x="3658" y="6927"/>
                    <a:pt x="3714" y="6877"/>
                    <a:pt x="3773" y="6830"/>
                  </a:cubicBezTo>
                  <a:cubicBezTo>
                    <a:pt x="3809" y="6802"/>
                    <a:pt x="3843" y="6774"/>
                    <a:pt x="3879" y="6740"/>
                  </a:cubicBezTo>
                  <a:cubicBezTo>
                    <a:pt x="3907" y="6595"/>
                    <a:pt x="3935" y="6445"/>
                    <a:pt x="3962" y="6294"/>
                  </a:cubicBezTo>
                  <a:cubicBezTo>
                    <a:pt x="4032" y="5940"/>
                    <a:pt x="4099" y="5580"/>
                    <a:pt x="4166" y="5220"/>
                  </a:cubicBezTo>
                  <a:cubicBezTo>
                    <a:pt x="4520" y="5304"/>
                    <a:pt x="4875" y="5393"/>
                    <a:pt x="5232" y="5479"/>
                  </a:cubicBezTo>
                  <a:lnTo>
                    <a:pt x="5316" y="5499"/>
                  </a:lnTo>
                  <a:cubicBezTo>
                    <a:pt x="5402" y="5426"/>
                    <a:pt x="5494" y="5351"/>
                    <a:pt x="5581" y="5276"/>
                  </a:cubicBezTo>
                  <a:cubicBezTo>
                    <a:pt x="5586" y="5281"/>
                    <a:pt x="5597" y="5281"/>
                    <a:pt x="5606" y="5284"/>
                  </a:cubicBezTo>
                  <a:cubicBezTo>
                    <a:pt x="5603" y="5276"/>
                    <a:pt x="5597" y="5273"/>
                    <a:pt x="5594" y="5267"/>
                  </a:cubicBezTo>
                  <a:cubicBezTo>
                    <a:pt x="5832" y="5064"/>
                    <a:pt x="6072" y="4871"/>
                    <a:pt x="6320" y="4687"/>
                  </a:cubicBezTo>
                  <a:cubicBezTo>
                    <a:pt x="6412" y="4617"/>
                    <a:pt x="6501" y="4550"/>
                    <a:pt x="6602" y="4486"/>
                  </a:cubicBezTo>
                  <a:cubicBezTo>
                    <a:pt x="6222" y="4375"/>
                    <a:pt x="5843" y="4269"/>
                    <a:pt x="5469" y="4168"/>
                  </a:cubicBezTo>
                  <a:cubicBezTo>
                    <a:pt x="5299" y="4124"/>
                    <a:pt x="5123" y="4076"/>
                    <a:pt x="4953" y="4034"/>
                  </a:cubicBezTo>
                  <a:cubicBezTo>
                    <a:pt x="4774" y="3990"/>
                    <a:pt x="4601" y="3945"/>
                    <a:pt x="4423" y="3903"/>
                  </a:cubicBezTo>
                  <a:cubicBezTo>
                    <a:pt x="4532" y="3331"/>
                    <a:pt x="4646" y="2759"/>
                    <a:pt x="4763" y="2204"/>
                  </a:cubicBezTo>
                  <a:cubicBezTo>
                    <a:pt x="4813" y="1981"/>
                    <a:pt x="4861" y="1766"/>
                    <a:pt x="4911" y="1549"/>
                  </a:cubicBezTo>
                  <a:cubicBezTo>
                    <a:pt x="5034" y="1016"/>
                    <a:pt x="5165" y="500"/>
                    <a:pt x="5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1"/>
            <p:cNvSpPr/>
            <p:nvPr/>
          </p:nvSpPr>
          <p:spPr>
            <a:xfrm>
              <a:off x="1027422" y="2738381"/>
              <a:ext cx="193099" cy="236131"/>
            </a:xfrm>
            <a:custGeom>
              <a:avLst/>
              <a:gdLst/>
              <a:ahLst/>
              <a:cxnLst/>
              <a:rect l="l" t="t" r="r" b="b"/>
              <a:pathLst>
                <a:path w="6049" h="7397" extrusionOk="0">
                  <a:moveTo>
                    <a:pt x="4718" y="1"/>
                  </a:moveTo>
                  <a:lnTo>
                    <a:pt x="4718" y="1"/>
                  </a:lnTo>
                  <a:cubicBezTo>
                    <a:pt x="4439" y="171"/>
                    <a:pt x="4171" y="355"/>
                    <a:pt x="3906" y="550"/>
                  </a:cubicBezTo>
                  <a:cubicBezTo>
                    <a:pt x="3806" y="997"/>
                    <a:pt x="3711" y="1451"/>
                    <a:pt x="3622" y="1909"/>
                  </a:cubicBezTo>
                  <a:cubicBezTo>
                    <a:pt x="3574" y="2124"/>
                    <a:pt x="3533" y="2344"/>
                    <a:pt x="3491" y="2564"/>
                  </a:cubicBezTo>
                  <a:cubicBezTo>
                    <a:pt x="3413" y="2972"/>
                    <a:pt x="3335" y="3382"/>
                    <a:pt x="3259" y="3795"/>
                  </a:cubicBezTo>
                  <a:cubicBezTo>
                    <a:pt x="2944" y="3719"/>
                    <a:pt x="2634" y="3644"/>
                    <a:pt x="2325" y="3569"/>
                  </a:cubicBezTo>
                  <a:cubicBezTo>
                    <a:pt x="2143" y="3521"/>
                    <a:pt x="1962" y="3477"/>
                    <a:pt x="1775" y="3432"/>
                  </a:cubicBezTo>
                  <a:cubicBezTo>
                    <a:pt x="1440" y="3346"/>
                    <a:pt x="1103" y="3256"/>
                    <a:pt x="762" y="3167"/>
                  </a:cubicBezTo>
                  <a:cubicBezTo>
                    <a:pt x="514" y="3359"/>
                    <a:pt x="260" y="3546"/>
                    <a:pt x="1" y="3722"/>
                  </a:cubicBezTo>
                  <a:cubicBezTo>
                    <a:pt x="450" y="3862"/>
                    <a:pt x="893" y="3987"/>
                    <a:pt x="1334" y="4104"/>
                  </a:cubicBezTo>
                  <a:cubicBezTo>
                    <a:pt x="1507" y="4152"/>
                    <a:pt x="1677" y="4196"/>
                    <a:pt x="1850" y="4241"/>
                  </a:cubicBezTo>
                  <a:cubicBezTo>
                    <a:pt x="2272" y="4350"/>
                    <a:pt x="2693" y="4453"/>
                    <a:pt x="3111" y="4556"/>
                  </a:cubicBezTo>
                  <a:cubicBezTo>
                    <a:pt x="3067" y="4810"/>
                    <a:pt x="3016" y="5064"/>
                    <a:pt x="2969" y="5315"/>
                  </a:cubicBezTo>
                  <a:cubicBezTo>
                    <a:pt x="2927" y="5541"/>
                    <a:pt x="2883" y="5770"/>
                    <a:pt x="2835" y="5993"/>
                  </a:cubicBezTo>
                  <a:cubicBezTo>
                    <a:pt x="2738" y="6470"/>
                    <a:pt x="2640" y="6936"/>
                    <a:pt x="2537" y="7396"/>
                  </a:cubicBezTo>
                  <a:cubicBezTo>
                    <a:pt x="2802" y="7207"/>
                    <a:pt x="3064" y="7000"/>
                    <a:pt x="3318" y="6791"/>
                  </a:cubicBezTo>
                  <a:cubicBezTo>
                    <a:pt x="3340" y="6679"/>
                    <a:pt x="3362" y="6565"/>
                    <a:pt x="3385" y="6448"/>
                  </a:cubicBezTo>
                  <a:cubicBezTo>
                    <a:pt x="3427" y="6233"/>
                    <a:pt x="3468" y="6013"/>
                    <a:pt x="3510" y="5792"/>
                  </a:cubicBezTo>
                  <a:cubicBezTo>
                    <a:pt x="3580" y="5435"/>
                    <a:pt x="3650" y="5067"/>
                    <a:pt x="3717" y="4704"/>
                  </a:cubicBezTo>
                  <a:cubicBezTo>
                    <a:pt x="4068" y="4788"/>
                    <a:pt x="4420" y="4872"/>
                    <a:pt x="4771" y="4961"/>
                  </a:cubicBezTo>
                  <a:cubicBezTo>
                    <a:pt x="4947" y="5005"/>
                    <a:pt x="5123" y="5047"/>
                    <a:pt x="5299" y="5092"/>
                  </a:cubicBezTo>
                  <a:cubicBezTo>
                    <a:pt x="5304" y="5095"/>
                    <a:pt x="5315" y="5095"/>
                    <a:pt x="5324" y="5100"/>
                  </a:cubicBezTo>
                  <a:cubicBezTo>
                    <a:pt x="5321" y="5092"/>
                    <a:pt x="5315" y="5089"/>
                    <a:pt x="5312" y="5081"/>
                  </a:cubicBezTo>
                  <a:cubicBezTo>
                    <a:pt x="5550" y="4883"/>
                    <a:pt x="5792" y="4690"/>
                    <a:pt x="6049" y="4509"/>
                  </a:cubicBezTo>
                  <a:cubicBezTo>
                    <a:pt x="5672" y="4400"/>
                    <a:pt x="5299" y="4300"/>
                    <a:pt x="4925" y="4205"/>
                  </a:cubicBezTo>
                  <a:cubicBezTo>
                    <a:pt x="4755" y="4160"/>
                    <a:pt x="4584" y="4118"/>
                    <a:pt x="4411" y="4076"/>
                  </a:cubicBezTo>
                  <a:cubicBezTo>
                    <a:pt x="4230" y="4032"/>
                    <a:pt x="4049" y="3990"/>
                    <a:pt x="3867" y="3945"/>
                  </a:cubicBezTo>
                  <a:cubicBezTo>
                    <a:pt x="3976" y="3373"/>
                    <a:pt x="4085" y="2804"/>
                    <a:pt x="4199" y="2246"/>
                  </a:cubicBezTo>
                  <a:cubicBezTo>
                    <a:pt x="4244" y="2023"/>
                    <a:pt x="4291" y="1803"/>
                    <a:pt x="4339" y="1582"/>
                  </a:cubicBezTo>
                  <a:cubicBezTo>
                    <a:pt x="4459" y="1038"/>
                    <a:pt x="4584" y="508"/>
                    <a:pt x="4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1"/>
            <p:cNvSpPr/>
            <p:nvPr/>
          </p:nvSpPr>
          <p:spPr>
            <a:xfrm>
              <a:off x="1001246" y="2751660"/>
              <a:ext cx="262499" cy="229523"/>
            </a:xfrm>
            <a:custGeom>
              <a:avLst/>
              <a:gdLst/>
              <a:ahLst/>
              <a:cxnLst/>
              <a:rect l="l" t="t" r="r" b="b"/>
              <a:pathLst>
                <a:path w="8223" h="7190" extrusionOk="0">
                  <a:moveTo>
                    <a:pt x="7064" y="0"/>
                  </a:moveTo>
                  <a:cubicBezTo>
                    <a:pt x="7064" y="3"/>
                    <a:pt x="7059" y="3"/>
                    <a:pt x="7059" y="3"/>
                  </a:cubicBezTo>
                  <a:cubicBezTo>
                    <a:pt x="6484" y="257"/>
                    <a:pt x="5951" y="583"/>
                    <a:pt x="5441" y="949"/>
                  </a:cubicBezTo>
                  <a:cubicBezTo>
                    <a:pt x="5343" y="1019"/>
                    <a:pt x="5251" y="1091"/>
                    <a:pt x="5153" y="1164"/>
                  </a:cubicBezTo>
                  <a:cubicBezTo>
                    <a:pt x="4938" y="1325"/>
                    <a:pt x="4735" y="1493"/>
                    <a:pt x="4528" y="1663"/>
                  </a:cubicBezTo>
                  <a:cubicBezTo>
                    <a:pt x="4500" y="1607"/>
                    <a:pt x="4470" y="1549"/>
                    <a:pt x="4436" y="1493"/>
                  </a:cubicBezTo>
                  <a:cubicBezTo>
                    <a:pt x="4378" y="1387"/>
                    <a:pt x="4322" y="1281"/>
                    <a:pt x="4266" y="1175"/>
                  </a:cubicBezTo>
                  <a:cubicBezTo>
                    <a:pt x="4180" y="1016"/>
                    <a:pt x="4093" y="854"/>
                    <a:pt x="4009" y="695"/>
                  </a:cubicBezTo>
                  <a:cubicBezTo>
                    <a:pt x="3898" y="784"/>
                    <a:pt x="3786" y="876"/>
                    <a:pt x="3677" y="968"/>
                  </a:cubicBezTo>
                  <a:cubicBezTo>
                    <a:pt x="3287" y="1303"/>
                    <a:pt x="2899" y="1646"/>
                    <a:pt x="2511" y="1981"/>
                  </a:cubicBezTo>
                  <a:cubicBezTo>
                    <a:pt x="2405" y="2076"/>
                    <a:pt x="2294" y="2168"/>
                    <a:pt x="2185" y="2260"/>
                  </a:cubicBezTo>
                  <a:lnTo>
                    <a:pt x="2414" y="2690"/>
                  </a:lnTo>
                  <a:cubicBezTo>
                    <a:pt x="2475" y="2796"/>
                    <a:pt x="2534" y="2907"/>
                    <a:pt x="2592" y="3019"/>
                  </a:cubicBezTo>
                  <a:cubicBezTo>
                    <a:pt x="2631" y="3094"/>
                    <a:pt x="2670" y="3164"/>
                    <a:pt x="2707" y="3236"/>
                  </a:cubicBezTo>
                  <a:cubicBezTo>
                    <a:pt x="2523" y="3390"/>
                    <a:pt x="2338" y="3543"/>
                    <a:pt x="2149" y="3694"/>
                  </a:cubicBezTo>
                  <a:lnTo>
                    <a:pt x="1878" y="3903"/>
                  </a:lnTo>
                  <a:cubicBezTo>
                    <a:pt x="1351" y="4302"/>
                    <a:pt x="801" y="4665"/>
                    <a:pt x="204" y="4949"/>
                  </a:cubicBezTo>
                  <a:cubicBezTo>
                    <a:pt x="137" y="4983"/>
                    <a:pt x="67" y="5011"/>
                    <a:pt x="1" y="5041"/>
                  </a:cubicBezTo>
                  <a:cubicBezTo>
                    <a:pt x="70" y="5167"/>
                    <a:pt x="137" y="5292"/>
                    <a:pt x="207" y="5424"/>
                  </a:cubicBezTo>
                  <a:lnTo>
                    <a:pt x="949" y="6805"/>
                  </a:lnTo>
                  <a:lnTo>
                    <a:pt x="1158" y="7190"/>
                  </a:lnTo>
                  <a:cubicBezTo>
                    <a:pt x="1242" y="7156"/>
                    <a:pt x="1323" y="7117"/>
                    <a:pt x="1404" y="7078"/>
                  </a:cubicBezTo>
                  <a:cubicBezTo>
                    <a:pt x="2112" y="6740"/>
                    <a:pt x="2757" y="6294"/>
                    <a:pt x="3376" y="5803"/>
                  </a:cubicBezTo>
                  <a:cubicBezTo>
                    <a:pt x="3471" y="5730"/>
                    <a:pt x="3566" y="5652"/>
                    <a:pt x="3655" y="5577"/>
                  </a:cubicBezTo>
                  <a:cubicBezTo>
                    <a:pt x="3725" y="5516"/>
                    <a:pt x="3800" y="5457"/>
                    <a:pt x="3870" y="5398"/>
                  </a:cubicBezTo>
                  <a:cubicBezTo>
                    <a:pt x="3984" y="5608"/>
                    <a:pt x="4096" y="5820"/>
                    <a:pt x="4208" y="6029"/>
                  </a:cubicBezTo>
                  <a:lnTo>
                    <a:pt x="4311" y="6227"/>
                  </a:lnTo>
                  <a:cubicBezTo>
                    <a:pt x="4347" y="6199"/>
                    <a:pt x="4381" y="6171"/>
                    <a:pt x="4417" y="6141"/>
                  </a:cubicBezTo>
                  <a:cubicBezTo>
                    <a:pt x="4489" y="6079"/>
                    <a:pt x="4567" y="6015"/>
                    <a:pt x="4640" y="5954"/>
                  </a:cubicBezTo>
                  <a:cubicBezTo>
                    <a:pt x="5031" y="5619"/>
                    <a:pt x="5413" y="5276"/>
                    <a:pt x="5803" y="4941"/>
                  </a:cubicBezTo>
                  <a:cubicBezTo>
                    <a:pt x="5823" y="4927"/>
                    <a:pt x="5837" y="4913"/>
                    <a:pt x="5854" y="4899"/>
                  </a:cubicBezTo>
                  <a:cubicBezTo>
                    <a:pt x="5940" y="4827"/>
                    <a:pt x="6032" y="4748"/>
                    <a:pt x="6119" y="4676"/>
                  </a:cubicBezTo>
                  <a:cubicBezTo>
                    <a:pt x="6124" y="4679"/>
                    <a:pt x="6135" y="4679"/>
                    <a:pt x="6144" y="4684"/>
                  </a:cubicBezTo>
                  <a:cubicBezTo>
                    <a:pt x="6141" y="4676"/>
                    <a:pt x="6135" y="4673"/>
                    <a:pt x="6132" y="4665"/>
                  </a:cubicBezTo>
                  <a:cubicBezTo>
                    <a:pt x="5982" y="4386"/>
                    <a:pt x="5834" y="4107"/>
                    <a:pt x="5686" y="3825"/>
                  </a:cubicBezTo>
                  <a:cubicBezTo>
                    <a:pt x="5700" y="3811"/>
                    <a:pt x="5717" y="3797"/>
                    <a:pt x="5734" y="3783"/>
                  </a:cubicBezTo>
                  <a:cubicBezTo>
                    <a:pt x="5823" y="3711"/>
                    <a:pt x="5909" y="3638"/>
                    <a:pt x="5999" y="3568"/>
                  </a:cubicBezTo>
                  <a:cubicBezTo>
                    <a:pt x="6693" y="3013"/>
                    <a:pt x="7416" y="2511"/>
                    <a:pt x="8222" y="2151"/>
                  </a:cubicBezTo>
                  <a:cubicBezTo>
                    <a:pt x="8152" y="2026"/>
                    <a:pt x="8085" y="1897"/>
                    <a:pt x="8016" y="1772"/>
                  </a:cubicBezTo>
                  <a:lnTo>
                    <a:pt x="7274" y="391"/>
                  </a:lnTo>
                  <a:cubicBezTo>
                    <a:pt x="7248" y="341"/>
                    <a:pt x="7221" y="296"/>
                    <a:pt x="7195" y="249"/>
                  </a:cubicBezTo>
                  <a:cubicBezTo>
                    <a:pt x="7154" y="165"/>
                    <a:pt x="7109" y="84"/>
                    <a:pt x="70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1"/>
            <p:cNvSpPr/>
            <p:nvPr/>
          </p:nvSpPr>
          <p:spPr>
            <a:xfrm>
              <a:off x="1007758" y="2764110"/>
              <a:ext cx="250368" cy="204783"/>
            </a:xfrm>
            <a:custGeom>
              <a:avLst/>
              <a:gdLst/>
              <a:ahLst/>
              <a:cxnLst/>
              <a:rect l="l" t="t" r="r" b="b"/>
              <a:pathLst>
                <a:path w="7843" h="6415" extrusionOk="0">
                  <a:moveTo>
                    <a:pt x="7072" y="1"/>
                  </a:moveTo>
                  <a:cubicBezTo>
                    <a:pt x="6361" y="310"/>
                    <a:pt x="5711" y="737"/>
                    <a:pt x="5092" y="1212"/>
                  </a:cubicBezTo>
                  <a:cubicBezTo>
                    <a:pt x="4994" y="1284"/>
                    <a:pt x="4899" y="1357"/>
                    <a:pt x="4804" y="1435"/>
                  </a:cubicBezTo>
                  <a:cubicBezTo>
                    <a:pt x="4603" y="1597"/>
                    <a:pt x="4400" y="1764"/>
                    <a:pt x="4202" y="1937"/>
                  </a:cubicBezTo>
                  <a:cubicBezTo>
                    <a:pt x="4171" y="1873"/>
                    <a:pt x="4135" y="1814"/>
                    <a:pt x="4104" y="1750"/>
                  </a:cubicBezTo>
                  <a:cubicBezTo>
                    <a:pt x="4045" y="1647"/>
                    <a:pt x="3990" y="1538"/>
                    <a:pt x="3934" y="1435"/>
                  </a:cubicBezTo>
                  <a:lnTo>
                    <a:pt x="3473" y="576"/>
                  </a:lnTo>
                  <a:cubicBezTo>
                    <a:pt x="3083" y="910"/>
                    <a:pt x="2695" y="1253"/>
                    <a:pt x="2307" y="1588"/>
                  </a:cubicBezTo>
                  <a:cubicBezTo>
                    <a:pt x="2458" y="1870"/>
                    <a:pt x="2609" y="2149"/>
                    <a:pt x="2759" y="2431"/>
                  </a:cubicBezTo>
                  <a:cubicBezTo>
                    <a:pt x="2818" y="2540"/>
                    <a:pt x="2876" y="2651"/>
                    <a:pt x="2935" y="2763"/>
                  </a:cubicBezTo>
                  <a:cubicBezTo>
                    <a:pt x="2971" y="2824"/>
                    <a:pt x="3002" y="2888"/>
                    <a:pt x="3038" y="2950"/>
                  </a:cubicBezTo>
                  <a:cubicBezTo>
                    <a:pt x="2846" y="3117"/>
                    <a:pt x="2656" y="3279"/>
                    <a:pt x="2461" y="3438"/>
                  </a:cubicBezTo>
                  <a:cubicBezTo>
                    <a:pt x="2372" y="3513"/>
                    <a:pt x="2285" y="3583"/>
                    <a:pt x="2193" y="3655"/>
                  </a:cubicBezTo>
                  <a:cubicBezTo>
                    <a:pt x="1568" y="4149"/>
                    <a:pt x="921" y="4601"/>
                    <a:pt x="209" y="4939"/>
                  </a:cubicBezTo>
                  <a:lnTo>
                    <a:pt x="0" y="5034"/>
                  </a:lnTo>
                  <a:lnTo>
                    <a:pt x="742" y="6415"/>
                  </a:lnTo>
                  <a:cubicBezTo>
                    <a:pt x="823" y="6378"/>
                    <a:pt x="904" y="6345"/>
                    <a:pt x="979" y="6306"/>
                  </a:cubicBezTo>
                  <a:cubicBezTo>
                    <a:pt x="1825" y="5904"/>
                    <a:pt x="2578" y="5346"/>
                    <a:pt x="3306" y="4743"/>
                  </a:cubicBezTo>
                  <a:cubicBezTo>
                    <a:pt x="3395" y="4671"/>
                    <a:pt x="3490" y="4590"/>
                    <a:pt x="3582" y="4512"/>
                  </a:cubicBezTo>
                  <a:cubicBezTo>
                    <a:pt x="3646" y="4456"/>
                    <a:pt x="3713" y="4398"/>
                    <a:pt x="3780" y="4342"/>
                  </a:cubicBezTo>
                  <a:cubicBezTo>
                    <a:pt x="3895" y="4557"/>
                    <a:pt x="4012" y="4771"/>
                    <a:pt x="4126" y="4986"/>
                  </a:cubicBezTo>
                  <a:cubicBezTo>
                    <a:pt x="4185" y="5092"/>
                    <a:pt x="4241" y="5201"/>
                    <a:pt x="4296" y="5304"/>
                  </a:cubicBezTo>
                  <a:cubicBezTo>
                    <a:pt x="4341" y="5391"/>
                    <a:pt x="4389" y="5474"/>
                    <a:pt x="4433" y="5564"/>
                  </a:cubicBezTo>
                  <a:cubicBezTo>
                    <a:pt x="4824" y="5229"/>
                    <a:pt x="5206" y="4886"/>
                    <a:pt x="5597" y="4551"/>
                  </a:cubicBezTo>
                  <a:lnTo>
                    <a:pt x="5566" y="4487"/>
                  </a:lnTo>
                  <a:lnTo>
                    <a:pt x="5387" y="4155"/>
                  </a:lnTo>
                  <a:cubicBezTo>
                    <a:pt x="5239" y="3879"/>
                    <a:pt x="5092" y="3602"/>
                    <a:pt x="4946" y="3326"/>
                  </a:cubicBezTo>
                  <a:cubicBezTo>
                    <a:pt x="4969" y="3309"/>
                    <a:pt x="4994" y="3290"/>
                    <a:pt x="5019" y="3268"/>
                  </a:cubicBezTo>
                  <a:cubicBezTo>
                    <a:pt x="5103" y="3195"/>
                    <a:pt x="5192" y="3117"/>
                    <a:pt x="5278" y="3044"/>
                  </a:cubicBezTo>
                  <a:cubicBezTo>
                    <a:pt x="6068" y="2392"/>
                    <a:pt x="6888" y="1792"/>
                    <a:pt x="7814" y="1382"/>
                  </a:cubicBezTo>
                  <a:cubicBezTo>
                    <a:pt x="7823" y="1373"/>
                    <a:pt x="7831" y="1371"/>
                    <a:pt x="7842" y="1368"/>
                  </a:cubicBezTo>
                  <a:cubicBezTo>
                    <a:pt x="7588" y="910"/>
                    <a:pt x="7329" y="458"/>
                    <a:pt x="7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1"/>
            <p:cNvSpPr/>
            <p:nvPr/>
          </p:nvSpPr>
          <p:spPr>
            <a:xfrm>
              <a:off x="983626" y="2872674"/>
              <a:ext cx="121497" cy="206826"/>
            </a:xfrm>
            <a:custGeom>
              <a:avLst/>
              <a:gdLst/>
              <a:ahLst/>
              <a:cxnLst/>
              <a:rect l="l" t="t" r="r" b="b"/>
              <a:pathLst>
                <a:path w="3806" h="6479" extrusionOk="0">
                  <a:moveTo>
                    <a:pt x="211" y="1"/>
                  </a:moveTo>
                  <a:cubicBezTo>
                    <a:pt x="180" y="1"/>
                    <a:pt x="149" y="8"/>
                    <a:pt x="120" y="23"/>
                  </a:cubicBezTo>
                  <a:cubicBezTo>
                    <a:pt x="31" y="76"/>
                    <a:pt x="0" y="187"/>
                    <a:pt x="48" y="280"/>
                  </a:cubicBezTo>
                  <a:lnTo>
                    <a:pt x="3426" y="6381"/>
                  </a:lnTo>
                  <a:cubicBezTo>
                    <a:pt x="3462" y="6445"/>
                    <a:pt x="3524" y="6478"/>
                    <a:pt x="3591" y="6478"/>
                  </a:cubicBezTo>
                  <a:cubicBezTo>
                    <a:pt x="3619" y="6478"/>
                    <a:pt x="3655" y="6473"/>
                    <a:pt x="3683" y="6453"/>
                  </a:cubicBezTo>
                  <a:cubicBezTo>
                    <a:pt x="3772" y="6403"/>
                    <a:pt x="3805" y="6289"/>
                    <a:pt x="3755" y="6199"/>
                  </a:cubicBezTo>
                  <a:lnTo>
                    <a:pt x="377" y="95"/>
                  </a:lnTo>
                  <a:cubicBezTo>
                    <a:pt x="341" y="34"/>
                    <a:pt x="27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9" name="Google Shape;1349;p31"/>
          <p:cNvSpPr/>
          <p:nvPr/>
        </p:nvSpPr>
        <p:spPr>
          <a:xfrm>
            <a:off x="2030438" y="788025"/>
            <a:ext cx="1125000" cy="241675"/>
          </a:xfrm>
          <a:custGeom>
            <a:avLst/>
            <a:gdLst/>
            <a:ahLst/>
            <a:cxnLst/>
            <a:rect l="l" t="t" r="r" b="b"/>
            <a:pathLst>
              <a:path w="45000" h="9667" extrusionOk="0">
                <a:moveTo>
                  <a:pt x="24347" y="0"/>
                </a:moveTo>
                <a:cubicBezTo>
                  <a:pt x="19242" y="0"/>
                  <a:pt x="15065" y="3959"/>
                  <a:pt x="14706" y="8969"/>
                </a:cubicBezTo>
                <a:cubicBezTo>
                  <a:pt x="13885" y="5713"/>
                  <a:pt x="10937" y="3303"/>
                  <a:pt x="7424" y="3303"/>
                </a:cubicBezTo>
                <a:cubicBezTo>
                  <a:pt x="3666" y="3303"/>
                  <a:pt x="550" y="6065"/>
                  <a:pt x="1" y="9667"/>
                </a:cubicBezTo>
                <a:lnTo>
                  <a:pt x="45000" y="9667"/>
                </a:lnTo>
                <a:cubicBezTo>
                  <a:pt x="45000" y="6601"/>
                  <a:pt x="42509" y="4112"/>
                  <a:pt x="39440" y="4112"/>
                </a:cubicBezTo>
                <a:cubicBezTo>
                  <a:pt x="36698" y="4112"/>
                  <a:pt x="34413" y="6104"/>
                  <a:pt x="33966" y="8724"/>
                </a:cubicBezTo>
                <a:cubicBezTo>
                  <a:pt x="33489" y="3830"/>
                  <a:pt x="29366" y="0"/>
                  <a:pt x="243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0" name="Google Shape;1350;p31"/>
          <p:cNvGrpSpPr/>
          <p:nvPr/>
        </p:nvGrpSpPr>
        <p:grpSpPr>
          <a:xfrm>
            <a:off x="3474545" y="558198"/>
            <a:ext cx="332871" cy="367608"/>
            <a:chOff x="1468417" y="2737328"/>
            <a:chExt cx="229108" cy="253017"/>
          </a:xfrm>
        </p:grpSpPr>
        <p:sp>
          <p:nvSpPr>
            <p:cNvPr id="1351" name="Google Shape;1351;p31"/>
            <p:cNvSpPr/>
            <p:nvPr/>
          </p:nvSpPr>
          <p:spPr>
            <a:xfrm>
              <a:off x="1471641" y="2760726"/>
              <a:ext cx="225884" cy="229619"/>
            </a:xfrm>
            <a:custGeom>
              <a:avLst/>
              <a:gdLst/>
              <a:ahLst/>
              <a:cxnLst/>
              <a:rect l="l" t="t" r="r" b="b"/>
              <a:pathLst>
                <a:path w="7076" h="7193" extrusionOk="0">
                  <a:moveTo>
                    <a:pt x="1665" y="0"/>
                  </a:moveTo>
                  <a:cubicBezTo>
                    <a:pt x="1647" y="0"/>
                    <a:pt x="1628" y="1"/>
                    <a:pt x="1610" y="1"/>
                  </a:cubicBezTo>
                  <a:lnTo>
                    <a:pt x="1618" y="280"/>
                  </a:lnTo>
                  <a:cubicBezTo>
                    <a:pt x="1635" y="279"/>
                    <a:pt x="1652" y="279"/>
                    <a:pt x="1669" y="279"/>
                  </a:cubicBezTo>
                  <a:cubicBezTo>
                    <a:pt x="1817" y="279"/>
                    <a:pt x="1967" y="290"/>
                    <a:pt x="2112" y="308"/>
                  </a:cubicBezTo>
                  <a:lnTo>
                    <a:pt x="2151" y="29"/>
                  </a:lnTo>
                  <a:cubicBezTo>
                    <a:pt x="1991" y="11"/>
                    <a:pt x="1828" y="0"/>
                    <a:pt x="1665" y="0"/>
                  </a:cubicBezTo>
                  <a:close/>
                  <a:moveTo>
                    <a:pt x="1074" y="62"/>
                  </a:moveTo>
                  <a:cubicBezTo>
                    <a:pt x="893" y="96"/>
                    <a:pt x="717" y="146"/>
                    <a:pt x="550" y="207"/>
                  </a:cubicBezTo>
                  <a:lnTo>
                    <a:pt x="647" y="469"/>
                  </a:lnTo>
                  <a:cubicBezTo>
                    <a:pt x="801" y="414"/>
                    <a:pt x="963" y="369"/>
                    <a:pt x="1127" y="336"/>
                  </a:cubicBezTo>
                  <a:lnTo>
                    <a:pt x="1074" y="62"/>
                  </a:lnTo>
                  <a:close/>
                  <a:moveTo>
                    <a:pt x="2681" y="149"/>
                  </a:moveTo>
                  <a:lnTo>
                    <a:pt x="2600" y="416"/>
                  </a:lnTo>
                  <a:cubicBezTo>
                    <a:pt x="2762" y="461"/>
                    <a:pt x="2918" y="522"/>
                    <a:pt x="3066" y="592"/>
                  </a:cubicBezTo>
                  <a:lnTo>
                    <a:pt x="3186" y="341"/>
                  </a:lnTo>
                  <a:cubicBezTo>
                    <a:pt x="3024" y="263"/>
                    <a:pt x="2857" y="196"/>
                    <a:pt x="2681" y="149"/>
                  </a:cubicBezTo>
                  <a:close/>
                  <a:moveTo>
                    <a:pt x="62" y="447"/>
                  </a:moveTo>
                  <a:cubicBezTo>
                    <a:pt x="42" y="458"/>
                    <a:pt x="20" y="472"/>
                    <a:pt x="0" y="486"/>
                  </a:cubicBezTo>
                  <a:lnTo>
                    <a:pt x="151" y="721"/>
                  </a:lnTo>
                  <a:lnTo>
                    <a:pt x="209" y="690"/>
                  </a:lnTo>
                  <a:lnTo>
                    <a:pt x="62" y="447"/>
                  </a:lnTo>
                  <a:close/>
                  <a:moveTo>
                    <a:pt x="3649" y="612"/>
                  </a:moveTo>
                  <a:lnTo>
                    <a:pt x="3490" y="843"/>
                  </a:lnTo>
                  <a:cubicBezTo>
                    <a:pt x="3624" y="935"/>
                    <a:pt x="3752" y="1041"/>
                    <a:pt x="3875" y="1156"/>
                  </a:cubicBezTo>
                  <a:lnTo>
                    <a:pt x="4068" y="955"/>
                  </a:lnTo>
                  <a:cubicBezTo>
                    <a:pt x="3937" y="829"/>
                    <a:pt x="3797" y="712"/>
                    <a:pt x="3649" y="612"/>
                  </a:cubicBezTo>
                  <a:close/>
                  <a:moveTo>
                    <a:pt x="4428" y="1354"/>
                  </a:moveTo>
                  <a:lnTo>
                    <a:pt x="4210" y="1527"/>
                  </a:lnTo>
                  <a:cubicBezTo>
                    <a:pt x="4310" y="1658"/>
                    <a:pt x="4405" y="1795"/>
                    <a:pt x="4489" y="1940"/>
                  </a:cubicBezTo>
                  <a:lnTo>
                    <a:pt x="4729" y="1800"/>
                  </a:lnTo>
                  <a:cubicBezTo>
                    <a:pt x="4637" y="1644"/>
                    <a:pt x="4536" y="1493"/>
                    <a:pt x="4428" y="1354"/>
                  </a:cubicBezTo>
                  <a:close/>
                  <a:moveTo>
                    <a:pt x="4966" y="2283"/>
                  </a:moveTo>
                  <a:lnTo>
                    <a:pt x="4707" y="2386"/>
                  </a:lnTo>
                  <a:cubicBezTo>
                    <a:pt x="4771" y="2539"/>
                    <a:pt x="4824" y="2701"/>
                    <a:pt x="4866" y="2860"/>
                  </a:cubicBezTo>
                  <a:lnTo>
                    <a:pt x="5136" y="2791"/>
                  </a:lnTo>
                  <a:cubicBezTo>
                    <a:pt x="5092" y="2618"/>
                    <a:pt x="5036" y="2447"/>
                    <a:pt x="4966" y="2283"/>
                  </a:cubicBezTo>
                  <a:close/>
                  <a:moveTo>
                    <a:pt x="4036" y="3046"/>
                  </a:moveTo>
                  <a:cubicBezTo>
                    <a:pt x="3999" y="3046"/>
                    <a:pt x="3962" y="3047"/>
                    <a:pt x="3925" y="3050"/>
                  </a:cubicBezTo>
                  <a:lnTo>
                    <a:pt x="3945" y="3329"/>
                  </a:lnTo>
                  <a:cubicBezTo>
                    <a:pt x="3971" y="3327"/>
                    <a:pt x="3998" y="3327"/>
                    <a:pt x="4025" y="3327"/>
                  </a:cubicBezTo>
                  <a:cubicBezTo>
                    <a:pt x="4089" y="3327"/>
                    <a:pt x="4155" y="3331"/>
                    <a:pt x="4218" y="3335"/>
                  </a:cubicBezTo>
                  <a:cubicBezTo>
                    <a:pt x="4288" y="3343"/>
                    <a:pt x="4358" y="3354"/>
                    <a:pt x="4428" y="3362"/>
                  </a:cubicBezTo>
                  <a:lnTo>
                    <a:pt x="4472" y="3084"/>
                  </a:lnTo>
                  <a:cubicBezTo>
                    <a:pt x="4397" y="3075"/>
                    <a:pt x="4322" y="3064"/>
                    <a:pt x="4243" y="3056"/>
                  </a:cubicBezTo>
                  <a:cubicBezTo>
                    <a:pt x="4174" y="3050"/>
                    <a:pt x="4105" y="3046"/>
                    <a:pt x="4036" y="3046"/>
                  </a:cubicBezTo>
                  <a:close/>
                  <a:moveTo>
                    <a:pt x="3367" y="3192"/>
                  </a:moveTo>
                  <a:cubicBezTo>
                    <a:pt x="3303" y="3231"/>
                    <a:pt x="3236" y="3273"/>
                    <a:pt x="3181" y="3321"/>
                  </a:cubicBezTo>
                  <a:cubicBezTo>
                    <a:pt x="3089" y="3402"/>
                    <a:pt x="3013" y="3499"/>
                    <a:pt x="2949" y="3614"/>
                  </a:cubicBezTo>
                  <a:lnTo>
                    <a:pt x="3197" y="3747"/>
                  </a:lnTo>
                  <a:cubicBezTo>
                    <a:pt x="3242" y="3667"/>
                    <a:pt x="3298" y="3594"/>
                    <a:pt x="3365" y="3530"/>
                  </a:cubicBezTo>
                  <a:cubicBezTo>
                    <a:pt x="3407" y="3496"/>
                    <a:pt x="3451" y="3468"/>
                    <a:pt x="3501" y="3441"/>
                  </a:cubicBezTo>
                  <a:lnTo>
                    <a:pt x="3367" y="3192"/>
                  </a:lnTo>
                  <a:close/>
                  <a:moveTo>
                    <a:pt x="4997" y="3220"/>
                  </a:moveTo>
                  <a:lnTo>
                    <a:pt x="4902" y="3485"/>
                  </a:lnTo>
                  <a:cubicBezTo>
                    <a:pt x="4930" y="3496"/>
                    <a:pt x="4952" y="3502"/>
                    <a:pt x="4977" y="3513"/>
                  </a:cubicBezTo>
                  <a:cubicBezTo>
                    <a:pt x="4980" y="3569"/>
                    <a:pt x="4983" y="3628"/>
                    <a:pt x="4986" y="3683"/>
                  </a:cubicBezTo>
                  <a:cubicBezTo>
                    <a:pt x="4991" y="3720"/>
                    <a:pt x="4991" y="3759"/>
                    <a:pt x="4991" y="3792"/>
                  </a:cubicBezTo>
                  <a:lnTo>
                    <a:pt x="4991" y="3848"/>
                  </a:lnTo>
                  <a:lnTo>
                    <a:pt x="5270" y="3856"/>
                  </a:lnTo>
                  <a:lnTo>
                    <a:pt x="5273" y="3792"/>
                  </a:lnTo>
                  <a:cubicBezTo>
                    <a:pt x="5273" y="3753"/>
                    <a:pt x="5273" y="3714"/>
                    <a:pt x="5270" y="3678"/>
                  </a:cubicBezTo>
                  <a:cubicBezTo>
                    <a:pt x="5270" y="3664"/>
                    <a:pt x="5265" y="3653"/>
                    <a:pt x="5265" y="3641"/>
                  </a:cubicBezTo>
                  <a:lnTo>
                    <a:pt x="5265" y="3641"/>
                  </a:lnTo>
                  <a:cubicBezTo>
                    <a:pt x="5298" y="3658"/>
                    <a:pt x="5323" y="3672"/>
                    <a:pt x="5357" y="3692"/>
                  </a:cubicBezTo>
                  <a:lnTo>
                    <a:pt x="5493" y="3446"/>
                  </a:lnTo>
                  <a:cubicBezTo>
                    <a:pt x="5410" y="3402"/>
                    <a:pt x="5326" y="3357"/>
                    <a:pt x="5237" y="3318"/>
                  </a:cubicBezTo>
                  <a:lnTo>
                    <a:pt x="5237" y="3315"/>
                  </a:lnTo>
                  <a:lnTo>
                    <a:pt x="5234" y="3315"/>
                  </a:lnTo>
                  <a:cubicBezTo>
                    <a:pt x="5153" y="3279"/>
                    <a:pt x="5078" y="3248"/>
                    <a:pt x="4997" y="3220"/>
                  </a:cubicBezTo>
                  <a:close/>
                  <a:moveTo>
                    <a:pt x="5940" y="3759"/>
                  </a:moveTo>
                  <a:lnTo>
                    <a:pt x="5764" y="3973"/>
                  </a:lnTo>
                  <a:cubicBezTo>
                    <a:pt x="5892" y="4074"/>
                    <a:pt x="6012" y="4191"/>
                    <a:pt x="6121" y="4317"/>
                  </a:cubicBezTo>
                  <a:lnTo>
                    <a:pt x="6330" y="4135"/>
                  </a:lnTo>
                  <a:cubicBezTo>
                    <a:pt x="6210" y="3999"/>
                    <a:pt x="6082" y="3873"/>
                    <a:pt x="5940" y="3759"/>
                  </a:cubicBezTo>
                  <a:close/>
                  <a:moveTo>
                    <a:pt x="2804" y="4169"/>
                  </a:moveTo>
                  <a:cubicBezTo>
                    <a:pt x="2801" y="4219"/>
                    <a:pt x="2796" y="4266"/>
                    <a:pt x="2796" y="4317"/>
                  </a:cubicBezTo>
                  <a:cubicBezTo>
                    <a:pt x="2796" y="4358"/>
                    <a:pt x="2796" y="4400"/>
                    <a:pt x="2801" y="4442"/>
                  </a:cubicBezTo>
                  <a:cubicBezTo>
                    <a:pt x="2804" y="4540"/>
                    <a:pt x="2818" y="4637"/>
                    <a:pt x="2837" y="4727"/>
                  </a:cubicBezTo>
                  <a:lnTo>
                    <a:pt x="3114" y="4668"/>
                  </a:lnTo>
                  <a:cubicBezTo>
                    <a:pt x="3097" y="4587"/>
                    <a:pt x="3086" y="4504"/>
                    <a:pt x="3080" y="4420"/>
                  </a:cubicBezTo>
                  <a:cubicBezTo>
                    <a:pt x="3080" y="4389"/>
                    <a:pt x="3075" y="4350"/>
                    <a:pt x="3075" y="4317"/>
                  </a:cubicBezTo>
                  <a:cubicBezTo>
                    <a:pt x="3075" y="4275"/>
                    <a:pt x="3080" y="4233"/>
                    <a:pt x="3083" y="4191"/>
                  </a:cubicBezTo>
                  <a:lnTo>
                    <a:pt x="2804" y="4169"/>
                  </a:lnTo>
                  <a:close/>
                  <a:moveTo>
                    <a:pt x="4930" y="4339"/>
                  </a:moveTo>
                  <a:cubicBezTo>
                    <a:pt x="4896" y="4506"/>
                    <a:pt x="4843" y="4657"/>
                    <a:pt x="4771" y="4791"/>
                  </a:cubicBezTo>
                  <a:lnTo>
                    <a:pt x="5019" y="4922"/>
                  </a:lnTo>
                  <a:cubicBezTo>
                    <a:pt x="5103" y="4769"/>
                    <a:pt x="5164" y="4590"/>
                    <a:pt x="5203" y="4400"/>
                  </a:cubicBezTo>
                  <a:lnTo>
                    <a:pt x="4930" y="4339"/>
                  </a:lnTo>
                  <a:close/>
                  <a:moveTo>
                    <a:pt x="6651" y="4570"/>
                  </a:moveTo>
                  <a:lnTo>
                    <a:pt x="6408" y="4713"/>
                  </a:lnTo>
                  <a:cubicBezTo>
                    <a:pt x="6489" y="4852"/>
                    <a:pt x="6562" y="5003"/>
                    <a:pt x="6618" y="5159"/>
                  </a:cubicBezTo>
                  <a:lnTo>
                    <a:pt x="6880" y="5061"/>
                  </a:lnTo>
                  <a:cubicBezTo>
                    <a:pt x="6818" y="4891"/>
                    <a:pt x="6740" y="4724"/>
                    <a:pt x="6651" y="4570"/>
                  </a:cubicBezTo>
                  <a:close/>
                  <a:moveTo>
                    <a:pt x="3289" y="5087"/>
                  </a:moveTo>
                  <a:lnTo>
                    <a:pt x="3066" y="5254"/>
                  </a:lnTo>
                  <a:cubicBezTo>
                    <a:pt x="3128" y="5338"/>
                    <a:pt x="3197" y="5410"/>
                    <a:pt x="3278" y="5466"/>
                  </a:cubicBezTo>
                  <a:cubicBezTo>
                    <a:pt x="3359" y="5525"/>
                    <a:pt x="3451" y="5572"/>
                    <a:pt x="3549" y="5603"/>
                  </a:cubicBezTo>
                  <a:lnTo>
                    <a:pt x="3633" y="5335"/>
                  </a:lnTo>
                  <a:cubicBezTo>
                    <a:pt x="3563" y="5313"/>
                    <a:pt x="3499" y="5282"/>
                    <a:pt x="3443" y="5240"/>
                  </a:cubicBezTo>
                  <a:cubicBezTo>
                    <a:pt x="3381" y="5198"/>
                    <a:pt x="3334" y="5145"/>
                    <a:pt x="3289" y="5087"/>
                  </a:cubicBezTo>
                  <a:close/>
                  <a:moveTo>
                    <a:pt x="4481" y="5145"/>
                  </a:moveTo>
                  <a:cubicBezTo>
                    <a:pt x="4363" y="5240"/>
                    <a:pt x="4218" y="5310"/>
                    <a:pt x="4073" y="5343"/>
                  </a:cubicBezTo>
                  <a:lnTo>
                    <a:pt x="4140" y="5617"/>
                  </a:lnTo>
                  <a:cubicBezTo>
                    <a:pt x="4324" y="5572"/>
                    <a:pt x="4506" y="5483"/>
                    <a:pt x="4656" y="5366"/>
                  </a:cubicBezTo>
                  <a:lnTo>
                    <a:pt x="4481" y="5145"/>
                  </a:lnTo>
                  <a:close/>
                  <a:moveTo>
                    <a:pt x="7022" y="5589"/>
                  </a:moveTo>
                  <a:lnTo>
                    <a:pt x="6749" y="5636"/>
                  </a:lnTo>
                  <a:cubicBezTo>
                    <a:pt x="6777" y="5798"/>
                    <a:pt x="6791" y="5965"/>
                    <a:pt x="6793" y="6130"/>
                  </a:cubicBezTo>
                  <a:lnTo>
                    <a:pt x="7075" y="6130"/>
                  </a:lnTo>
                  <a:cubicBezTo>
                    <a:pt x="7072" y="5949"/>
                    <a:pt x="7056" y="5767"/>
                    <a:pt x="7022" y="5589"/>
                  </a:cubicBezTo>
                  <a:close/>
                  <a:moveTo>
                    <a:pt x="6757" y="6621"/>
                  </a:moveTo>
                  <a:cubicBezTo>
                    <a:pt x="6729" y="6786"/>
                    <a:pt x="6687" y="6945"/>
                    <a:pt x="6632" y="7098"/>
                  </a:cubicBezTo>
                  <a:lnTo>
                    <a:pt x="6897" y="7193"/>
                  </a:lnTo>
                  <a:cubicBezTo>
                    <a:pt x="6958" y="7025"/>
                    <a:pt x="7003" y="6847"/>
                    <a:pt x="7033" y="6666"/>
                  </a:cubicBezTo>
                  <a:lnTo>
                    <a:pt x="6757" y="66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1"/>
            <p:cNvSpPr/>
            <p:nvPr/>
          </p:nvSpPr>
          <p:spPr>
            <a:xfrm>
              <a:off x="1468417" y="2737328"/>
              <a:ext cx="43670" cy="76167"/>
            </a:xfrm>
            <a:custGeom>
              <a:avLst/>
              <a:gdLst/>
              <a:ahLst/>
              <a:cxnLst/>
              <a:rect l="l" t="t" r="r" b="b"/>
              <a:pathLst>
                <a:path w="1368" h="2386" extrusionOk="0">
                  <a:moveTo>
                    <a:pt x="796" y="0"/>
                  </a:moveTo>
                  <a:lnTo>
                    <a:pt x="1" y="1359"/>
                  </a:lnTo>
                  <a:lnTo>
                    <a:pt x="1186" y="2385"/>
                  </a:lnTo>
                  <a:lnTo>
                    <a:pt x="1368" y="2171"/>
                  </a:lnTo>
                  <a:lnTo>
                    <a:pt x="358" y="1300"/>
                  </a:lnTo>
                  <a:lnTo>
                    <a:pt x="1039" y="14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3" name="Google Shape;1353;p31"/>
          <p:cNvSpPr/>
          <p:nvPr/>
        </p:nvSpPr>
        <p:spPr>
          <a:xfrm>
            <a:off x="2314604" y="4530785"/>
            <a:ext cx="56694" cy="49065"/>
          </a:xfrm>
          <a:custGeom>
            <a:avLst/>
            <a:gdLst/>
            <a:ahLst/>
            <a:cxnLst/>
            <a:rect l="l" t="t" r="r" b="b"/>
            <a:pathLst>
              <a:path w="1776" h="1537" extrusionOk="0">
                <a:moveTo>
                  <a:pt x="899" y="0"/>
                </a:moveTo>
                <a:cubicBezTo>
                  <a:pt x="418" y="0"/>
                  <a:pt x="0" y="600"/>
                  <a:pt x="213" y="1092"/>
                </a:cubicBezTo>
                <a:cubicBezTo>
                  <a:pt x="329" y="1352"/>
                  <a:pt x="610" y="1536"/>
                  <a:pt x="894" y="1536"/>
                </a:cubicBezTo>
                <a:cubicBezTo>
                  <a:pt x="917" y="1536"/>
                  <a:pt x="941" y="1535"/>
                  <a:pt x="964" y="1533"/>
                </a:cubicBezTo>
                <a:cubicBezTo>
                  <a:pt x="1636" y="1455"/>
                  <a:pt x="1776" y="509"/>
                  <a:pt x="1273" y="132"/>
                </a:cubicBezTo>
                <a:cubicBezTo>
                  <a:pt x="1151" y="40"/>
                  <a:pt x="1023" y="0"/>
                  <a:pt x="8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1"/>
          <p:cNvSpPr/>
          <p:nvPr/>
        </p:nvSpPr>
        <p:spPr>
          <a:xfrm>
            <a:off x="1344381" y="4245276"/>
            <a:ext cx="37924" cy="32848"/>
          </a:xfrm>
          <a:custGeom>
            <a:avLst/>
            <a:gdLst/>
            <a:ahLst/>
            <a:cxnLst/>
            <a:rect l="l" t="t" r="r" b="b"/>
            <a:pathLst>
              <a:path w="1188" h="1029" extrusionOk="0">
                <a:moveTo>
                  <a:pt x="601" y="0"/>
                </a:moveTo>
                <a:cubicBezTo>
                  <a:pt x="280" y="0"/>
                  <a:pt x="0" y="402"/>
                  <a:pt x="142" y="732"/>
                </a:cubicBezTo>
                <a:cubicBezTo>
                  <a:pt x="218" y="908"/>
                  <a:pt x="400" y="1028"/>
                  <a:pt x="590" y="1028"/>
                </a:cubicBezTo>
                <a:cubicBezTo>
                  <a:pt x="608" y="1028"/>
                  <a:pt x="626" y="1027"/>
                  <a:pt x="644" y="1025"/>
                </a:cubicBezTo>
                <a:cubicBezTo>
                  <a:pt x="1093" y="972"/>
                  <a:pt x="1188" y="341"/>
                  <a:pt x="853" y="90"/>
                </a:cubicBezTo>
                <a:cubicBezTo>
                  <a:pt x="771" y="28"/>
                  <a:pt x="684" y="0"/>
                  <a:pt x="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54E80DB6-B802-E4BB-FC08-4264B92794FF}"/>
              </a:ext>
            </a:extLst>
          </p:cNvPr>
          <p:cNvSpPr txBox="1"/>
          <p:nvPr/>
        </p:nvSpPr>
        <p:spPr>
          <a:xfrm>
            <a:off x="583070" y="3637306"/>
            <a:ext cx="53047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randstander" panose="020B0604020202020204" charset="0"/>
              </a:rPr>
              <a:t>Ahmad Abdallah &amp; Abdulrahman Mohammed</a:t>
            </a:r>
            <a:endParaRPr lang="ar-SA" sz="18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7CA5768A-B5E2-3173-9AD4-58EBB1DC4E93}"/>
              </a:ext>
            </a:extLst>
          </p:cNvPr>
          <p:cNvSpPr/>
          <p:nvPr/>
        </p:nvSpPr>
        <p:spPr>
          <a:xfrm>
            <a:off x="1289012" y="1481723"/>
            <a:ext cx="6143146" cy="3538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Google Shape;1368;p33">
            <a:extLst>
              <a:ext uri="{FF2B5EF4-FFF2-40B4-BE49-F238E27FC236}">
                <a16:creationId xmlns:a16="http://schemas.microsoft.com/office/drawing/2014/main" xmlns="" id="{793F4415-9089-3E06-CF0F-F27DBC5C4F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960">
            <a:off x="-8005" y="259494"/>
            <a:ext cx="1296629" cy="9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chemeClr val="tx1"/>
                </a:solidFill>
              </a:rPr>
              <a:t>03</a:t>
            </a:r>
            <a:endParaRPr sz="5000" dirty="0">
              <a:solidFill>
                <a:schemeClr val="tx1"/>
              </a:solidFill>
            </a:endParaRPr>
          </a:p>
        </p:txBody>
      </p:sp>
      <p:sp>
        <p:nvSpPr>
          <p:cNvPr id="21" name="Google Shape;1369;p33">
            <a:extLst>
              <a:ext uri="{FF2B5EF4-FFF2-40B4-BE49-F238E27FC236}">
                <a16:creationId xmlns:a16="http://schemas.microsoft.com/office/drawing/2014/main" xmlns="" id="{6D6B2932-20A4-6334-CCB9-F7D49C8714D8}"/>
              </a:ext>
            </a:extLst>
          </p:cNvPr>
          <p:cNvSpPr txBox="1">
            <a:spLocks/>
          </p:cNvSpPr>
          <p:nvPr/>
        </p:nvSpPr>
        <p:spPr>
          <a:xfrm>
            <a:off x="640309" y="485844"/>
            <a:ext cx="4392072" cy="44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randstander" panose="020B0604020202020204" charset="0"/>
              </a:rPr>
              <a:t>All / Both / Neither / None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431A8C18-51FE-7EFF-BDB9-9189B066319B}"/>
              </a:ext>
            </a:extLst>
          </p:cNvPr>
          <p:cNvSpPr txBox="1"/>
          <p:nvPr/>
        </p:nvSpPr>
        <p:spPr>
          <a:xfrm>
            <a:off x="257248" y="2198750"/>
            <a:ext cx="1993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Grandstander" panose="020B0604020202020204" charset="0"/>
              </a:rPr>
              <a:t>All </a:t>
            </a:r>
            <a:r>
              <a:rPr lang="en-US" sz="1100" b="1" dirty="0">
                <a:solidFill>
                  <a:srgbClr val="FF0000"/>
                </a:solidFill>
                <a:latin typeface="Grandstander" panose="020B0604020202020204" charset="0"/>
              </a:rPr>
              <a:t>(For All)</a:t>
            </a:r>
            <a:endParaRPr lang="ar-SA" sz="1100" dirty="0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042CA8DA-0AA7-5700-27D7-D31062A42C7A}"/>
              </a:ext>
            </a:extLst>
          </p:cNvPr>
          <p:cNvSpPr txBox="1"/>
          <p:nvPr/>
        </p:nvSpPr>
        <p:spPr>
          <a:xfrm>
            <a:off x="1919584" y="2191859"/>
            <a:ext cx="228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Grandstander" panose="020B0604020202020204" charset="0"/>
              </a:rPr>
              <a:t>None </a:t>
            </a:r>
            <a:r>
              <a:rPr lang="en-US" sz="1100" b="1" dirty="0">
                <a:solidFill>
                  <a:srgbClr val="FF0000"/>
                </a:solidFill>
                <a:latin typeface="Grandstander" panose="020B0604020202020204" charset="0"/>
              </a:rPr>
              <a:t>(For Nothing)</a:t>
            </a:r>
            <a:endParaRPr lang="ar-SA" sz="1100" dirty="0">
              <a:solidFill>
                <a:srgbClr val="FF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xmlns="" id="{C1A955A0-0726-299D-C7F0-5360DCB764E1}"/>
              </a:ext>
            </a:extLst>
          </p:cNvPr>
          <p:cNvSpPr txBox="1"/>
          <p:nvPr/>
        </p:nvSpPr>
        <p:spPr>
          <a:xfrm>
            <a:off x="4479370" y="2213396"/>
            <a:ext cx="22177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Grandstander" panose="020B0604020202020204" charset="0"/>
              </a:rPr>
              <a:t>Both </a:t>
            </a:r>
            <a:r>
              <a:rPr lang="en-US" sz="1100" b="1" dirty="0">
                <a:solidFill>
                  <a:srgbClr val="FF0000"/>
                </a:solidFill>
                <a:latin typeface="Grandstander" panose="020B0604020202020204" charset="0"/>
              </a:rPr>
              <a:t>(both of them)</a:t>
            </a:r>
            <a:r>
              <a:rPr lang="en-US" sz="3200" b="1" dirty="0">
                <a:solidFill>
                  <a:srgbClr val="FF0000"/>
                </a:solidFill>
                <a:latin typeface="Grandstander" panose="020B0604020202020204" charset="0"/>
              </a:rPr>
              <a:t> 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BEE63619-9DC2-47A7-F2C4-142AB6D15F8E}"/>
              </a:ext>
            </a:extLst>
          </p:cNvPr>
          <p:cNvSpPr txBox="1"/>
          <p:nvPr/>
        </p:nvSpPr>
        <p:spPr>
          <a:xfrm>
            <a:off x="7129568" y="2107219"/>
            <a:ext cx="1980318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Grandstander" panose="020B0604020202020204" charset="0"/>
              </a:rPr>
              <a:t>Neither </a:t>
            </a:r>
            <a:r>
              <a:rPr lang="en-US" sz="1100" b="1" dirty="0">
                <a:solidFill>
                  <a:srgbClr val="FF0000"/>
                </a:solidFill>
                <a:latin typeface="Grandstander" panose="020B0604020202020204" charset="0"/>
              </a:rPr>
              <a:t>(this nor that)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49940427-2055-7D1A-18CF-3DBB7396C669}"/>
              </a:ext>
            </a:extLst>
          </p:cNvPr>
          <p:cNvSpPr txBox="1"/>
          <p:nvPr/>
        </p:nvSpPr>
        <p:spPr>
          <a:xfrm>
            <a:off x="1221800" y="1481723"/>
            <a:ext cx="657225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Grandstander" panose="020B0604020202020204" charset="0"/>
              </a:rPr>
              <a:t>(All / Both/ Neither/ None + of + subject +auxiliary verb or main verb.)</a:t>
            </a:r>
            <a:endParaRPr lang="ar-SA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FCF1CCFF-7C24-83F6-14AD-C3DD8C40A5EE}"/>
              </a:ext>
            </a:extLst>
          </p:cNvPr>
          <p:cNvSpPr txBox="1"/>
          <p:nvPr/>
        </p:nvSpPr>
        <p:spPr>
          <a:xfrm>
            <a:off x="36057" y="2798572"/>
            <a:ext cx="2215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randstander" panose="020B0604020202020204" charset="0"/>
              </a:rPr>
              <a:t>All of them </a:t>
            </a:r>
            <a:r>
              <a:rPr lang="en-US" dirty="0">
                <a:solidFill>
                  <a:schemeClr val="tx1"/>
                </a:solidFill>
                <a:latin typeface="Grandstander" panose="020B0604020202020204" charset="0"/>
              </a:rPr>
              <a:t>are teachers.</a:t>
            </a:r>
            <a:endParaRPr lang="ar-SA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68F600AA-DA6F-F435-3A6B-106570ED3B0E}"/>
              </a:ext>
            </a:extLst>
          </p:cNvPr>
          <p:cNvSpPr txBox="1"/>
          <p:nvPr/>
        </p:nvSpPr>
        <p:spPr>
          <a:xfrm>
            <a:off x="0" y="3236489"/>
            <a:ext cx="22439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randstander" panose="020B0604020202020204" charset="0"/>
              </a:rPr>
              <a:t>All of them </a:t>
            </a:r>
            <a:r>
              <a:rPr lang="en-US" dirty="0">
                <a:solidFill>
                  <a:schemeClr val="tx1"/>
                </a:solidFill>
                <a:latin typeface="Grandstander" panose="020B0604020202020204" charset="0"/>
              </a:rPr>
              <a:t>teach science</a:t>
            </a:r>
            <a:endParaRPr lang="ar-SA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F2146AC4-C879-CC7C-CE7F-4B692A3F8C3E}"/>
              </a:ext>
            </a:extLst>
          </p:cNvPr>
          <p:cNvSpPr txBox="1"/>
          <p:nvPr/>
        </p:nvSpPr>
        <p:spPr>
          <a:xfrm>
            <a:off x="1979311" y="2819753"/>
            <a:ext cx="228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randstander" panose="020B0604020202020204" charset="0"/>
              </a:rPr>
              <a:t>None of them </a:t>
            </a:r>
            <a:r>
              <a:rPr lang="en-US" dirty="0">
                <a:solidFill>
                  <a:schemeClr val="tx1"/>
                </a:solidFill>
                <a:latin typeface="Grandstander" panose="020B0604020202020204" charset="0"/>
              </a:rPr>
              <a:t>are math teachers.</a:t>
            </a:r>
            <a:endParaRPr lang="ar-SA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67C62549-D7DD-F1FA-6EEB-7BC59157DC97}"/>
              </a:ext>
            </a:extLst>
          </p:cNvPr>
          <p:cNvSpPr txBox="1"/>
          <p:nvPr/>
        </p:nvSpPr>
        <p:spPr>
          <a:xfrm>
            <a:off x="1979311" y="3285653"/>
            <a:ext cx="266977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randstander" panose="020B0604020202020204" charset="0"/>
              </a:rPr>
              <a:t>None of them </a:t>
            </a:r>
            <a:r>
              <a:rPr lang="en-US" dirty="0">
                <a:solidFill>
                  <a:schemeClr val="tx1"/>
                </a:solidFill>
                <a:latin typeface="Grandstander" panose="020B0604020202020204" charset="0"/>
              </a:rPr>
              <a:t>teach math.</a:t>
            </a:r>
            <a:endParaRPr lang="ar-SA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AE3DB8F0-4E0C-B22C-1C36-515DAEFF1663}"/>
              </a:ext>
            </a:extLst>
          </p:cNvPr>
          <p:cNvSpPr txBox="1"/>
          <p:nvPr/>
        </p:nvSpPr>
        <p:spPr>
          <a:xfrm>
            <a:off x="4522391" y="2797919"/>
            <a:ext cx="26071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randstander" panose="020B0604020202020204" charset="0"/>
              </a:rPr>
              <a:t>Both of them </a:t>
            </a:r>
            <a:r>
              <a:rPr lang="en-US" dirty="0">
                <a:solidFill>
                  <a:schemeClr val="tx1"/>
                </a:solidFill>
                <a:latin typeface="Grandstander" panose="020B0604020202020204" charset="0"/>
              </a:rPr>
              <a:t>are teachers</a:t>
            </a:r>
            <a:endParaRPr lang="ar-SA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7CD77AF1-85B2-D39D-655F-EA20C3377AA1}"/>
              </a:ext>
            </a:extLst>
          </p:cNvPr>
          <p:cNvSpPr txBox="1"/>
          <p:nvPr/>
        </p:nvSpPr>
        <p:spPr>
          <a:xfrm>
            <a:off x="4522391" y="3271635"/>
            <a:ext cx="266977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randstander" panose="020B0604020202020204" charset="0"/>
              </a:rPr>
              <a:t>Both of them </a:t>
            </a:r>
            <a:r>
              <a:rPr lang="en-US" dirty="0">
                <a:solidFill>
                  <a:schemeClr val="tx1"/>
                </a:solidFill>
                <a:latin typeface="Grandstander" panose="020B0604020202020204" charset="0"/>
              </a:rPr>
              <a:t>teach science</a:t>
            </a:r>
            <a:endParaRPr lang="ar-SA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8BB13D5E-AB99-320F-AD65-652E4ECC7D02}"/>
              </a:ext>
            </a:extLst>
          </p:cNvPr>
          <p:cNvSpPr txBox="1"/>
          <p:nvPr/>
        </p:nvSpPr>
        <p:spPr>
          <a:xfrm>
            <a:off x="7088440" y="2798572"/>
            <a:ext cx="17711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randstander" panose="020B0604020202020204" charset="0"/>
              </a:rPr>
              <a:t>Neither of them </a:t>
            </a:r>
            <a:r>
              <a:rPr lang="en-US" dirty="0">
                <a:solidFill>
                  <a:schemeClr val="tx1"/>
                </a:solidFill>
                <a:latin typeface="Grandstander" panose="020B0604020202020204" charset="0"/>
              </a:rPr>
              <a:t>is a math teacher.</a:t>
            </a:r>
            <a:endParaRPr lang="ar-SA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A5A0F698-F3B2-F8EC-7951-99A3AD37ADC4}"/>
              </a:ext>
            </a:extLst>
          </p:cNvPr>
          <p:cNvSpPr txBox="1"/>
          <p:nvPr/>
        </p:nvSpPr>
        <p:spPr>
          <a:xfrm>
            <a:off x="7129568" y="3285653"/>
            <a:ext cx="18132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randstander" panose="020B0604020202020204" charset="0"/>
              </a:rPr>
              <a:t>Neither of them </a:t>
            </a:r>
            <a:r>
              <a:rPr lang="en-US" dirty="0">
                <a:solidFill>
                  <a:schemeClr val="tx1"/>
                </a:solidFill>
                <a:latin typeface="Grandstander" panose="020B0604020202020204" charset="0"/>
              </a:rPr>
              <a:t>teaches math.</a:t>
            </a:r>
            <a:endParaRPr lang="ar-SA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03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27" grpId="0"/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5180DEBD-182D-70B3-5D7A-A743EB079778}"/>
              </a:ext>
            </a:extLst>
          </p:cNvPr>
          <p:cNvSpPr/>
          <p:nvPr/>
        </p:nvSpPr>
        <p:spPr>
          <a:xfrm>
            <a:off x="1890713" y="1521929"/>
            <a:ext cx="5467017" cy="18485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2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98D9E9E7-8BCC-093D-499D-197F050E1456}"/>
              </a:ext>
            </a:extLst>
          </p:cNvPr>
          <p:cNvSpPr/>
          <p:nvPr/>
        </p:nvSpPr>
        <p:spPr>
          <a:xfrm>
            <a:off x="1890713" y="723462"/>
            <a:ext cx="5467017" cy="52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Google Shape;1369;p33">
            <a:extLst>
              <a:ext uri="{FF2B5EF4-FFF2-40B4-BE49-F238E27FC236}">
                <a16:creationId xmlns:a16="http://schemas.microsoft.com/office/drawing/2014/main" xmlns="" id="{6A0A5DC0-CE0B-21DE-E0C1-9AB0A53A732B}"/>
              </a:ext>
            </a:extLst>
          </p:cNvPr>
          <p:cNvSpPr txBox="1">
            <a:spLocks/>
          </p:cNvSpPr>
          <p:nvPr/>
        </p:nvSpPr>
        <p:spPr>
          <a:xfrm>
            <a:off x="1506017" y="736767"/>
            <a:ext cx="6131966" cy="44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chemeClr val="tx2"/>
                </a:solidFill>
                <a:latin typeface="Grandstander" panose="020B0604020202020204" charset="0"/>
              </a:rPr>
              <a:t>Both… and… / Neither… nor… / Either… or… </a:t>
            </a:r>
            <a:endParaRPr lang="en-US" sz="2000" b="1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D9AA6743-5F03-24F8-9BB3-3E2D12641D98}"/>
              </a:ext>
            </a:extLst>
          </p:cNvPr>
          <p:cNvSpPr txBox="1"/>
          <p:nvPr/>
        </p:nvSpPr>
        <p:spPr>
          <a:xfrm>
            <a:off x="1969349" y="1521929"/>
            <a:ext cx="18621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randstander" panose="020B0604020202020204" charset="0"/>
              </a:rPr>
              <a:t>Both/and</a:t>
            </a:r>
          </a:p>
          <a:p>
            <a:r>
              <a:rPr lang="en-US" sz="1100" b="1" dirty="0">
                <a:solidFill>
                  <a:srgbClr val="FF0000"/>
                </a:solidFill>
                <a:latin typeface="Grandstander" panose="020B0604020202020204" charset="0"/>
              </a:rPr>
              <a:t>(All of Them)</a:t>
            </a:r>
            <a:endParaRPr lang="ar-SA" sz="11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BC614DBE-15F6-B5FB-E5DB-7052A9237B57}"/>
              </a:ext>
            </a:extLst>
          </p:cNvPr>
          <p:cNvSpPr txBox="1"/>
          <p:nvPr/>
        </p:nvSpPr>
        <p:spPr>
          <a:xfrm>
            <a:off x="3592184" y="1575790"/>
            <a:ext cx="37480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Grandstander" panose="020B0604020202020204" charset="0"/>
              </a:rPr>
              <a:t>(When connecting two subjects with both...and, be sure to use a plural verb)</a:t>
            </a:r>
            <a:endParaRPr lang="ar-SA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09EE7465-CDB4-6327-1BB9-4FE913D25977}"/>
              </a:ext>
            </a:extLst>
          </p:cNvPr>
          <p:cNvSpPr txBox="1"/>
          <p:nvPr/>
        </p:nvSpPr>
        <p:spPr>
          <a:xfrm>
            <a:off x="1969349" y="2247365"/>
            <a:ext cx="4619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randstander" panose="020B0604020202020204" charset="0"/>
              </a:rPr>
              <a:t>Both</a:t>
            </a:r>
            <a:r>
              <a:rPr lang="en-US" dirty="0">
                <a:solidFill>
                  <a:schemeClr val="tx2"/>
                </a:solidFill>
                <a:latin typeface="Grandstander" panose="020B0604020202020204" charset="0"/>
              </a:rPr>
              <a:t> my father </a:t>
            </a:r>
            <a:r>
              <a:rPr lang="en-US" dirty="0">
                <a:solidFill>
                  <a:srgbClr val="FF0000"/>
                </a:solidFill>
                <a:latin typeface="Grandstander" panose="020B0604020202020204" charset="0"/>
              </a:rPr>
              <a:t>and</a:t>
            </a:r>
            <a:r>
              <a:rPr lang="en-US" dirty="0">
                <a:solidFill>
                  <a:schemeClr val="tx2"/>
                </a:solidFill>
                <a:latin typeface="Grandstander" panose="020B0604020202020204" charset="0"/>
              </a:rPr>
              <a:t> his boss were present at the meeting. </a:t>
            </a:r>
            <a:endParaRPr lang="ar-SA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2FC210E6-5128-85AA-65DC-497EC0C05DB8}"/>
              </a:ext>
            </a:extLst>
          </p:cNvPr>
          <p:cNvSpPr txBox="1"/>
          <p:nvPr/>
        </p:nvSpPr>
        <p:spPr>
          <a:xfrm>
            <a:off x="1969349" y="2770585"/>
            <a:ext cx="4619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randstander" panose="020B0604020202020204" charset="0"/>
              </a:rPr>
              <a:t>Both</a:t>
            </a:r>
            <a:r>
              <a:rPr lang="en-US" dirty="0">
                <a:solidFill>
                  <a:schemeClr val="tx2"/>
                </a:solidFill>
                <a:latin typeface="Grandstander" panose="020B0604020202020204" charset="0"/>
              </a:rPr>
              <a:t> camels </a:t>
            </a:r>
            <a:r>
              <a:rPr lang="en-US" b="1" dirty="0">
                <a:solidFill>
                  <a:srgbClr val="FF0000"/>
                </a:solidFill>
                <a:latin typeface="Grandstander" panose="020B0604020202020204" charset="0"/>
              </a:rPr>
              <a:t>and</a:t>
            </a:r>
            <a:r>
              <a:rPr lang="en-US" dirty="0">
                <a:solidFill>
                  <a:schemeClr val="tx2"/>
                </a:solidFill>
                <a:latin typeface="Grandstander" panose="020B0604020202020204" charset="0"/>
              </a:rPr>
              <a:t> elephants are intelligent animals.</a:t>
            </a:r>
            <a:endParaRPr lang="ar-SA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  <p:bldP spid="17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EDF43FE1-F48D-5291-9D8A-049E809030D0}"/>
              </a:ext>
            </a:extLst>
          </p:cNvPr>
          <p:cNvSpPr/>
          <p:nvPr/>
        </p:nvSpPr>
        <p:spPr>
          <a:xfrm>
            <a:off x="773659" y="1343994"/>
            <a:ext cx="7998201" cy="23136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Google Shape;1368;p33">
            <a:extLst>
              <a:ext uri="{FF2B5EF4-FFF2-40B4-BE49-F238E27FC236}">
                <a16:creationId xmlns:a16="http://schemas.microsoft.com/office/drawing/2014/main" xmlns="" id="{B2FADD44-5C7C-99B3-AA4B-A519A07E0E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960">
            <a:off x="-8005" y="259494"/>
            <a:ext cx="1296629" cy="9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chemeClr val="tx1"/>
                </a:solidFill>
              </a:rPr>
              <a:t>04</a:t>
            </a:r>
            <a:endParaRPr sz="5000" dirty="0">
              <a:solidFill>
                <a:schemeClr val="tx1"/>
              </a:solidFill>
            </a:endParaRPr>
          </a:p>
        </p:txBody>
      </p:sp>
      <p:sp>
        <p:nvSpPr>
          <p:cNvPr id="13" name="Google Shape;1369;p33">
            <a:extLst>
              <a:ext uri="{FF2B5EF4-FFF2-40B4-BE49-F238E27FC236}">
                <a16:creationId xmlns:a16="http://schemas.microsoft.com/office/drawing/2014/main" xmlns="" id="{6A0A5DC0-CE0B-21DE-E0C1-9AB0A53A732B}"/>
              </a:ext>
            </a:extLst>
          </p:cNvPr>
          <p:cNvSpPr txBox="1">
            <a:spLocks/>
          </p:cNvSpPr>
          <p:nvPr/>
        </p:nvSpPr>
        <p:spPr>
          <a:xfrm>
            <a:off x="773659" y="485844"/>
            <a:ext cx="6131966" cy="44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Grandstander" panose="020B0604020202020204" charset="0"/>
              </a:rPr>
              <a:t>Both… and… / Neither… nor… / Either… or… </a:t>
            </a:r>
            <a:endParaRPr lang="en-US" sz="2000" b="1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D9AA6743-5F03-24F8-9BB3-3E2D12641D98}"/>
              </a:ext>
            </a:extLst>
          </p:cNvPr>
          <p:cNvSpPr txBox="1"/>
          <p:nvPr/>
        </p:nvSpPr>
        <p:spPr>
          <a:xfrm>
            <a:off x="1128713" y="1343994"/>
            <a:ext cx="501491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randstander" panose="020B0604020202020204" charset="0"/>
              </a:rPr>
              <a:t>Neither nor / Either or</a:t>
            </a:r>
          </a:p>
          <a:p>
            <a:r>
              <a:rPr lang="en-US" sz="1100" b="1" dirty="0">
                <a:solidFill>
                  <a:srgbClr val="FF0000"/>
                </a:solidFill>
                <a:latin typeface="Grandstander" panose="020B0604020202020204" charset="0"/>
              </a:rPr>
              <a:t>(No This Or This)                      (This Or This)</a:t>
            </a:r>
            <a:endParaRPr lang="ar-SA" sz="1100" b="1" dirty="0">
              <a:solidFill>
                <a:srgbClr val="FF0000"/>
              </a:solidFill>
              <a:latin typeface="Grandstander" panose="020B060402020202020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BC614DBE-15F6-B5FB-E5DB-7052A9237B57}"/>
              </a:ext>
            </a:extLst>
          </p:cNvPr>
          <p:cNvSpPr txBox="1"/>
          <p:nvPr/>
        </p:nvSpPr>
        <p:spPr>
          <a:xfrm>
            <a:off x="4572000" y="1390160"/>
            <a:ext cx="44029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Grandstander" panose="020B0604020202020204" charset="0"/>
              </a:rPr>
              <a:t>(When connecting two subjects using either or, or neither nor, the choice to use a singular or plural verb depends on the subject that is closer to the verb.)</a:t>
            </a:r>
            <a:endParaRPr lang="ar-SA" dirty="0">
              <a:solidFill>
                <a:schemeClr val="accent6"/>
              </a:solidFill>
              <a:latin typeface="Grandstander" panose="020B060402020202020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09EE7465-CDB4-6327-1BB9-4FE913D25977}"/>
              </a:ext>
            </a:extLst>
          </p:cNvPr>
          <p:cNvSpPr txBox="1"/>
          <p:nvPr/>
        </p:nvSpPr>
        <p:spPr>
          <a:xfrm>
            <a:off x="1128713" y="2367350"/>
            <a:ext cx="4619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randstander" panose="020B0604020202020204" charset="0"/>
              </a:rPr>
              <a:t>Neither</a:t>
            </a:r>
            <a:r>
              <a:rPr lang="en-US" dirty="0">
                <a:solidFill>
                  <a:schemeClr val="accent6"/>
                </a:solidFill>
                <a:latin typeface="Grandstander" panose="020B0604020202020204" charset="0"/>
              </a:rPr>
              <a:t> my uncle </a:t>
            </a:r>
            <a:r>
              <a:rPr lang="en-US" b="1" dirty="0">
                <a:solidFill>
                  <a:srgbClr val="FF0000"/>
                </a:solidFill>
                <a:latin typeface="Grandstander" panose="020B0604020202020204" charset="0"/>
              </a:rPr>
              <a:t>nor</a:t>
            </a:r>
            <a:r>
              <a:rPr lang="en-US" dirty="0">
                <a:solidFill>
                  <a:schemeClr val="accent6"/>
                </a:solidFill>
                <a:latin typeface="Grandstander" panose="020B0604020202020204" charset="0"/>
              </a:rPr>
              <a:t> my brothers want to see that documentary. </a:t>
            </a:r>
            <a:endParaRPr lang="ar-SA" dirty="0">
              <a:solidFill>
                <a:schemeClr val="accent6"/>
              </a:solidFill>
              <a:latin typeface="Grandstander" panose="020B060402020202020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2FC210E6-5128-85AA-65DC-497EC0C05DB8}"/>
              </a:ext>
            </a:extLst>
          </p:cNvPr>
          <p:cNvSpPr txBox="1"/>
          <p:nvPr/>
        </p:nvSpPr>
        <p:spPr>
          <a:xfrm>
            <a:off x="1128713" y="2904961"/>
            <a:ext cx="4619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Grandstander" panose="020B0604020202020204" charset="0"/>
              </a:rPr>
              <a:t>My favorite animal is </a:t>
            </a:r>
            <a:r>
              <a:rPr lang="en-US" b="1" dirty="0">
                <a:solidFill>
                  <a:srgbClr val="FF0000"/>
                </a:solidFill>
                <a:latin typeface="Grandstander" panose="020B0604020202020204" charset="0"/>
              </a:rPr>
              <a:t>either</a:t>
            </a:r>
            <a:r>
              <a:rPr lang="en-US" dirty="0">
                <a:solidFill>
                  <a:schemeClr val="accent6"/>
                </a:solidFill>
                <a:latin typeface="Grandstander" panose="020B0604020202020204" charset="0"/>
              </a:rPr>
              <a:t> an elephant </a:t>
            </a:r>
            <a:r>
              <a:rPr lang="en-US" b="1" dirty="0">
                <a:solidFill>
                  <a:srgbClr val="FF0000"/>
                </a:solidFill>
                <a:latin typeface="Grandstander" panose="020B0604020202020204" charset="0"/>
              </a:rPr>
              <a:t>or</a:t>
            </a:r>
            <a:r>
              <a:rPr lang="en-US" dirty="0">
                <a:solidFill>
                  <a:schemeClr val="accent6"/>
                </a:solidFill>
                <a:latin typeface="Grandstander" panose="020B0604020202020204" charset="0"/>
              </a:rPr>
              <a:t> a camel. </a:t>
            </a:r>
            <a:endParaRPr lang="ar-SA" dirty="0">
              <a:solidFill>
                <a:schemeClr val="accent6"/>
              </a:solidFill>
              <a:latin typeface="Grandstand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96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p55"/>
          <p:cNvSpPr txBox="1">
            <a:spLocks noGrp="1"/>
          </p:cNvSpPr>
          <p:nvPr>
            <p:ph type="ctrTitle"/>
          </p:nvPr>
        </p:nvSpPr>
        <p:spPr>
          <a:xfrm>
            <a:off x="2003400" y="1613227"/>
            <a:ext cx="51372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r>
              <a:rPr lang="en" dirty="0">
                <a:solidFill>
                  <a:schemeClr val="lt1"/>
                </a:solidFill>
              </a:rPr>
              <a:t>!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341" name="Google Shape;2341;p55"/>
          <p:cNvSpPr txBox="1">
            <a:spLocks noGrp="1"/>
          </p:cNvSpPr>
          <p:nvPr>
            <p:ph type="subTitle" idx="2"/>
          </p:nvPr>
        </p:nvSpPr>
        <p:spPr>
          <a:xfrm rot="-1283">
            <a:off x="2963700" y="4184197"/>
            <a:ext cx="3216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keep this slide as attribution</a:t>
            </a:r>
            <a:endParaRPr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778CA9A3-4A98-0B8E-7E80-1C745C94DA1B}"/>
              </a:ext>
            </a:extLst>
          </p:cNvPr>
          <p:cNvSpPr/>
          <p:nvPr/>
        </p:nvSpPr>
        <p:spPr>
          <a:xfrm>
            <a:off x="2581275" y="3057525"/>
            <a:ext cx="4076700" cy="1628775"/>
          </a:xfrm>
          <a:prstGeom prst="rect">
            <a:avLst/>
          </a:prstGeom>
          <a:solidFill>
            <a:srgbClr val="C4EBEC"/>
          </a:solidFill>
          <a:ln>
            <a:solidFill>
              <a:srgbClr val="C4EB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33"/>
          <p:cNvSpPr txBox="1">
            <a:spLocks noGrp="1"/>
          </p:cNvSpPr>
          <p:nvPr>
            <p:ph type="title"/>
          </p:nvPr>
        </p:nvSpPr>
        <p:spPr>
          <a:xfrm rot="2960">
            <a:off x="1416411" y="1373630"/>
            <a:ext cx="1045200" cy="9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69" name="Google Shape;1369;p33"/>
          <p:cNvSpPr txBox="1">
            <a:spLocks noGrp="1"/>
          </p:cNvSpPr>
          <p:nvPr>
            <p:ph type="title" idx="2"/>
          </p:nvPr>
        </p:nvSpPr>
        <p:spPr>
          <a:xfrm>
            <a:off x="1160969" y="2184595"/>
            <a:ext cx="1556084" cy="44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Adjectives </a:t>
            </a:r>
            <a:endParaRPr dirty="0"/>
          </a:p>
        </p:txBody>
      </p:sp>
      <p:sp>
        <p:nvSpPr>
          <p:cNvPr id="1371" name="Google Shape;1371;p3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Grandstander" panose="020B0604020202020204" charset="0"/>
              </a:rPr>
              <a:t>Our Goals is :-</a:t>
            </a:r>
            <a:endParaRPr dirty="0">
              <a:solidFill>
                <a:schemeClr val="bg1"/>
              </a:solidFill>
              <a:latin typeface="Grandstander" panose="020B0604020202020204" charset="0"/>
            </a:endParaRPr>
          </a:p>
        </p:txBody>
      </p:sp>
      <p:sp>
        <p:nvSpPr>
          <p:cNvPr id="1372" name="Google Shape;1372;p33"/>
          <p:cNvSpPr txBox="1">
            <a:spLocks noGrp="1"/>
          </p:cNvSpPr>
          <p:nvPr>
            <p:ph type="title" idx="3"/>
          </p:nvPr>
        </p:nvSpPr>
        <p:spPr>
          <a:xfrm rot="2960">
            <a:off x="6710448" y="1435185"/>
            <a:ext cx="1045200" cy="9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373" name="Google Shape;1373;p33"/>
          <p:cNvSpPr txBox="1">
            <a:spLocks noGrp="1"/>
          </p:cNvSpPr>
          <p:nvPr>
            <p:ph type="title" idx="4"/>
          </p:nvPr>
        </p:nvSpPr>
        <p:spPr>
          <a:xfrm>
            <a:off x="5730870" y="4120405"/>
            <a:ext cx="3178559" cy="44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Both… and… / Neither… nor… / Either… or… </a:t>
            </a:r>
            <a:endParaRPr dirty="0"/>
          </a:p>
        </p:txBody>
      </p:sp>
      <p:sp>
        <p:nvSpPr>
          <p:cNvPr id="1375" name="Google Shape;1375;p33"/>
          <p:cNvSpPr txBox="1">
            <a:spLocks noGrp="1"/>
          </p:cNvSpPr>
          <p:nvPr>
            <p:ph type="title" idx="6"/>
          </p:nvPr>
        </p:nvSpPr>
        <p:spPr>
          <a:xfrm rot="2960">
            <a:off x="6797550" y="3076781"/>
            <a:ext cx="1045200" cy="9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376" name="Google Shape;1376;p33"/>
          <p:cNvSpPr txBox="1">
            <a:spLocks noGrp="1"/>
          </p:cNvSpPr>
          <p:nvPr>
            <p:ph type="title" idx="7"/>
          </p:nvPr>
        </p:nvSpPr>
        <p:spPr>
          <a:xfrm>
            <a:off x="421571" y="4028371"/>
            <a:ext cx="2946300" cy="44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Grandstander" panose="020B0604020202020204" charset="0"/>
              </a:rPr>
              <a:t>Adjectives from Verbs and Nouns</a:t>
            </a:r>
          </a:p>
        </p:txBody>
      </p:sp>
      <p:sp>
        <p:nvSpPr>
          <p:cNvPr id="2" name="Google Shape;1275;p31">
            <a:extLst>
              <a:ext uri="{FF2B5EF4-FFF2-40B4-BE49-F238E27FC236}">
                <a16:creationId xmlns:a16="http://schemas.microsoft.com/office/drawing/2014/main" xmlns="" id="{DF3DB0E0-7F75-6F32-0B57-256D8057155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-479">
            <a:off x="-6742280" y="-2172922"/>
            <a:ext cx="772882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3</a:t>
            </a:r>
            <a:endParaRPr dirty="0"/>
          </a:p>
        </p:txBody>
      </p:sp>
      <p:sp>
        <p:nvSpPr>
          <p:cNvPr id="3" name="Google Shape;1276;p31">
            <a:extLst>
              <a:ext uri="{FF2B5EF4-FFF2-40B4-BE49-F238E27FC236}">
                <a16:creationId xmlns:a16="http://schemas.microsoft.com/office/drawing/2014/main" xmlns="" id="{2EFFA1B0-C41B-D9DD-EB3B-4DE4667C0C01}"/>
              </a:ext>
            </a:extLst>
          </p:cNvPr>
          <p:cNvSpPr txBox="1">
            <a:spLocks/>
          </p:cNvSpPr>
          <p:nvPr/>
        </p:nvSpPr>
        <p:spPr>
          <a:xfrm>
            <a:off x="-6965234" y="-679326"/>
            <a:ext cx="5622600" cy="1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5000" b="1" i="0" u="none" strike="noStrike" cap="none">
                <a:solidFill>
                  <a:schemeClr val="accent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algn="l">
              <a:buSzPts val="1100"/>
              <a:buFont typeface="Arial"/>
              <a:buNone/>
            </a:pPr>
            <a:r>
              <a:rPr lang="en-US" dirty="0">
                <a:solidFill>
                  <a:srgbClr val="DD4649"/>
                </a:solidFill>
              </a:rPr>
              <a:t>11</a:t>
            </a:r>
            <a:r>
              <a:rPr lang="en-US" dirty="0"/>
              <a:t> Form, Meaning and Function</a:t>
            </a:r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4" name="Google Shape;1277;p31">
            <a:extLst>
              <a:ext uri="{FF2B5EF4-FFF2-40B4-BE49-F238E27FC236}">
                <a16:creationId xmlns:a16="http://schemas.microsoft.com/office/drawing/2014/main" xmlns="" id="{0BB63B94-56EF-5AB6-9C4A-2A18FC29A61F}"/>
              </a:ext>
            </a:extLst>
          </p:cNvPr>
          <p:cNvGrpSpPr/>
          <p:nvPr/>
        </p:nvGrpSpPr>
        <p:grpSpPr>
          <a:xfrm>
            <a:off x="15655094" y="2375642"/>
            <a:ext cx="2233955" cy="2442391"/>
            <a:chOff x="7645485" y="3798936"/>
            <a:chExt cx="1866762" cy="2040938"/>
          </a:xfrm>
        </p:grpSpPr>
        <p:sp>
          <p:nvSpPr>
            <p:cNvPr id="5" name="Google Shape;1278;p31">
              <a:extLst>
                <a:ext uri="{FF2B5EF4-FFF2-40B4-BE49-F238E27FC236}">
                  <a16:creationId xmlns:a16="http://schemas.microsoft.com/office/drawing/2014/main" xmlns="" id="{5FA8B81D-2AB9-1C35-1E48-680807328627}"/>
                </a:ext>
              </a:extLst>
            </p:cNvPr>
            <p:cNvSpPr/>
            <p:nvPr/>
          </p:nvSpPr>
          <p:spPr>
            <a:xfrm>
              <a:off x="7645485" y="3798936"/>
              <a:ext cx="1866762" cy="2040938"/>
            </a:xfrm>
            <a:custGeom>
              <a:avLst/>
              <a:gdLst/>
              <a:ahLst/>
              <a:cxnLst/>
              <a:rect l="l" t="t" r="r" b="b"/>
              <a:pathLst>
                <a:path w="37244" h="40719" extrusionOk="0">
                  <a:moveTo>
                    <a:pt x="10685" y="0"/>
                  </a:moveTo>
                  <a:cubicBezTo>
                    <a:pt x="9914" y="0"/>
                    <a:pt x="9206" y="475"/>
                    <a:pt x="8930" y="1221"/>
                  </a:cubicBezTo>
                  <a:cubicBezTo>
                    <a:pt x="5613" y="10182"/>
                    <a:pt x="2754" y="19748"/>
                    <a:pt x="215" y="29747"/>
                  </a:cubicBezTo>
                  <a:cubicBezTo>
                    <a:pt x="0" y="30598"/>
                    <a:pt x="399" y="31488"/>
                    <a:pt x="1180" y="31884"/>
                  </a:cubicBezTo>
                  <a:cubicBezTo>
                    <a:pt x="7513" y="35106"/>
                    <a:pt x="15478" y="37968"/>
                    <a:pt x="24305" y="40638"/>
                  </a:cubicBezTo>
                  <a:cubicBezTo>
                    <a:pt x="24486" y="40692"/>
                    <a:pt x="24669" y="40718"/>
                    <a:pt x="24849" y="40718"/>
                  </a:cubicBezTo>
                  <a:cubicBezTo>
                    <a:pt x="25594" y="40718"/>
                    <a:pt x="26291" y="40274"/>
                    <a:pt x="26592" y="39556"/>
                  </a:cubicBezTo>
                  <a:cubicBezTo>
                    <a:pt x="30303" y="30603"/>
                    <a:pt x="33729" y="20278"/>
                    <a:pt x="36965" y="9033"/>
                  </a:cubicBezTo>
                  <a:cubicBezTo>
                    <a:pt x="37244" y="8067"/>
                    <a:pt x="36708" y="7052"/>
                    <a:pt x="35757" y="6728"/>
                  </a:cubicBezTo>
                  <a:cubicBezTo>
                    <a:pt x="27231" y="3816"/>
                    <a:pt x="18971" y="1525"/>
                    <a:pt x="11048" y="36"/>
                  </a:cubicBezTo>
                  <a:cubicBezTo>
                    <a:pt x="10926" y="12"/>
                    <a:pt x="10805" y="0"/>
                    <a:pt x="10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79;p31">
              <a:extLst>
                <a:ext uri="{FF2B5EF4-FFF2-40B4-BE49-F238E27FC236}">
                  <a16:creationId xmlns:a16="http://schemas.microsoft.com/office/drawing/2014/main" xmlns="" id="{454E7CBB-9FC8-1534-83EE-966288D4027A}"/>
                </a:ext>
              </a:extLst>
            </p:cNvPr>
            <p:cNvSpPr/>
            <p:nvPr/>
          </p:nvSpPr>
          <p:spPr>
            <a:xfrm>
              <a:off x="8234394" y="3874817"/>
              <a:ext cx="1136177" cy="317025"/>
            </a:xfrm>
            <a:custGeom>
              <a:avLst/>
              <a:gdLst/>
              <a:ahLst/>
              <a:cxnLst/>
              <a:rect l="l" t="t" r="r" b="b"/>
              <a:pathLst>
                <a:path w="22668" h="6325" extrusionOk="0">
                  <a:moveTo>
                    <a:pt x="37" y="0"/>
                  </a:moveTo>
                  <a:lnTo>
                    <a:pt x="1" y="184"/>
                  </a:lnTo>
                  <a:cubicBezTo>
                    <a:pt x="308" y="243"/>
                    <a:pt x="614" y="307"/>
                    <a:pt x="921" y="368"/>
                  </a:cubicBezTo>
                  <a:lnTo>
                    <a:pt x="958" y="184"/>
                  </a:lnTo>
                  <a:cubicBezTo>
                    <a:pt x="651" y="123"/>
                    <a:pt x="344" y="59"/>
                    <a:pt x="37" y="0"/>
                  </a:cubicBezTo>
                  <a:close/>
                  <a:moveTo>
                    <a:pt x="1878" y="374"/>
                  </a:moveTo>
                  <a:lnTo>
                    <a:pt x="1839" y="558"/>
                  </a:lnTo>
                  <a:cubicBezTo>
                    <a:pt x="2141" y="619"/>
                    <a:pt x="2450" y="686"/>
                    <a:pt x="2757" y="753"/>
                  </a:cubicBezTo>
                  <a:lnTo>
                    <a:pt x="2793" y="569"/>
                  </a:lnTo>
                  <a:cubicBezTo>
                    <a:pt x="2486" y="502"/>
                    <a:pt x="2185" y="438"/>
                    <a:pt x="1878" y="374"/>
                  </a:cubicBezTo>
                  <a:close/>
                  <a:moveTo>
                    <a:pt x="3714" y="773"/>
                  </a:moveTo>
                  <a:lnTo>
                    <a:pt x="3672" y="954"/>
                  </a:lnTo>
                  <a:cubicBezTo>
                    <a:pt x="3976" y="1024"/>
                    <a:pt x="4280" y="1094"/>
                    <a:pt x="4587" y="1163"/>
                  </a:cubicBezTo>
                  <a:lnTo>
                    <a:pt x="4632" y="982"/>
                  </a:lnTo>
                  <a:cubicBezTo>
                    <a:pt x="4325" y="910"/>
                    <a:pt x="4018" y="843"/>
                    <a:pt x="3714" y="773"/>
                  </a:cubicBezTo>
                  <a:close/>
                  <a:moveTo>
                    <a:pt x="5541" y="1197"/>
                  </a:moveTo>
                  <a:lnTo>
                    <a:pt x="5499" y="1378"/>
                  </a:lnTo>
                  <a:cubicBezTo>
                    <a:pt x="5803" y="1451"/>
                    <a:pt x="6108" y="1523"/>
                    <a:pt x="6414" y="1596"/>
                  </a:cubicBezTo>
                  <a:lnTo>
                    <a:pt x="6456" y="1415"/>
                  </a:lnTo>
                  <a:cubicBezTo>
                    <a:pt x="6149" y="1339"/>
                    <a:pt x="5845" y="1269"/>
                    <a:pt x="5541" y="1197"/>
                  </a:cubicBezTo>
                  <a:close/>
                  <a:moveTo>
                    <a:pt x="7369" y="1638"/>
                  </a:moveTo>
                  <a:lnTo>
                    <a:pt x="7324" y="1819"/>
                  </a:lnTo>
                  <a:cubicBezTo>
                    <a:pt x="7628" y="1894"/>
                    <a:pt x="7932" y="1970"/>
                    <a:pt x="8233" y="2048"/>
                  </a:cubicBezTo>
                  <a:lnTo>
                    <a:pt x="8281" y="1869"/>
                  </a:lnTo>
                  <a:cubicBezTo>
                    <a:pt x="7977" y="1788"/>
                    <a:pt x="7673" y="1716"/>
                    <a:pt x="7369" y="1638"/>
                  </a:cubicBezTo>
                  <a:close/>
                  <a:moveTo>
                    <a:pt x="9190" y="2098"/>
                  </a:moveTo>
                  <a:lnTo>
                    <a:pt x="9146" y="2279"/>
                  </a:lnTo>
                  <a:cubicBezTo>
                    <a:pt x="9444" y="2360"/>
                    <a:pt x="9748" y="2441"/>
                    <a:pt x="10052" y="2522"/>
                  </a:cubicBezTo>
                  <a:lnTo>
                    <a:pt x="10097" y="2341"/>
                  </a:lnTo>
                  <a:cubicBezTo>
                    <a:pt x="9793" y="2257"/>
                    <a:pt x="9494" y="2179"/>
                    <a:pt x="9190" y="2098"/>
                  </a:cubicBezTo>
                  <a:close/>
                  <a:moveTo>
                    <a:pt x="11004" y="2583"/>
                  </a:moveTo>
                  <a:lnTo>
                    <a:pt x="10953" y="2765"/>
                  </a:lnTo>
                  <a:cubicBezTo>
                    <a:pt x="11255" y="2846"/>
                    <a:pt x="11553" y="2929"/>
                    <a:pt x="11857" y="3013"/>
                  </a:cubicBezTo>
                  <a:lnTo>
                    <a:pt x="11910" y="2832"/>
                  </a:lnTo>
                  <a:cubicBezTo>
                    <a:pt x="11606" y="2748"/>
                    <a:pt x="11302" y="2667"/>
                    <a:pt x="11004" y="2583"/>
                  </a:cubicBezTo>
                  <a:close/>
                  <a:moveTo>
                    <a:pt x="12809" y="3083"/>
                  </a:moveTo>
                  <a:lnTo>
                    <a:pt x="12761" y="3264"/>
                  </a:lnTo>
                  <a:cubicBezTo>
                    <a:pt x="13060" y="3351"/>
                    <a:pt x="13361" y="3434"/>
                    <a:pt x="13665" y="3521"/>
                  </a:cubicBezTo>
                  <a:lnTo>
                    <a:pt x="13713" y="3339"/>
                  </a:lnTo>
                  <a:cubicBezTo>
                    <a:pt x="13414" y="3253"/>
                    <a:pt x="13110" y="3167"/>
                    <a:pt x="12809" y="3083"/>
                  </a:cubicBezTo>
                  <a:close/>
                  <a:moveTo>
                    <a:pt x="14616" y="3604"/>
                  </a:moveTo>
                  <a:lnTo>
                    <a:pt x="14563" y="3786"/>
                  </a:lnTo>
                  <a:cubicBezTo>
                    <a:pt x="14865" y="3875"/>
                    <a:pt x="15163" y="3962"/>
                    <a:pt x="15465" y="4051"/>
                  </a:cubicBezTo>
                  <a:lnTo>
                    <a:pt x="15515" y="3870"/>
                  </a:lnTo>
                  <a:cubicBezTo>
                    <a:pt x="15216" y="3780"/>
                    <a:pt x="14915" y="3694"/>
                    <a:pt x="14616" y="3604"/>
                  </a:cubicBezTo>
                  <a:close/>
                  <a:moveTo>
                    <a:pt x="16416" y="4143"/>
                  </a:moveTo>
                  <a:lnTo>
                    <a:pt x="16363" y="4321"/>
                  </a:lnTo>
                  <a:cubicBezTo>
                    <a:pt x="16659" y="4411"/>
                    <a:pt x="16960" y="4506"/>
                    <a:pt x="17258" y="4595"/>
                  </a:cubicBezTo>
                  <a:lnTo>
                    <a:pt x="17314" y="4419"/>
                  </a:lnTo>
                  <a:cubicBezTo>
                    <a:pt x="17016" y="4324"/>
                    <a:pt x="16714" y="4232"/>
                    <a:pt x="16416" y="4143"/>
                  </a:cubicBezTo>
                  <a:close/>
                  <a:moveTo>
                    <a:pt x="18207" y="4698"/>
                  </a:moveTo>
                  <a:lnTo>
                    <a:pt x="18151" y="4874"/>
                  </a:lnTo>
                  <a:cubicBezTo>
                    <a:pt x="18452" y="4969"/>
                    <a:pt x="18748" y="5064"/>
                    <a:pt x="19049" y="5158"/>
                  </a:cubicBezTo>
                  <a:lnTo>
                    <a:pt x="19105" y="4980"/>
                  </a:lnTo>
                  <a:cubicBezTo>
                    <a:pt x="18804" y="4885"/>
                    <a:pt x="18508" y="4790"/>
                    <a:pt x="18207" y="4698"/>
                  </a:cubicBezTo>
                  <a:close/>
                  <a:moveTo>
                    <a:pt x="19992" y="5264"/>
                  </a:moveTo>
                  <a:lnTo>
                    <a:pt x="19937" y="5443"/>
                  </a:lnTo>
                  <a:cubicBezTo>
                    <a:pt x="20235" y="5538"/>
                    <a:pt x="20531" y="5635"/>
                    <a:pt x="20829" y="5733"/>
                  </a:cubicBezTo>
                  <a:lnTo>
                    <a:pt x="20885" y="5555"/>
                  </a:lnTo>
                  <a:cubicBezTo>
                    <a:pt x="20587" y="5457"/>
                    <a:pt x="20291" y="5359"/>
                    <a:pt x="19992" y="5264"/>
                  </a:cubicBezTo>
                  <a:close/>
                  <a:moveTo>
                    <a:pt x="21778" y="5850"/>
                  </a:moveTo>
                  <a:lnTo>
                    <a:pt x="21719" y="6029"/>
                  </a:lnTo>
                  <a:cubicBezTo>
                    <a:pt x="22015" y="6126"/>
                    <a:pt x="22313" y="6224"/>
                    <a:pt x="22609" y="6325"/>
                  </a:cubicBezTo>
                  <a:lnTo>
                    <a:pt x="22668" y="6152"/>
                  </a:lnTo>
                  <a:cubicBezTo>
                    <a:pt x="22372" y="6051"/>
                    <a:pt x="22076" y="5948"/>
                    <a:pt x="21778" y="5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80;p31">
              <a:extLst>
                <a:ext uri="{FF2B5EF4-FFF2-40B4-BE49-F238E27FC236}">
                  <a16:creationId xmlns:a16="http://schemas.microsoft.com/office/drawing/2014/main" xmlns="" id="{432069BC-324F-CC56-40EE-6D2FA5DB7D79}"/>
                </a:ext>
              </a:extLst>
            </p:cNvPr>
            <p:cNvSpPr/>
            <p:nvPr/>
          </p:nvSpPr>
          <p:spPr>
            <a:xfrm>
              <a:off x="9412412" y="4198091"/>
              <a:ext cx="29422" cy="35687"/>
            </a:xfrm>
            <a:custGeom>
              <a:avLst/>
              <a:gdLst/>
              <a:ahLst/>
              <a:cxnLst/>
              <a:rect l="l" t="t" r="r" b="b"/>
              <a:pathLst>
                <a:path w="587" h="712" extrusionOk="0">
                  <a:moveTo>
                    <a:pt x="59" y="0"/>
                  </a:moveTo>
                  <a:lnTo>
                    <a:pt x="1" y="179"/>
                  </a:lnTo>
                  <a:lnTo>
                    <a:pt x="361" y="299"/>
                  </a:lnTo>
                  <a:lnTo>
                    <a:pt x="252" y="661"/>
                  </a:lnTo>
                  <a:lnTo>
                    <a:pt x="433" y="711"/>
                  </a:lnTo>
                  <a:lnTo>
                    <a:pt x="587" y="17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81;p31">
              <a:extLst>
                <a:ext uri="{FF2B5EF4-FFF2-40B4-BE49-F238E27FC236}">
                  <a16:creationId xmlns:a16="http://schemas.microsoft.com/office/drawing/2014/main" xmlns="" id="{BAC96966-7992-BC78-B68B-12EC90B1DD80}"/>
                </a:ext>
              </a:extLst>
            </p:cNvPr>
            <p:cNvSpPr/>
            <p:nvPr/>
          </p:nvSpPr>
          <p:spPr>
            <a:xfrm>
              <a:off x="8926549" y="4275275"/>
              <a:ext cx="494759" cy="1436110"/>
            </a:xfrm>
            <a:custGeom>
              <a:avLst/>
              <a:gdLst/>
              <a:ahLst/>
              <a:cxnLst/>
              <a:rect l="l" t="t" r="r" b="b"/>
              <a:pathLst>
                <a:path w="9871" h="28652" extrusionOk="0">
                  <a:moveTo>
                    <a:pt x="9689" y="0"/>
                  </a:moveTo>
                  <a:lnTo>
                    <a:pt x="9432" y="879"/>
                  </a:lnTo>
                  <a:lnTo>
                    <a:pt x="9614" y="929"/>
                  </a:lnTo>
                  <a:lnTo>
                    <a:pt x="9870" y="50"/>
                  </a:lnTo>
                  <a:lnTo>
                    <a:pt x="9689" y="0"/>
                  </a:lnTo>
                  <a:close/>
                  <a:moveTo>
                    <a:pt x="9176" y="1760"/>
                  </a:moveTo>
                  <a:cubicBezTo>
                    <a:pt x="9089" y="2053"/>
                    <a:pt x="9006" y="2346"/>
                    <a:pt x="8916" y="2636"/>
                  </a:cubicBezTo>
                  <a:lnTo>
                    <a:pt x="9098" y="2687"/>
                  </a:lnTo>
                  <a:cubicBezTo>
                    <a:pt x="9187" y="2394"/>
                    <a:pt x="9273" y="2106"/>
                    <a:pt x="9357" y="1813"/>
                  </a:cubicBezTo>
                  <a:lnTo>
                    <a:pt x="9176" y="1760"/>
                  </a:lnTo>
                  <a:close/>
                  <a:moveTo>
                    <a:pt x="8660" y="3515"/>
                  </a:moveTo>
                  <a:cubicBezTo>
                    <a:pt x="8573" y="3808"/>
                    <a:pt x="8484" y="4101"/>
                    <a:pt x="8397" y="4388"/>
                  </a:cubicBezTo>
                  <a:lnTo>
                    <a:pt x="8576" y="4441"/>
                  </a:lnTo>
                  <a:cubicBezTo>
                    <a:pt x="8663" y="4148"/>
                    <a:pt x="8749" y="3858"/>
                    <a:pt x="8841" y="3565"/>
                  </a:cubicBezTo>
                  <a:lnTo>
                    <a:pt x="8660" y="3515"/>
                  </a:lnTo>
                  <a:close/>
                  <a:moveTo>
                    <a:pt x="8132" y="5264"/>
                  </a:moveTo>
                  <a:cubicBezTo>
                    <a:pt x="8043" y="5557"/>
                    <a:pt x="7954" y="5850"/>
                    <a:pt x="7865" y="6140"/>
                  </a:cubicBezTo>
                  <a:lnTo>
                    <a:pt x="8043" y="6193"/>
                  </a:lnTo>
                  <a:cubicBezTo>
                    <a:pt x="8132" y="5903"/>
                    <a:pt x="8219" y="5610"/>
                    <a:pt x="8311" y="5317"/>
                  </a:cubicBezTo>
                  <a:lnTo>
                    <a:pt x="8132" y="5264"/>
                  </a:lnTo>
                  <a:close/>
                  <a:moveTo>
                    <a:pt x="7597" y="7016"/>
                  </a:moveTo>
                  <a:cubicBezTo>
                    <a:pt x="7505" y="7309"/>
                    <a:pt x="7415" y="7597"/>
                    <a:pt x="7323" y="7887"/>
                  </a:cubicBezTo>
                  <a:lnTo>
                    <a:pt x="7502" y="7943"/>
                  </a:lnTo>
                  <a:cubicBezTo>
                    <a:pt x="7591" y="7652"/>
                    <a:pt x="7683" y="7359"/>
                    <a:pt x="7773" y="7072"/>
                  </a:cubicBezTo>
                  <a:lnTo>
                    <a:pt x="7597" y="7016"/>
                  </a:lnTo>
                  <a:close/>
                  <a:moveTo>
                    <a:pt x="7053" y="8763"/>
                  </a:moveTo>
                  <a:cubicBezTo>
                    <a:pt x="6961" y="9056"/>
                    <a:pt x="6866" y="9346"/>
                    <a:pt x="6777" y="9633"/>
                  </a:cubicBezTo>
                  <a:lnTo>
                    <a:pt x="6955" y="9689"/>
                  </a:lnTo>
                  <a:cubicBezTo>
                    <a:pt x="7044" y="9402"/>
                    <a:pt x="7136" y="9109"/>
                    <a:pt x="7229" y="8819"/>
                  </a:cubicBezTo>
                  <a:lnTo>
                    <a:pt x="7053" y="8763"/>
                  </a:lnTo>
                  <a:close/>
                  <a:moveTo>
                    <a:pt x="6498" y="10506"/>
                  </a:moveTo>
                  <a:cubicBezTo>
                    <a:pt x="6406" y="10799"/>
                    <a:pt x="6314" y="11089"/>
                    <a:pt x="6219" y="11377"/>
                  </a:cubicBezTo>
                  <a:lnTo>
                    <a:pt x="6397" y="11433"/>
                  </a:lnTo>
                  <a:cubicBezTo>
                    <a:pt x="6486" y="11145"/>
                    <a:pt x="6581" y="10855"/>
                    <a:pt x="6676" y="10562"/>
                  </a:cubicBezTo>
                  <a:lnTo>
                    <a:pt x="6498" y="10506"/>
                  </a:lnTo>
                  <a:close/>
                  <a:moveTo>
                    <a:pt x="5931" y="12250"/>
                  </a:moveTo>
                  <a:cubicBezTo>
                    <a:pt x="5836" y="12540"/>
                    <a:pt x="5739" y="12827"/>
                    <a:pt x="5647" y="13118"/>
                  </a:cubicBezTo>
                  <a:lnTo>
                    <a:pt x="5825" y="13173"/>
                  </a:lnTo>
                  <a:cubicBezTo>
                    <a:pt x="5923" y="12883"/>
                    <a:pt x="6015" y="12596"/>
                    <a:pt x="6110" y="12306"/>
                  </a:cubicBezTo>
                  <a:lnTo>
                    <a:pt x="5931" y="12250"/>
                  </a:lnTo>
                  <a:close/>
                  <a:moveTo>
                    <a:pt x="5359" y="13982"/>
                  </a:moveTo>
                  <a:cubicBezTo>
                    <a:pt x="5267" y="14275"/>
                    <a:pt x="5170" y="14565"/>
                    <a:pt x="5072" y="14850"/>
                  </a:cubicBezTo>
                  <a:lnTo>
                    <a:pt x="5245" y="14911"/>
                  </a:lnTo>
                  <a:cubicBezTo>
                    <a:pt x="5343" y="14624"/>
                    <a:pt x="5440" y="14334"/>
                    <a:pt x="5538" y="14041"/>
                  </a:cubicBezTo>
                  <a:lnTo>
                    <a:pt x="5359" y="13982"/>
                  </a:lnTo>
                  <a:close/>
                  <a:moveTo>
                    <a:pt x="4779" y="15715"/>
                  </a:moveTo>
                  <a:cubicBezTo>
                    <a:pt x="4681" y="16005"/>
                    <a:pt x="4578" y="16295"/>
                    <a:pt x="4481" y="16580"/>
                  </a:cubicBezTo>
                  <a:lnTo>
                    <a:pt x="4656" y="16644"/>
                  </a:lnTo>
                  <a:cubicBezTo>
                    <a:pt x="4757" y="16357"/>
                    <a:pt x="4854" y="16069"/>
                    <a:pt x="4952" y="15773"/>
                  </a:cubicBezTo>
                  <a:lnTo>
                    <a:pt x="4779" y="15715"/>
                  </a:lnTo>
                  <a:close/>
                  <a:moveTo>
                    <a:pt x="4185" y="17445"/>
                  </a:moveTo>
                  <a:cubicBezTo>
                    <a:pt x="4084" y="17735"/>
                    <a:pt x="3984" y="18025"/>
                    <a:pt x="3881" y="18309"/>
                  </a:cubicBezTo>
                  <a:lnTo>
                    <a:pt x="4057" y="18374"/>
                  </a:lnTo>
                  <a:cubicBezTo>
                    <a:pt x="4157" y="18086"/>
                    <a:pt x="4257" y="17799"/>
                    <a:pt x="4361" y="17509"/>
                  </a:cubicBezTo>
                  <a:lnTo>
                    <a:pt x="4185" y="17445"/>
                  </a:lnTo>
                  <a:close/>
                  <a:moveTo>
                    <a:pt x="3580" y="19174"/>
                  </a:moveTo>
                  <a:cubicBezTo>
                    <a:pt x="3476" y="19464"/>
                    <a:pt x="3373" y="19752"/>
                    <a:pt x="3273" y="20036"/>
                  </a:cubicBezTo>
                  <a:lnTo>
                    <a:pt x="3446" y="20100"/>
                  </a:lnTo>
                  <a:cubicBezTo>
                    <a:pt x="3546" y="19813"/>
                    <a:pt x="3649" y="19529"/>
                    <a:pt x="3752" y="19238"/>
                  </a:cubicBezTo>
                  <a:lnTo>
                    <a:pt x="3580" y="19174"/>
                  </a:lnTo>
                  <a:close/>
                  <a:moveTo>
                    <a:pt x="2957" y="20895"/>
                  </a:moveTo>
                  <a:lnTo>
                    <a:pt x="2645" y="21752"/>
                  </a:lnTo>
                  <a:lnTo>
                    <a:pt x="2818" y="21819"/>
                  </a:lnTo>
                  <a:cubicBezTo>
                    <a:pt x="2924" y="21537"/>
                    <a:pt x="3027" y="21250"/>
                    <a:pt x="3133" y="20960"/>
                  </a:cubicBezTo>
                  <a:lnTo>
                    <a:pt x="2957" y="20895"/>
                  </a:lnTo>
                  <a:close/>
                  <a:moveTo>
                    <a:pt x="2327" y="22614"/>
                  </a:moveTo>
                  <a:cubicBezTo>
                    <a:pt x="2218" y="22904"/>
                    <a:pt x="2115" y="23189"/>
                    <a:pt x="2006" y="23470"/>
                  </a:cubicBezTo>
                  <a:lnTo>
                    <a:pt x="2179" y="23537"/>
                  </a:lnTo>
                  <a:cubicBezTo>
                    <a:pt x="2285" y="23256"/>
                    <a:pt x="2394" y="22966"/>
                    <a:pt x="2500" y="22681"/>
                  </a:cubicBezTo>
                  <a:lnTo>
                    <a:pt x="2327" y="22614"/>
                  </a:lnTo>
                  <a:close/>
                  <a:moveTo>
                    <a:pt x="1677" y="24321"/>
                  </a:moveTo>
                  <a:cubicBezTo>
                    <a:pt x="1571" y="24609"/>
                    <a:pt x="1459" y="24893"/>
                    <a:pt x="1350" y="25178"/>
                  </a:cubicBezTo>
                  <a:lnTo>
                    <a:pt x="1523" y="25248"/>
                  </a:lnTo>
                  <a:cubicBezTo>
                    <a:pt x="1635" y="24963"/>
                    <a:pt x="1744" y="24678"/>
                    <a:pt x="1853" y="24388"/>
                  </a:cubicBezTo>
                  <a:lnTo>
                    <a:pt x="1677" y="24321"/>
                  </a:lnTo>
                  <a:close/>
                  <a:moveTo>
                    <a:pt x="1018" y="26031"/>
                  </a:moveTo>
                  <a:cubicBezTo>
                    <a:pt x="907" y="26316"/>
                    <a:pt x="795" y="26601"/>
                    <a:pt x="684" y="26882"/>
                  </a:cubicBezTo>
                  <a:lnTo>
                    <a:pt x="859" y="26952"/>
                  </a:lnTo>
                  <a:cubicBezTo>
                    <a:pt x="971" y="26670"/>
                    <a:pt x="1083" y="26386"/>
                    <a:pt x="1194" y="26101"/>
                  </a:cubicBezTo>
                  <a:lnTo>
                    <a:pt x="1018" y="26031"/>
                  </a:lnTo>
                  <a:close/>
                  <a:moveTo>
                    <a:pt x="343" y="27733"/>
                  </a:moveTo>
                  <a:cubicBezTo>
                    <a:pt x="232" y="28015"/>
                    <a:pt x="115" y="28302"/>
                    <a:pt x="0" y="28581"/>
                  </a:cubicBezTo>
                  <a:lnTo>
                    <a:pt x="170" y="28651"/>
                  </a:lnTo>
                  <a:cubicBezTo>
                    <a:pt x="288" y="28372"/>
                    <a:pt x="402" y="28088"/>
                    <a:pt x="514" y="27803"/>
                  </a:cubicBezTo>
                  <a:lnTo>
                    <a:pt x="343" y="277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82;p31">
              <a:extLst>
                <a:ext uri="{FF2B5EF4-FFF2-40B4-BE49-F238E27FC236}">
                  <a16:creationId xmlns:a16="http://schemas.microsoft.com/office/drawing/2014/main" xmlns="" id="{6A5FA431-A826-4BA2-7E03-F4DD0DF26607}"/>
                </a:ext>
              </a:extLst>
            </p:cNvPr>
            <p:cNvSpPr/>
            <p:nvPr/>
          </p:nvSpPr>
          <p:spPr>
            <a:xfrm>
              <a:off x="8880790" y="5750103"/>
              <a:ext cx="36840" cy="29272"/>
            </a:xfrm>
            <a:custGeom>
              <a:avLst/>
              <a:gdLst/>
              <a:ahLst/>
              <a:cxnLst/>
              <a:rect l="l" t="t" r="r" b="b"/>
              <a:pathLst>
                <a:path w="735" h="584" extrusionOk="0">
                  <a:moveTo>
                    <a:pt x="564" y="1"/>
                  </a:moveTo>
                  <a:lnTo>
                    <a:pt x="419" y="358"/>
                  </a:lnTo>
                  <a:lnTo>
                    <a:pt x="57" y="246"/>
                  </a:lnTo>
                  <a:lnTo>
                    <a:pt x="1" y="422"/>
                  </a:lnTo>
                  <a:lnTo>
                    <a:pt x="531" y="584"/>
                  </a:lnTo>
                  <a:lnTo>
                    <a:pt x="735" y="73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83;p31">
              <a:extLst>
                <a:ext uri="{FF2B5EF4-FFF2-40B4-BE49-F238E27FC236}">
                  <a16:creationId xmlns:a16="http://schemas.microsoft.com/office/drawing/2014/main" xmlns="" id="{98042879-8ADC-1960-8197-3B8BCC548221}"/>
                </a:ext>
              </a:extLst>
            </p:cNvPr>
            <p:cNvSpPr/>
            <p:nvPr/>
          </p:nvSpPr>
          <p:spPr>
            <a:xfrm>
              <a:off x="7779857" y="5351750"/>
              <a:ext cx="1060492" cy="406544"/>
            </a:xfrm>
            <a:custGeom>
              <a:avLst/>
              <a:gdLst/>
              <a:ahLst/>
              <a:cxnLst/>
              <a:rect l="l" t="t" r="r" b="b"/>
              <a:pathLst>
                <a:path w="21158" h="8111" extrusionOk="0">
                  <a:moveTo>
                    <a:pt x="84" y="1"/>
                  </a:moveTo>
                  <a:lnTo>
                    <a:pt x="0" y="171"/>
                  </a:lnTo>
                  <a:cubicBezTo>
                    <a:pt x="265" y="302"/>
                    <a:pt x="536" y="430"/>
                    <a:pt x="812" y="564"/>
                  </a:cubicBezTo>
                  <a:lnTo>
                    <a:pt x="893" y="397"/>
                  </a:lnTo>
                  <a:cubicBezTo>
                    <a:pt x="619" y="263"/>
                    <a:pt x="349" y="134"/>
                    <a:pt x="84" y="1"/>
                  </a:cubicBezTo>
                  <a:close/>
                  <a:moveTo>
                    <a:pt x="1707" y="779"/>
                  </a:moveTo>
                  <a:lnTo>
                    <a:pt x="1629" y="946"/>
                  </a:lnTo>
                  <a:cubicBezTo>
                    <a:pt x="1897" y="1072"/>
                    <a:pt x="2173" y="1197"/>
                    <a:pt x="2447" y="1323"/>
                  </a:cubicBezTo>
                  <a:lnTo>
                    <a:pt x="2528" y="1156"/>
                  </a:lnTo>
                  <a:cubicBezTo>
                    <a:pt x="2251" y="1030"/>
                    <a:pt x="1978" y="904"/>
                    <a:pt x="1707" y="779"/>
                  </a:cubicBezTo>
                  <a:close/>
                  <a:moveTo>
                    <a:pt x="3348" y="1518"/>
                  </a:moveTo>
                  <a:lnTo>
                    <a:pt x="3270" y="1691"/>
                  </a:lnTo>
                  <a:cubicBezTo>
                    <a:pt x="3546" y="1808"/>
                    <a:pt x="3822" y="1928"/>
                    <a:pt x="4101" y="2048"/>
                  </a:cubicBezTo>
                  <a:lnTo>
                    <a:pt x="4174" y="1878"/>
                  </a:lnTo>
                  <a:cubicBezTo>
                    <a:pt x="3895" y="1761"/>
                    <a:pt x="3618" y="1641"/>
                    <a:pt x="3348" y="1518"/>
                  </a:cubicBezTo>
                  <a:close/>
                  <a:moveTo>
                    <a:pt x="5008" y="2232"/>
                  </a:moveTo>
                  <a:lnTo>
                    <a:pt x="4935" y="2405"/>
                  </a:lnTo>
                  <a:cubicBezTo>
                    <a:pt x="5209" y="2520"/>
                    <a:pt x="5485" y="2634"/>
                    <a:pt x="5767" y="2751"/>
                  </a:cubicBezTo>
                  <a:lnTo>
                    <a:pt x="5842" y="2578"/>
                  </a:lnTo>
                  <a:cubicBezTo>
                    <a:pt x="5557" y="2464"/>
                    <a:pt x="5284" y="2350"/>
                    <a:pt x="5008" y="2232"/>
                  </a:cubicBezTo>
                  <a:close/>
                  <a:moveTo>
                    <a:pt x="6673" y="2921"/>
                  </a:moveTo>
                  <a:lnTo>
                    <a:pt x="6604" y="3092"/>
                  </a:lnTo>
                  <a:cubicBezTo>
                    <a:pt x="6883" y="3200"/>
                    <a:pt x="7162" y="3312"/>
                    <a:pt x="7446" y="3424"/>
                  </a:cubicBezTo>
                  <a:lnTo>
                    <a:pt x="7510" y="3253"/>
                  </a:lnTo>
                  <a:cubicBezTo>
                    <a:pt x="7228" y="3142"/>
                    <a:pt x="6949" y="3033"/>
                    <a:pt x="6673" y="2921"/>
                  </a:cubicBezTo>
                  <a:close/>
                  <a:moveTo>
                    <a:pt x="8356" y="3574"/>
                  </a:moveTo>
                  <a:lnTo>
                    <a:pt x="8289" y="3747"/>
                  </a:lnTo>
                  <a:cubicBezTo>
                    <a:pt x="8568" y="3856"/>
                    <a:pt x="8849" y="3959"/>
                    <a:pt x="9134" y="4068"/>
                  </a:cubicBezTo>
                  <a:lnTo>
                    <a:pt x="9198" y="3895"/>
                  </a:lnTo>
                  <a:cubicBezTo>
                    <a:pt x="8913" y="3786"/>
                    <a:pt x="8635" y="3680"/>
                    <a:pt x="8356" y="3574"/>
                  </a:cubicBezTo>
                  <a:close/>
                  <a:moveTo>
                    <a:pt x="10043" y="4210"/>
                  </a:moveTo>
                  <a:lnTo>
                    <a:pt x="9976" y="4386"/>
                  </a:lnTo>
                  <a:cubicBezTo>
                    <a:pt x="10255" y="4489"/>
                    <a:pt x="10537" y="4593"/>
                    <a:pt x="10825" y="4696"/>
                  </a:cubicBezTo>
                  <a:lnTo>
                    <a:pt x="10891" y="4523"/>
                  </a:lnTo>
                  <a:cubicBezTo>
                    <a:pt x="10604" y="4417"/>
                    <a:pt x="10322" y="4316"/>
                    <a:pt x="10043" y="4210"/>
                  </a:cubicBezTo>
                  <a:close/>
                  <a:moveTo>
                    <a:pt x="11734" y="4824"/>
                  </a:moveTo>
                  <a:lnTo>
                    <a:pt x="11673" y="5000"/>
                  </a:lnTo>
                  <a:cubicBezTo>
                    <a:pt x="11954" y="5100"/>
                    <a:pt x="12236" y="5201"/>
                    <a:pt x="12523" y="5304"/>
                  </a:cubicBezTo>
                  <a:lnTo>
                    <a:pt x="12585" y="5128"/>
                  </a:lnTo>
                  <a:cubicBezTo>
                    <a:pt x="12300" y="5028"/>
                    <a:pt x="12013" y="4927"/>
                    <a:pt x="11734" y="4824"/>
                  </a:cubicBezTo>
                  <a:close/>
                  <a:moveTo>
                    <a:pt x="13439" y="5424"/>
                  </a:moveTo>
                  <a:lnTo>
                    <a:pt x="13377" y="5600"/>
                  </a:lnTo>
                  <a:cubicBezTo>
                    <a:pt x="13659" y="5697"/>
                    <a:pt x="13946" y="5795"/>
                    <a:pt x="14231" y="5893"/>
                  </a:cubicBezTo>
                  <a:lnTo>
                    <a:pt x="14295" y="5717"/>
                  </a:lnTo>
                  <a:cubicBezTo>
                    <a:pt x="14005" y="5619"/>
                    <a:pt x="13723" y="5522"/>
                    <a:pt x="13439" y="5424"/>
                  </a:cubicBezTo>
                  <a:close/>
                  <a:moveTo>
                    <a:pt x="15146" y="6007"/>
                  </a:moveTo>
                  <a:lnTo>
                    <a:pt x="15085" y="6183"/>
                  </a:lnTo>
                  <a:cubicBezTo>
                    <a:pt x="15372" y="6275"/>
                    <a:pt x="15656" y="6372"/>
                    <a:pt x="15944" y="6467"/>
                  </a:cubicBezTo>
                  <a:lnTo>
                    <a:pt x="16000" y="6294"/>
                  </a:lnTo>
                  <a:cubicBezTo>
                    <a:pt x="15712" y="6199"/>
                    <a:pt x="15428" y="6102"/>
                    <a:pt x="15146" y="6007"/>
                  </a:cubicBezTo>
                  <a:close/>
                  <a:moveTo>
                    <a:pt x="16856" y="6573"/>
                  </a:moveTo>
                  <a:lnTo>
                    <a:pt x="16800" y="6749"/>
                  </a:lnTo>
                  <a:cubicBezTo>
                    <a:pt x="17085" y="6844"/>
                    <a:pt x="17372" y="6936"/>
                    <a:pt x="17660" y="7028"/>
                  </a:cubicBezTo>
                  <a:lnTo>
                    <a:pt x="17715" y="6852"/>
                  </a:lnTo>
                  <a:cubicBezTo>
                    <a:pt x="17425" y="6757"/>
                    <a:pt x="17141" y="6663"/>
                    <a:pt x="16856" y="6573"/>
                  </a:cubicBezTo>
                  <a:close/>
                  <a:moveTo>
                    <a:pt x="18572" y="7126"/>
                  </a:moveTo>
                  <a:lnTo>
                    <a:pt x="18516" y="7304"/>
                  </a:lnTo>
                  <a:cubicBezTo>
                    <a:pt x="18803" y="7396"/>
                    <a:pt x="19088" y="7486"/>
                    <a:pt x="19378" y="7578"/>
                  </a:cubicBezTo>
                  <a:lnTo>
                    <a:pt x="19434" y="7399"/>
                  </a:lnTo>
                  <a:cubicBezTo>
                    <a:pt x="19144" y="7307"/>
                    <a:pt x="18856" y="7218"/>
                    <a:pt x="18572" y="7126"/>
                  </a:cubicBezTo>
                  <a:close/>
                  <a:moveTo>
                    <a:pt x="20296" y="7667"/>
                  </a:moveTo>
                  <a:lnTo>
                    <a:pt x="20240" y="7845"/>
                  </a:lnTo>
                  <a:cubicBezTo>
                    <a:pt x="20525" y="7932"/>
                    <a:pt x="20812" y="8021"/>
                    <a:pt x="21102" y="8110"/>
                  </a:cubicBezTo>
                  <a:lnTo>
                    <a:pt x="21158" y="7932"/>
                  </a:lnTo>
                  <a:cubicBezTo>
                    <a:pt x="20868" y="7840"/>
                    <a:pt x="20580" y="7753"/>
                    <a:pt x="20296" y="7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84;p31">
              <a:extLst>
                <a:ext uri="{FF2B5EF4-FFF2-40B4-BE49-F238E27FC236}">
                  <a16:creationId xmlns:a16="http://schemas.microsoft.com/office/drawing/2014/main" xmlns="" id="{4CD791DD-B5DE-28BA-A166-34461C0CF246}"/>
                </a:ext>
              </a:extLst>
            </p:cNvPr>
            <p:cNvSpPr/>
            <p:nvPr/>
          </p:nvSpPr>
          <p:spPr>
            <a:xfrm>
              <a:off x="7789229" y="3933658"/>
              <a:ext cx="1574398" cy="1767921"/>
            </a:xfrm>
            <a:custGeom>
              <a:avLst/>
              <a:gdLst/>
              <a:ahLst/>
              <a:cxnLst/>
              <a:rect l="l" t="t" r="r" b="b"/>
              <a:pathLst>
                <a:path w="31411" h="35272" extrusionOk="0">
                  <a:moveTo>
                    <a:pt x="8283" y="1"/>
                  </a:moveTo>
                  <a:cubicBezTo>
                    <a:pt x="5292" y="8161"/>
                    <a:pt x="2578" y="17055"/>
                    <a:pt x="0" y="27140"/>
                  </a:cubicBezTo>
                  <a:cubicBezTo>
                    <a:pt x="5409" y="29835"/>
                    <a:pt x="12479" y="32499"/>
                    <a:pt x="21571" y="35272"/>
                  </a:cubicBezTo>
                  <a:cubicBezTo>
                    <a:pt x="24879" y="27201"/>
                    <a:pt x="28104" y="17702"/>
                    <a:pt x="31410" y="6272"/>
                  </a:cubicBezTo>
                  <a:cubicBezTo>
                    <a:pt x="23141" y="3471"/>
                    <a:pt x="15369" y="1368"/>
                    <a:pt x="8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85;p31">
              <a:extLst>
                <a:ext uri="{FF2B5EF4-FFF2-40B4-BE49-F238E27FC236}">
                  <a16:creationId xmlns:a16="http://schemas.microsoft.com/office/drawing/2014/main" xmlns="" id="{F657151D-A00B-9870-EF56-1F86F6EF0F62}"/>
                </a:ext>
              </a:extLst>
            </p:cNvPr>
            <p:cNvSpPr/>
            <p:nvPr/>
          </p:nvSpPr>
          <p:spPr>
            <a:xfrm>
              <a:off x="8887957" y="4193730"/>
              <a:ext cx="371558" cy="338427"/>
            </a:xfrm>
            <a:custGeom>
              <a:avLst/>
              <a:gdLst/>
              <a:ahLst/>
              <a:cxnLst/>
              <a:rect l="l" t="t" r="r" b="b"/>
              <a:pathLst>
                <a:path w="7413" h="6752" extrusionOk="0">
                  <a:moveTo>
                    <a:pt x="3706" y="1"/>
                  </a:moveTo>
                  <a:cubicBezTo>
                    <a:pt x="2842" y="1"/>
                    <a:pt x="1978" y="330"/>
                    <a:pt x="1320" y="988"/>
                  </a:cubicBezTo>
                  <a:cubicBezTo>
                    <a:pt x="0" y="2308"/>
                    <a:pt x="0" y="4445"/>
                    <a:pt x="1320" y="5764"/>
                  </a:cubicBezTo>
                  <a:cubicBezTo>
                    <a:pt x="1978" y="6423"/>
                    <a:pt x="2842" y="6752"/>
                    <a:pt x="3706" y="6752"/>
                  </a:cubicBezTo>
                  <a:cubicBezTo>
                    <a:pt x="4571" y="6752"/>
                    <a:pt x="5435" y="6423"/>
                    <a:pt x="6093" y="5764"/>
                  </a:cubicBezTo>
                  <a:cubicBezTo>
                    <a:pt x="7413" y="4445"/>
                    <a:pt x="7413" y="2308"/>
                    <a:pt x="6093" y="988"/>
                  </a:cubicBezTo>
                  <a:cubicBezTo>
                    <a:pt x="5435" y="330"/>
                    <a:pt x="4571" y="1"/>
                    <a:pt x="3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86;p31">
              <a:extLst>
                <a:ext uri="{FF2B5EF4-FFF2-40B4-BE49-F238E27FC236}">
                  <a16:creationId xmlns:a16="http://schemas.microsoft.com/office/drawing/2014/main" xmlns="" id="{E2AA2932-DCD4-5E4A-443B-166B0530BEE0}"/>
                </a:ext>
              </a:extLst>
            </p:cNvPr>
            <p:cNvSpPr/>
            <p:nvPr/>
          </p:nvSpPr>
          <p:spPr>
            <a:xfrm>
              <a:off x="8875477" y="4168420"/>
              <a:ext cx="399276" cy="400930"/>
            </a:xfrm>
            <a:custGeom>
              <a:avLst/>
              <a:gdLst/>
              <a:ahLst/>
              <a:cxnLst/>
              <a:rect l="l" t="t" r="r" b="b"/>
              <a:pathLst>
                <a:path w="7966" h="7999" extrusionOk="0">
                  <a:moveTo>
                    <a:pt x="3112" y="1"/>
                  </a:moveTo>
                  <a:lnTo>
                    <a:pt x="2216" y="308"/>
                  </a:lnTo>
                  <a:lnTo>
                    <a:pt x="3385" y="3714"/>
                  </a:lnTo>
                  <a:lnTo>
                    <a:pt x="1" y="4944"/>
                  </a:lnTo>
                  <a:lnTo>
                    <a:pt x="325" y="5834"/>
                  </a:lnTo>
                  <a:lnTo>
                    <a:pt x="3695" y="4609"/>
                  </a:lnTo>
                  <a:lnTo>
                    <a:pt x="4855" y="7999"/>
                  </a:lnTo>
                  <a:lnTo>
                    <a:pt x="5756" y="7692"/>
                  </a:lnTo>
                  <a:lnTo>
                    <a:pt x="4585" y="4286"/>
                  </a:lnTo>
                  <a:lnTo>
                    <a:pt x="7966" y="3055"/>
                  </a:lnTo>
                  <a:lnTo>
                    <a:pt x="7645" y="2166"/>
                  </a:lnTo>
                  <a:lnTo>
                    <a:pt x="4278" y="3390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87;p31">
              <a:extLst>
                <a:ext uri="{FF2B5EF4-FFF2-40B4-BE49-F238E27FC236}">
                  <a16:creationId xmlns:a16="http://schemas.microsoft.com/office/drawing/2014/main" xmlns="" id="{66BB3027-F305-948F-9613-15BC213CD635}"/>
                </a:ext>
              </a:extLst>
            </p:cNvPr>
            <p:cNvSpPr/>
            <p:nvPr/>
          </p:nvSpPr>
          <p:spPr>
            <a:xfrm>
              <a:off x="8888208" y="4181150"/>
              <a:ext cx="373814" cy="375518"/>
            </a:xfrm>
            <a:custGeom>
              <a:avLst/>
              <a:gdLst/>
              <a:ahLst/>
              <a:cxnLst/>
              <a:rect l="l" t="t" r="r" b="b"/>
              <a:pathLst>
                <a:path w="7458" h="7492" extrusionOk="0">
                  <a:moveTo>
                    <a:pt x="2732" y="1"/>
                  </a:moveTo>
                  <a:lnTo>
                    <a:pt x="2216" y="179"/>
                  </a:lnTo>
                  <a:lnTo>
                    <a:pt x="3385" y="3583"/>
                  </a:lnTo>
                  <a:lnTo>
                    <a:pt x="1" y="4810"/>
                  </a:lnTo>
                  <a:lnTo>
                    <a:pt x="191" y="5326"/>
                  </a:lnTo>
                  <a:lnTo>
                    <a:pt x="3563" y="4099"/>
                  </a:lnTo>
                  <a:lnTo>
                    <a:pt x="4727" y="7491"/>
                  </a:lnTo>
                  <a:lnTo>
                    <a:pt x="5246" y="7313"/>
                  </a:lnTo>
                  <a:lnTo>
                    <a:pt x="4074" y="3909"/>
                  </a:lnTo>
                  <a:lnTo>
                    <a:pt x="7458" y="2681"/>
                  </a:lnTo>
                  <a:lnTo>
                    <a:pt x="7274" y="2165"/>
                  </a:lnTo>
                  <a:lnTo>
                    <a:pt x="3898" y="3393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88;p31">
              <a:extLst>
                <a:ext uri="{FF2B5EF4-FFF2-40B4-BE49-F238E27FC236}">
                  <a16:creationId xmlns:a16="http://schemas.microsoft.com/office/drawing/2014/main" xmlns="" id="{3BEFEC78-E81D-5C3A-2E57-52F2237A7E23}"/>
                </a:ext>
              </a:extLst>
            </p:cNvPr>
            <p:cNvSpPr/>
            <p:nvPr/>
          </p:nvSpPr>
          <p:spPr>
            <a:xfrm>
              <a:off x="8899835" y="4215532"/>
              <a:ext cx="356070" cy="307953"/>
            </a:xfrm>
            <a:custGeom>
              <a:avLst/>
              <a:gdLst/>
              <a:ahLst/>
              <a:cxnLst/>
              <a:rect l="l" t="t" r="r" b="b"/>
              <a:pathLst>
                <a:path w="7104" h="6144" extrusionOk="0">
                  <a:moveTo>
                    <a:pt x="3878" y="1"/>
                  </a:moveTo>
                  <a:lnTo>
                    <a:pt x="3153" y="1610"/>
                  </a:lnTo>
                  <a:lnTo>
                    <a:pt x="770" y="550"/>
                  </a:lnTo>
                  <a:lnTo>
                    <a:pt x="0" y="2280"/>
                  </a:lnTo>
                  <a:lnTo>
                    <a:pt x="2377" y="3335"/>
                  </a:lnTo>
                  <a:lnTo>
                    <a:pt x="1465" y="5366"/>
                  </a:lnTo>
                  <a:lnTo>
                    <a:pt x="3192" y="6144"/>
                  </a:lnTo>
                  <a:lnTo>
                    <a:pt x="4107" y="4107"/>
                  </a:lnTo>
                  <a:lnTo>
                    <a:pt x="6333" y="5098"/>
                  </a:lnTo>
                  <a:lnTo>
                    <a:pt x="7103" y="3368"/>
                  </a:lnTo>
                  <a:lnTo>
                    <a:pt x="4882" y="2380"/>
                  </a:lnTo>
                  <a:lnTo>
                    <a:pt x="5605" y="776"/>
                  </a:lnTo>
                  <a:lnTo>
                    <a:pt x="38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89;p31">
              <a:extLst>
                <a:ext uri="{FF2B5EF4-FFF2-40B4-BE49-F238E27FC236}">
                  <a16:creationId xmlns:a16="http://schemas.microsoft.com/office/drawing/2014/main" xmlns="" id="{A0D781E4-0D5B-F58D-4F7E-622292A116EC}"/>
                </a:ext>
              </a:extLst>
            </p:cNvPr>
            <p:cNvSpPr/>
            <p:nvPr/>
          </p:nvSpPr>
          <p:spPr>
            <a:xfrm>
              <a:off x="8922339" y="4237936"/>
              <a:ext cx="311010" cy="262893"/>
            </a:xfrm>
            <a:custGeom>
              <a:avLst/>
              <a:gdLst/>
              <a:ahLst/>
              <a:cxnLst/>
              <a:rect l="l" t="t" r="r" b="b"/>
              <a:pathLst>
                <a:path w="6205" h="5245" extrusionOk="0">
                  <a:moveTo>
                    <a:pt x="3599" y="0"/>
                  </a:moveTo>
                  <a:lnTo>
                    <a:pt x="2877" y="1613"/>
                  </a:lnTo>
                  <a:lnTo>
                    <a:pt x="492" y="553"/>
                  </a:lnTo>
                  <a:lnTo>
                    <a:pt x="1" y="1657"/>
                  </a:lnTo>
                  <a:lnTo>
                    <a:pt x="2380" y="2717"/>
                  </a:lnTo>
                  <a:lnTo>
                    <a:pt x="1465" y="4748"/>
                  </a:lnTo>
                  <a:lnTo>
                    <a:pt x="2575" y="5245"/>
                  </a:lnTo>
                  <a:lnTo>
                    <a:pt x="3488" y="3214"/>
                  </a:lnTo>
                  <a:lnTo>
                    <a:pt x="5714" y="4199"/>
                  </a:lnTo>
                  <a:lnTo>
                    <a:pt x="6205" y="3094"/>
                  </a:lnTo>
                  <a:lnTo>
                    <a:pt x="3984" y="2104"/>
                  </a:lnTo>
                  <a:lnTo>
                    <a:pt x="4704" y="500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90;p31">
              <a:extLst>
                <a:ext uri="{FF2B5EF4-FFF2-40B4-BE49-F238E27FC236}">
                  <a16:creationId xmlns:a16="http://schemas.microsoft.com/office/drawing/2014/main" xmlns="" id="{3BF265C8-8F71-5047-0972-094FA87D73D6}"/>
                </a:ext>
              </a:extLst>
            </p:cNvPr>
            <p:cNvSpPr/>
            <p:nvPr/>
          </p:nvSpPr>
          <p:spPr>
            <a:xfrm>
              <a:off x="8012663" y="4711168"/>
              <a:ext cx="924610" cy="331510"/>
            </a:xfrm>
            <a:custGeom>
              <a:avLst/>
              <a:gdLst/>
              <a:ahLst/>
              <a:cxnLst/>
              <a:rect l="l" t="t" r="r" b="b"/>
              <a:pathLst>
                <a:path w="18447" h="6614" extrusionOk="0">
                  <a:moveTo>
                    <a:pt x="6855" y="191"/>
                  </a:moveTo>
                  <a:cubicBezTo>
                    <a:pt x="6975" y="191"/>
                    <a:pt x="7092" y="197"/>
                    <a:pt x="7209" y="202"/>
                  </a:cubicBezTo>
                  <a:cubicBezTo>
                    <a:pt x="7505" y="219"/>
                    <a:pt x="7881" y="303"/>
                    <a:pt x="7990" y="579"/>
                  </a:cubicBezTo>
                  <a:cubicBezTo>
                    <a:pt x="8152" y="992"/>
                    <a:pt x="7594" y="1360"/>
                    <a:pt x="7240" y="1508"/>
                  </a:cubicBezTo>
                  <a:cubicBezTo>
                    <a:pt x="6018" y="2024"/>
                    <a:pt x="4732" y="2381"/>
                    <a:pt x="3420" y="2577"/>
                  </a:cubicBezTo>
                  <a:cubicBezTo>
                    <a:pt x="3278" y="2423"/>
                    <a:pt x="3172" y="2219"/>
                    <a:pt x="3180" y="1993"/>
                  </a:cubicBezTo>
                  <a:cubicBezTo>
                    <a:pt x="3192" y="1648"/>
                    <a:pt x="3443" y="1321"/>
                    <a:pt x="3934" y="1017"/>
                  </a:cubicBezTo>
                  <a:cubicBezTo>
                    <a:pt x="4804" y="481"/>
                    <a:pt x="5831" y="191"/>
                    <a:pt x="6855" y="191"/>
                  </a:cubicBezTo>
                  <a:close/>
                  <a:moveTo>
                    <a:pt x="10783" y="1112"/>
                  </a:moveTo>
                  <a:cubicBezTo>
                    <a:pt x="10936" y="1112"/>
                    <a:pt x="11062" y="1137"/>
                    <a:pt x="11159" y="1190"/>
                  </a:cubicBezTo>
                  <a:cubicBezTo>
                    <a:pt x="11318" y="1268"/>
                    <a:pt x="11466" y="1452"/>
                    <a:pt x="11424" y="1645"/>
                  </a:cubicBezTo>
                  <a:cubicBezTo>
                    <a:pt x="11385" y="1818"/>
                    <a:pt x="11204" y="1943"/>
                    <a:pt x="11034" y="2041"/>
                  </a:cubicBezTo>
                  <a:cubicBezTo>
                    <a:pt x="10183" y="2526"/>
                    <a:pt x="9204" y="2869"/>
                    <a:pt x="8160" y="3054"/>
                  </a:cubicBezTo>
                  <a:cubicBezTo>
                    <a:pt x="8213" y="2844"/>
                    <a:pt x="8305" y="2646"/>
                    <a:pt x="8409" y="2490"/>
                  </a:cubicBezTo>
                  <a:cubicBezTo>
                    <a:pt x="8877" y="1754"/>
                    <a:pt x="9678" y="1243"/>
                    <a:pt x="10543" y="1129"/>
                  </a:cubicBezTo>
                  <a:cubicBezTo>
                    <a:pt x="10629" y="1117"/>
                    <a:pt x="10710" y="1112"/>
                    <a:pt x="10783" y="1112"/>
                  </a:cubicBezTo>
                  <a:close/>
                  <a:moveTo>
                    <a:pt x="15268" y="2711"/>
                  </a:moveTo>
                  <a:cubicBezTo>
                    <a:pt x="15543" y="2711"/>
                    <a:pt x="15805" y="2774"/>
                    <a:pt x="16027" y="2900"/>
                  </a:cubicBezTo>
                  <a:cubicBezTo>
                    <a:pt x="16485" y="3157"/>
                    <a:pt x="16739" y="3720"/>
                    <a:pt x="16605" y="4175"/>
                  </a:cubicBezTo>
                  <a:cubicBezTo>
                    <a:pt x="16527" y="4460"/>
                    <a:pt x="16304" y="4716"/>
                    <a:pt x="15983" y="4906"/>
                  </a:cubicBezTo>
                  <a:cubicBezTo>
                    <a:pt x="15584" y="5138"/>
                    <a:pt x="15090" y="5250"/>
                    <a:pt x="14416" y="5250"/>
                  </a:cubicBezTo>
                  <a:cubicBezTo>
                    <a:pt x="14392" y="5250"/>
                    <a:pt x="14367" y="5249"/>
                    <a:pt x="14342" y="5249"/>
                  </a:cubicBezTo>
                  <a:cubicBezTo>
                    <a:pt x="13960" y="5246"/>
                    <a:pt x="13572" y="5218"/>
                    <a:pt x="13187" y="5174"/>
                  </a:cubicBezTo>
                  <a:cubicBezTo>
                    <a:pt x="13182" y="5163"/>
                    <a:pt x="13179" y="5146"/>
                    <a:pt x="13174" y="5135"/>
                  </a:cubicBezTo>
                  <a:cubicBezTo>
                    <a:pt x="12825" y="4236"/>
                    <a:pt x="13757" y="3168"/>
                    <a:pt x="14527" y="2858"/>
                  </a:cubicBezTo>
                  <a:cubicBezTo>
                    <a:pt x="14772" y="2760"/>
                    <a:pt x="15026" y="2711"/>
                    <a:pt x="15268" y="2711"/>
                  </a:cubicBezTo>
                  <a:close/>
                  <a:moveTo>
                    <a:pt x="6855" y="1"/>
                  </a:moveTo>
                  <a:cubicBezTo>
                    <a:pt x="5795" y="1"/>
                    <a:pt x="4736" y="300"/>
                    <a:pt x="3836" y="855"/>
                  </a:cubicBezTo>
                  <a:cubicBezTo>
                    <a:pt x="3289" y="1196"/>
                    <a:pt x="3005" y="1575"/>
                    <a:pt x="2996" y="1985"/>
                  </a:cubicBezTo>
                  <a:cubicBezTo>
                    <a:pt x="2991" y="2203"/>
                    <a:pt x="3066" y="2418"/>
                    <a:pt x="3206" y="2607"/>
                  </a:cubicBezTo>
                  <a:cubicBezTo>
                    <a:pt x="2510" y="2702"/>
                    <a:pt x="1808" y="2747"/>
                    <a:pt x="1107" y="2747"/>
                  </a:cubicBezTo>
                  <a:cubicBezTo>
                    <a:pt x="771" y="2747"/>
                    <a:pt x="435" y="2737"/>
                    <a:pt x="101" y="2716"/>
                  </a:cubicBezTo>
                  <a:cubicBezTo>
                    <a:pt x="53" y="2716"/>
                    <a:pt x="6" y="2750"/>
                    <a:pt x="3" y="2803"/>
                  </a:cubicBezTo>
                  <a:cubicBezTo>
                    <a:pt x="0" y="2850"/>
                    <a:pt x="39" y="2897"/>
                    <a:pt x="89" y="2900"/>
                  </a:cubicBezTo>
                  <a:cubicBezTo>
                    <a:pt x="429" y="2922"/>
                    <a:pt x="770" y="2933"/>
                    <a:pt x="1111" y="2933"/>
                  </a:cubicBezTo>
                  <a:cubicBezTo>
                    <a:pt x="1861" y="2933"/>
                    <a:pt x="2611" y="2880"/>
                    <a:pt x="3353" y="2775"/>
                  </a:cubicBezTo>
                  <a:cubicBezTo>
                    <a:pt x="3420" y="2839"/>
                    <a:pt x="3490" y="2895"/>
                    <a:pt x="3571" y="2942"/>
                  </a:cubicBezTo>
                  <a:cubicBezTo>
                    <a:pt x="3884" y="3140"/>
                    <a:pt x="4257" y="3221"/>
                    <a:pt x="4617" y="3274"/>
                  </a:cubicBezTo>
                  <a:cubicBezTo>
                    <a:pt x="5181" y="3360"/>
                    <a:pt x="5748" y="3402"/>
                    <a:pt x="6309" y="3402"/>
                  </a:cubicBezTo>
                  <a:cubicBezTo>
                    <a:pt x="6861" y="3402"/>
                    <a:pt x="7407" y="3361"/>
                    <a:pt x="7940" y="3280"/>
                  </a:cubicBezTo>
                  <a:lnTo>
                    <a:pt x="7940" y="3280"/>
                  </a:lnTo>
                  <a:cubicBezTo>
                    <a:pt x="7920" y="3497"/>
                    <a:pt x="7951" y="3712"/>
                    <a:pt x="8051" y="3904"/>
                  </a:cubicBezTo>
                  <a:cubicBezTo>
                    <a:pt x="8275" y="4331"/>
                    <a:pt x="8780" y="4465"/>
                    <a:pt x="9237" y="4563"/>
                  </a:cubicBezTo>
                  <a:cubicBezTo>
                    <a:pt x="9614" y="4644"/>
                    <a:pt x="9988" y="4730"/>
                    <a:pt x="10367" y="4820"/>
                  </a:cubicBezTo>
                  <a:cubicBezTo>
                    <a:pt x="11254" y="5023"/>
                    <a:pt x="12155" y="5232"/>
                    <a:pt x="13068" y="5350"/>
                  </a:cubicBezTo>
                  <a:cubicBezTo>
                    <a:pt x="13293" y="5774"/>
                    <a:pt x="13759" y="6089"/>
                    <a:pt x="14485" y="6301"/>
                  </a:cubicBezTo>
                  <a:cubicBezTo>
                    <a:pt x="15196" y="6510"/>
                    <a:pt x="15933" y="6613"/>
                    <a:pt x="16669" y="6613"/>
                  </a:cubicBezTo>
                  <a:cubicBezTo>
                    <a:pt x="17241" y="6613"/>
                    <a:pt x="17810" y="6552"/>
                    <a:pt x="18368" y="6415"/>
                  </a:cubicBezTo>
                  <a:cubicBezTo>
                    <a:pt x="18416" y="6404"/>
                    <a:pt x="18446" y="6351"/>
                    <a:pt x="18438" y="6304"/>
                  </a:cubicBezTo>
                  <a:cubicBezTo>
                    <a:pt x="18428" y="6260"/>
                    <a:pt x="18388" y="6232"/>
                    <a:pt x="18346" y="6232"/>
                  </a:cubicBezTo>
                  <a:cubicBezTo>
                    <a:pt x="18340" y="6232"/>
                    <a:pt x="18333" y="6232"/>
                    <a:pt x="18326" y="6234"/>
                  </a:cubicBezTo>
                  <a:cubicBezTo>
                    <a:pt x="17781" y="6357"/>
                    <a:pt x="17224" y="6418"/>
                    <a:pt x="16667" y="6418"/>
                  </a:cubicBezTo>
                  <a:cubicBezTo>
                    <a:pt x="15947" y="6418"/>
                    <a:pt x="15227" y="6316"/>
                    <a:pt x="14535" y="6111"/>
                  </a:cubicBezTo>
                  <a:cubicBezTo>
                    <a:pt x="13932" y="5933"/>
                    <a:pt x="13522" y="5690"/>
                    <a:pt x="13299" y="5369"/>
                  </a:cubicBezTo>
                  <a:lnTo>
                    <a:pt x="13299" y="5369"/>
                  </a:lnTo>
                  <a:cubicBezTo>
                    <a:pt x="13645" y="5408"/>
                    <a:pt x="13994" y="5428"/>
                    <a:pt x="14340" y="5430"/>
                  </a:cubicBezTo>
                  <a:cubicBezTo>
                    <a:pt x="14356" y="5431"/>
                    <a:pt x="14372" y="5431"/>
                    <a:pt x="14388" y="5431"/>
                  </a:cubicBezTo>
                  <a:cubicBezTo>
                    <a:pt x="15101" y="5431"/>
                    <a:pt x="15644" y="5310"/>
                    <a:pt x="16072" y="5059"/>
                  </a:cubicBezTo>
                  <a:cubicBezTo>
                    <a:pt x="16435" y="4850"/>
                    <a:pt x="16686" y="4549"/>
                    <a:pt x="16784" y="4223"/>
                  </a:cubicBezTo>
                  <a:cubicBezTo>
                    <a:pt x="16940" y="3679"/>
                    <a:pt x="16658" y="3037"/>
                    <a:pt x="16117" y="2730"/>
                  </a:cubicBezTo>
                  <a:cubicBezTo>
                    <a:pt x="15867" y="2588"/>
                    <a:pt x="15572" y="2516"/>
                    <a:pt x="15263" y="2516"/>
                  </a:cubicBezTo>
                  <a:cubicBezTo>
                    <a:pt x="14997" y="2516"/>
                    <a:pt x="14720" y="2570"/>
                    <a:pt x="14454" y="2677"/>
                  </a:cubicBezTo>
                  <a:cubicBezTo>
                    <a:pt x="13612" y="3017"/>
                    <a:pt x="12635" y="4139"/>
                    <a:pt x="12975" y="5143"/>
                  </a:cubicBezTo>
                  <a:cubicBezTo>
                    <a:pt x="12111" y="5026"/>
                    <a:pt x="11249" y="4825"/>
                    <a:pt x="10406" y="4630"/>
                  </a:cubicBezTo>
                  <a:cubicBezTo>
                    <a:pt x="10027" y="4538"/>
                    <a:pt x="9650" y="4451"/>
                    <a:pt x="9273" y="4370"/>
                  </a:cubicBezTo>
                  <a:cubicBezTo>
                    <a:pt x="8861" y="4287"/>
                    <a:pt x="8403" y="4161"/>
                    <a:pt x="8216" y="3810"/>
                  </a:cubicBezTo>
                  <a:cubicBezTo>
                    <a:pt x="8124" y="3639"/>
                    <a:pt x="8104" y="3441"/>
                    <a:pt x="8130" y="3241"/>
                  </a:cubicBezTo>
                  <a:cubicBezTo>
                    <a:pt x="9218" y="3056"/>
                    <a:pt x="10241" y="2702"/>
                    <a:pt x="11134" y="2194"/>
                  </a:cubicBezTo>
                  <a:cubicBezTo>
                    <a:pt x="11343" y="2077"/>
                    <a:pt x="11564" y="1924"/>
                    <a:pt x="11617" y="1675"/>
                  </a:cubicBezTo>
                  <a:cubicBezTo>
                    <a:pt x="11675" y="1391"/>
                    <a:pt x="11477" y="1126"/>
                    <a:pt x="11249" y="1014"/>
                  </a:cubicBezTo>
                  <a:cubicBezTo>
                    <a:pt x="11099" y="939"/>
                    <a:pt x="10932" y="917"/>
                    <a:pt x="10782" y="917"/>
                  </a:cubicBezTo>
                  <a:cubicBezTo>
                    <a:pt x="10685" y="917"/>
                    <a:pt x="10595" y="926"/>
                    <a:pt x="10520" y="936"/>
                  </a:cubicBezTo>
                  <a:cubicBezTo>
                    <a:pt x="9600" y="1059"/>
                    <a:pt x="8752" y="1600"/>
                    <a:pt x="8255" y="2381"/>
                  </a:cubicBezTo>
                  <a:cubicBezTo>
                    <a:pt x="8132" y="2571"/>
                    <a:pt x="8021" y="2819"/>
                    <a:pt x="7968" y="3079"/>
                  </a:cubicBezTo>
                  <a:cubicBezTo>
                    <a:pt x="7425" y="3163"/>
                    <a:pt x="6867" y="3207"/>
                    <a:pt x="6304" y="3207"/>
                  </a:cubicBezTo>
                  <a:cubicBezTo>
                    <a:pt x="5753" y="3207"/>
                    <a:pt x="5198" y="3166"/>
                    <a:pt x="4645" y="3081"/>
                  </a:cubicBezTo>
                  <a:cubicBezTo>
                    <a:pt x="4308" y="3031"/>
                    <a:pt x="3953" y="2959"/>
                    <a:pt x="3669" y="2777"/>
                  </a:cubicBezTo>
                  <a:cubicBezTo>
                    <a:pt x="3646" y="2763"/>
                    <a:pt x="3624" y="2750"/>
                    <a:pt x="3602" y="2733"/>
                  </a:cubicBezTo>
                  <a:cubicBezTo>
                    <a:pt x="4874" y="2535"/>
                    <a:pt x="6124" y="2180"/>
                    <a:pt x="7312" y="1678"/>
                  </a:cubicBezTo>
                  <a:cubicBezTo>
                    <a:pt x="7873" y="1441"/>
                    <a:pt x="8353" y="989"/>
                    <a:pt x="8163" y="507"/>
                  </a:cubicBezTo>
                  <a:cubicBezTo>
                    <a:pt x="8049" y="219"/>
                    <a:pt x="7725" y="43"/>
                    <a:pt x="7223" y="13"/>
                  </a:cubicBezTo>
                  <a:cubicBezTo>
                    <a:pt x="7100" y="5"/>
                    <a:pt x="6978" y="1"/>
                    <a:pt x="6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91;p31">
              <a:extLst>
                <a:ext uri="{FF2B5EF4-FFF2-40B4-BE49-F238E27FC236}">
                  <a16:creationId xmlns:a16="http://schemas.microsoft.com/office/drawing/2014/main" xmlns="" id="{CEE8AFF7-D7A3-6D37-EDC4-70401BDBDAC6}"/>
                </a:ext>
              </a:extLst>
            </p:cNvPr>
            <p:cNvSpPr/>
            <p:nvPr/>
          </p:nvSpPr>
          <p:spPr>
            <a:xfrm>
              <a:off x="7845814" y="5097392"/>
              <a:ext cx="924910" cy="331610"/>
            </a:xfrm>
            <a:custGeom>
              <a:avLst/>
              <a:gdLst/>
              <a:ahLst/>
              <a:cxnLst/>
              <a:rect l="l" t="t" r="r" b="b"/>
              <a:pathLst>
                <a:path w="18453" h="6616" extrusionOk="0">
                  <a:moveTo>
                    <a:pt x="6861" y="191"/>
                  </a:moveTo>
                  <a:cubicBezTo>
                    <a:pt x="6981" y="191"/>
                    <a:pt x="7098" y="196"/>
                    <a:pt x="7213" y="202"/>
                  </a:cubicBezTo>
                  <a:cubicBezTo>
                    <a:pt x="7511" y="219"/>
                    <a:pt x="7885" y="302"/>
                    <a:pt x="7994" y="578"/>
                  </a:cubicBezTo>
                  <a:cubicBezTo>
                    <a:pt x="8158" y="994"/>
                    <a:pt x="7600" y="1360"/>
                    <a:pt x="7243" y="1510"/>
                  </a:cubicBezTo>
                  <a:cubicBezTo>
                    <a:pt x="6024" y="2026"/>
                    <a:pt x="4738" y="2381"/>
                    <a:pt x="3427" y="2576"/>
                  </a:cubicBezTo>
                  <a:cubicBezTo>
                    <a:pt x="3284" y="2422"/>
                    <a:pt x="3178" y="2222"/>
                    <a:pt x="3187" y="1996"/>
                  </a:cubicBezTo>
                  <a:cubicBezTo>
                    <a:pt x="3195" y="1650"/>
                    <a:pt x="3446" y="1321"/>
                    <a:pt x="3940" y="1019"/>
                  </a:cubicBezTo>
                  <a:cubicBezTo>
                    <a:pt x="4810" y="481"/>
                    <a:pt x="5837" y="191"/>
                    <a:pt x="6861" y="191"/>
                  </a:cubicBezTo>
                  <a:close/>
                  <a:moveTo>
                    <a:pt x="10792" y="1111"/>
                  </a:moveTo>
                  <a:cubicBezTo>
                    <a:pt x="10945" y="1111"/>
                    <a:pt x="11068" y="1139"/>
                    <a:pt x="11168" y="1192"/>
                  </a:cubicBezTo>
                  <a:cubicBezTo>
                    <a:pt x="11327" y="1268"/>
                    <a:pt x="11475" y="1454"/>
                    <a:pt x="11433" y="1644"/>
                  </a:cubicBezTo>
                  <a:cubicBezTo>
                    <a:pt x="11394" y="1820"/>
                    <a:pt x="11213" y="1945"/>
                    <a:pt x="11043" y="2043"/>
                  </a:cubicBezTo>
                  <a:cubicBezTo>
                    <a:pt x="10192" y="2528"/>
                    <a:pt x="9213" y="2869"/>
                    <a:pt x="8169" y="3053"/>
                  </a:cubicBezTo>
                  <a:cubicBezTo>
                    <a:pt x="8222" y="2844"/>
                    <a:pt x="8314" y="2646"/>
                    <a:pt x="8418" y="2489"/>
                  </a:cubicBezTo>
                  <a:cubicBezTo>
                    <a:pt x="8886" y="1753"/>
                    <a:pt x="9687" y="1245"/>
                    <a:pt x="10552" y="1131"/>
                  </a:cubicBezTo>
                  <a:cubicBezTo>
                    <a:pt x="10638" y="1120"/>
                    <a:pt x="10719" y="1111"/>
                    <a:pt x="10792" y="1111"/>
                  </a:cubicBezTo>
                  <a:close/>
                  <a:moveTo>
                    <a:pt x="15277" y="2712"/>
                  </a:moveTo>
                  <a:cubicBezTo>
                    <a:pt x="15550" y="2712"/>
                    <a:pt x="15810" y="2774"/>
                    <a:pt x="16031" y="2900"/>
                  </a:cubicBezTo>
                  <a:cubicBezTo>
                    <a:pt x="16489" y="3159"/>
                    <a:pt x="16745" y="3720"/>
                    <a:pt x="16611" y="4177"/>
                  </a:cubicBezTo>
                  <a:cubicBezTo>
                    <a:pt x="16528" y="4459"/>
                    <a:pt x="16307" y="4718"/>
                    <a:pt x="15986" y="4905"/>
                  </a:cubicBezTo>
                  <a:cubicBezTo>
                    <a:pt x="15582" y="5143"/>
                    <a:pt x="15071" y="5251"/>
                    <a:pt x="14379" y="5251"/>
                  </a:cubicBezTo>
                  <a:lnTo>
                    <a:pt x="14349" y="5251"/>
                  </a:lnTo>
                  <a:cubicBezTo>
                    <a:pt x="13964" y="5249"/>
                    <a:pt x="13579" y="5221"/>
                    <a:pt x="13194" y="5176"/>
                  </a:cubicBezTo>
                  <a:cubicBezTo>
                    <a:pt x="13188" y="5162"/>
                    <a:pt x="13180" y="5151"/>
                    <a:pt x="13180" y="5137"/>
                  </a:cubicBezTo>
                  <a:cubicBezTo>
                    <a:pt x="12831" y="4236"/>
                    <a:pt x="13763" y="3170"/>
                    <a:pt x="14533" y="2860"/>
                  </a:cubicBezTo>
                  <a:cubicBezTo>
                    <a:pt x="14779" y="2762"/>
                    <a:pt x="15033" y="2712"/>
                    <a:pt x="15277" y="2712"/>
                  </a:cubicBezTo>
                  <a:close/>
                  <a:moveTo>
                    <a:pt x="6865" y="1"/>
                  </a:moveTo>
                  <a:cubicBezTo>
                    <a:pt x="5804" y="1"/>
                    <a:pt x="4739" y="298"/>
                    <a:pt x="3837" y="857"/>
                  </a:cubicBezTo>
                  <a:cubicBezTo>
                    <a:pt x="3290" y="1195"/>
                    <a:pt x="3008" y="1574"/>
                    <a:pt x="2997" y="1987"/>
                  </a:cubicBezTo>
                  <a:cubicBezTo>
                    <a:pt x="2994" y="2202"/>
                    <a:pt x="3067" y="2420"/>
                    <a:pt x="3206" y="2607"/>
                  </a:cubicBezTo>
                  <a:cubicBezTo>
                    <a:pt x="2511" y="2701"/>
                    <a:pt x="1810" y="2748"/>
                    <a:pt x="1110" y="2748"/>
                  </a:cubicBezTo>
                  <a:cubicBezTo>
                    <a:pt x="775" y="2748"/>
                    <a:pt x="439" y="2737"/>
                    <a:pt x="104" y="2715"/>
                  </a:cubicBezTo>
                  <a:cubicBezTo>
                    <a:pt x="103" y="2715"/>
                    <a:pt x="101" y="2715"/>
                    <a:pt x="100" y="2715"/>
                  </a:cubicBezTo>
                  <a:cubicBezTo>
                    <a:pt x="59" y="2715"/>
                    <a:pt x="9" y="2753"/>
                    <a:pt x="6" y="2802"/>
                  </a:cubicBezTo>
                  <a:cubicBezTo>
                    <a:pt x="1" y="2852"/>
                    <a:pt x="40" y="2897"/>
                    <a:pt x="93" y="2900"/>
                  </a:cubicBezTo>
                  <a:cubicBezTo>
                    <a:pt x="437" y="2922"/>
                    <a:pt x="783" y="2933"/>
                    <a:pt x="1128" y="2933"/>
                  </a:cubicBezTo>
                  <a:cubicBezTo>
                    <a:pt x="1872" y="2933"/>
                    <a:pt x="2617" y="2881"/>
                    <a:pt x="3357" y="2774"/>
                  </a:cubicBezTo>
                  <a:cubicBezTo>
                    <a:pt x="3424" y="2838"/>
                    <a:pt x="3494" y="2894"/>
                    <a:pt x="3572" y="2944"/>
                  </a:cubicBezTo>
                  <a:cubicBezTo>
                    <a:pt x="3887" y="3142"/>
                    <a:pt x="4261" y="3223"/>
                    <a:pt x="4618" y="3273"/>
                  </a:cubicBezTo>
                  <a:cubicBezTo>
                    <a:pt x="5186" y="3360"/>
                    <a:pt x="5756" y="3402"/>
                    <a:pt x="6320" y="3402"/>
                  </a:cubicBezTo>
                  <a:cubicBezTo>
                    <a:pt x="6869" y="3402"/>
                    <a:pt x="7413" y="3362"/>
                    <a:pt x="7943" y="3282"/>
                  </a:cubicBezTo>
                  <a:lnTo>
                    <a:pt x="7943" y="3282"/>
                  </a:lnTo>
                  <a:cubicBezTo>
                    <a:pt x="7921" y="3497"/>
                    <a:pt x="7952" y="3714"/>
                    <a:pt x="8055" y="3907"/>
                  </a:cubicBezTo>
                  <a:cubicBezTo>
                    <a:pt x="8281" y="4331"/>
                    <a:pt x="8783" y="4467"/>
                    <a:pt x="9241" y="4565"/>
                  </a:cubicBezTo>
                  <a:cubicBezTo>
                    <a:pt x="9612" y="4646"/>
                    <a:pt x="9988" y="4732"/>
                    <a:pt x="10371" y="4819"/>
                  </a:cubicBezTo>
                  <a:cubicBezTo>
                    <a:pt x="11255" y="5025"/>
                    <a:pt x="12159" y="5235"/>
                    <a:pt x="13068" y="5349"/>
                  </a:cubicBezTo>
                  <a:cubicBezTo>
                    <a:pt x="13300" y="5776"/>
                    <a:pt x="13766" y="6088"/>
                    <a:pt x="14491" y="6300"/>
                  </a:cubicBezTo>
                  <a:cubicBezTo>
                    <a:pt x="15202" y="6510"/>
                    <a:pt x="15939" y="6616"/>
                    <a:pt x="16675" y="6616"/>
                  </a:cubicBezTo>
                  <a:cubicBezTo>
                    <a:pt x="17242" y="6616"/>
                    <a:pt x="17814" y="6551"/>
                    <a:pt x="18372" y="6415"/>
                  </a:cubicBezTo>
                  <a:cubicBezTo>
                    <a:pt x="18422" y="6406"/>
                    <a:pt x="18453" y="6353"/>
                    <a:pt x="18441" y="6303"/>
                  </a:cubicBezTo>
                  <a:cubicBezTo>
                    <a:pt x="18434" y="6263"/>
                    <a:pt x="18395" y="6230"/>
                    <a:pt x="18352" y="6230"/>
                  </a:cubicBezTo>
                  <a:cubicBezTo>
                    <a:pt x="18345" y="6230"/>
                    <a:pt x="18337" y="6231"/>
                    <a:pt x="18330" y="6233"/>
                  </a:cubicBezTo>
                  <a:cubicBezTo>
                    <a:pt x="17784" y="6358"/>
                    <a:pt x="17226" y="6420"/>
                    <a:pt x="16667" y="6420"/>
                  </a:cubicBezTo>
                  <a:cubicBezTo>
                    <a:pt x="15950" y="6420"/>
                    <a:pt x="15232" y="6317"/>
                    <a:pt x="14541" y="6113"/>
                  </a:cubicBezTo>
                  <a:cubicBezTo>
                    <a:pt x="13933" y="5935"/>
                    <a:pt x="13526" y="5689"/>
                    <a:pt x="13303" y="5368"/>
                  </a:cubicBezTo>
                  <a:lnTo>
                    <a:pt x="13303" y="5368"/>
                  </a:lnTo>
                  <a:cubicBezTo>
                    <a:pt x="13649" y="5408"/>
                    <a:pt x="13997" y="5430"/>
                    <a:pt x="14340" y="5433"/>
                  </a:cubicBezTo>
                  <a:cubicBezTo>
                    <a:pt x="14349" y="5433"/>
                    <a:pt x="14358" y="5433"/>
                    <a:pt x="14366" y="5433"/>
                  </a:cubicBezTo>
                  <a:cubicBezTo>
                    <a:pt x="15090" y="5433"/>
                    <a:pt x="15640" y="5315"/>
                    <a:pt x="16076" y="5059"/>
                  </a:cubicBezTo>
                  <a:cubicBezTo>
                    <a:pt x="16438" y="4850"/>
                    <a:pt x="16689" y="4551"/>
                    <a:pt x="16787" y="4222"/>
                  </a:cubicBezTo>
                  <a:cubicBezTo>
                    <a:pt x="16943" y="3678"/>
                    <a:pt x="16662" y="3036"/>
                    <a:pt x="16120" y="2729"/>
                  </a:cubicBezTo>
                  <a:cubicBezTo>
                    <a:pt x="15869" y="2587"/>
                    <a:pt x="15575" y="2517"/>
                    <a:pt x="15268" y="2517"/>
                  </a:cubicBezTo>
                  <a:cubicBezTo>
                    <a:pt x="15001" y="2517"/>
                    <a:pt x="14725" y="2570"/>
                    <a:pt x="14458" y="2676"/>
                  </a:cubicBezTo>
                  <a:cubicBezTo>
                    <a:pt x="13612" y="3019"/>
                    <a:pt x="12636" y="4138"/>
                    <a:pt x="12979" y="5143"/>
                  </a:cubicBezTo>
                  <a:cubicBezTo>
                    <a:pt x="12114" y="5028"/>
                    <a:pt x="11252" y="4824"/>
                    <a:pt x="10407" y="4629"/>
                  </a:cubicBezTo>
                  <a:cubicBezTo>
                    <a:pt x="10027" y="4540"/>
                    <a:pt x="9651" y="4453"/>
                    <a:pt x="9274" y="4373"/>
                  </a:cubicBezTo>
                  <a:cubicBezTo>
                    <a:pt x="8864" y="4289"/>
                    <a:pt x="8407" y="4163"/>
                    <a:pt x="8217" y="3812"/>
                  </a:cubicBezTo>
                  <a:cubicBezTo>
                    <a:pt x="8128" y="3639"/>
                    <a:pt x="8105" y="3441"/>
                    <a:pt x="8130" y="3243"/>
                  </a:cubicBezTo>
                  <a:cubicBezTo>
                    <a:pt x="9218" y="3059"/>
                    <a:pt x="10245" y="2701"/>
                    <a:pt x="11138" y="2197"/>
                  </a:cubicBezTo>
                  <a:cubicBezTo>
                    <a:pt x="11347" y="2077"/>
                    <a:pt x="11565" y="1923"/>
                    <a:pt x="11618" y="1678"/>
                  </a:cubicBezTo>
                  <a:cubicBezTo>
                    <a:pt x="11676" y="1390"/>
                    <a:pt x="11478" y="1125"/>
                    <a:pt x="11252" y="1014"/>
                  </a:cubicBezTo>
                  <a:cubicBezTo>
                    <a:pt x="11103" y="940"/>
                    <a:pt x="10940" y="919"/>
                    <a:pt x="10791" y="919"/>
                  </a:cubicBezTo>
                  <a:cubicBezTo>
                    <a:pt x="10692" y="919"/>
                    <a:pt x="10600" y="928"/>
                    <a:pt x="10524" y="938"/>
                  </a:cubicBezTo>
                  <a:cubicBezTo>
                    <a:pt x="9603" y="1058"/>
                    <a:pt x="8755" y="1599"/>
                    <a:pt x="8256" y="2381"/>
                  </a:cubicBezTo>
                  <a:cubicBezTo>
                    <a:pt x="8133" y="2573"/>
                    <a:pt x="8022" y="2821"/>
                    <a:pt x="7971" y="3078"/>
                  </a:cubicBezTo>
                  <a:cubicBezTo>
                    <a:pt x="7427" y="3163"/>
                    <a:pt x="6867" y="3207"/>
                    <a:pt x="6300" y="3207"/>
                  </a:cubicBezTo>
                  <a:cubicBezTo>
                    <a:pt x="5752" y="3207"/>
                    <a:pt x="5197" y="3166"/>
                    <a:pt x="4646" y="3081"/>
                  </a:cubicBezTo>
                  <a:cubicBezTo>
                    <a:pt x="4308" y="3031"/>
                    <a:pt x="3957" y="2961"/>
                    <a:pt x="3669" y="2780"/>
                  </a:cubicBezTo>
                  <a:cubicBezTo>
                    <a:pt x="3650" y="2766"/>
                    <a:pt x="3625" y="2752"/>
                    <a:pt x="3605" y="2732"/>
                  </a:cubicBezTo>
                  <a:cubicBezTo>
                    <a:pt x="4877" y="2534"/>
                    <a:pt x="6124" y="2183"/>
                    <a:pt x="7316" y="1680"/>
                  </a:cubicBezTo>
                  <a:cubicBezTo>
                    <a:pt x="7876" y="1443"/>
                    <a:pt x="8354" y="989"/>
                    <a:pt x="8167" y="509"/>
                  </a:cubicBezTo>
                  <a:cubicBezTo>
                    <a:pt x="8049" y="219"/>
                    <a:pt x="7726" y="46"/>
                    <a:pt x="7224" y="12"/>
                  </a:cubicBezTo>
                  <a:cubicBezTo>
                    <a:pt x="7104" y="4"/>
                    <a:pt x="6985" y="1"/>
                    <a:pt x="6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92;p31">
              <a:extLst>
                <a:ext uri="{FF2B5EF4-FFF2-40B4-BE49-F238E27FC236}">
                  <a16:creationId xmlns:a16="http://schemas.microsoft.com/office/drawing/2014/main" xmlns="" id="{FF73F3AC-420D-D71E-A767-9D831AEFFE64}"/>
                </a:ext>
              </a:extLst>
            </p:cNvPr>
            <p:cNvSpPr/>
            <p:nvPr/>
          </p:nvSpPr>
          <p:spPr>
            <a:xfrm>
              <a:off x="8590245" y="4339429"/>
              <a:ext cx="367548" cy="307101"/>
            </a:xfrm>
            <a:custGeom>
              <a:avLst/>
              <a:gdLst/>
              <a:ahLst/>
              <a:cxnLst/>
              <a:rect l="l" t="t" r="r" b="b"/>
              <a:pathLst>
                <a:path w="7333" h="6127" extrusionOk="0">
                  <a:moveTo>
                    <a:pt x="4168" y="1"/>
                  </a:moveTo>
                  <a:cubicBezTo>
                    <a:pt x="3029" y="1"/>
                    <a:pt x="3558" y="3131"/>
                    <a:pt x="3558" y="3131"/>
                  </a:cubicBezTo>
                  <a:cubicBezTo>
                    <a:pt x="3558" y="3131"/>
                    <a:pt x="2378" y="1949"/>
                    <a:pt x="1479" y="1949"/>
                  </a:cubicBezTo>
                  <a:cubicBezTo>
                    <a:pt x="1158" y="1949"/>
                    <a:pt x="873" y="2100"/>
                    <a:pt x="690" y="2509"/>
                  </a:cubicBezTo>
                  <a:cubicBezTo>
                    <a:pt x="1" y="4065"/>
                    <a:pt x="4601" y="6127"/>
                    <a:pt x="4601" y="6127"/>
                  </a:cubicBezTo>
                  <a:cubicBezTo>
                    <a:pt x="4601" y="6127"/>
                    <a:pt x="7332" y="277"/>
                    <a:pt x="4227" y="3"/>
                  </a:cubicBezTo>
                  <a:cubicBezTo>
                    <a:pt x="4207" y="2"/>
                    <a:pt x="4188" y="1"/>
                    <a:pt x="4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93;p31">
              <a:extLst>
                <a:ext uri="{FF2B5EF4-FFF2-40B4-BE49-F238E27FC236}">
                  <a16:creationId xmlns:a16="http://schemas.microsoft.com/office/drawing/2014/main" xmlns="" id="{3470B9E3-9626-9281-3022-74D6084278F2}"/>
                </a:ext>
              </a:extLst>
            </p:cNvPr>
            <p:cNvSpPr/>
            <p:nvPr/>
          </p:nvSpPr>
          <p:spPr>
            <a:xfrm>
              <a:off x="8952562" y="4579503"/>
              <a:ext cx="140844" cy="134128"/>
            </a:xfrm>
            <a:custGeom>
              <a:avLst/>
              <a:gdLst/>
              <a:ahLst/>
              <a:cxnLst/>
              <a:rect l="l" t="t" r="r" b="b"/>
              <a:pathLst>
                <a:path w="2810" h="2676" extrusionOk="0">
                  <a:moveTo>
                    <a:pt x="2108" y="1"/>
                  </a:moveTo>
                  <a:cubicBezTo>
                    <a:pt x="2095" y="1"/>
                    <a:pt x="2083" y="6"/>
                    <a:pt x="2073" y="17"/>
                  </a:cubicBezTo>
                  <a:cubicBezTo>
                    <a:pt x="1637" y="462"/>
                    <a:pt x="1347" y="649"/>
                    <a:pt x="933" y="649"/>
                  </a:cubicBezTo>
                  <a:cubicBezTo>
                    <a:pt x="686" y="649"/>
                    <a:pt x="394" y="582"/>
                    <a:pt x="0" y="464"/>
                  </a:cubicBezTo>
                  <a:lnTo>
                    <a:pt x="0" y="464"/>
                  </a:lnTo>
                  <a:cubicBezTo>
                    <a:pt x="851" y="1262"/>
                    <a:pt x="932" y="1560"/>
                    <a:pt x="597" y="2676"/>
                  </a:cubicBezTo>
                  <a:cubicBezTo>
                    <a:pt x="1115" y="2123"/>
                    <a:pt x="1423" y="1895"/>
                    <a:pt x="1881" y="1895"/>
                  </a:cubicBezTo>
                  <a:cubicBezTo>
                    <a:pt x="2128" y="1895"/>
                    <a:pt x="2418" y="1962"/>
                    <a:pt x="2809" y="2079"/>
                  </a:cubicBezTo>
                  <a:cubicBezTo>
                    <a:pt x="2009" y="1329"/>
                    <a:pt x="1889" y="1022"/>
                    <a:pt x="2157" y="65"/>
                  </a:cubicBezTo>
                  <a:cubicBezTo>
                    <a:pt x="2166" y="29"/>
                    <a:pt x="2137" y="1"/>
                    <a:pt x="2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94;p31">
              <a:extLst>
                <a:ext uri="{FF2B5EF4-FFF2-40B4-BE49-F238E27FC236}">
                  <a16:creationId xmlns:a16="http://schemas.microsoft.com/office/drawing/2014/main" xmlns="" id="{83FFCAA8-11CC-AE94-2C91-318004BAF56A}"/>
                </a:ext>
              </a:extLst>
            </p:cNvPr>
            <p:cNvSpPr/>
            <p:nvPr/>
          </p:nvSpPr>
          <p:spPr>
            <a:xfrm>
              <a:off x="8760853" y="4157343"/>
              <a:ext cx="121547" cy="115432"/>
            </a:xfrm>
            <a:custGeom>
              <a:avLst/>
              <a:gdLst/>
              <a:ahLst/>
              <a:cxnLst/>
              <a:rect l="l" t="t" r="r" b="b"/>
              <a:pathLst>
                <a:path w="2425" h="2303" extrusionOk="0">
                  <a:moveTo>
                    <a:pt x="1298" y="1"/>
                  </a:moveTo>
                  <a:cubicBezTo>
                    <a:pt x="1284" y="1"/>
                    <a:pt x="1270" y="9"/>
                    <a:pt x="1264" y="26"/>
                  </a:cubicBezTo>
                  <a:cubicBezTo>
                    <a:pt x="1019" y="729"/>
                    <a:pt x="812" y="869"/>
                    <a:pt x="0" y="992"/>
                  </a:cubicBezTo>
                  <a:cubicBezTo>
                    <a:pt x="834" y="1259"/>
                    <a:pt x="980" y="1438"/>
                    <a:pt x="1113" y="2303"/>
                  </a:cubicBezTo>
                  <a:cubicBezTo>
                    <a:pt x="1381" y="1469"/>
                    <a:pt x="1560" y="1324"/>
                    <a:pt x="2425" y="1190"/>
                  </a:cubicBezTo>
                  <a:cubicBezTo>
                    <a:pt x="1643" y="939"/>
                    <a:pt x="1462" y="768"/>
                    <a:pt x="1337" y="32"/>
                  </a:cubicBezTo>
                  <a:cubicBezTo>
                    <a:pt x="1332" y="12"/>
                    <a:pt x="1315" y="1"/>
                    <a:pt x="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296;p31">
            <a:extLst>
              <a:ext uri="{FF2B5EF4-FFF2-40B4-BE49-F238E27FC236}">
                <a16:creationId xmlns:a16="http://schemas.microsoft.com/office/drawing/2014/main" xmlns="" id="{BCDFE23E-3ECD-B9B8-ED2E-89BF73ACAEF6}"/>
              </a:ext>
            </a:extLst>
          </p:cNvPr>
          <p:cNvGrpSpPr/>
          <p:nvPr/>
        </p:nvGrpSpPr>
        <p:grpSpPr>
          <a:xfrm>
            <a:off x="14869550" y="1667973"/>
            <a:ext cx="2416011" cy="2504962"/>
            <a:chOff x="5490481" y="4313867"/>
            <a:chExt cx="2018895" cy="2093225"/>
          </a:xfrm>
        </p:grpSpPr>
        <p:sp>
          <p:nvSpPr>
            <p:cNvPr id="23" name="Google Shape;1297;p31">
              <a:extLst>
                <a:ext uri="{FF2B5EF4-FFF2-40B4-BE49-F238E27FC236}">
                  <a16:creationId xmlns:a16="http://schemas.microsoft.com/office/drawing/2014/main" xmlns="" id="{5C9FD740-C1A8-A5CF-2941-51750AE92705}"/>
                </a:ext>
              </a:extLst>
            </p:cNvPr>
            <p:cNvSpPr/>
            <p:nvPr/>
          </p:nvSpPr>
          <p:spPr>
            <a:xfrm>
              <a:off x="5490481" y="4313867"/>
              <a:ext cx="2018895" cy="2093225"/>
            </a:xfrm>
            <a:custGeom>
              <a:avLst/>
              <a:gdLst/>
              <a:ahLst/>
              <a:cxnLst/>
              <a:rect l="l" t="t" r="r" b="b"/>
              <a:pathLst>
                <a:path w="40280" h="41763" extrusionOk="0">
                  <a:moveTo>
                    <a:pt x="22313" y="1"/>
                  </a:moveTo>
                  <a:cubicBezTo>
                    <a:pt x="21994" y="1"/>
                    <a:pt x="21672" y="83"/>
                    <a:pt x="21379" y="257"/>
                  </a:cubicBezTo>
                  <a:cubicBezTo>
                    <a:pt x="13863" y="4720"/>
                    <a:pt x="6973" y="9379"/>
                    <a:pt x="888" y="14295"/>
                  </a:cubicBezTo>
                  <a:cubicBezTo>
                    <a:pt x="202" y="14847"/>
                    <a:pt x="1" y="15824"/>
                    <a:pt x="439" y="16602"/>
                  </a:cubicBezTo>
                  <a:cubicBezTo>
                    <a:pt x="4972" y="24690"/>
                    <a:pt x="10231" y="32825"/>
                    <a:pt x="16014" y="40993"/>
                  </a:cubicBezTo>
                  <a:cubicBezTo>
                    <a:pt x="16366" y="41486"/>
                    <a:pt x="16928" y="41762"/>
                    <a:pt x="17505" y="41762"/>
                  </a:cubicBezTo>
                  <a:cubicBezTo>
                    <a:pt x="17738" y="41762"/>
                    <a:pt x="17973" y="41717"/>
                    <a:pt x="18199" y="41624"/>
                  </a:cubicBezTo>
                  <a:cubicBezTo>
                    <a:pt x="24562" y="38976"/>
                    <a:pt x="31690" y="34892"/>
                    <a:pt x="39211" y="30057"/>
                  </a:cubicBezTo>
                  <a:cubicBezTo>
                    <a:pt x="40004" y="29547"/>
                    <a:pt x="40280" y="28526"/>
                    <a:pt x="39853" y="27689"/>
                  </a:cubicBezTo>
                  <a:cubicBezTo>
                    <a:pt x="35579" y="19316"/>
                    <a:pt x="30111" y="10286"/>
                    <a:pt x="23840" y="820"/>
                  </a:cubicBezTo>
                  <a:cubicBezTo>
                    <a:pt x="23489" y="290"/>
                    <a:pt x="22908" y="1"/>
                    <a:pt x="2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98;p31">
              <a:extLst>
                <a:ext uri="{FF2B5EF4-FFF2-40B4-BE49-F238E27FC236}">
                  <a16:creationId xmlns:a16="http://schemas.microsoft.com/office/drawing/2014/main" xmlns="" id="{55881DDD-D5E6-2FB8-0D6F-63D4D984AA32}"/>
                </a:ext>
              </a:extLst>
            </p:cNvPr>
            <p:cNvSpPr/>
            <p:nvPr/>
          </p:nvSpPr>
          <p:spPr>
            <a:xfrm>
              <a:off x="5592976" y="5153776"/>
              <a:ext cx="730671" cy="1135453"/>
            </a:xfrm>
            <a:custGeom>
              <a:avLst/>
              <a:gdLst/>
              <a:ahLst/>
              <a:cxnLst/>
              <a:rect l="l" t="t" r="r" b="b"/>
              <a:pathLst>
                <a:path w="14578" h="22654" extrusionOk="0">
                  <a:moveTo>
                    <a:pt x="160" y="0"/>
                  </a:moveTo>
                  <a:lnTo>
                    <a:pt x="1" y="92"/>
                  </a:lnTo>
                  <a:cubicBezTo>
                    <a:pt x="151" y="357"/>
                    <a:pt x="305" y="625"/>
                    <a:pt x="458" y="893"/>
                  </a:cubicBezTo>
                  <a:lnTo>
                    <a:pt x="617" y="804"/>
                  </a:lnTo>
                  <a:cubicBezTo>
                    <a:pt x="464" y="539"/>
                    <a:pt x="310" y="271"/>
                    <a:pt x="160" y="0"/>
                  </a:cubicBezTo>
                  <a:close/>
                  <a:moveTo>
                    <a:pt x="1080" y="1602"/>
                  </a:moveTo>
                  <a:lnTo>
                    <a:pt x="921" y="1696"/>
                  </a:lnTo>
                  <a:cubicBezTo>
                    <a:pt x="1075" y="1961"/>
                    <a:pt x="1228" y="2226"/>
                    <a:pt x="1385" y="2494"/>
                  </a:cubicBezTo>
                  <a:lnTo>
                    <a:pt x="1546" y="2399"/>
                  </a:lnTo>
                  <a:cubicBezTo>
                    <a:pt x="1393" y="2134"/>
                    <a:pt x="1234" y="1867"/>
                    <a:pt x="1080" y="1602"/>
                  </a:cubicBezTo>
                  <a:close/>
                  <a:moveTo>
                    <a:pt x="2012" y="3203"/>
                  </a:moveTo>
                  <a:lnTo>
                    <a:pt x="1853" y="3298"/>
                  </a:lnTo>
                  <a:cubicBezTo>
                    <a:pt x="2009" y="3557"/>
                    <a:pt x="2166" y="3828"/>
                    <a:pt x="2322" y="4093"/>
                  </a:cubicBezTo>
                  <a:lnTo>
                    <a:pt x="2484" y="3998"/>
                  </a:lnTo>
                  <a:lnTo>
                    <a:pt x="2012" y="3203"/>
                  </a:lnTo>
                  <a:close/>
                  <a:moveTo>
                    <a:pt x="2958" y="4793"/>
                  </a:moveTo>
                  <a:lnTo>
                    <a:pt x="2796" y="4888"/>
                  </a:lnTo>
                  <a:cubicBezTo>
                    <a:pt x="2955" y="5153"/>
                    <a:pt x="3114" y="5412"/>
                    <a:pt x="3276" y="5677"/>
                  </a:cubicBezTo>
                  <a:lnTo>
                    <a:pt x="3435" y="5585"/>
                  </a:lnTo>
                  <a:cubicBezTo>
                    <a:pt x="3276" y="5320"/>
                    <a:pt x="3114" y="5058"/>
                    <a:pt x="2958" y="4793"/>
                  </a:cubicBezTo>
                  <a:close/>
                  <a:moveTo>
                    <a:pt x="3918" y="6372"/>
                  </a:moveTo>
                  <a:lnTo>
                    <a:pt x="3756" y="6470"/>
                  </a:lnTo>
                  <a:cubicBezTo>
                    <a:pt x="3912" y="6735"/>
                    <a:pt x="4077" y="6997"/>
                    <a:pt x="4238" y="7259"/>
                  </a:cubicBezTo>
                  <a:lnTo>
                    <a:pt x="4397" y="7159"/>
                  </a:lnTo>
                  <a:cubicBezTo>
                    <a:pt x="4238" y="6897"/>
                    <a:pt x="4077" y="6634"/>
                    <a:pt x="3918" y="6372"/>
                  </a:cubicBezTo>
                  <a:close/>
                  <a:moveTo>
                    <a:pt x="4880" y="7943"/>
                  </a:moveTo>
                  <a:lnTo>
                    <a:pt x="4721" y="8040"/>
                  </a:lnTo>
                  <a:cubicBezTo>
                    <a:pt x="4883" y="8300"/>
                    <a:pt x="5048" y="8562"/>
                    <a:pt x="5209" y="8824"/>
                  </a:cubicBezTo>
                  <a:lnTo>
                    <a:pt x="5368" y="8727"/>
                  </a:lnTo>
                  <a:cubicBezTo>
                    <a:pt x="5204" y="8462"/>
                    <a:pt x="5039" y="8202"/>
                    <a:pt x="4880" y="7943"/>
                  </a:cubicBezTo>
                  <a:close/>
                  <a:moveTo>
                    <a:pt x="5857" y="9511"/>
                  </a:moveTo>
                  <a:lnTo>
                    <a:pt x="5698" y="9608"/>
                  </a:lnTo>
                  <a:cubicBezTo>
                    <a:pt x="5862" y="9870"/>
                    <a:pt x="6030" y="10127"/>
                    <a:pt x="6194" y="10389"/>
                  </a:cubicBezTo>
                  <a:lnTo>
                    <a:pt x="6350" y="10292"/>
                  </a:lnTo>
                  <a:cubicBezTo>
                    <a:pt x="6183" y="10029"/>
                    <a:pt x="6018" y="9770"/>
                    <a:pt x="5857" y="9511"/>
                  </a:cubicBezTo>
                  <a:close/>
                  <a:moveTo>
                    <a:pt x="6850" y="11067"/>
                  </a:moveTo>
                  <a:lnTo>
                    <a:pt x="6693" y="11168"/>
                  </a:lnTo>
                  <a:cubicBezTo>
                    <a:pt x="6855" y="11424"/>
                    <a:pt x="7023" y="11687"/>
                    <a:pt x="7190" y="11946"/>
                  </a:cubicBezTo>
                  <a:lnTo>
                    <a:pt x="7349" y="11843"/>
                  </a:lnTo>
                  <a:cubicBezTo>
                    <a:pt x="7182" y="11583"/>
                    <a:pt x="7014" y="11324"/>
                    <a:pt x="6850" y="11067"/>
                  </a:cubicBezTo>
                  <a:close/>
                  <a:moveTo>
                    <a:pt x="7851" y="12618"/>
                  </a:moveTo>
                  <a:lnTo>
                    <a:pt x="7692" y="12719"/>
                  </a:lnTo>
                  <a:lnTo>
                    <a:pt x="8194" y="13494"/>
                  </a:lnTo>
                  <a:lnTo>
                    <a:pt x="8353" y="13391"/>
                  </a:lnTo>
                  <a:lnTo>
                    <a:pt x="7851" y="12618"/>
                  </a:lnTo>
                  <a:close/>
                  <a:moveTo>
                    <a:pt x="8858" y="14164"/>
                  </a:moveTo>
                  <a:lnTo>
                    <a:pt x="8702" y="14264"/>
                  </a:lnTo>
                  <a:cubicBezTo>
                    <a:pt x="8872" y="14521"/>
                    <a:pt x="9040" y="14778"/>
                    <a:pt x="9210" y="15034"/>
                  </a:cubicBezTo>
                  <a:lnTo>
                    <a:pt x="9366" y="14934"/>
                  </a:lnTo>
                  <a:cubicBezTo>
                    <a:pt x="9196" y="14674"/>
                    <a:pt x="9026" y="14421"/>
                    <a:pt x="8858" y="14164"/>
                  </a:cubicBezTo>
                  <a:close/>
                  <a:moveTo>
                    <a:pt x="9877" y="15698"/>
                  </a:moveTo>
                  <a:lnTo>
                    <a:pt x="9723" y="15802"/>
                  </a:lnTo>
                  <a:cubicBezTo>
                    <a:pt x="9893" y="16055"/>
                    <a:pt x="10064" y="16312"/>
                    <a:pt x="10237" y="16569"/>
                  </a:cubicBezTo>
                  <a:lnTo>
                    <a:pt x="10390" y="16466"/>
                  </a:lnTo>
                  <a:cubicBezTo>
                    <a:pt x="10217" y="16206"/>
                    <a:pt x="10047" y="15952"/>
                    <a:pt x="9877" y="15698"/>
                  </a:cubicBezTo>
                  <a:close/>
                  <a:moveTo>
                    <a:pt x="10906" y="17233"/>
                  </a:moveTo>
                  <a:lnTo>
                    <a:pt x="10753" y="17336"/>
                  </a:lnTo>
                  <a:cubicBezTo>
                    <a:pt x="10926" y="17590"/>
                    <a:pt x="11096" y="17846"/>
                    <a:pt x="11272" y="18100"/>
                  </a:cubicBezTo>
                  <a:lnTo>
                    <a:pt x="11422" y="17994"/>
                  </a:lnTo>
                  <a:cubicBezTo>
                    <a:pt x="11249" y="17740"/>
                    <a:pt x="11076" y="17487"/>
                    <a:pt x="10906" y="17233"/>
                  </a:cubicBezTo>
                  <a:close/>
                  <a:moveTo>
                    <a:pt x="11944" y="18759"/>
                  </a:moveTo>
                  <a:lnTo>
                    <a:pt x="11790" y="18865"/>
                  </a:lnTo>
                  <a:cubicBezTo>
                    <a:pt x="11966" y="19116"/>
                    <a:pt x="12139" y="19370"/>
                    <a:pt x="12315" y="19624"/>
                  </a:cubicBezTo>
                  <a:lnTo>
                    <a:pt x="12468" y="19520"/>
                  </a:lnTo>
                  <a:cubicBezTo>
                    <a:pt x="12290" y="19264"/>
                    <a:pt x="12114" y="19013"/>
                    <a:pt x="11944" y="18759"/>
                  </a:cubicBezTo>
                  <a:close/>
                  <a:moveTo>
                    <a:pt x="12993" y="20282"/>
                  </a:moveTo>
                  <a:lnTo>
                    <a:pt x="12839" y="20388"/>
                  </a:lnTo>
                  <a:cubicBezTo>
                    <a:pt x="13015" y="20639"/>
                    <a:pt x="13194" y="20890"/>
                    <a:pt x="13367" y="21144"/>
                  </a:cubicBezTo>
                  <a:lnTo>
                    <a:pt x="13520" y="21038"/>
                  </a:lnTo>
                  <a:cubicBezTo>
                    <a:pt x="13342" y="20790"/>
                    <a:pt x="13169" y="20533"/>
                    <a:pt x="12993" y="20282"/>
                  </a:cubicBezTo>
                  <a:close/>
                  <a:moveTo>
                    <a:pt x="14047" y="21794"/>
                  </a:moveTo>
                  <a:lnTo>
                    <a:pt x="13894" y="21897"/>
                  </a:lnTo>
                  <a:cubicBezTo>
                    <a:pt x="14072" y="22148"/>
                    <a:pt x="14245" y="22399"/>
                    <a:pt x="14424" y="22653"/>
                  </a:cubicBezTo>
                  <a:lnTo>
                    <a:pt x="14577" y="22547"/>
                  </a:lnTo>
                  <a:cubicBezTo>
                    <a:pt x="14399" y="22293"/>
                    <a:pt x="14220" y="22045"/>
                    <a:pt x="14047" y="21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99;p31">
              <a:extLst>
                <a:ext uri="{FF2B5EF4-FFF2-40B4-BE49-F238E27FC236}">
                  <a16:creationId xmlns:a16="http://schemas.microsoft.com/office/drawing/2014/main" xmlns="" id="{147FE27F-549A-0713-C853-0E2DAF4D504C}"/>
                </a:ext>
              </a:extLst>
            </p:cNvPr>
            <p:cNvSpPr/>
            <p:nvPr/>
          </p:nvSpPr>
          <p:spPr>
            <a:xfrm>
              <a:off x="5557190" y="5077444"/>
              <a:ext cx="27015" cy="41150"/>
            </a:xfrm>
            <a:custGeom>
              <a:avLst/>
              <a:gdLst/>
              <a:ahLst/>
              <a:cxnLst/>
              <a:rect l="l" t="t" r="r" b="b"/>
              <a:pathLst>
                <a:path w="539" h="821" extrusionOk="0">
                  <a:moveTo>
                    <a:pt x="425" y="0"/>
                  </a:moveTo>
                  <a:lnTo>
                    <a:pt x="1" y="343"/>
                  </a:lnTo>
                  <a:lnTo>
                    <a:pt x="266" y="820"/>
                  </a:lnTo>
                  <a:lnTo>
                    <a:pt x="427" y="725"/>
                  </a:lnTo>
                  <a:lnTo>
                    <a:pt x="241" y="391"/>
                  </a:lnTo>
                  <a:lnTo>
                    <a:pt x="539" y="148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00;p31">
              <a:extLst>
                <a:ext uri="{FF2B5EF4-FFF2-40B4-BE49-F238E27FC236}">
                  <a16:creationId xmlns:a16="http://schemas.microsoft.com/office/drawing/2014/main" xmlns="" id="{D68F8975-7FDB-B4D8-2E8C-C7AC8B4AFDA6}"/>
                </a:ext>
              </a:extLst>
            </p:cNvPr>
            <p:cNvSpPr/>
            <p:nvPr/>
          </p:nvSpPr>
          <p:spPr>
            <a:xfrm>
              <a:off x="5614126" y="4406138"/>
              <a:ext cx="944690" cy="650377"/>
            </a:xfrm>
            <a:custGeom>
              <a:avLst/>
              <a:gdLst/>
              <a:ahLst/>
              <a:cxnLst/>
              <a:rect l="l" t="t" r="r" b="b"/>
              <a:pathLst>
                <a:path w="18848" h="12976" extrusionOk="0">
                  <a:moveTo>
                    <a:pt x="18756" y="0"/>
                  </a:moveTo>
                  <a:cubicBezTo>
                    <a:pt x="18494" y="154"/>
                    <a:pt x="18234" y="310"/>
                    <a:pt x="17977" y="466"/>
                  </a:cubicBezTo>
                  <a:lnTo>
                    <a:pt x="18075" y="628"/>
                  </a:lnTo>
                  <a:cubicBezTo>
                    <a:pt x="18337" y="472"/>
                    <a:pt x="18594" y="313"/>
                    <a:pt x="18848" y="159"/>
                  </a:cubicBezTo>
                  <a:lnTo>
                    <a:pt x="18756" y="0"/>
                  </a:lnTo>
                  <a:close/>
                  <a:moveTo>
                    <a:pt x="17202" y="940"/>
                  </a:moveTo>
                  <a:cubicBezTo>
                    <a:pt x="16945" y="1099"/>
                    <a:pt x="16686" y="1258"/>
                    <a:pt x="16429" y="1415"/>
                  </a:cubicBezTo>
                  <a:lnTo>
                    <a:pt x="16527" y="1576"/>
                  </a:lnTo>
                  <a:cubicBezTo>
                    <a:pt x="16783" y="1415"/>
                    <a:pt x="17043" y="1258"/>
                    <a:pt x="17300" y="1102"/>
                  </a:cubicBezTo>
                  <a:lnTo>
                    <a:pt x="17202" y="940"/>
                  </a:lnTo>
                  <a:close/>
                  <a:moveTo>
                    <a:pt x="15659" y="1895"/>
                  </a:moveTo>
                  <a:cubicBezTo>
                    <a:pt x="15400" y="2056"/>
                    <a:pt x="15143" y="2218"/>
                    <a:pt x="14886" y="2377"/>
                  </a:cubicBezTo>
                  <a:lnTo>
                    <a:pt x="14984" y="2536"/>
                  </a:lnTo>
                  <a:cubicBezTo>
                    <a:pt x="15241" y="2374"/>
                    <a:pt x="15497" y="2215"/>
                    <a:pt x="15757" y="2051"/>
                  </a:cubicBezTo>
                  <a:lnTo>
                    <a:pt x="15659" y="1895"/>
                  </a:lnTo>
                  <a:close/>
                  <a:moveTo>
                    <a:pt x="14116" y="2865"/>
                  </a:moveTo>
                  <a:cubicBezTo>
                    <a:pt x="13860" y="3027"/>
                    <a:pt x="13603" y="3192"/>
                    <a:pt x="13349" y="3354"/>
                  </a:cubicBezTo>
                  <a:lnTo>
                    <a:pt x="13450" y="3513"/>
                  </a:lnTo>
                  <a:cubicBezTo>
                    <a:pt x="13706" y="3348"/>
                    <a:pt x="13960" y="3183"/>
                    <a:pt x="14217" y="3024"/>
                  </a:cubicBezTo>
                  <a:lnTo>
                    <a:pt x="14116" y="2865"/>
                  </a:lnTo>
                  <a:close/>
                  <a:moveTo>
                    <a:pt x="12582" y="3847"/>
                  </a:moveTo>
                  <a:cubicBezTo>
                    <a:pt x="12328" y="4009"/>
                    <a:pt x="12077" y="4177"/>
                    <a:pt x="11823" y="4341"/>
                  </a:cubicBezTo>
                  <a:lnTo>
                    <a:pt x="11924" y="4497"/>
                  </a:lnTo>
                  <a:cubicBezTo>
                    <a:pt x="12177" y="4330"/>
                    <a:pt x="12431" y="4168"/>
                    <a:pt x="12682" y="4004"/>
                  </a:cubicBezTo>
                  <a:lnTo>
                    <a:pt x="12582" y="3847"/>
                  </a:lnTo>
                  <a:close/>
                  <a:moveTo>
                    <a:pt x="11062" y="4843"/>
                  </a:moveTo>
                  <a:cubicBezTo>
                    <a:pt x="10808" y="5011"/>
                    <a:pt x="10557" y="5178"/>
                    <a:pt x="10306" y="5345"/>
                  </a:cubicBezTo>
                  <a:lnTo>
                    <a:pt x="10409" y="5499"/>
                  </a:lnTo>
                  <a:cubicBezTo>
                    <a:pt x="10660" y="5332"/>
                    <a:pt x="10911" y="5164"/>
                    <a:pt x="11162" y="5000"/>
                  </a:cubicBezTo>
                  <a:lnTo>
                    <a:pt x="11062" y="4843"/>
                  </a:lnTo>
                  <a:close/>
                  <a:moveTo>
                    <a:pt x="9552" y="5850"/>
                  </a:moveTo>
                  <a:lnTo>
                    <a:pt x="8799" y="6364"/>
                  </a:lnTo>
                  <a:lnTo>
                    <a:pt x="8902" y="6517"/>
                  </a:lnTo>
                  <a:cubicBezTo>
                    <a:pt x="9151" y="6350"/>
                    <a:pt x="9402" y="6180"/>
                    <a:pt x="9655" y="6004"/>
                  </a:cubicBezTo>
                  <a:lnTo>
                    <a:pt x="9552" y="5850"/>
                  </a:lnTo>
                  <a:close/>
                  <a:moveTo>
                    <a:pt x="8049" y="6880"/>
                  </a:moveTo>
                  <a:cubicBezTo>
                    <a:pt x="7797" y="7056"/>
                    <a:pt x="7549" y="7229"/>
                    <a:pt x="7304" y="7399"/>
                  </a:cubicBezTo>
                  <a:lnTo>
                    <a:pt x="7407" y="7552"/>
                  </a:lnTo>
                  <a:cubicBezTo>
                    <a:pt x="7655" y="7379"/>
                    <a:pt x="7904" y="7203"/>
                    <a:pt x="8155" y="7033"/>
                  </a:cubicBezTo>
                  <a:lnTo>
                    <a:pt x="8049" y="6880"/>
                  </a:lnTo>
                  <a:close/>
                  <a:moveTo>
                    <a:pt x="6556" y="7923"/>
                  </a:moveTo>
                  <a:cubicBezTo>
                    <a:pt x="6305" y="8096"/>
                    <a:pt x="6062" y="8275"/>
                    <a:pt x="5814" y="8451"/>
                  </a:cubicBezTo>
                  <a:lnTo>
                    <a:pt x="5923" y="8604"/>
                  </a:lnTo>
                  <a:cubicBezTo>
                    <a:pt x="6168" y="8425"/>
                    <a:pt x="6417" y="8250"/>
                    <a:pt x="6665" y="8077"/>
                  </a:cubicBezTo>
                  <a:lnTo>
                    <a:pt x="6556" y="7923"/>
                  </a:lnTo>
                  <a:close/>
                  <a:moveTo>
                    <a:pt x="5077" y="8981"/>
                  </a:moveTo>
                  <a:cubicBezTo>
                    <a:pt x="4829" y="9156"/>
                    <a:pt x="4586" y="9338"/>
                    <a:pt x="4341" y="9516"/>
                  </a:cubicBezTo>
                  <a:lnTo>
                    <a:pt x="4453" y="9667"/>
                  </a:lnTo>
                  <a:cubicBezTo>
                    <a:pt x="4695" y="9488"/>
                    <a:pt x="4938" y="9310"/>
                    <a:pt x="5186" y="9128"/>
                  </a:cubicBezTo>
                  <a:lnTo>
                    <a:pt x="5077" y="8981"/>
                  </a:lnTo>
                  <a:close/>
                  <a:moveTo>
                    <a:pt x="3610" y="10057"/>
                  </a:moveTo>
                  <a:cubicBezTo>
                    <a:pt x="3365" y="10239"/>
                    <a:pt x="3122" y="10420"/>
                    <a:pt x="2882" y="10601"/>
                  </a:cubicBezTo>
                  <a:lnTo>
                    <a:pt x="2993" y="10752"/>
                  </a:lnTo>
                  <a:cubicBezTo>
                    <a:pt x="3233" y="10571"/>
                    <a:pt x="3476" y="10389"/>
                    <a:pt x="3722" y="10208"/>
                  </a:cubicBezTo>
                  <a:lnTo>
                    <a:pt x="3610" y="10057"/>
                  </a:lnTo>
                  <a:close/>
                  <a:moveTo>
                    <a:pt x="2151" y="11151"/>
                  </a:moveTo>
                  <a:lnTo>
                    <a:pt x="1431" y="11706"/>
                  </a:lnTo>
                  <a:lnTo>
                    <a:pt x="1546" y="11854"/>
                  </a:lnTo>
                  <a:cubicBezTo>
                    <a:pt x="1785" y="11667"/>
                    <a:pt x="2023" y="11486"/>
                    <a:pt x="2263" y="11302"/>
                  </a:cubicBezTo>
                  <a:lnTo>
                    <a:pt x="2151" y="11151"/>
                  </a:lnTo>
                  <a:close/>
                  <a:moveTo>
                    <a:pt x="714" y="12264"/>
                  </a:moveTo>
                  <a:cubicBezTo>
                    <a:pt x="474" y="12454"/>
                    <a:pt x="237" y="12641"/>
                    <a:pt x="0" y="12830"/>
                  </a:cubicBezTo>
                  <a:lnTo>
                    <a:pt x="114" y="12976"/>
                  </a:lnTo>
                  <a:cubicBezTo>
                    <a:pt x="352" y="12789"/>
                    <a:pt x="589" y="12599"/>
                    <a:pt x="831" y="12412"/>
                  </a:cubicBezTo>
                  <a:lnTo>
                    <a:pt x="714" y="12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01;p31">
              <a:extLst>
                <a:ext uri="{FF2B5EF4-FFF2-40B4-BE49-F238E27FC236}">
                  <a16:creationId xmlns:a16="http://schemas.microsoft.com/office/drawing/2014/main" xmlns="" id="{E392041C-1A93-6A71-4E04-CCDFA41512E9}"/>
                </a:ext>
              </a:extLst>
            </p:cNvPr>
            <p:cNvSpPr/>
            <p:nvPr/>
          </p:nvSpPr>
          <p:spPr>
            <a:xfrm>
              <a:off x="6651057" y="4430897"/>
              <a:ext cx="757086" cy="1259604"/>
            </a:xfrm>
            <a:custGeom>
              <a:avLst/>
              <a:gdLst/>
              <a:ahLst/>
              <a:cxnLst/>
              <a:rect l="l" t="t" r="r" b="b"/>
              <a:pathLst>
                <a:path w="15105" h="25131" extrusionOk="0">
                  <a:moveTo>
                    <a:pt x="159" y="0"/>
                  </a:moveTo>
                  <a:lnTo>
                    <a:pt x="0" y="103"/>
                  </a:lnTo>
                  <a:cubicBezTo>
                    <a:pt x="176" y="368"/>
                    <a:pt x="346" y="628"/>
                    <a:pt x="516" y="890"/>
                  </a:cubicBezTo>
                  <a:lnTo>
                    <a:pt x="675" y="790"/>
                  </a:lnTo>
                  <a:cubicBezTo>
                    <a:pt x="502" y="525"/>
                    <a:pt x="332" y="262"/>
                    <a:pt x="159" y="0"/>
                  </a:cubicBezTo>
                  <a:close/>
                  <a:moveTo>
                    <a:pt x="1191" y="1573"/>
                  </a:moveTo>
                  <a:lnTo>
                    <a:pt x="1032" y="1674"/>
                  </a:lnTo>
                  <a:cubicBezTo>
                    <a:pt x="1205" y="1939"/>
                    <a:pt x="1375" y="2201"/>
                    <a:pt x="1546" y="2463"/>
                  </a:cubicBezTo>
                  <a:lnTo>
                    <a:pt x="1702" y="2363"/>
                  </a:lnTo>
                  <a:cubicBezTo>
                    <a:pt x="1532" y="2101"/>
                    <a:pt x="1362" y="1839"/>
                    <a:pt x="1191" y="1573"/>
                  </a:cubicBezTo>
                  <a:close/>
                  <a:moveTo>
                    <a:pt x="2215" y="3150"/>
                  </a:moveTo>
                  <a:lnTo>
                    <a:pt x="2059" y="3250"/>
                  </a:lnTo>
                  <a:cubicBezTo>
                    <a:pt x="2229" y="3515"/>
                    <a:pt x="2399" y="3780"/>
                    <a:pt x="2567" y="4042"/>
                  </a:cubicBezTo>
                  <a:lnTo>
                    <a:pt x="2726" y="3942"/>
                  </a:lnTo>
                  <a:cubicBezTo>
                    <a:pt x="2558" y="3677"/>
                    <a:pt x="2385" y="3415"/>
                    <a:pt x="2215" y="3150"/>
                  </a:cubicBezTo>
                  <a:close/>
                  <a:moveTo>
                    <a:pt x="3233" y="4737"/>
                  </a:moveTo>
                  <a:lnTo>
                    <a:pt x="3077" y="4838"/>
                  </a:lnTo>
                  <a:cubicBezTo>
                    <a:pt x="3247" y="5103"/>
                    <a:pt x="3415" y="5365"/>
                    <a:pt x="3582" y="5630"/>
                  </a:cubicBezTo>
                  <a:lnTo>
                    <a:pt x="3738" y="5532"/>
                  </a:lnTo>
                  <a:cubicBezTo>
                    <a:pt x="3571" y="5267"/>
                    <a:pt x="3404" y="5002"/>
                    <a:pt x="3233" y="4737"/>
                  </a:cubicBezTo>
                  <a:close/>
                  <a:moveTo>
                    <a:pt x="4241" y="6324"/>
                  </a:moveTo>
                  <a:lnTo>
                    <a:pt x="4084" y="6425"/>
                  </a:lnTo>
                  <a:cubicBezTo>
                    <a:pt x="4252" y="6690"/>
                    <a:pt x="4422" y="6955"/>
                    <a:pt x="4587" y="7220"/>
                  </a:cubicBezTo>
                  <a:lnTo>
                    <a:pt x="4743" y="7120"/>
                  </a:lnTo>
                  <a:cubicBezTo>
                    <a:pt x="4575" y="6857"/>
                    <a:pt x="4408" y="6587"/>
                    <a:pt x="4241" y="6324"/>
                  </a:cubicBezTo>
                  <a:close/>
                  <a:moveTo>
                    <a:pt x="5242" y="7920"/>
                  </a:moveTo>
                  <a:lnTo>
                    <a:pt x="5086" y="8018"/>
                  </a:lnTo>
                  <a:cubicBezTo>
                    <a:pt x="5253" y="8283"/>
                    <a:pt x="5421" y="8551"/>
                    <a:pt x="5585" y="8816"/>
                  </a:cubicBezTo>
                  <a:lnTo>
                    <a:pt x="5742" y="8718"/>
                  </a:lnTo>
                  <a:cubicBezTo>
                    <a:pt x="5574" y="8453"/>
                    <a:pt x="5410" y="8188"/>
                    <a:pt x="5242" y="7920"/>
                  </a:cubicBezTo>
                  <a:close/>
                  <a:moveTo>
                    <a:pt x="6244" y="9516"/>
                  </a:moveTo>
                  <a:lnTo>
                    <a:pt x="6082" y="9616"/>
                  </a:lnTo>
                  <a:cubicBezTo>
                    <a:pt x="6246" y="9884"/>
                    <a:pt x="6411" y="10152"/>
                    <a:pt x="6576" y="10417"/>
                  </a:cubicBezTo>
                  <a:lnTo>
                    <a:pt x="6735" y="10319"/>
                  </a:lnTo>
                  <a:cubicBezTo>
                    <a:pt x="6576" y="10054"/>
                    <a:pt x="6408" y="9787"/>
                    <a:pt x="6244" y="9516"/>
                  </a:cubicBezTo>
                  <a:close/>
                  <a:moveTo>
                    <a:pt x="7223" y="11117"/>
                  </a:moveTo>
                  <a:lnTo>
                    <a:pt x="7064" y="11215"/>
                  </a:lnTo>
                  <a:cubicBezTo>
                    <a:pt x="7226" y="11486"/>
                    <a:pt x="7390" y="11753"/>
                    <a:pt x="7552" y="12021"/>
                  </a:cubicBezTo>
                  <a:lnTo>
                    <a:pt x="7711" y="11924"/>
                  </a:lnTo>
                  <a:cubicBezTo>
                    <a:pt x="7552" y="11656"/>
                    <a:pt x="7387" y="11385"/>
                    <a:pt x="7223" y="11117"/>
                  </a:cubicBezTo>
                  <a:close/>
                  <a:moveTo>
                    <a:pt x="8197" y="12735"/>
                  </a:moveTo>
                  <a:lnTo>
                    <a:pt x="8035" y="12830"/>
                  </a:lnTo>
                  <a:lnTo>
                    <a:pt x="8517" y="13637"/>
                  </a:lnTo>
                  <a:lnTo>
                    <a:pt x="8682" y="13544"/>
                  </a:lnTo>
                  <a:cubicBezTo>
                    <a:pt x="8520" y="13277"/>
                    <a:pt x="8356" y="13009"/>
                    <a:pt x="8197" y="12735"/>
                  </a:cubicBezTo>
                  <a:close/>
                  <a:moveTo>
                    <a:pt x="9159" y="14353"/>
                  </a:moveTo>
                  <a:lnTo>
                    <a:pt x="8997" y="14448"/>
                  </a:lnTo>
                  <a:cubicBezTo>
                    <a:pt x="9159" y="14716"/>
                    <a:pt x="9318" y="14990"/>
                    <a:pt x="9477" y="15257"/>
                  </a:cubicBezTo>
                  <a:lnTo>
                    <a:pt x="9636" y="15163"/>
                  </a:lnTo>
                  <a:cubicBezTo>
                    <a:pt x="9480" y="14897"/>
                    <a:pt x="9318" y="14627"/>
                    <a:pt x="9159" y="14353"/>
                  </a:cubicBezTo>
                  <a:close/>
                  <a:moveTo>
                    <a:pt x="10110" y="15977"/>
                  </a:moveTo>
                  <a:lnTo>
                    <a:pt x="9951" y="16069"/>
                  </a:lnTo>
                  <a:cubicBezTo>
                    <a:pt x="10108" y="16340"/>
                    <a:pt x="10264" y="16610"/>
                    <a:pt x="10420" y="16884"/>
                  </a:cubicBezTo>
                  <a:lnTo>
                    <a:pt x="10582" y="16789"/>
                  </a:lnTo>
                  <a:cubicBezTo>
                    <a:pt x="10426" y="16521"/>
                    <a:pt x="10267" y="16248"/>
                    <a:pt x="10110" y="15977"/>
                  </a:cubicBezTo>
                  <a:close/>
                  <a:moveTo>
                    <a:pt x="11048" y="17609"/>
                  </a:moveTo>
                  <a:lnTo>
                    <a:pt x="10889" y="17701"/>
                  </a:lnTo>
                  <a:cubicBezTo>
                    <a:pt x="11042" y="17975"/>
                    <a:pt x="11198" y="18245"/>
                    <a:pt x="11352" y="18519"/>
                  </a:cubicBezTo>
                  <a:lnTo>
                    <a:pt x="11514" y="18427"/>
                  </a:lnTo>
                  <a:cubicBezTo>
                    <a:pt x="11360" y="18156"/>
                    <a:pt x="11207" y="17883"/>
                    <a:pt x="11048" y="17609"/>
                  </a:cubicBezTo>
                  <a:close/>
                  <a:moveTo>
                    <a:pt x="11977" y="19247"/>
                  </a:moveTo>
                  <a:lnTo>
                    <a:pt x="11812" y="19339"/>
                  </a:lnTo>
                  <a:cubicBezTo>
                    <a:pt x="11966" y="19609"/>
                    <a:pt x="12119" y="19886"/>
                    <a:pt x="12270" y="20156"/>
                  </a:cubicBezTo>
                  <a:lnTo>
                    <a:pt x="12434" y="20070"/>
                  </a:lnTo>
                  <a:cubicBezTo>
                    <a:pt x="12284" y="19799"/>
                    <a:pt x="12130" y="19523"/>
                    <a:pt x="11977" y="19247"/>
                  </a:cubicBezTo>
                  <a:close/>
                  <a:moveTo>
                    <a:pt x="12889" y="20890"/>
                  </a:moveTo>
                  <a:lnTo>
                    <a:pt x="12727" y="20979"/>
                  </a:lnTo>
                  <a:lnTo>
                    <a:pt x="13176" y="21808"/>
                  </a:lnTo>
                  <a:lnTo>
                    <a:pt x="13341" y="21716"/>
                  </a:lnTo>
                  <a:cubicBezTo>
                    <a:pt x="13193" y="21440"/>
                    <a:pt x="13040" y="21166"/>
                    <a:pt x="12889" y="20890"/>
                  </a:cubicBezTo>
                  <a:close/>
                  <a:moveTo>
                    <a:pt x="13787" y="22550"/>
                  </a:moveTo>
                  <a:lnTo>
                    <a:pt x="13623" y="22636"/>
                  </a:lnTo>
                  <a:cubicBezTo>
                    <a:pt x="13773" y="22915"/>
                    <a:pt x="13918" y="23192"/>
                    <a:pt x="14066" y="23468"/>
                  </a:cubicBezTo>
                  <a:lnTo>
                    <a:pt x="14228" y="23378"/>
                  </a:lnTo>
                  <a:cubicBezTo>
                    <a:pt x="14083" y="23105"/>
                    <a:pt x="13935" y="22829"/>
                    <a:pt x="13787" y="22550"/>
                  </a:cubicBezTo>
                  <a:close/>
                  <a:moveTo>
                    <a:pt x="14669" y="24210"/>
                  </a:moveTo>
                  <a:lnTo>
                    <a:pt x="14504" y="24296"/>
                  </a:lnTo>
                  <a:cubicBezTo>
                    <a:pt x="14655" y="24575"/>
                    <a:pt x="14797" y="24854"/>
                    <a:pt x="14939" y="25130"/>
                  </a:cubicBezTo>
                  <a:lnTo>
                    <a:pt x="15104" y="25047"/>
                  </a:lnTo>
                  <a:cubicBezTo>
                    <a:pt x="14959" y="24768"/>
                    <a:pt x="14814" y="24489"/>
                    <a:pt x="14669" y="24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02;p31">
              <a:extLst>
                <a:ext uri="{FF2B5EF4-FFF2-40B4-BE49-F238E27FC236}">
                  <a16:creationId xmlns:a16="http://schemas.microsoft.com/office/drawing/2014/main" xmlns="" id="{ED8C656D-A83F-E80D-1F2D-B922338573D6}"/>
                </a:ext>
              </a:extLst>
            </p:cNvPr>
            <p:cNvSpPr/>
            <p:nvPr/>
          </p:nvSpPr>
          <p:spPr>
            <a:xfrm>
              <a:off x="7414082" y="5728150"/>
              <a:ext cx="28419" cy="39496"/>
            </a:xfrm>
            <a:custGeom>
              <a:avLst/>
              <a:gdLst/>
              <a:ahLst/>
              <a:cxnLst/>
              <a:rect l="l" t="t" r="r" b="b"/>
              <a:pathLst>
                <a:path w="567" h="788" extrusionOk="0">
                  <a:moveTo>
                    <a:pt x="312" y="1"/>
                  </a:moveTo>
                  <a:lnTo>
                    <a:pt x="145" y="87"/>
                  </a:lnTo>
                  <a:lnTo>
                    <a:pt x="324" y="425"/>
                  </a:lnTo>
                  <a:lnTo>
                    <a:pt x="0" y="631"/>
                  </a:lnTo>
                  <a:lnTo>
                    <a:pt x="100" y="787"/>
                  </a:lnTo>
                  <a:lnTo>
                    <a:pt x="566" y="492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03;p31">
              <a:extLst>
                <a:ext uri="{FF2B5EF4-FFF2-40B4-BE49-F238E27FC236}">
                  <a16:creationId xmlns:a16="http://schemas.microsoft.com/office/drawing/2014/main" xmlns="" id="{57CC21E4-433C-AB15-134A-520CE1E95F71}"/>
                </a:ext>
              </a:extLst>
            </p:cNvPr>
            <p:cNvSpPr/>
            <p:nvPr/>
          </p:nvSpPr>
          <p:spPr>
            <a:xfrm>
              <a:off x="6423412" y="5785187"/>
              <a:ext cx="955918" cy="534746"/>
            </a:xfrm>
            <a:custGeom>
              <a:avLst/>
              <a:gdLst/>
              <a:ahLst/>
              <a:cxnLst/>
              <a:rect l="l" t="t" r="r" b="b"/>
              <a:pathLst>
                <a:path w="19072" h="10669" extrusionOk="0">
                  <a:moveTo>
                    <a:pt x="18971" y="1"/>
                  </a:moveTo>
                  <a:cubicBezTo>
                    <a:pt x="18700" y="174"/>
                    <a:pt x="18435" y="341"/>
                    <a:pt x="18170" y="509"/>
                  </a:cubicBezTo>
                  <a:lnTo>
                    <a:pt x="18273" y="665"/>
                  </a:lnTo>
                  <a:cubicBezTo>
                    <a:pt x="18539" y="500"/>
                    <a:pt x="18804" y="330"/>
                    <a:pt x="19071" y="160"/>
                  </a:cubicBezTo>
                  <a:lnTo>
                    <a:pt x="18971" y="1"/>
                  </a:lnTo>
                  <a:close/>
                  <a:moveTo>
                    <a:pt x="17375" y="1014"/>
                  </a:moveTo>
                  <a:cubicBezTo>
                    <a:pt x="17105" y="1181"/>
                    <a:pt x="16840" y="1348"/>
                    <a:pt x="16574" y="1513"/>
                  </a:cubicBezTo>
                  <a:lnTo>
                    <a:pt x="16672" y="1669"/>
                  </a:lnTo>
                  <a:cubicBezTo>
                    <a:pt x="16937" y="1505"/>
                    <a:pt x="17205" y="1337"/>
                    <a:pt x="17473" y="1170"/>
                  </a:cubicBezTo>
                  <a:lnTo>
                    <a:pt x="17375" y="1014"/>
                  </a:lnTo>
                  <a:close/>
                  <a:moveTo>
                    <a:pt x="15771" y="2004"/>
                  </a:moveTo>
                  <a:cubicBezTo>
                    <a:pt x="15503" y="2171"/>
                    <a:pt x="15233" y="2336"/>
                    <a:pt x="14968" y="2501"/>
                  </a:cubicBezTo>
                  <a:lnTo>
                    <a:pt x="15065" y="2660"/>
                  </a:lnTo>
                  <a:cubicBezTo>
                    <a:pt x="15330" y="2501"/>
                    <a:pt x="15598" y="2336"/>
                    <a:pt x="15869" y="2166"/>
                  </a:cubicBezTo>
                  <a:lnTo>
                    <a:pt x="15771" y="2004"/>
                  </a:lnTo>
                  <a:close/>
                  <a:moveTo>
                    <a:pt x="14161" y="2994"/>
                  </a:moveTo>
                  <a:cubicBezTo>
                    <a:pt x="13888" y="3159"/>
                    <a:pt x="13620" y="3318"/>
                    <a:pt x="13352" y="3480"/>
                  </a:cubicBezTo>
                  <a:lnTo>
                    <a:pt x="13447" y="3639"/>
                  </a:lnTo>
                  <a:cubicBezTo>
                    <a:pt x="13715" y="3480"/>
                    <a:pt x="13983" y="3315"/>
                    <a:pt x="14259" y="3156"/>
                  </a:cubicBezTo>
                  <a:lnTo>
                    <a:pt x="14161" y="2994"/>
                  </a:lnTo>
                  <a:close/>
                  <a:moveTo>
                    <a:pt x="12540" y="3960"/>
                  </a:moveTo>
                  <a:cubicBezTo>
                    <a:pt x="12267" y="4121"/>
                    <a:pt x="11996" y="4280"/>
                    <a:pt x="11726" y="4437"/>
                  </a:cubicBezTo>
                  <a:lnTo>
                    <a:pt x="11821" y="4598"/>
                  </a:lnTo>
                  <a:cubicBezTo>
                    <a:pt x="12089" y="4442"/>
                    <a:pt x="12362" y="4280"/>
                    <a:pt x="12633" y="4121"/>
                  </a:cubicBezTo>
                  <a:lnTo>
                    <a:pt x="12540" y="3960"/>
                  </a:lnTo>
                  <a:close/>
                  <a:moveTo>
                    <a:pt x="10911" y="4914"/>
                  </a:moveTo>
                  <a:cubicBezTo>
                    <a:pt x="10635" y="5070"/>
                    <a:pt x="10364" y="5226"/>
                    <a:pt x="10091" y="5380"/>
                  </a:cubicBezTo>
                  <a:lnTo>
                    <a:pt x="10183" y="5541"/>
                  </a:lnTo>
                  <a:cubicBezTo>
                    <a:pt x="10454" y="5388"/>
                    <a:pt x="10727" y="5232"/>
                    <a:pt x="11003" y="5073"/>
                  </a:cubicBezTo>
                  <a:lnTo>
                    <a:pt x="10911" y="4914"/>
                  </a:lnTo>
                  <a:close/>
                  <a:moveTo>
                    <a:pt x="9265" y="5843"/>
                  </a:moveTo>
                  <a:cubicBezTo>
                    <a:pt x="8989" y="5996"/>
                    <a:pt x="8713" y="6150"/>
                    <a:pt x="8442" y="6300"/>
                  </a:cubicBezTo>
                  <a:lnTo>
                    <a:pt x="8532" y="6465"/>
                  </a:lnTo>
                  <a:cubicBezTo>
                    <a:pt x="8805" y="6314"/>
                    <a:pt x="9081" y="6161"/>
                    <a:pt x="9355" y="6007"/>
                  </a:cubicBezTo>
                  <a:lnTo>
                    <a:pt x="9265" y="5843"/>
                  </a:lnTo>
                  <a:close/>
                  <a:moveTo>
                    <a:pt x="7616" y="6755"/>
                  </a:moveTo>
                  <a:cubicBezTo>
                    <a:pt x="7332" y="6908"/>
                    <a:pt x="7059" y="7053"/>
                    <a:pt x="6782" y="7201"/>
                  </a:cubicBezTo>
                  <a:lnTo>
                    <a:pt x="6869" y="7363"/>
                  </a:lnTo>
                  <a:cubicBezTo>
                    <a:pt x="7145" y="7218"/>
                    <a:pt x="7424" y="7067"/>
                    <a:pt x="7706" y="6917"/>
                  </a:cubicBezTo>
                  <a:lnTo>
                    <a:pt x="7616" y="6755"/>
                  </a:lnTo>
                  <a:close/>
                  <a:moveTo>
                    <a:pt x="5948" y="7639"/>
                  </a:moveTo>
                  <a:cubicBezTo>
                    <a:pt x="5669" y="7787"/>
                    <a:pt x="5387" y="7929"/>
                    <a:pt x="5111" y="8072"/>
                  </a:cubicBezTo>
                  <a:lnTo>
                    <a:pt x="5195" y="8239"/>
                  </a:lnTo>
                  <a:cubicBezTo>
                    <a:pt x="5471" y="8097"/>
                    <a:pt x="5753" y="7952"/>
                    <a:pt x="6035" y="7804"/>
                  </a:cubicBezTo>
                  <a:lnTo>
                    <a:pt x="5948" y="7639"/>
                  </a:lnTo>
                  <a:close/>
                  <a:moveTo>
                    <a:pt x="4269" y="8499"/>
                  </a:moveTo>
                  <a:cubicBezTo>
                    <a:pt x="3981" y="8641"/>
                    <a:pt x="3700" y="8780"/>
                    <a:pt x="3421" y="8917"/>
                  </a:cubicBezTo>
                  <a:lnTo>
                    <a:pt x="3504" y="9084"/>
                  </a:lnTo>
                  <a:cubicBezTo>
                    <a:pt x="3783" y="8948"/>
                    <a:pt x="4065" y="8808"/>
                    <a:pt x="4352" y="8666"/>
                  </a:cubicBezTo>
                  <a:lnTo>
                    <a:pt x="4269" y="8499"/>
                  </a:lnTo>
                  <a:close/>
                  <a:moveTo>
                    <a:pt x="2570" y="9327"/>
                  </a:moveTo>
                  <a:cubicBezTo>
                    <a:pt x="2280" y="9464"/>
                    <a:pt x="1998" y="9595"/>
                    <a:pt x="1716" y="9729"/>
                  </a:cubicBezTo>
                  <a:lnTo>
                    <a:pt x="1794" y="9896"/>
                  </a:lnTo>
                  <a:cubicBezTo>
                    <a:pt x="2082" y="9762"/>
                    <a:pt x="2363" y="9631"/>
                    <a:pt x="2651" y="9495"/>
                  </a:cubicBezTo>
                  <a:lnTo>
                    <a:pt x="2570" y="9327"/>
                  </a:lnTo>
                  <a:close/>
                  <a:moveTo>
                    <a:pt x="860" y="10119"/>
                  </a:moveTo>
                  <a:cubicBezTo>
                    <a:pt x="572" y="10248"/>
                    <a:pt x="285" y="10373"/>
                    <a:pt x="0" y="10499"/>
                  </a:cubicBezTo>
                  <a:lnTo>
                    <a:pt x="73" y="10669"/>
                  </a:lnTo>
                  <a:cubicBezTo>
                    <a:pt x="357" y="10549"/>
                    <a:pt x="645" y="10418"/>
                    <a:pt x="938" y="10290"/>
                  </a:cubicBezTo>
                  <a:lnTo>
                    <a:pt x="860" y="10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04;p31">
              <a:extLst>
                <a:ext uri="{FF2B5EF4-FFF2-40B4-BE49-F238E27FC236}">
                  <a16:creationId xmlns:a16="http://schemas.microsoft.com/office/drawing/2014/main" xmlns="" id="{CEDC0C0C-17E0-7261-C945-0902A8DFA6CE}"/>
                </a:ext>
              </a:extLst>
            </p:cNvPr>
            <p:cNvSpPr/>
            <p:nvPr/>
          </p:nvSpPr>
          <p:spPr>
            <a:xfrm>
              <a:off x="5637031" y="4451847"/>
              <a:ext cx="1724431" cy="1820915"/>
            </a:xfrm>
            <a:custGeom>
              <a:avLst/>
              <a:gdLst/>
              <a:ahLst/>
              <a:cxnLst/>
              <a:rect l="l" t="t" r="r" b="b"/>
              <a:pathLst>
                <a:path w="34405" h="36330" extrusionOk="0">
                  <a:moveTo>
                    <a:pt x="19183" y="1"/>
                  </a:moveTo>
                  <a:cubicBezTo>
                    <a:pt x="11916" y="4347"/>
                    <a:pt x="5469" y="8760"/>
                    <a:pt x="1" y="13135"/>
                  </a:cubicBezTo>
                  <a:cubicBezTo>
                    <a:pt x="4146" y="20478"/>
                    <a:pt x="9003" y="28077"/>
                    <a:pt x="14828" y="36329"/>
                  </a:cubicBezTo>
                  <a:cubicBezTo>
                    <a:pt x="20218" y="34033"/>
                    <a:pt x="26635" y="30490"/>
                    <a:pt x="34404" y="25521"/>
                  </a:cubicBezTo>
                  <a:cubicBezTo>
                    <a:pt x="30532" y="18000"/>
                    <a:pt x="25544" y="9636"/>
                    <a:pt x="19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05;p31">
              <a:extLst>
                <a:ext uri="{FF2B5EF4-FFF2-40B4-BE49-F238E27FC236}">
                  <a16:creationId xmlns:a16="http://schemas.microsoft.com/office/drawing/2014/main" xmlns="" id="{B687F96A-9AEC-ABD0-EEAE-8DEC66D43B2D}"/>
                </a:ext>
              </a:extLst>
            </p:cNvPr>
            <p:cNvSpPr/>
            <p:nvPr/>
          </p:nvSpPr>
          <p:spPr>
            <a:xfrm>
              <a:off x="6160533" y="5165404"/>
              <a:ext cx="716788" cy="604766"/>
            </a:xfrm>
            <a:custGeom>
              <a:avLst/>
              <a:gdLst/>
              <a:ahLst/>
              <a:cxnLst/>
              <a:rect l="l" t="t" r="r" b="b"/>
              <a:pathLst>
                <a:path w="14301" h="12066" extrusionOk="0">
                  <a:moveTo>
                    <a:pt x="10596" y="195"/>
                  </a:moveTo>
                  <a:cubicBezTo>
                    <a:pt x="10959" y="195"/>
                    <a:pt x="11316" y="360"/>
                    <a:pt x="11497" y="644"/>
                  </a:cubicBezTo>
                  <a:cubicBezTo>
                    <a:pt x="11656" y="881"/>
                    <a:pt x="11706" y="1211"/>
                    <a:pt x="11642" y="1562"/>
                  </a:cubicBezTo>
                  <a:cubicBezTo>
                    <a:pt x="11564" y="2014"/>
                    <a:pt x="11316" y="2469"/>
                    <a:pt x="10870" y="2988"/>
                  </a:cubicBezTo>
                  <a:cubicBezTo>
                    <a:pt x="10624" y="3269"/>
                    <a:pt x="10365" y="3534"/>
                    <a:pt x="10088" y="3791"/>
                  </a:cubicBezTo>
                  <a:cubicBezTo>
                    <a:pt x="10077" y="3786"/>
                    <a:pt x="10063" y="3783"/>
                    <a:pt x="10049" y="3777"/>
                  </a:cubicBezTo>
                  <a:cubicBezTo>
                    <a:pt x="9168" y="3465"/>
                    <a:pt x="8970" y="2109"/>
                    <a:pt x="9224" y="1344"/>
                  </a:cubicBezTo>
                  <a:cubicBezTo>
                    <a:pt x="9397" y="826"/>
                    <a:pt x="9759" y="421"/>
                    <a:pt x="10197" y="265"/>
                  </a:cubicBezTo>
                  <a:cubicBezTo>
                    <a:pt x="10326" y="215"/>
                    <a:pt x="10462" y="195"/>
                    <a:pt x="10596" y="195"/>
                  </a:cubicBezTo>
                  <a:close/>
                  <a:moveTo>
                    <a:pt x="6077" y="2737"/>
                  </a:moveTo>
                  <a:cubicBezTo>
                    <a:pt x="6194" y="2737"/>
                    <a:pt x="6308" y="2776"/>
                    <a:pt x="6375" y="2868"/>
                  </a:cubicBezTo>
                  <a:cubicBezTo>
                    <a:pt x="6476" y="3007"/>
                    <a:pt x="6453" y="3216"/>
                    <a:pt x="6420" y="3406"/>
                  </a:cubicBezTo>
                  <a:cubicBezTo>
                    <a:pt x="6241" y="4341"/>
                    <a:pt x="5876" y="5278"/>
                    <a:pt x="5360" y="6160"/>
                  </a:cubicBezTo>
                  <a:cubicBezTo>
                    <a:pt x="5240" y="5992"/>
                    <a:pt x="5153" y="5797"/>
                    <a:pt x="5100" y="5627"/>
                  </a:cubicBezTo>
                  <a:cubicBezTo>
                    <a:pt x="4855" y="4818"/>
                    <a:pt x="4980" y="3911"/>
                    <a:pt x="5441" y="3200"/>
                  </a:cubicBezTo>
                  <a:cubicBezTo>
                    <a:pt x="5583" y="2976"/>
                    <a:pt x="5722" y="2845"/>
                    <a:pt x="5876" y="2778"/>
                  </a:cubicBezTo>
                  <a:cubicBezTo>
                    <a:pt x="5937" y="2751"/>
                    <a:pt x="6007" y="2737"/>
                    <a:pt x="6077" y="2737"/>
                  </a:cubicBezTo>
                  <a:close/>
                  <a:moveTo>
                    <a:pt x="3295" y="4720"/>
                  </a:moveTo>
                  <a:cubicBezTo>
                    <a:pt x="3340" y="4720"/>
                    <a:pt x="3382" y="4726"/>
                    <a:pt x="3432" y="4742"/>
                  </a:cubicBezTo>
                  <a:cubicBezTo>
                    <a:pt x="3839" y="4882"/>
                    <a:pt x="3756" y="5524"/>
                    <a:pt x="3644" y="5878"/>
                  </a:cubicBezTo>
                  <a:cubicBezTo>
                    <a:pt x="3256" y="7103"/>
                    <a:pt x="2709" y="8277"/>
                    <a:pt x="2029" y="9365"/>
                  </a:cubicBezTo>
                  <a:cubicBezTo>
                    <a:pt x="2020" y="9365"/>
                    <a:pt x="2011" y="9365"/>
                    <a:pt x="2003" y="9365"/>
                  </a:cubicBezTo>
                  <a:cubicBezTo>
                    <a:pt x="1787" y="9365"/>
                    <a:pt x="1588" y="9299"/>
                    <a:pt x="1451" y="9175"/>
                  </a:cubicBezTo>
                  <a:cubicBezTo>
                    <a:pt x="1200" y="8955"/>
                    <a:pt x="1119" y="8562"/>
                    <a:pt x="1203" y="8009"/>
                  </a:cubicBezTo>
                  <a:cubicBezTo>
                    <a:pt x="1370" y="6916"/>
                    <a:pt x="1886" y="5875"/>
                    <a:pt x="2659" y="5080"/>
                  </a:cubicBezTo>
                  <a:cubicBezTo>
                    <a:pt x="2827" y="4910"/>
                    <a:pt x="3064" y="4720"/>
                    <a:pt x="3295" y="4720"/>
                  </a:cubicBezTo>
                  <a:close/>
                  <a:moveTo>
                    <a:pt x="10602" y="1"/>
                  </a:moveTo>
                  <a:cubicBezTo>
                    <a:pt x="10445" y="1"/>
                    <a:pt x="10286" y="28"/>
                    <a:pt x="10133" y="83"/>
                  </a:cubicBezTo>
                  <a:cubicBezTo>
                    <a:pt x="9642" y="262"/>
                    <a:pt x="9238" y="706"/>
                    <a:pt x="9045" y="1278"/>
                  </a:cubicBezTo>
                  <a:cubicBezTo>
                    <a:pt x="8769" y="2114"/>
                    <a:pt x="8978" y="3540"/>
                    <a:pt x="9935" y="3922"/>
                  </a:cubicBezTo>
                  <a:cubicBezTo>
                    <a:pt x="9307" y="4486"/>
                    <a:pt x="8615" y="4996"/>
                    <a:pt x="7943" y="5496"/>
                  </a:cubicBezTo>
                  <a:cubicBezTo>
                    <a:pt x="7639" y="5722"/>
                    <a:pt x="7332" y="5945"/>
                    <a:pt x="7039" y="6171"/>
                  </a:cubicBezTo>
                  <a:cubicBezTo>
                    <a:pt x="6756" y="6394"/>
                    <a:pt x="6434" y="6617"/>
                    <a:pt x="6108" y="6617"/>
                  </a:cubicBezTo>
                  <a:cubicBezTo>
                    <a:pt x="6059" y="6617"/>
                    <a:pt x="6009" y="6611"/>
                    <a:pt x="5960" y="6600"/>
                  </a:cubicBezTo>
                  <a:cubicBezTo>
                    <a:pt x="5778" y="6561"/>
                    <a:pt x="5619" y="6455"/>
                    <a:pt x="5488" y="6310"/>
                  </a:cubicBezTo>
                  <a:cubicBezTo>
                    <a:pt x="6035" y="5390"/>
                    <a:pt x="6423" y="4410"/>
                    <a:pt x="6607" y="3434"/>
                  </a:cubicBezTo>
                  <a:cubicBezTo>
                    <a:pt x="6654" y="3208"/>
                    <a:pt x="6677" y="2946"/>
                    <a:pt x="6526" y="2751"/>
                  </a:cubicBezTo>
                  <a:cubicBezTo>
                    <a:pt x="6417" y="2608"/>
                    <a:pt x="6249" y="2549"/>
                    <a:pt x="6084" y="2549"/>
                  </a:cubicBezTo>
                  <a:cubicBezTo>
                    <a:pt x="5986" y="2549"/>
                    <a:pt x="5890" y="2569"/>
                    <a:pt x="5806" y="2605"/>
                  </a:cubicBezTo>
                  <a:cubicBezTo>
                    <a:pt x="5558" y="2711"/>
                    <a:pt x="5390" y="2935"/>
                    <a:pt x="5290" y="3096"/>
                  </a:cubicBezTo>
                  <a:cubicBezTo>
                    <a:pt x="4799" y="3852"/>
                    <a:pt x="4662" y="4818"/>
                    <a:pt x="4927" y="5680"/>
                  </a:cubicBezTo>
                  <a:cubicBezTo>
                    <a:pt x="4994" y="5892"/>
                    <a:pt x="5106" y="6129"/>
                    <a:pt x="5262" y="6333"/>
                  </a:cubicBezTo>
                  <a:cubicBezTo>
                    <a:pt x="4710" y="7228"/>
                    <a:pt x="4004" y="8065"/>
                    <a:pt x="3173" y="8788"/>
                  </a:cubicBezTo>
                  <a:cubicBezTo>
                    <a:pt x="2921" y="9000"/>
                    <a:pt x="2651" y="9214"/>
                    <a:pt x="2336" y="9315"/>
                  </a:cubicBezTo>
                  <a:cubicBezTo>
                    <a:pt x="2310" y="9320"/>
                    <a:pt x="2291" y="9329"/>
                    <a:pt x="2266" y="9334"/>
                  </a:cubicBezTo>
                  <a:cubicBezTo>
                    <a:pt x="2916" y="8269"/>
                    <a:pt x="3440" y="7122"/>
                    <a:pt x="3817" y="5934"/>
                  </a:cubicBezTo>
                  <a:cubicBezTo>
                    <a:pt x="3996" y="5370"/>
                    <a:pt x="3965" y="4728"/>
                    <a:pt x="3488" y="4564"/>
                  </a:cubicBezTo>
                  <a:cubicBezTo>
                    <a:pt x="3425" y="4542"/>
                    <a:pt x="3360" y="4531"/>
                    <a:pt x="3294" y="4531"/>
                  </a:cubicBezTo>
                  <a:cubicBezTo>
                    <a:pt x="3053" y="4531"/>
                    <a:pt x="2790" y="4673"/>
                    <a:pt x="2525" y="4946"/>
                  </a:cubicBezTo>
                  <a:cubicBezTo>
                    <a:pt x="1725" y="5769"/>
                    <a:pt x="1189" y="6849"/>
                    <a:pt x="1013" y="7981"/>
                  </a:cubicBezTo>
                  <a:cubicBezTo>
                    <a:pt x="921" y="8601"/>
                    <a:pt x="1022" y="9050"/>
                    <a:pt x="1320" y="9318"/>
                  </a:cubicBezTo>
                  <a:cubicBezTo>
                    <a:pt x="1474" y="9452"/>
                    <a:pt x="1683" y="9532"/>
                    <a:pt x="1906" y="9549"/>
                  </a:cubicBezTo>
                  <a:cubicBezTo>
                    <a:pt x="1359" y="10395"/>
                    <a:pt x="731" y="11181"/>
                    <a:pt x="34" y="11904"/>
                  </a:cubicBezTo>
                  <a:cubicBezTo>
                    <a:pt x="1" y="11943"/>
                    <a:pt x="1" y="12001"/>
                    <a:pt x="37" y="12038"/>
                  </a:cubicBezTo>
                  <a:cubicBezTo>
                    <a:pt x="59" y="12054"/>
                    <a:pt x="79" y="12066"/>
                    <a:pt x="104" y="12066"/>
                  </a:cubicBezTo>
                  <a:cubicBezTo>
                    <a:pt x="129" y="12066"/>
                    <a:pt x="154" y="12054"/>
                    <a:pt x="171" y="12024"/>
                  </a:cubicBezTo>
                  <a:cubicBezTo>
                    <a:pt x="910" y="11262"/>
                    <a:pt x="1566" y="10428"/>
                    <a:pt x="2135" y="9532"/>
                  </a:cubicBezTo>
                  <a:cubicBezTo>
                    <a:pt x="2221" y="9527"/>
                    <a:pt x="2305" y="9507"/>
                    <a:pt x="2391" y="9479"/>
                  </a:cubicBezTo>
                  <a:cubicBezTo>
                    <a:pt x="2737" y="9373"/>
                    <a:pt x="3030" y="9145"/>
                    <a:pt x="3295" y="8916"/>
                  </a:cubicBezTo>
                  <a:cubicBezTo>
                    <a:pt x="4124" y="8196"/>
                    <a:pt x="4835" y="7365"/>
                    <a:pt x="5390" y="6466"/>
                  </a:cubicBezTo>
                  <a:cubicBezTo>
                    <a:pt x="5538" y="6617"/>
                    <a:pt x="5714" y="6732"/>
                    <a:pt x="5920" y="6779"/>
                  </a:cubicBezTo>
                  <a:cubicBezTo>
                    <a:pt x="5985" y="6793"/>
                    <a:pt x="6048" y="6800"/>
                    <a:pt x="6111" y="6800"/>
                  </a:cubicBezTo>
                  <a:cubicBezTo>
                    <a:pt x="6494" y="6800"/>
                    <a:pt x="6847" y="6556"/>
                    <a:pt x="7154" y="6319"/>
                  </a:cubicBezTo>
                  <a:cubicBezTo>
                    <a:pt x="7449" y="6090"/>
                    <a:pt x="7751" y="5867"/>
                    <a:pt x="8055" y="5644"/>
                  </a:cubicBezTo>
                  <a:cubicBezTo>
                    <a:pt x="8763" y="5122"/>
                    <a:pt x="9483" y="4583"/>
                    <a:pt x="10144" y="3984"/>
                  </a:cubicBezTo>
                  <a:cubicBezTo>
                    <a:pt x="10237" y="4005"/>
                    <a:pt x="10332" y="4015"/>
                    <a:pt x="10431" y="4015"/>
                  </a:cubicBezTo>
                  <a:cubicBezTo>
                    <a:pt x="10817" y="4015"/>
                    <a:pt x="11251" y="3854"/>
                    <a:pt x="11740" y="3534"/>
                  </a:cubicBezTo>
                  <a:cubicBezTo>
                    <a:pt x="12808" y="2840"/>
                    <a:pt x="13682" y="1875"/>
                    <a:pt x="14276" y="745"/>
                  </a:cubicBezTo>
                  <a:cubicBezTo>
                    <a:pt x="14301" y="700"/>
                    <a:pt x="14281" y="644"/>
                    <a:pt x="14237" y="619"/>
                  </a:cubicBezTo>
                  <a:cubicBezTo>
                    <a:pt x="14223" y="612"/>
                    <a:pt x="14209" y="608"/>
                    <a:pt x="14195" y="608"/>
                  </a:cubicBezTo>
                  <a:cubicBezTo>
                    <a:pt x="14161" y="608"/>
                    <a:pt x="14129" y="627"/>
                    <a:pt x="14111" y="658"/>
                  </a:cubicBezTo>
                  <a:cubicBezTo>
                    <a:pt x="13537" y="1760"/>
                    <a:pt x="12683" y="2698"/>
                    <a:pt x="11640" y="3378"/>
                  </a:cubicBezTo>
                  <a:cubicBezTo>
                    <a:pt x="11174" y="3682"/>
                    <a:pt x="10775" y="3829"/>
                    <a:pt x="10424" y="3829"/>
                  </a:cubicBezTo>
                  <a:cubicBezTo>
                    <a:pt x="10388" y="3829"/>
                    <a:pt x="10352" y="3828"/>
                    <a:pt x="10317" y="3825"/>
                  </a:cubicBezTo>
                  <a:cubicBezTo>
                    <a:pt x="10563" y="3593"/>
                    <a:pt x="10794" y="3353"/>
                    <a:pt x="11012" y="3099"/>
                  </a:cubicBezTo>
                  <a:cubicBezTo>
                    <a:pt x="11483" y="2552"/>
                    <a:pt x="11740" y="2070"/>
                    <a:pt x="11826" y="1582"/>
                  </a:cubicBezTo>
                  <a:cubicBezTo>
                    <a:pt x="11902" y="1185"/>
                    <a:pt x="11840" y="809"/>
                    <a:pt x="11656" y="530"/>
                  </a:cubicBezTo>
                  <a:cubicBezTo>
                    <a:pt x="11435" y="194"/>
                    <a:pt x="11026" y="1"/>
                    <a:pt x="10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06;p31">
              <a:extLst>
                <a:ext uri="{FF2B5EF4-FFF2-40B4-BE49-F238E27FC236}">
                  <a16:creationId xmlns:a16="http://schemas.microsoft.com/office/drawing/2014/main" xmlns="" id="{FA347A10-17A0-FE29-3599-A9196039D7AD}"/>
                </a:ext>
              </a:extLst>
            </p:cNvPr>
            <p:cNvSpPr/>
            <p:nvPr/>
          </p:nvSpPr>
          <p:spPr>
            <a:xfrm>
              <a:off x="5951233" y="4828298"/>
              <a:ext cx="716788" cy="604766"/>
            </a:xfrm>
            <a:custGeom>
              <a:avLst/>
              <a:gdLst/>
              <a:ahLst/>
              <a:cxnLst/>
              <a:rect l="l" t="t" r="r" b="b"/>
              <a:pathLst>
                <a:path w="14301" h="12066" extrusionOk="0">
                  <a:moveTo>
                    <a:pt x="10601" y="198"/>
                  </a:moveTo>
                  <a:cubicBezTo>
                    <a:pt x="10964" y="198"/>
                    <a:pt x="11321" y="362"/>
                    <a:pt x="11505" y="647"/>
                  </a:cubicBezTo>
                  <a:cubicBezTo>
                    <a:pt x="11662" y="884"/>
                    <a:pt x="11712" y="1213"/>
                    <a:pt x="11648" y="1565"/>
                  </a:cubicBezTo>
                  <a:cubicBezTo>
                    <a:pt x="11569" y="2017"/>
                    <a:pt x="11321" y="2471"/>
                    <a:pt x="10875" y="2990"/>
                  </a:cubicBezTo>
                  <a:cubicBezTo>
                    <a:pt x="10629" y="3272"/>
                    <a:pt x="10370" y="3537"/>
                    <a:pt x="10094" y="3794"/>
                  </a:cubicBezTo>
                  <a:cubicBezTo>
                    <a:pt x="10083" y="3788"/>
                    <a:pt x="10069" y="3785"/>
                    <a:pt x="10055" y="3780"/>
                  </a:cubicBezTo>
                  <a:cubicBezTo>
                    <a:pt x="9173" y="3467"/>
                    <a:pt x="8975" y="2111"/>
                    <a:pt x="9229" y="1347"/>
                  </a:cubicBezTo>
                  <a:cubicBezTo>
                    <a:pt x="9402" y="828"/>
                    <a:pt x="9764" y="424"/>
                    <a:pt x="10202" y="267"/>
                  </a:cubicBezTo>
                  <a:cubicBezTo>
                    <a:pt x="10331" y="217"/>
                    <a:pt x="10468" y="198"/>
                    <a:pt x="10601" y="198"/>
                  </a:cubicBezTo>
                  <a:close/>
                  <a:moveTo>
                    <a:pt x="6079" y="2736"/>
                  </a:moveTo>
                  <a:cubicBezTo>
                    <a:pt x="6194" y="2736"/>
                    <a:pt x="6311" y="2778"/>
                    <a:pt x="6375" y="2868"/>
                  </a:cubicBezTo>
                  <a:cubicBezTo>
                    <a:pt x="6475" y="3004"/>
                    <a:pt x="6456" y="3216"/>
                    <a:pt x="6420" y="3406"/>
                  </a:cubicBezTo>
                  <a:cubicBezTo>
                    <a:pt x="6244" y="4341"/>
                    <a:pt x="5878" y="5278"/>
                    <a:pt x="5359" y="6159"/>
                  </a:cubicBezTo>
                  <a:cubicBezTo>
                    <a:pt x="5242" y="5992"/>
                    <a:pt x="5156" y="5797"/>
                    <a:pt x="5103" y="5627"/>
                  </a:cubicBezTo>
                  <a:cubicBezTo>
                    <a:pt x="4854" y="4818"/>
                    <a:pt x="4980" y="3911"/>
                    <a:pt x="5440" y="3199"/>
                  </a:cubicBezTo>
                  <a:cubicBezTo>
                    <a:pt x="5585" y="2976"/>
                    <a:pt x="5725" y="2845"/>
                    <a:pt x="5878" y="2778"/>
                  </a:cubicBezTo>
                  <a:cubicBezTo>
                    <a:pt x="5940" y="2750"/>
                    <a:pt x="6009" y="2736"/>
                    <a:pt x="6079" y="2736"/>
                  </a:cubicBezTo>
                  <a:close/>
                  <a:moveTo>
                    <a:pt x="3298" y="4720"/>
                  </a:moveTo>
                  <a:cubicBezTo>
                    <a:pt x="3342" y="4720"/>
                    <a:pt x="3384" y="4728"/>
                    <a:pt x="3432" y="4737"/>
                  </a:cubicBezTo>
                  <a:cubicBezTo>
                    <a:pt x="3842" y="4876"/>
                    <a:pt x="3758" y="5518"/>
                    <a:pt x="3646" y="5875"/>
                  </a:cubicBezTo>
                  <a:cubicBezTo>
                    <a:pt x="3259" y="7102"/>
                    <a:pt x="2712" y="8277"/>
                    <a:pt x="2031" y="9365"/>
                  </a:cubicBezTo>
                  <a:cubicBezTo>
                    <a:pt x="2026" y="9365"/>
                    <a:pt x="2020" y="9365"/>
                    <a:pt x="2015" y="9365"/>
                  </a:cubicBezTo>
                  <a:cubicBezTo>
                    <a:pt x="1821" y="9365"/>
                    <a:pt x="1611" y="9316"/>
                    <a:pt x="1451" y="9172"/>
                  </a:cubicBezTo>
                  <a:cubicBezTo>
                    <a:pt x="1200" y="8955"/>
                    <a:pt x="1122" y="8559"/>
                    <a:pt x="1205" y="8009"/>
                  </a:cubicBezTo>
                  <a:cubicBezTo>
                    <a:pt x="1373" y="6913"/>
                    <a:pt x="1889" y="5875"/>
                    <a:pt x="2662" y="5080"/>
                  </a:cubicBezTo>
                  <a:cubicBezTo>
                    <a:pt x="2829" y="4910"/>
                    <a:pt x="3066" y="4720"/>
                    <a:pt x="3298" y="4720"/>
                  </a:cubicBezTo>
                  <a:close/>
                  <a:moveTo>
                    <a:pt x="10605" y="1"/>
                  </a:moveTo>
                  <a:cubicBezTo>
                    <a:pt x="10447" y="1"/>
                    <a:pt x="10288" y="27"/>
                    <a:pt x="10136" y="83"/>
                  </a:cubicBezTo>
                  <a:cubicBezTo>
                    <a:pt x="9645" y="259"/>
                    <a:pt x="9237" y="705"/>
                    <a:pt x="9048" y="1277"/>
                  </a:cubicBezTo>
                  <a:cubicBezTo>
                    <a:pt x="8771" y="2114"/>
                    <a:pt x="8981" y="3537"/>
                    <a:pt x="9935" y="3922"/>
                  </a:cubicBezTo>
                  <a:cubicBezTo>
                    <a:pt x="9307" y="4486"/>
                    <a:pt x="8618" y="4996"/>
                    <a:pt x="7946" y="5495"/>
                  </a:cubicBezTo>
                  <a:cubicBezTo>
                    <a:pt x="7641" y="5721"/>
                    <a:pt x="7337" y="5945"/>
                    <a:pt x="7042" y="6171"/>
                  </a:cubicBezTo>
                  <a:cubicBezTo>
                    <a:pt x="6758" y="6391"/>
                    <a:pt x="6434" y="6616"/>
                    <a:pt x="6107" y="6616"/>
                  </a:cubicBezTo>
                  <a:cubicBezTo>
                    <a:pt x="6058" y="6616"/>
                    <a:pt x="6008" y="6611"/>
                    <a:pt x="5959" y="6600"/>
                  </a:cubicBezTo>
                  <a:cubicBezTo>
                    <a:pt x="5778" y="6561"/>
                    <a:pt x="5622" y="6452"/>
                    <a:pt x="5491" y="6310"/>
                  </a:cubicBezTo>
                  <a:cubicBezTo>
                    <a:pt x="6037" y="5389"/>
                    <a:pt x="6425" y="4410"/>
                    <a:pt x="6609" y="3434"/>
                  </a:cubicBezTo>
                  <a:cubicBezTo>
                    <a:pt x="6654" y="3208"/>
                    <a:pt x="6679" y="2946"/>
                    <a:pt x="6528" y="2750"/>
                  </a:cubicBezTo>
                  <a:cubicBezTo>
                    <a:pt x="6419" y="2607"/>
                    <a:pt x="6249" y="2547"/>
                    <a:pt x="6083" y="2547"/>
                  </a:cubicBezTo>
                  <a:cubicBezTo>
                    <a:pt x="5987" y="2547"/>
                    <a:pt x="5891" y="2567"/>
                    <a:pt x="5809" y="2602"/>
                  </a:cubicBezTo>
                  <a:cubicBezTo>
                    <a:pt x="5560" y="2711"/>
                    <a:pt x="5393" y="2934"/>
                    <a:pt x="5290" y="3096"/>
                  </a:cubicBezTo>
                  <a:cubicBezTo>
                    <a:pt x="4799" y="3852"/>
                    <a:pt x="4662" y="4818"/>
                    <a:pt x="4930" y="5680"/>
                  </a:cubicBezTo>
                  <a:cubicBezTo>
                    <a:pt x="4994" y="5892"/>
                    <a:pt x="5106" y="6129"/>
                    <a:pt x="5265" y="6332"/>
                  </a:cubicBezTo>
                  <a:cubicBezTo>
                    <a:pt x="4712" y="7228"/>
                    <a:pt x="4004" y="8065"/>
                    <a:pt x="3175" y="8787"/>
                  </a:cubicBezTo>
                  <a:cubicBezTo>
                    <a:pt x="2924" y="8999"/>
                    <a:pt x="2651" y="9214"/>
                    <a:pt x="2338" y="9312"/>
                  </a:cubicBezTo>
                  <a:cubicBezTo>
                    <a:pt x="2313" y="9320"/>
                    <a:pt x="2293" y="9326"/>
                    <a:pt x="2268" y="9334"/>
                  </a:cubicBezTo>
                  <a:cubicBezTo>
                    <a:pt x="2921" y="8266"/>
                    <a:pt x="3443" y="7122"/>
                    <a:pt x="3819" y="5933"/>
                  </a:cubicBezTo>
                  <a:cubicBezTo>
                    <a:pt x="3998" y="5370"/>
                    <a:pt x="3967" y="4726"/>
                    <a:pt x="3487" y="4564"/>
                  </a:cubicBezTo>
                  <a:cubicBezTo>
                    <a:pt x="3425" y="4542"/>
                    <a:pt x="3361" y="4531"/>
                    <a:pt x="3295" y="4531"/>
                  </a:cubicBezTo>
                  <a:cubicBezTo>
                    <a:pt x="3056" y="4531"/>
                    <a:pt x="2794" y="4673"/>
                    <a:pt x="2525" y="4946"/>
                  </a:cubicBezTo>
                  <a:cubicBezTo>
                    <a:pt x="1727" y="5769"/>
                    <a:pt x="1191" y="6849"/>
                    <a:pt x="1016" y="7981"/>
                  </a:cubicBezTo>
                  <a:cubicBezTo>
                    <a:pt x="921" y="8601"/>
                    <a:pt x="1024" y="9047"/>
                    <a:pt x="1323" y="9317"/>
                  </a:cubicBezTo>
                  <a:cubicBezTo>
                    <a:pt x="1476" y="9451"/>
                    <a:pt x="1685" y="9532"/>
                    <a:pt x="1908" y="9549"/>
                  </a:cubicBezTo>
                  <a:cubicBezTo>
                    <a:pt x="1362" y="10394"/>
                    <a:pt x="734" y="11181"/>
                    <a:pt x="36" y="11904"/>
                  </a:cubicBezTo>
                  <a:cubicBezTo>
                    <a:pt x="0" y="11943"/>
                    <a:pt x="0" y="12001"/>
                    <a:pt x="39" y="12038"/>
                  </a:cubicBezTo>
                  <a:cubicBezTo>
                    <a:pt x="62" y="12054"/>
                    <a:pt x="81" y="12065"/>
                    <a:pt x="106" y="12065"/>
                  </a:cubicBezTo>
                  <a:cubicBezTo>
                    <a:pt x="131" y="12065"/>
                    <a:pt x="154" y="12054"/>
                    <a:pt x="176" y="12021"/>
                  </a:cubicBezTo>
                  <a:cubicBezTo>
                    <a:pt x="915" y="11262"/>
                    <a:pt x="1571" y="10428"/>
                    <a:pt x="2140" y="9532"/>
                  </a:cubicBezTo>
                  <a:cubicBezTo>
                    <a:pt x="2226" y="9524"/>
                    <a:pt x="2310" y="9507"/>
                    <a:pt x="2397" y="9479"/>
                  </a:cubicBezTo>
                  <a:cubicBezTo>
                    <a:pt x="2743" y="9370"/>
                    <a:pt x="3036" y="9145"/>
                    <a:pt x="3301" y="8916"/>
                  </a:cubicBezTo>
                  <a:cubicBezTo>
                    <a:pt x="4126" y="8196"/>
                    <a:pt x="4838" y="7362"/>
                    <a:pt x="5393" y="6466"/>
                  </a:cubicBezTo>
                  <a:cubicBezTo>
                    <a:pt x="5538" y="6617"/>
                    <a:pt x="5716" y="6731"/>
                    <a:pt x="5923" y="6779"/>
                  </a:cubicBezTo>
                  <a:cubicBezTo>
                    <a:pt x="5986" y="6793"/>
                    <a:pt x="6049" y="6799"/>
                    <a:pt x="6110" y="6799"/>
                  </a:cubicBezTo>
                  <a:cubicBezTo>
                    <a:pt x="6491" y="6799"/>
                    <a:pt x="6846" y="6554"/>
                    <a:pt x="7156" y="6318"/>
                  </a:cubicBezTo>
                  <a:cubicBezTo>
                    <a:pt x="7449" y="6090"/>
                    <a:pt x="7753" y="5867"/>
                    <a:pt x="8057" y="5643"/>
                  </a:cubicBezTo>
                  <a:cubicBezTo>
                    <a:pt x="8763" y="5122"/>
                    <a:pt x="9486" y="4583"/>
                    <a:pt x="10144" y="3983"/>
                  </a:cubicBezTo>
                  <a:cubicBezTo>
                    <a:pt x="10237" y="4004"/>
                    <a:pt x="10333" y="4015"/>
                    <a:pt x="10432" y="4015"/>
                  </a:cubicBezTo>
                  <a:cubicBezTo>
                    <a:pt x="10819" y="4015"/>
                    <a:pt x="11251" y="3854"/>
                    <a:pt x="11742" y="3534"/>
                  </a:cubicBezTo>
                  <a:cubicBezTo>
                    <a:pt x="12808" y="2840"/>
                    <a:pt x="13684" y="1874"/>
                    <a:pt x="14278" y="744"/>
                  </a:cubicBezTo>
                  <a:cubicBezTo>
                    <a:pt x="14301" y="700"/>
                    <a:pt x="14284" y="644"/>
                    <a:pt x="14239" y="619"/>
                  </a:cubicBezTo>
                  <a:cubicBezTo>
                    <a:pt x="14225" y="611"/>
                    <a:pt x="14210" y="607"/>
                    <a:pt x="14195" y="607"/>
                  </a:cubicBezTo>
                  <a:cubicBezTo>
                    <a:pt x="14163" y="607"/>
                    <a:pt x="14131" y="625"/>
                    <a:pt x="14114" y="658"/>
                  </a:cubicBezTo>
                  <a:cubicBezTo>
                    <a:pt x="13539" y="1757"/>
                    <a:pt x="12683" y="2697"/>
                    <a:pt x="11642" y="3378"/>
                  </a:cubicBezTo>
                  <a:cubicBezTo>
                    <a:pt x="11177" y="3682"/>
                    <a:pt x="10778" y="3829"/>
                    <a:pt x="10427" y="3829"/>
                  </a:cubicBezTo>
                  <a:cubicBezTo>
                    <a:pt x="10391" y="3829"/>
                    <a:pt x="10355" y="3828"/>
                    <a:pt x="10320" y="3824"/>
                  </a:cubicBezTo>
                  <a:cubicBezTo>
                    <a:pt x="10562" y="3593"/>
                    <a:pt x="10797" y="3353"/>
                    <a:pt x="11014" y="3099"/>
                  </a:cubicBezTo>
                  <a:cubicBezTo>
                    <a:pt x="11483" y="2552"/>
                    <a:pt x="11742" y="2070"/>
                    <a:pt x="11829" y="1581"/>
                  </a:cubicBezTo>
                  <a:cubicBezTo>
                    <a:pt x="11901" y="1185"/>
                    <a:pt x="11843" y="809"/>
                    <a:pt x="11659" y="530"/>
                  </a:cubicBezTo>
                  <a:cubicBezTo>
                    <a:pt x="11437" y="194"/>
                    <a:pt x="11028" y="1"/>
                    <a:pt x="10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07;p31">
              <a:extLst>
                <a:ext uri="{FF2B5EF4-FFF2-40B4-BE49-F238E27FC236}">
                  <a16:creationId xmlns:a16="http://schemas.microsoft.com/office/drawing/2014/main" xmlns="" id="{73577872-DCE1-EFCB-78DD-03F5C50A82F9}"/>
                </a:ext>
              </a:extLst>
            </p:cNvPr>
            <p:cNvSpPr/>
            <p:nvPr/>
          </p:nvSpPr>
          <p:spPr>
            <a:xfrm>
              <a:off x="6372490" y="5592576"/>
              <a:ext cx="716838" cy="604315"/>
            </a:xfrm>
            <a:custGeom>
              <a:avLst/>
              <a:gdLst/>
              <a:ahLst/>
              <a:cxnLst/>
              <a:rect l="l" t="t" r="r" b="b"/>
              <a:pathLst>
                <a:path w="14302" h="12057" extrusionOk="0">
                  <a:moveTo>
                    <a:pt x="10599" y="186"/>
                  </a:moveTo>
                  <a:cubicBezTo>
                    <a:pt x="10965" y="186"/>
                    <a:pt x="11316" y="354"/>
                    <a:pt x="11498" y="636"/>
                  </a:cubicBezTo>
                  <a:cubicBezTo>
                    <a:pt x="11659" y="873"/>
                    <a:pt x="11707" y="1202"/>
                    <a:pt x="11645" y="1553"/>
                  </a:cubicBezTo>
                  <a:cubicBezTo>
                    <a:pt x="11565" y="2008"/>
                    <a:pt x="11316" y="2460"/>
                    <a:pt x="10870" y="2979"/>
                  </a:cubicBezTo>
                  <a:cubicBezTo>
                    <a:pt x="10627" y="3264"/>
                    <a:pt x="10365" y="3529"/>
                    <a:pt x="10089" y="3783"/>
                  </a:cubicBezTo>
                  <a:cubicBezTo>
                    <a:pt x="10078" y="3780"/>
                    <a:pt x="10064" y="3774"/>
                    <a:pt x="10050" y="3769"/>
                  </a:cubicBezTo>
                  <a:cubicBezTo>
                    <a:pt x="9168" y="3459"/>
                    <a:pt x="8970" y="2103"/>
                    <a:pt x="9224" y="1339"/>
                  </a:cubicBezTo>
                  <a:cubicBezTo>
                    <a:pt x="9400" y="820"/>
                    <a:pt x="9762" y="415"/>
                    <a:pt x="10198" y="256"/>
                  </a:cubicBezTo>
                  <a:cubicBezTo>
                    <a:pt x="10326" y="209"/>
                    <a:pt x="10463" y="186"/>
                    <a:pt x="10599" y="186"/>
                  </a:cubicBezTo>
                  <a:close/>
                  <a:moveTo>
                    <a:pt x="6080" y="2728"/>
                  </a:moveTo>
                  <a:cubicBezTo>
                    <a:pt x="6194" y="2728"/>
                    <a:pt x="6306" y="2773"/>
                    <a:pt x="6376" y="2862"/>
                  </a:cubicBezTo>
                  <a:cubicBezTo>
                    <a:pt x="6476" y="3001"/>
                    <a:pt x="6454" y="3211"/>
                    <a:pt x="6420" y="3400"/>
                  </a:cubicBezTo>
                  <a:cubicBezTo>
                    <a:pt x="6242" y="4335"/>
                    <a:pt x="5876" y="5272"/>
                    <a:pt x="5360" y="6154"/>
                  </a:cubicBezTo>
                  <a:cubicBezTo>
                    <a:pt x="5243" y="5986"/>
                    <a:pt x="5154" y="5791"/>
                    <a:pt x="5103" y="5621"/>
                  </a:cubicBezTo>
                  <a:cubicBezTo>
                    <a:pt x="4855" y="4812"/>
                    <a:pt x="4981" y="3905"/>
                    <a:pt x="5441" y="3194"/>
                  </a:cubicBezTo>
                  <a:cubicBezTo>
                    <a:pt x="5583" y="2971"/>
                    <a:pt x="5723" y="2837"/>
                    <a:pt x="5876" y="2770"/>
                  </a:cubicBezTo>
                  <a:cubicBezTo>
                    <a:pt x="5940" y="2742"/>
                    <a:pt x="6010" y="2728"/>
                    <a:pt x="6080" y="2728"/>
                  </a:cubicBezTo>
                  <a:close/>
                  <a:moveTo>
                    <a:pt x="3296" y="4714"/>
                  </a:moveTo>
                  <a:cubicBezTo>
                    <a:pt x="3340" y="4714"/>
                    <a:pt x="3388" y="4720"/>
                    <a:pt x="3432" y="4731"/>
                  </a:cubicBezTo>
                  <a:cubicBezTo>
                    <a:pt x="3840" y="4871"/>
                    <a:pt x="3756" y="5512"/>
                    <a:pt x="3644" y="5866"/>
                  </a:cubicBezTo>
                  <a:cubicBezTo>
                    <a:pt x="3257" y="7097"/>
                    <a:pt x="2710" y="8271"/>
                    <a:pt x="2029" y="9359"/>
                  </a:cubicBezTo>
                  <a:cubicBezTo>
                    <a:pt x="2019" y="9360"/>
                    <a:pt x="2009" y="9360"/>
                    <a:pt x="1999" y="9360"/>
                  </a:cubicBezTo>
                  <a:cubicBezTo>
                    <a:pt x="1805" y="9360"/>
                    <a:pt x="1608" y="9307"/>
                    <a:pt x="1452" y="9167"/>
                  </a:cubicBezTo>
                  <a:cubicBezTo>
                    <a:pt x="1200" y="8946"/>
                    <a:pt x="1120" y="8553"/>
                    <a:pt x="1203" y="8003"/>
                  </a:cubicBezTo>
                  <a:cubicBezTo>
                    <a:pt x="1371" y="6907"/>
                    <a:pt x="1887" y="5869"/>
                    <a:pt x="2662" y="5074"/>
                  </a:cubicBezTo>
                  <a:cubicBezTo>
                    <a:pt x="2830" y="4901"/>
                    <a:pt x="3067" y="4714"/>
                    <a:pt x="3296" y="4714"/>
                  </a:cubicBezTo>
                  <a:close/>
                  <a:moveTo>
                    <a:pt x="10604" y="1"/>
                  </a:moveTo>
                  <a:cubicBezTo>
                    <a:pt x="10447" y="1"/>
                    <a:pt x="10287" y="27"/>
                    <a:pt x="10133" y="83"/>
                  </a:cubicBezTo>
                  <a:cubicBezTo>
                    <a:pt x="9642" y="259"/>
                    <a:pt x="9238" y="705"/>
                    <a:pt x="9045" y="1277"/>
                  </a:cubicBezTo>
                  <a:cubicBezTo>
                    <a:pt x="8772" y="2114"/>
                    <a:pt x="8981" y="3537"/>
                    <a:pt x="9935" y="3922"/>
                  </a:cubicBezTo>
                  <a:cubicBezTo>
                    <a:pt x="9308" y="4483"/>
                    <a:pt x="8616" y="4993"/>
                    <a:pt x="7943" y="5490"/>
                  </a:cubicBezTo>
                  <a:cubicBezTo>
                    <a:pt x="7639" y="5719"/>
                    <a:pt x="7338" y="5942"/>
                    <a:pt x="7040" y="6168"/>
                  </a:cubicBezTo>
                  <a:cubicBezTo>
                    <a:pt x="6756" y="6386"/>
                    <a:pt x="6435" y="6608"/>
                    <a:pt x="6109" y="6608"/>
                  </a:cubicBezTo>
                  <a:cubicBezTo>
                    <a:pt x="6059" y="6608"/>
                    <a:pt x="6009" y="6603"/>
                    <a:pt x="5960" y="6592"/>
                  </a:cubicBezTo>
                  <a:cubicBezTo>
                    <a:pt x="5779" y="6556"/>
                    <a:pt x="5622" y="6447"/>
                    <a:pt x="5488" y="6304"/>
                  </a:cubicBezTo>
                  <a:cubicBezTo>
                    <a:pt x="6038" y="5384"/>
                    <a:pt x="6423" y="4402"/>
                    <a:pt x="6610" y="3425"/>
                  </a:cubicBezTo>
                  <a:cubicBezTo>
                    <a:pt x="6655" y="3199"/>
                    <a:pt x="6680" y="2937"/>
                    <a:pt x="6529" y="2742"/>
                  </a:cubicBezTo>
                  <a:cubicBezTo>
                    <a:pt x="6418" y="2600"/>
                    <a:pt x="6250" y="2540"/>
                    <a:pt x="6084" y="2540"/>
                  </a:cubicBezTo>
                  <a:cubicBezTo>
                    <a:pt x="5987" y="2540"/>
                    <a:pt x="5890" y="2561"/>
                    <a:pt x="5806" y="2597"/>
                  </a:cubicBezTo>
                  <a:cubicBezTo>
                    <a:pt x="5558" y="2706"/>
                    <a:pt x="5391" y="2929"/>
                    <a:pt x="5290" y="3088"/>
                  </a:cubicBezTo>
                  <a:cubicBezTo>
                    <a:pt x="4799" y="3844"/>
                    <a:pt x="4663" y="4812"/>
                    <a:pt x="4928" y="5671"/>
                  </a:cubicBezTo>
                  <a:cubicBezTo>
                    <a:pt x="4995" y="5886"/>
                    <a:pt x="5106" y="6123"/>
                    <a:pt x="5262" y="6324"/>
                  </a:cubicBezTo>
                  <a:cubicBezTo>
                    <a:pt x="4713" y="7220"/>
                    <a:pt x="4004" y="8056"/>
                    <a:pt x="3173" y="8779"/>
                  </a:cubicBezTo>
                  <a:cubicBezTo>
                    <a:pt x="2922" y="8991"/>
                    <a:pt x="2651" y="9209"/>
                    <a:pt x="2336" y="9306"/>
                  </a:cubicBezTo>
                  <a:cubicBezTo>
                    <a:pt x="2314" y="9315"/>
                    <a:pt x="2291" y="9320"/>
                    <a:pt x="2266" y="9326"/>
                  </a:cubicBezTo>
                  <a:cubicBezTo>
                    <a:pt x="2916" y="8260"/>
                    <a:pt x="3443" y="7116"/>
                    <a:pt x="3820" y="5928"/>
                  </a:cubicBezTo>
                  <a:cubicBezTo>
                    <a:pt x="3996" y="5362"/>
                    <a:pt x="3965" y="4720"/>
                    <a:pt x="3488" y="4555"/>
                  </a:cubicBezTo>
                  <a:cubicBezTo>
                    <a:pt x="3426" y="4534"/>
                    <a:pt x="3362" y="4523"/>
                    <a:pt x="3296" y="4523"/>
                  </a:cubicBezTo>
                  <a:cubicBezTo>
                    <a:pt x="3054" y="4523"/>
                    <a:pt x="2791" y="4666"/>
                    <a:pt x="2526" y="4940"/>
                  </a:cubicBezTo>
                  <a:cubicBezTo>
                    <a:pt x="1728" y="5763"/>
                    <a:pt x="1189" y="6840"/>
                    <a:pt x="1016" y="7973"/>
                  </a:cubicBezTo>
                  <a:cubicBezTo>
                    <a:pt x="921" y="8595"/>
                    <a:pt x="1022" y="9041"/>
                    <a:pt x="1323" y="9309"/>
                  </a:cubicBezTo>
                  <a:cubicBezTo>
                    <a:pt x="1477" y="9446"/>
                    <a:pt x="1686" y="9527"/>
                    <a:pt x="1909" y="9543"/>
                  </a:cubicBezTo>
                  <a:cubicBezTo>
                    <a:pt x="1359" y="10386"/>
                    <a:pt x="732" y="11175"/>
                    <a:pt x="34" y="11898"/>
                  </a:cubicBezTo>
                  <a:cubicBezTo>
                    <a:pt x="1" y="11934"/>
                    <a:pt x="1" y="11996"/>
                    <a:pt x="40" y="12029"/>
                  </a:cubicBezTo>
                  <a:cubicBezTo>
                    <a:pt x="59" y="12046"/>
                    <a:pt x="82" y="12057"/>
                    <a:pt x="104" y="12057"/>
                  </a:cubicBezTo>
                  <a:cubicBezTo>
                    <a:pt x="129" y="12057"/>
                    <a:pt x="154" y="12049"/>
                    <a:pt x="171" y="12024"/>
                  </a:cubicBezTo>
                  <a:cubicBezTo>
                    <a:pt x="910" y="11262"/>
                    <a:pt x="1566" y="10428"/>
                    <a:pt x="2135" y="9532"/>
                  </a:cubicBezTo>
                  <a:cubicBezTo>
                    <a:pt x="2222" y="9527"/>
                    <a:pt x="2305" y="9507"/>
                    <a:pt x="2392" y="9479"/>
                  </a:cubicBezTo>
                  <a:cubicBezTo>
                    <a:pt x="2738" y="9373"/>
                    <a:pt x="3031" y="9144"/>
                    <a:pt x="3296" y="8916"/>
                  </a:cubicBezTo>
                  <a:cubicBezTo>
                    <a:pt x="4127" y="8199"/>
                    <a:pt x="4838" y="7365"/>
                    <a:pt x="5391" y="6466"/>
                  </a:cubicBezTo>
                  <a:cubicBezTo>
                    <a:pt x="5539" y="6617"/>
                    <a:pt x="5717" y="6731"/>
                    <a:pt x="5921" y="6779"/>
                  </a:cubicBezTo>
                  <a:cubicBezTo>
                    <a:pt x="5984" y="6793"/>
                    <a:pt x="6047" y="6799"/>
                    <a:pt x="6109" y="6799"/>
                  </a:cubicBezTo>
                  <a:cubicBezTo>
                    <a:pt x="6492" y="6799"/>
                    <a:pt x="6847" y="6554"/>
                    <a:pt x="7157" y="6318"/>
                  </a:cubicBezTo>
                  <a:cubicBezTo>
                    <a:pt x="7450" y="6087"/>
                    <a:pt x="7754" y="5864"/>
                    <a:pt x="8055" y="5641"/>
                  </a:cubicBezTo>
                  <a:cubicBezTo>
                    <a:pt x="8764" y="5113"/>
                    <a:pt x="9486" y="4580"/>
                    <a:pt x="10145" y="3981"/>
                  </a:cubicBezTo>
                  <a:cubicBezTo>
                    <a:pt x="10238" y="4002"/>
                    <a:pt x="10333" y="4012"/>
                    <a:pt x="10432" y="4012"/>
                  </a:cubicBezTo>
                  <a:cubicBezTo>
                    <a:pt x="10818" y="4012"/>
                    <a:pt x="11249" y="3851"/>
                    <a:pt x="11740" y="3531"/>
                  </a:cubicBezTo>
                  <a:cubicBezTo>
                    <a:pt x="12809" y="2837"/>
                    <a:pt x="13685" y="1872"/>
                    <a:pt x="14276" y="742"/>
                  </a:cubicBezTo>
                  <a:cubicBezTo>
                    <a:pt x="14301" y="697"/>
                    <a:pt x="14285" y="641"/>
                    <a:pt x="14237" y="616"/>
                  </a:cubicBezTo>
                  <a:cubicBezTo>
                    <a:pt x="14223" y="608"/>
                    <a:pt x="14208" y="604"/>
                    <a:pt x="14193" y="604"/>
                  </a:cubicBezTo>
                  <a:cubicBezTo>
                    <a:pt x="14161" y="604"/>
                    <a:pt x="14129" y="623"/>
                    <a:pt x="14112" y="655"/>
                  </a:cubicBezTo>
                  <a:cubicBezTo>
                    <a:pt x="13537" y="1757"/>
                    <a:pt x="12683" y="2697"/>
                    <a:pt x="11640" y="3378"/>
                  </a:cubicBezTo>
                  <a:cubicBezTo>
                    <a:pt x="11175" y="3681"/>
                    <a:pt x="10776" y="3829"/>
                    <a:pt x="10425" y="3829"/>
                  </a:cubicBezTo>
                  <a:cubicBezTo>
                    <a:pt x="10388" y="3829"/>
                    <a:pt x="10353" y="3827"/>
                    <a:pt x="10318" y="3824"/>
                  </a:cubicBezTo>
                  <a:cubicBezTo>
                    <a:pt x="10563" y="3593"/>
                    <a:pt x="10797" y="3353"/>
                    <a:pt x="11012" y="3099"/>
                  </a:cubicBezTo>
                  <a:cubicBezTo>
                    <a:pt x="11484" y="2552"/>
                    <a:pt x="11740" y="2070"/>
                    <a:pt x="11830" y="1581"/>
                  </a:cubicBezTo>
                  <a:cubicBezTo>
                    <a:pt x="11902" y="1185"/>
                    <a:pt x="11844" y="809"/>
                    <a:pt x="11657" y="530"/>
                  </a:cubicBezTo>
                  <a:cubicBezTo>
                    <a:pt x="11437" y="194"/>
                    <a:pt x="11029" y="1"/>
                    <a:pt x="10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308;p31">
            <a:extLst>
              <a:ext uri="{FF2B5EF4-FFF2-40B4-BE49-F238E27FC236}">
                <a16:creationId xmlns:a16="http://schemas.microsoft.com/office/drawing/2014/main" xmlns="" id="{10444B45-A392-436F-BFCC-C390808DED73}"/>
              </a:ext>
            </a:extLst>
          </p:cNvPr>
          <p:cNvGrpSpPr/>
          <p:nvPr/>
        </p:nvGrpSpPr>
        <p:grpSpPr>
          <a:xfrm>
            <a:off x="15117005" y="-601716"/>
            <a:ext cx="2818960" cy="2977347"/>
            <a:chOff x="6223584" y="3317835"/>
            <a:chExt cx="2355611" cy="2487964"/>
          </a:xfrm>
        </p:grpSpPr>
        <p:sp>
          <p:nvSpPr>
            <p:cNvPr id="35" name="Google Shape;1309;p31">
              <a:extLst>
                <a:ext uri="{FF2B5EF4-FFF2-40B4-BE49-F238E27FC236}">
                  <a16:creationId xmlns:a16="http://schemas.microsoft.com/office/drawing/2014/main" xmlns="" id="{F559A68D-85BD-6FCC-560A-8F24C03517BA}"/>
                </a:ext>
              </a:extLst>
            </p:cNvPr>
            <p:cNvSpPr/>
            <p:nvPr/>
          </p:nvSpPr>
          <p:spPr>
            <a:xfrm>
              <a:off x="7714801" y="5301580"/>
              <a:ext cx="28569" cy="38594"/>
            </a:xfrm>
            <a:custGeom>
              <a:avLst/>
              <a:gdLst/>
              <a:ahLst/>
              <a:cxnLst/>
              <a:rect l="l" t="t" r="r" b="b"/>
              <a:pathLst>
                <a:path w="570" h="770" extrusionOk="0">
                  <a:moveTo>
                    <a:pt x="132" y="0"/>
                  </a:moveTo>
                  <a:lnTo>
                    <a:pt x="1" y="525"/>
                  </a:lnTo>
                  <a:lnTo>
                    <a:pt x="486" y="770"/>
                  </a:lnTo>
                  <a:lnTo>
                    <a:pt x="570" y="603"/>
                  </a:lnTo>
                  <a:lnTo>
                    <a:pt x="221" y="424"/>
                  </a:lnTo>
                  <a:lnTo>
                    <a:pt x="313" y="4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243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10;p31">
              <a:extLst>
                <a:ext uri="{FF2B5EF4-FFF2-40B4-BE49-F238E27FC236}">
                  <a16:creationId xmlns:a16="http://schemas.microsoft.com/office/drawing/2014/main" xmlns="" id="{A66C5345-508D-BE4D-1A54-C8A2AB44E8AE}"/>
                </a:ext>
              </a:extLst>
            </p:cNvPr>
            <p:cNvSpPr/>
            <p:nvPr/>
          </p:nvSpPr>
          <p:spPr>
            <a:xfrm>
              <a:off x="7733295" y="3930851"/>
              <a:ext cx="413102" cy="1326917"/>
            </a:xfrm>
            <a:custGeom>
              <a:avLst/>
              <a:gdLst/>
              <a:ahLst/>
              <a:cxnLst/>
              <a:rect l="l" t="t" r="r" b="b"/>
              <a:pathLst>
                <a:path w="8242" h="26474" extrusionOk="0">
                  <a:moveTo>
                    <a:pt x="8068" y="1"/>
                  </a:moveTo>
                  <a:cubicBezTo>
                    <a:pt x="7959" y="297"/>
                    <a:pt x="7851" y="598"/>
                    <a:pt x="7742" y="896"/>
                  </a:cubicBezTo>
                  <a:lnTo>
                    <a:pt x="7918" y="960"/>
                  </a:lnTo>
                  <a:cubicBezTo>
                    <a:pt x="8026" y="659"/>
                    <a:pt x="8132" y="363"/>
                    <a:pt x="8241" y="68"/>
                  </a:cubicBezTo>
                  <a:lnTo>
                    <a:pt x="8068" y="1"/>
                  </a:lnTo>
                  <a:close/>
                  <a:moveTo>
                    <a:pt x="7421" y="1795"/>
                  </a:moveTo>
                  <a:cubicBezTo>
                    <a:pt x="7318" y="2090"/>
                    <a:pt x="7209" y="2389"/>
                    <a:pt x="7106" y="2693"/>
                  </a:cubicBezTo>
                  <a:lnTo>
                    <a:pt x="7279" y="2757"/>
                  </a:lnTo>
                  <a:cubicBezTo>
                    <a:pt x="7385" y="2456"/>
                    <a:pt x="7491" y="2157"/>
                    <a:pt x="7597" y="1856"/>
                  </a:cubicBezTo>
                  <a:lnTo>
                    <a:pt x="7421" y="1795"/>
                  </a:lnTo>
                  <a:close/>
                  <a:moveTo>
                    <a:pt x="6793" y="3591"/>
                  </a:moveTo>
                  <a:cubicBezTo>
                    <a:pt x="6690" y="3893"/>
                    <a:pt x="6584" y="4194"/>
                    <a:pt x="6484" y="4495"/>
                  </a:cubicBezTo>
                  <a:lnTo>
                    <a:pt x="6659" y="4559"/>
                  </a:lnTo>
                  <a:cubicBezTo>
                    <a:pt x="6760" y="4258"/>
                    <a:pt x="6860" y="3960"/>
                    <a:pt x="6969" y="3655"/>
                  </a:cubicBezTo>
                  <a:lnTo>
                    <a:pt x="6793" y="3591"/>
                  </a:lnTo>
                  <a:close/>
                  <a:moveTo>
                    <a:pt x="6174" y="5399"/>
                  </a:moveTo>
                  <a:cubicBezTo>
                    <a:pt x="6073" y="5700"/>
                    <a:pt x="5970" y="6002"/>
                    <a:pt x="5870" y="6306"/>
                  </a:cubicBezTo>
                  <a:lnTo>
                    <a:pt x="6048" y="6364"/>
                  </a:lnTo>
                  <a:cubicBezTo>
                    <a:pt x="6149" y="6066"/>
                    <a:pt x="6249" y="5762"/>
                    <a:pt x="6347" y="5458"/>
                  </a:cubicBezTo>
                  <a:lnTo>
                    <a:pt x="6174" y="5399"/>
                  </a:lnTo>
                  <a:close/>
                  <a:moveTo>
                    <a:pt x="5571" y="7215"/>
                  </a:moveTo>
                  <a:cubicBezTo>
                    <a:pt x="5474" y="7516"/>
                    <a:pt x="5370" y="7821"/>
                    <a:pt x="5273" y="8122"/>
                  </a:cubicBezTo>
                  <a:lnTo>
                    <a:pt x="5451" y="8178"/>
                  </a:lnTo>
                  <a:cubicBezTo>
                    <a:pt x="5549" y="7876"/>
                    <a:pt x="5649" y="7575"/>
                    <a:pt x="5747" y="7271"/>
                  </a:cubicBezTo>
                  <a:lnTo>
                    <a:pt x="5571" y="7215"/>
                  </a:lnTo>
                  <a:close/>
                  <a:moveTo>
                    <a:pt x="4985" y="9029"/>
                  </a:moveTo>
                  <a:cubicBezTo>
                    <a:pt x="4885" y="9330"/>
                    <a:pt x="4787" y="9634"/>
                    <a:pt x="4695" y="9935"/>
                  </a:cubicBezTo>
                  <a:lnTo>
                    <a:pt x="4874" y="9991"/>
                  </a:lnTo>
                  <a:cubicBezTo>
                    <a:pt x="4966" y="9690"/>
                    <a:pt x="5064" y="9386"/>
                    <a:pt x="5161" y="9084"/>
                  </a:cubicBezTo>
                  <a:lnTo>
                    <a:pt x="4985" y="9029"/>
                  </a:lnTo>
                  <a:close/>
                  <a:moveTo>
                    <a:pt x="4408" y="10842"/>
                  </a:moveTo>
                  <a:lnTo>
                    <a:pt x="4126" y="11754"/>
                  </a:lnTo>
                  <a:lnTo>
                    <a:pt x="4305" y="11810"/>
                  </a:lnTo>
                  <a:lnTo>
                    <a:pt x="4587" y="10898"/>
                  </a:lnTo>
                  <a:lnTo>
                    <a:pt x="4408" y="10842"/>
                  </a:lnTo>
                  <a:close/>
                  <a:moveTo>
                    <a:pt x="3847" y="12664"/>
                  </a:moveTo>
                  <a:cubicBezTo>
                    <a:pt x="3758" y="12968"/>
                    <a:pt x="3663" y="13269"/>
                    <a:pt x="3571" y="13576"/>
                  </a:cubicBezTo>
                  <a:lnTo>
                    <a:pt x="3750" y="13629"/>
                  </a:lnTo>
                  <a:cubicBezTo>
                    <a:pt x="3842" y="13325"/>
                    <a:pt x="3934" y="13024"/>
                    <a:pt x="4026" y="12717"/>
                  </a:cubicBezTo>
                  <a:lnTo>
                    <a:pt x="3847" y="12664"/>
                  </a:lnTo>
                  <a:close/>
                  <a:moveTo>
                    <a:pt x="3298" y="14491"/>
                  </a:moveTo>
                  <a:cubicBezTo>
                    <a:pt x="3208" y="14795"/>
                    <a:pt x="3119" y="15096"/>
                    <a:pt x="3027" y="15403"/>
                  </a:cubicBezTo>
                  <a:lnTo>
                    <a:pt x="3208" y="15456"/>
                  </a:lnTo>
                  <a:cubicBezTo>
                    <a:pt x="3298" y="15149"/>
                    <a:pt x="3387" y="14845"/>
                    <a:pt x="3479" y="14544"/>
                  </a:cubicBezTo>
                  <a:lnTo>
                    <a:pt x="3298" y="14491"/>
                  </a:lnTo>
                  <a:close/>
                  <a:moveTo>
                    <a:pt x="2759" y="16318"/>
                  </a:moveTo>
                  <a:cubicBezTo>
                    <a:pt x="2670" y="16622"/>
                    <a:pt x="2581" y="16924"/>
                    <a:pt x="2494" y="17230"/>
                  </a:cubicBezTo>
                  <a:lnTo>
                    <a:pt x="2676" y="17283"/>
                  </a:lnTo>
                  <a:cubicBezTo>
                    <a:pt x="2762" y="16977"/>
                    <a:pt x="2851" y="16673"/>
                    <a:pt x="2941" y="16371"/>
                  </a:cubicBezTo>
                  <a:lnTo>
                    <a:pt x="2759" y="16318"/>
                  </a:lnTo>
                  <a:close/>
                  <a:moveTo>
                    <a:pt x="2232" y="18148"/>
                  </a:moveTo>
                  <a:cubicBezTo>
                    <a:pt x="2145" y="18452"/>
                    <a:pt x="2062" y="18759"/>
                    <a:pt x="1975" y="19066"/>
                  </a:cubicBezTo>
                  <a:lnTo>
                    <a:pt x="2157" y="19114"/>
                  </a:lnTo>
                  <a:cubicBezTo>
                    <a:pt x="2243" y="18812"/>
                    <a:pt x="2330" y="18505"/>
                    <a:pt x="2413" y="18199"/>
                  </a:cubicBezTo>
                  <a:lnTo>
                    <a:pt x="2232" y="18148"/>
                  </a:lnTo>
                  <a:close/>
                  <a:moveTo>
                    <a:pt x="1721" y="19981"/>
                  </a:moveTo>
                  <a:cubicBezTo>
                    <a:pt x="1632" y="20285"/>
                    <a:pt x="1548" y="20592"/>
                    <a:pt x="1465" y="20899"/>
                  </a:cubicBezTo>
                  <a:lnTo>
                    <a:pt x="1646" y="20949"/>
                  </a:lnTo>
                  <a:cubicBezTo>
                    <a:pt x="1735" y="20645"/>
                    <a:pt x="1819" y="20338"/>
                    <a:pt x="1903" y="20031"/>
                  </a:cubicBezTo>
                  <a:lnTo>
                    <a:pt x="1721" y="19981"/>
                  </a:lnTo>
                  <a:close/>
                  <a:moveTo>
                    <a:pt x="1219" y="21817"/>
                  </a:moveTo>
                  <a:cubicBezTo>
                    <a:pt x="1136" y="22124"/>
                    <a:pt x="1055" y="22431"/>
                    <a:pt x="971" y="22738"/>
                  </a:cubicBezTo>
                  <a:lnTo>
                    <a:pt x="1152" y="22788"/>
                  </a:lnTo>
                  <a:cubicBezTo>
                    <a:pt x="1233" y="22481"/>
                    <a:pt x="1311" y="22177"/>
                    <a:pt x="1401" y="21867"/>
                  </a:cubicBezTo>
                  <a:lnTo>
                    <a:pt x="1219" y="21817"/>
                  </a:lnTo>
                  <a:close/>
                  <a:moveTo>
                    <a:pt x="723" y="23664"/>
                  </a:moveTo>
                  <a:cubicBezTo>
                    <a:pt x="639" y="23973"/>
                    <a:pt x="558" y="24277"/>
                    <a:pt x="480" y="24584"/>
                  </a:cubicBezTo>
                  <a:lnTo>
                    <a:pt x="661" y="24632"/>
                  </a:lnTo>
                  <a:cubicBezTo>
                    <a:pt x="745" y="24322"/>
                    <a:pt x="823" y="24015"/>
                    <a:pt x="904" y="23714"/>
                  </a:cubicBezTo>
                  <a:lnTo>
                    <a:pt x="723" y="23664"/>
                  </a:lnTo>
                  <a:close/>
                  <a:moveTo>
                    <a:pt x="243" y="25508"/>
                  </a:moveTo>
                  <a:cubicBezTo>
                    <a:pt x="159" y="25809"/>
                    <a:pt x="81" y="26116"/>
                    <a:pt x="0" y="26428"/>
                  </a:cubicBezTo>
                  <a:lnTo>
                    <a:pt x="181" y="26473"/>
                  </a:lnTo>
                  <a:cubicBezTo>
                    <a:pt x="262" y="26166"/>
                    <a:pt x="343" y="25856"/>
                    <a:pt x="421" y="25552"/>
                  </a:cubicBezTo>
                  <a:lnTo>
                    <a:pt x="243" y="25508"/>
                  </a:lnTo>
                  <a:close/>
                </a:path>
              </a:pathLst>
            </a:custGeom>
            <a:solidFill>
              <a:srgbClr val="243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11;p31">
              <a:extLst>
                <a:ext uri="{FF2B5EF4-FFF2-40B4-BE49-F238E27FC236}">
                  <a16:creationId xmlns:a16="http://schemas.microsoft.com/office/drawing/2014/main" xmlns="" id="{6565EA2A-7915-EAB0-DD1E-606FDB6B27ED}"/>
                </a:ext>
              </a:extLst>
            </p:cNvPr>
            <p:cNvSpPr/>
            <p:nvPr/>
          </p:nvSpPr>
          <p:spPr>
            <a:xfrm>
              <a:off x="8153851" y="3860834"/>
              <a:ext cx="36438" cy="28970"/>
            </a:xfrm>
            <a:custGeom>
              <a:avLst/>
              <a:gdLst/>
              <a:ahLst/>
              <a:cxnLst/>
              <a:rect l="l" t="t" r="r" b="b"/>
              <a:pathLst>
                <a:path w="727" h="578" extrusionOk="0">
                  <a:moveTo>
                    <a:pt x="188" y="0"/>
                  </a:moveTo>
                  <a:lnTo>
                    <a:pt x="1" y="516"/>
                  </a:lnTo>
                  <a:lnTo>
                    <a:pt x="174" y="578"/>
                  </a:lnTo>
                  <a:lnTo>
                    <a:pt x="310" y="212"/>
                  </a:lnTo>
                  <a:lnTo>
                    <a:pt x="687" y="290"/>
                  </a:lnTo>
                  <a:lnTo>
                    <a:pt x="726" y="103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243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12;p31">
              <a:extLst>
                <a:ext uri="{FF2B5EF4-FFF2-40B4-BE49-F238E27FC236}">
                  <a16:creationId xmlns:a16="http://schemas.microsoft.com/office/drawing/2014/main" xmlns="" id="{E82363E4-B409-4834-A43E-AD87FC4CBF4F}"/>
                </a:ext>
              </a:extLst>
            </p:cNvPr>
            <p:cNvSpPr/>
            <p:nvPr/>
          </p:nvSpPr>
          <p:spPr>
            <a:xfrm>
              <a:off x="6593569" y="4368248"/>
              <a:ext cx="39345" cy="28419"/>
            </a:xfrm>
            <a:custGeom>
              <a:avLst/>
              <a:gdLst/>
              <a:ahLst/>
              <a:cxnLst/>
              <a:rect l="l" t="t" r="r" b="b"/>
              <a:pathLst>
                <a:path w="785" h="567" extrusionOk="0">
                  <a:moveTo>
                    <a:pt x="478" y="0"/>
                  </a:moveTo>
                  <a:lnTo>
                    <a:pt x="1" y="285"/>
                  </a:lnTo>
                  <a:lnTo>
                    <a:pt x="98" y="447"/>
                  </a:lnTo>
                  <a:lnTo>
                    <a:pt x="422" y="254"/>
                  </a:lnTo>
                  <a:lnTo>
                    <a:pt x="631" y="567"/>
                  </a:lnTo>
                  <a:lnTo>
                    <a:pt x="784" y="46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243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13;p31">
              <a:extLst>
                <a:ext uri="{FF2B5EF4-FFF2-40B4-BE49-F238E27FC236}">
                  <a16:creationId xmlns:a16="http://schemas.microsoft.com/office/drawing/2014/main" xmlns="" id="{607FA268-6947-7428-4856-C60515F19900}"/>
                </a:ext>
              </a:extLst>
            </p:cNvPr>
            <p:cNvSpPr/>
            <p:nvPr/>
          </p:nvSpPr>
          <p:spPr>
            <a:xfrm>
              <a:off x="6223584" y="3486238"/>
              <a:ext cx="2355611" cy="2158784"/>
            </a:xfrm>
            <a:custGeom>
              <a:avLst/>
              <a:gdLst/>
              <a:ahLst/>
              <a:cxnLst/>
              <a:rect l="l" t="t" r="r" b="b"/>
              <a:pathLst>
                <a:path w="46998" h="43071" extrusionOk="0">
                  <a:moveTo>
                    <a:pt x="38589" y="0"/>
                  </a:moveTo>
                  <a:cubicBezTo>
                    <a:pt x="38335" y="0"/>
                    <a:pt x="37496" y="95"/>
                    <a:pt x="36229" y="254"/>
                  </a:cubicBezTo>
                  <a:cubicBezTo>
                    <a:pt x="28607" y="1222"/>
                    <a:pt x="5619" y="4634"/>
                    <a:pt x="3839" y="4899"/>
                  </a:cubicBezTo>
                  <a:cubicBezTo>
                    <a:pt x="3767" y="4910"/>
                    <a:pt x="3731" y="4919"/>
                    <a:pt x="3731" y="4919"/>
                  </a:cubicBezTo>
                  <a:cubicBezTo>
                    <a:pt x="3725" y="4921"/>
                    <a:pt x="3717" y="4930"/>
                    <a:pt x="3711" y="4941"/>
                  </a:cubicBezTo>
                  <a:cubicBezTo>
                    <a:pt x="3708" y="4949"/>
                    <a:pt x="3700" y="4952"/>
                    <a:pt x="3694" y="4963"/>
                  </a:cubicBezTo>
                  <a:cubicBezTo>
                    <a:pt x="3295" y="5407"/>
                    <a:pt x="1" y="9115"/>
                    <a:pt x="266" y="10643"/>
                  </a:cubicBezTo>
                  <a:cubicBezTo>
                    <a:pt x="550" y="12270"/>
                    <a:pt x="10027" y="42263"/>
                    <a:pt x="12572" y="43002"/>
                  </a:cubicBezTo>
                  <a:cubicBezTo>
                    <a:pt x="12731" y="43048"/>
                    <a:pt x="13004" y="43070"/>
                    <a:pt x="13375" y="43070"/>
                  </a:cubicBezTo>
                  <a:cubicBezTo>
                    <a:pt x="18955" y="43070"/>
                    <a:pt x="46808" y="38119"/>
                    <a:pt x="46942" y="35763"/>
                  </a:cubicBezTo>
                  <a:cubicBezTo>
                    <a:pt x="46998" y="34814"/>
                    <a:pt x="46080" y="29485"/>
                    <a:pt x="44819" y="23211"/>
                  </a:cubicBezTo>
                  <a:cubicBezTo>
                    <a:pt x="42743" y="12878"/>
                    <a:pt x="39739" y="0"/>
                    <a:pt x="38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14;p31">
              <a:extLst>
                <a:ext uri="{FF2B5EF4-FFF2-40B4-BE49-F238E27FC236}">
                  <a16:creationId xmlns:a16="http://schemas.microsoft.com/office/drawing/2014/main" xmlns="" id="{11D1B342-67FA-3CA3-58BD-1328416A731D}"/>
                </a:ext>
              </a:extLst>
            </p:cNvPr>
            <p:cNvSpPr/>
            <p:nvPr/>
          </p:nvSpPr>
          <p:spPr>
            <a:xfrm>
              <a:off x="6504807" y="3607127"/>
              <a:ext cx="1950880" cy="1933688"/>
            </a:xfrm>
            <a:custGeom>
              <a:avLst/>
              <a:gdLst/>
              <a:ahLst/>
              <a:cxnLst/>
              <a:rect l="l" t="t" r="r" b="b"/>
              <a:pathLst>
                <a:path w="38923" h="38580" extrusionOk="0">
                  <a:moveTo>
                    <a:pt x="32659" y="0"/>
                  </a:moveTo>
                  <a:cubicBezTo>
                    <a:pt x="30900" y="0"/>
                    <a:pt x="0" y="8800"/>
                    <a:pt x="0" y="8800"/>
                  </a:cubicBezTo>
                  <a:lnTo>
                    <a:pt x="7786" y="34723"/>
                  </a:lnTo>
                  <a:cubicBezTo>
                    <a:pt x="7786" y="34723"/>
                    <a:pt x="9206" y="38406"/>
                    <a:pt x="9789" y="38573"/>
                  </a:cubicBezTo>
                  <a:cubicBezTo>
                    <a:pt x="9804" y="38577"/>
                    <a:pt x="9835" y="38579"/>
                    <a:pt x="9883" y="38579"/>
                  </a:cubicBezTo>
                  <a:cubicBezTo>
                    <a:pt x="11766" y="38579"/>
                    <a:pt x="38923" y="35387"/>
                    <a:pt x="38786" y="31426"/>
                  </a:cubicBezTo>
                  <a:cubicBezTo>
                    <a:pt x="38641" y="27364"/>
                    <a:pt x="33770" y="227"/>
                    <a:pt x="32710" y="4"/>
                  </a:cubicBezTo>
                  <a:cubicBezTo>
                    <a:pt x="32698" y="2"/>
                    <a:pt x="32681" y="0"/>
                    <a:pt x="32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15;p31">
              <a:extLst>
                <a:ext uri="{FF2B5EF4-FFF2-40B4-BE49-F238E27FC236}">
                  <a16:creationId xmlns:a16="http://schemas.microsoft.com/office/drawing/2014/main" xmlns="" id="{A5C2398C-3BB2-DFFB-73AC-195D2AEE352C}"/>
                </a:ext>
              </a:extLst>
            </p:cNvPr>
            <p:cNvSpPr/>
            <p:nvPr/>
          </p:nvSpPr>
          <p:spPr>
            <a:xfrm>
              <a:off x="6344824" y="3318336"/>
              <a:ext cx="2036387" cy="2075281"/>
            </a:xfrm>
            <a:custGeom>
              <a:avLst/>
              <a:gdLst/>
              <a:ahLst/>
              <a:cxnLst/>
              <a:rect l="l" t="t" r="r" b="b"/>
              <a:pathLst>
                <a:path w="40629" h="41405" extrusionOk="0">
                  <a:moveTo>
                    <a:pt x="31789" y="0"/>
                  </a:moveTo>
                  <a:cubicBezTo>
                    <a:pt x="28857" y="0"/>
                    <a:pt x="10834" y="4210"/>
                    <a:pt x="1404" y="8230"/>
                  </a:cubicBezTo>
                  <a:cubicBezTo>
                    <a:pt x="1376" y="8244"/>
                    <a:pt x="1345" y="8255"/>
                    <a:pt x="1312" y="8269"/>
                  </a:cubicBezTo>
                  <a:cubicBezTo>
                    <a:pt x="1306" y="8271"/>
                    <a:pt x="1298" y="8280"/>
                    <a:pt x="1292" y="8291"/>
                  </a:cubicBezTo>
                  <a:cubicBezTo>
                    <a:pt x="1289" y="8299"/>
                    <a:pt x="1281" y="8302"/>
                    <a:pt x="1275" y="8313"/>
                  </a:cubicBezTo>
                  <a:cubicBezTo>
                    <a:pt x="0" y="10119"/>
                    <a:pt x="10515" y="41405"/>
                    <a:pt x="11799" y="41405"/>
                  </a:cubicBezTo>
                  <a:cubicBezTo>
                    <a:pt x="11805" y="41405"/>
                    <a:pt x="11810" y="41404"/>
                    <a:pt x="11815" y="41403"/>
                  </a:cubicBezTo>
                  <a:cubicBezTo>
                    <a:pt x="12549" y="41233"/>
                    <a:pt x="39501" y="37414"/>
                    <a:pt x="40349" y="35751"/>
                  </a:cubicBezTo>
                  <a:cubicBezTo>
                    <a:pt x="40628" y="35210"/>
                    <a:pt x="40146" y="31524"/>
                    <a:pt x="39272" y="26704"/>
                  </a:cubicBezTo>
                  <a:cubicBezTo>
                    <a:pt x="38101" y="20215"/>
                    <a:pt x="36232" y="11675"/>
                    <a:pt x="34563" y="5998"/>
                  </a:cubicBezTo>
                  <a:cubicBezTo>
                    <a:pt x="34309" y="5125"/>
                    <a:pt x="34058" y="4324"/>
                    <a:pt x="33813" y="3604"/>
                  </a:cubicBezTo>
                  <a:cubicBezTo>
                    <a:pt x="33199" y="1785"/>
                    <a:pt x="32635" y="508"/>
                    <a:pt x="32178" y="67"/>
                  </a:cubicBezTo>
                  <a:cubicBezTo>
                    <a:pt x="32131" y="22"/>
                    <a:pt x="31999" y="0"/>
                    <a:pt x="31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16;p31">
              <a:extLst>
                <a:ext uri="{FF2B5EF4-FFF2-40B4-BE49-F238E27FC236}">
                  <a16:creationId xmlns:a16="http://schemas.microsoft.com/office/drawing/2014/main" xmlns="" id="{778A7F6C-FE14-51C1-1710-A9EA661C57B8}"/>
                </a:ext>
              </a:extLst>
            </p:cNvPr>
            <p:cNvSpPr/>
            <p:nvPr/>
          </p:nvSpPr>
          <p:spPr>
            <a:xfrm>
              <a:off x="6398252" y="3317835"/>
              <a:ext cx="1977194" cy="2075532"/>
            </a:xfrm>
            <a:custGeom>
              <a:avLst/>
              <a:gdLst/>
              <a:ahLst/>
              <a:cxnLst/>
              <a:rect l="l" t="t" r="r" b="b"/>
              <a:pathLst>
                <a:path w="39448" h="41410" extrusionOk="0">
                  <a:moveTo>
                    <a:pt x="30716" y="0"/>
                  </a:moveTo>
                  <a:cubicBezTo>
                    <a:pt x="30689" y="0"/>
                    <a:pt x="30661" y="1"/>
                    <a:pt x="30632" y="1"/>
                  </a:cubicBezTo>
                  <a:cubicBezTo>
                    <a:pt x="30242" y="13"/>
                    <a:pt x="29636" y="82"/>
                    <a:pt x="28863" y="205"/>
                  </a:cubicBezTo>
                  <a:lnTo>
                    <a:pt x="24040" y="8477"/>
                  </a:lnTo>
                  <a:lnTo>
                    <a:pt x="22299" y="11462"/>
                  </a:lnTo>
                  <a:lnTo>
                    <a:pt x="19082" y="16983"/>
                  </a:lnTo>
                  <a:lnTo>
                    <a:pt x="13971" y="13599"/>
                  </a:lnTo>
                  <a:lnTo>
                    <a:pt x="11011" y="11635"/>
                  </a:lnTo>
                  <a:lnTo>
                    <a:pt x="3817" y="6873"/>
                  </a:lnTo>
                  <a:cubicBezTo>
                    <a:pt x="3242" y="7082"/>
                    <a:pt x="2681" y="7291"/>
                    <a:pt x="2140" y="7500"/>
                  </a:cubicBezTo>
                  <a:cubicBezTo>
                    <a:pt x="1479" y="7757"/>
                    <a:pt x="845" y="8016"/>
                    <a:pt x="251" y="8270"/>
                  </a:cubicBezTo>
                  <a:cubicBezTo>
                    <a:pt x="0" y="8477"/>
                    <a:pt x="84" y="9534"/>
                    <a:pt x="407" y="11144"/>
                  </a:cubicBezTo>
                  <a:cubicBezTo>
                    <a:pt x="530" y="11752"/>
                    <a:pt x="686" y="12438"/>
                    <a:pt x="871" y="13191"/>
                  </a:cubicBezTo>
                  <a:lnTo>
                    <a:pt x="6088" y="16648"/>
                  </a:lnTo>
                  <a:lnTo>
                    <a:pt x="8852" y="18478"/>
                  </a:lnTo>
                  <a:lnTo>
                    <a:pt x="15601" y="22947"/>
                  </a:lnTo>
                  <a:lnTo>
                    <a:pt x="13559" y="26454"/>
                  </a:lnTo>
                  <a:lnTo>
                    <a:pt x="11762" y="29531"/>
                  </a:lnTo>
                  <a:lnTo>
                    <a:pt x="8105" y="35805"/>
                  </a:lnTo>
                  <a:cubicBezTo>
                    <a:pt x="8333" y="36408"/>
                    <a:pt x="8554" y="36974"/>
                    <a:pt x="8763" y="37502"/>
                  </a:cubicBezTo>
                  <a:cubicBezTo>
                    <a:pt x="9718" y="39890"/>
                    <a:pt x="10447" y="41409"/>
                    <a:pt x="10730" y="41409"/>
                  </a:cubicBezTo>
                  <a:cubicBezTo>
                    <a:pt x="10736" y="41409"/>
                    <a:pt x="10741" y="41409"/>
                    <a:pt x="10746" y="41407"/>
                  </a:cubicBezTo>
                  <a:cubicBezTo>
                    <a:pt x="10783" y="41396"/>
                    <a:pt x="10886" y="41382"/>
                    <a:pt x="11048" y="41354"/>
                  </a:cubicBezTo>
                  <a:cubicBezTo>
                    <a:pt x="11396" y="41299"/>
                    <a:pt x="12019" y="41204"/>
                    <a:pt x="12856" y="41075"/>
                  </a:cubicBezTo>
                  <a:lnTo>
                    <a:pt x="16669" y="34539"/>
                  </a:lnTo>
                  <a:lnTo>
                    <a:pt x="18407" y="31559"/>
                  </a:lnTo>
                  <a:lnTo>
                    <a:pt x="21247" y="26694"/>
                  </a:lnTo>
                  <a:lnTo>
                    <a:pt x="27008" y="30508"/>
                  </a:lnTo>
                  <a:lnTo>
                    <a:pt x="29968" y="32469"/>
                  </a:lnTo>
                  <a:lnTo>
                    <a:pt x="36566" y="36838"/>
                  </a:lnTo>
                  <a:cubicBezTo>
                    <a:pt x="37300" y="36645"/>
                    <a:pt x="37908" y="36461"/>
                    <a:pt x="38365" y="36291"/>
                  </a:cubicBezTo>
                  <a:cubicBezTo>
                    <a:pt x="38882" y="36096"/>
                    <a:pt x="39205" y="35917"/>
                    <a:pt x="39286" y="35758"/>
                  </a:cubicBezTo>
                  <a:cubicBezTo>
                    <a:pt x="39448" y="35440"/>
                    <a:pt x="39350" y="34042"/>
                    <a:pt x="39063" y="31958"/>
                  </a:cubicBezTo>
                  <a:cubicBezTo>
                    <a:pt x="38982" y="31367"/>
                    <a:pt x="38890" y="30722"/>
                    <a:pt x="38778" y="30028"/>
                  </a:cubicBezTo>
                  <a:lnTo>
                    <a:pt x="30356" y="24448"/>
                  </a:lnTo>
                  <a:lnTo>
                    <a:pt x="27591" y="22613"/>
                  </a:lnTo>
                  <a:lnTo>
                    <a:pt x="24732" y="20721"/>
                  </a:lnTo>
                  <a:lnTo>
                    <a:pt x="29299" y="12885"/>
                  </a:lnTo>
                  <a:lnTo>
                    <a:pt x="31095" y="9805"/>
                  </a:lnTo>
                  <a:lnTo>
                    <a:pt x="33441" y="5782"/>
                  </a:lnTo>
                  <a:cubicBezTo>
                    <a:pt x="33249" y="5126"/>
                    <a:pt x="33059" y="4507"/>
                    <a:pt x="32870" y="3941"/>
                  </a:cubicBezTo>
                  <a:cubicBezTo>
                    <a:pt x="32211" y="1940"/>
                    <a:pt x="31609" y="537"/>
                    <a:pt x="31123" y="68"/>
                  </a:cubicBezTo>
                  <a:cubicBezTo>
                    <a:pt x="31073" y="21"/>
                    <a:pt x="30935" y="0"/>
                    <a:pt x="30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17;p31">
              <a:extLst>
                <a:ext uri="{FF2B5EF4-FFF2-40B4-BE49-F238E27FC236}">
                  <a16:creationId xmlns:a16="http://schemas.microsoft.com/office/drawing/2014/main" xmlns="" id="{B5E1C624-7D1F-4777-672A-A17091CDE018}"/>
                </a:ext>
              </a:extLst>
            </p:cNvPr>
            <p:cNvSpPr/>
            <p:nvPr/>
          </p:nvSpPr>
          <p:spPr>
            <a:xfrm>
              <a:off x="6398252" y="3318386"/>
              <a:ext cx="1977194" cy="2075081"/>
            </a:xfrm>
            <a:custGeom>
              <a:avLst/>
              <a:gdLst/>
              <a:ahLst/>
              <a:cxnLst/>
              <a:rect l="l" t="t" r="r" b="b"/>
              <a:pathLst>
                <a:path w="39448" h="41401" extrusionOk="0">
                  <a:moveTo>
                    <a:pt x="30711" y="1"/>
                  </a:moveTo>
                  <a:cubicBezTo>
                    <a:pt x="30684" y="1"/>
                    <a:pt x="30656" y="1"/>
                    <a:pt x="30627" y="2"/>
                  </a:cubicBezTo>
                  <a:lnTo>
                    <a:pt x="24528" y="10460"/>
                  </a:lnTo>
                  <a:lnTo>
                    <a:pt x="22787" y="13443"/>
                  </a:lnTo>
                  <a:lnTo>
                    <a:pt x="19534" y="19022"/>
                  </a:lnTo>
                  <a:lnTo>
                    <a:pt x="14485" y="15677"/>
                  </a:lnTo>
                  <a:lnTo>
                    <a:pt x="11525" y="13713"/>
                  </a:lnTo>
                  <a:lnTo>
                    <a:pt x="2140" y="7495"/>
                  </a:lnTo>
                  <a:cubicBezTo>
                    <a:pt x="1479" y="7754"/>
                    <a:pt x="845" y="8011"/>
                    <a:pt x="251" y="8268"/>
                  </a:cubicBezTo>
                  <a:cubicBezTo>
                    <a:pt x="0" y="8471"/>
                    <a:pt x="84" y="9529"/>
                    <a:pt x="407" y="11141"/>
                  </a:cubicBezTo>
                  <a:lnTo>
                    <a:pt x="7946" y="16135"/>
                  </a:lnTo>
                  <a:lnTo>
                    <a:pt x="10713" y="17965"/>
                  </a:lnTo>
                  <a:lnTo>
                    <a:pt x="17523" y="22473"/>
                  </a:lnTo>
                  <a:lnTo>
                    <a:pt x="15520" y="25907"/>
                  </a:lnTo>
                  <a:lnTo>
                    <a:pt x="13726" y="28990"/>
                  </a:lnTo>
                  <a:lnTo>
                    <a:pt x="8768" y="37493"/>
                  </a:lnTo>
                  <a:cubicBezTo>
                    <a:pt x="9723" y="39884"/>
                    <a:pt x="10453" y="41401"/>
                    <a:pt x="10738" y="41401"/>
                  </a:cubicBezTo>
                  <a:cubicBezTo>
                    <a:pt x="10744" y="41401"/>
                    <a:pt x="10750" y="41400"/>
                    <a:pt x="10755" y="41399"/>
                  </a:cubicBezTo>
                  <a:cubicBezTo>
                    <a:pt x="10788" y="41388"/>
                    <a:pt x="10894" y="41374"/>
                    <a:pt x="11053" y="41346"/>
                  </a:cubicBezTo>
                  <a:lnTo>
                    <a:pt x="16184" y="32544"/>
                  </a:lnTo>
                  <a:lnTo>
                    <a:pt x="17925" y="29562"/>
                  </a:lnTo>
                  <a:lnTo>
                    <a:pt x="20792" y="24638"/>
                  </a:lnTo>
                  <a:lnTo>
                    <a:pt x="26495" y="28415"/>
                  </a:lnTo>
                  <a:lnTo>
                    <a:pt x="29455" y="30377"/>
                  </a:lnTo>
                  <a:lnTo>
                    <a:pt x="38365" y="36280"/>
                  </a:lnTo>
                  <a:cubicBezTo>
                    <a:pt x="38882" y="36085"/>
                    <a:pt x="39205" y="35906"/>
                    <a:pt x="39286" y="35747"/>
                  </a:cubicBezTo>
                  <a:cubicBezTo>
                    <a:pt x="39448" y="35429"/>
                    <a:pt x="39350" y="34031"/>
                    <a:pt x="39063" y="31959"/>
                  </a:cubicBezTo>
                  <a:lnTo>
                    <a:pt x="28492" y="24956"/>
                  </a:lnTo>
                  <a:lnTo>
                    <a:pt x="25728" y="23123"/>
                  </a:lnTo>
                  <a:lnTo>
                    <a:pt x="22810" y="21190"/>
                  </a:lnTo>
                  <a:lnTo>
                    <a:pt x="27340" y="13420"/>
                  </a:lnTo>
                  <a:lnTo>
                    <a:pt x="29134" y="10340"/>
                  </a:lnTo>
                  <a:lnTo>
                    <a:pt x="32867" y="3938"/>
                  </a:lnTo>
                  <a:cubicBezTo>
                    <a:pt x="32208" y="1940"/>
                    <a:pt x="31603" y="534"/>
                    <a:pt x="31120" y="69"/>
                  </a:cubicBezTo>
                  <a:cubicBezTo>
                    <a:pt x="31071" y="21"/>
                    <a:pt x="30930" y="1"/>
                    <a:pt x="30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18;p31">
              <a:extLst>
                <a:ext uri="{FF2B5EF4-FFF2-40B4-BE49-F238E27FC236}">
                  <a16:creationId xmlns:a16="http://schemas.microsoft.com/office/drawing/2014/main" xmlns="" id="{C05DB644-DB15-C516-3174-186AA23A041B}"/>
                </a:ext>
              </a:extLst>
            </p:cNvPr>
            <p:cNvSpPr/>
            <p:nvPr/>
          </p:nvSpPr>
          <p:spPr>
            <a:xfrm>
              <a:off x="6503504" y="3395471"/>
              <a:ext cx="1770142" cy="1940856"/>
            </a:xfrm>
            <a:custGeom>
              <a:avLst/>
              <a:gdLst/>
              <a:ahLst/>
              <a:cxnLst/>
              <a:rect l="l" t="t" r="r" b="b"/>
              <a:pathLst>
                <a:path w="35317" h="38723" extrusionOk="0">
                  <a:moveTo>
                    <a:pt x="20224" y="1"/>
                  </a:moveTo>
                  <a:cubicBezTo>
                    <a:pt x="19474" y="176"/>
                    <a:pt x="18690" y="361"/>
                    <a:pt x="17889" y="559"/>
                  </a:cubicBezTo>
                  <a:lnTo>
                    <a:pt x="17867" y="475"/>
                  </a:lnTo>
                  <a:lnTo>
                    <a:pt x="9564" y="2715"/>
                  </a:lnTo>
                  <a:lnTo>
                    <a:pt x="9581" y="2791"/>
                  </a:lnTo>
                  <a:cubicBezTo>
                    <a:pt x="8805" y="3014"/>
                    <a:pt x="8038" y="3248"/>
                    <a:pt x="7277" y="3482"/>
                  </a:cubicBezTo>
                  <a:lnTo>
                    <a:pt x="8911" y="10094"/>
                  </a:lnTo>
                  <a:lnTo>
                    <a:pt x="9428" y="12175"/>
                  </a:lnTo>
                  <a:lnTo>
                    <a:pt x="9762" y="13526"/>
                  </a:lnTo>
                  <a:lnTo>
                    <a:pt x="5854" y="14597"/>
                  </a:lnTo>
                  <a:lnTo>
                    <a:pt x="3990" y="15105"/>
                  </a:lnTo>
                  <a:lnTo>
                    <a:pt x="1" y="16195"/>
                  </a:lnTo>
                  <a:cubicBezTo>
                    <a:pt x="224" y="16971"/>
                    <a:pt x="461" y="17772"/>
                    <a:pt x="710" y="18589"/>
                  </a:cubicBezTo>
                  <a:cubicBezTo>
                    <a:pt x="1546" y="21354"/>
                    <a:pt x="2503" y="24305"/>
                    <a:pt x="3452" y="27101"/>
                  </a:cubicBezTo>
                  <a:cubicBezTo>
                    <a:pt x="3722" y="27907"/>
                    <a:pt x="3999" y="28699"/>
                    <a:pt x="4266" y="29469"/>
                  </a:cubicBezTo>
                  <a:lnTo>
                    <a:pt x="9668" y="27991"/>
                  </a:lnTo>
                  <a:lnTo>
                    <a:pt x="11629" y="27452"/>
                  </a:lnTo>
                  <a:lnTo>
                    <a:pt x="13107" y="27048"/>
                  </a:lnTo>
                  <a:lnTo>
                    <a:pt x="14087" y="31009"/>
                  </a:lnTo>
                  <a:lnTo>
                    <a:pt x="14578" y="32995"/>
                  </a:lnTo>
                  <a:lnTo>
                    <a:pt x="15995" y="38723"/>
                  </a:lnTo>
                  <a:cubicBezTo>
                    <a:pt x="16759" y="38603"/>
                    <a:pt x="17557" y="38477"/>
                    <a:pt x="18377" y="38343"/>
                  </a:cubicBezTo>
                  <a:cubicBezTo>
                    <a:pt x="21114" y="37900"/>
                    <a:pt x="24102" y="37398"/>
                    <a:pt x="26875" y="36890"/>
                  </a:cubicBezTo>
                  <a:cubicBezTo>
                    <a:pt x="27684" y="36742"/>
                    <a:pt x="28476" y="36594"/>
                    <a:pt x="29238" y="36444"/>
                  </a:cubicBezTo>
                  <a:lnTo>
                    <a:pt x="27871" y="30923"/>
                  </a:lnTo>
                  <a:lnTo>
                    <a:pt x="27360" y="28839"/>
                  </a:lnTo>
                  <a:lnTo>
                    <a:pt x="26041" y="23510"/>
                  </a:lnTo>
                  <a:lnTo>
                    <a:pt x="26395" y="23413"/>
                  </a:lnTo>
                  <a:lnTo>
                    <a:pt x="28256" y="22902"/>
                  </a:lnTo>
                  <a:lnTo>
                    <a:pt x="35317" y="20972"/>
                  </a:lnTo>
                  <a:cubicBezTo>
                    <a:pt x="35158" y="20165"/>
                    <a:pt x="34990" y="19345"/>
                    <a:pt x="34815" y="18519"/>
                  </a:cubicBezTo>
                  <a:cubicBezTo>
                    <a:pt x="34201" y="15587"/>
                    <a:pt x="33520" y="12574"/>
                    <a:pt x="32834" y="9801"/>
                  </a:cubicBezTo>
                  <a:cubicBezTo>
                    <a:pt x="32628" y="8970"/>
                    <a:pt x="32421" y="8161"/>
                    <a:pt x="32217" y="7385"/>
                  </a:cubicBezTo>
                  <a:lnTo>
                    <a:pt x="28995" y="8267"/>
                  </a:lnTo>
                  <a:lnTo>
                    <a:pt x="27034" y="8802"/>
                  </a:lnTo>
                  <a:lnTo>
                    <a:pt x="22696" y="9988"/>
                  </a:lnTo>
                  <a:lnTo>
                    <a:pt x="22431" y="8922"/>
                  </a:lnTo>
                  <a:lnTo>
                    <a:pt x="21940" y="6939"/>
                  </a:lnTo>
                  <a:lnTo>
                    <a:pt x="202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19;p31">
              <a:extLst>
                <a:ext uri="{FF2B5EF4-FFF2-40B4-BE49-F238E27FC236}">
                  <a16:creationId xmlns:a16="http://schemas.microsoft.com/office/drawing/2014/main" xmlns="" id="{86E12C9E-53D4-27C7-DBCA-75D95DF12876}"/>
                </a:ext>
              </a:extLst>
            </p:cNvPr>
            <p:cNvSpPr/>
            <p:nvPr/>
          </p:nvSpPr>
          <p:spPr>
            <a:xfrm>
              <a:off x="6539039" y="3419528"/>
              <a:ext cx="1709444" cy="1897951"/>
            </a:xfrm>
            <a:custGeom>
              <a:avLst/>
              <a:gdLst/>
              <a:ahLst/>
              <a:cxnLst/>
              <a:rect l="l" t="t" r="r" b="b"/>
              <a:pathLst>
                <a:path w="34106" h="37867" extrusionOk="0">
                  <a:moveTo>
                    <a:pt x="17155" y="1"/>
                  </a:moveTo>
                  <a:lnTo>
                    <a:pt x="8850" y="2238"/>
                  </a:lnTo>
                  <a:lnTo>
                    <a:pt x="8869" y="2316"/>
                  </a:lnTo>
                  <a:lnTo>
                    <a:pt x="11160" y="11581"/>
                  </a:lnTo>
                  <a:lnTo>
                    <a:pt x="11676" y="13662"/>
                  </a:lnTo>
                  <a:lnTo>
                    <a:pt x="11966" y="14837"/>
                  </a:lnTo>
                  <a:lnTo>
                    <a:pt x="7901" y="15950"/>
                  </a:lnTo>
                  <a:lnTo>
                    <a:pt x="6043" y="16460"/>
                  </a:lnTo>
                  <a:lnTo>
                    <a:pt x="1" y="18112"/>
                  </a:lnTo>
                  <a:cubicBezTo>
                    <a:pt x="837" y="20877"/>
                    <a:pt x="1792" y="23828"/>
                    <a:pt x="2740" y="26623"/>
                  </a:cubicBezTo>
                  <a:lnTo>
                    <a:pt x="10755" y="24433"/>
                  </a:lnTo>
                  <a:lnTo>
                    <a:pt x="12714" y="23898"/>
                  </a:lnTo>
                  <a:lnTo>
                    <a:pt x="14117" y="23513"/>
                  </a:lnTo>
                  <a:lnTo>
                    <a:pt x="15113" y="27552"/>
                  </a:lnTo>
                  <a:lnTo>
                    <a:pt x="15607" y="29536"/>
                  </a:lnTo>
                  <a:lnTo>
                    <a:pt x="17668" y="37866"/>
                  </a:lnTo>
                  <a:cubicBezTo>
                    <a:pt x="20405" y="37425"/>
                    <a:pt x="23393" y="36923"/>
                    <a:pt x="26166" y="36413"/>
                  </a:cubicBezTo>
                  <a:lnTo>
                    <a:pt x="24202" y="28484"/>
                  </a:lnTo>
                  <a:lnTo>
                    <a:pt x="23686" y="26406"/>
                  </a:lnTo>
                  <a:lnTo>
                    <a:pt x="22411" y="21248"/>
                  </a:lnTo>
                  <a:lnTo>
                    <a:pt x="22919" y="21108"/>
                  </a:lnTo>
                  <a:lnTo>
                    <a:pt x="24777" y="20598"/>
                  </a:lnTo>
                  <a:lnTo>
                    <a:pt x="34106" y="18045"/>
                  </a:lnTo>
                  <a:cubicBezTo>
                    <a:pt x="33492" y="15113"/>
                    <a:pt x="32811" y="12100"/>
                    <a:pt x="32125" y="9327"/>
                  </a:cubicBezTo>
                  <a:lnTo>
                    <a:pt x="26490" y="10870"/>
                  </a:lnTo>
                  <a:lnTo>
                    <a:pt x="24531" y="11405"/>
                  </a:lnTo>
                  <a:lnTo>
                    <a:pt x="20266" y="12571"/>
                  </a:lnTo>
                  <a:lnTo>
                    <a:pt x="19984" y="11428"/>
                  </a:lnTo>
                  <a:lnTo>
                    <a:pt x="19490" y="9444"/>
                  </a:lnTo>
                  <a:lnTo>
                    <a:pt x="17174" y="84"/>
                  </a:lnTo>
                  <a:lnTo>
                    <a:pt x="17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20;p31">
              <a:extLst>
                <a:ext uri="{FF2B5EF4-FFF2-40B4-BE49-F238E27FC236}">
                  <a16:creationId xmlns:a16="http://schemas.microsoft.com/office/drawing/2014/main" xmlns="" id="{AF8796C1-EB3E-668B-DB78-6BFD7230D19D}"/>
                </a:ext>
              </a:extLst>
            </p:cNvPr>
            <p:cNvSpPr/>
            <p:nvPr/>
          </p:nvSpPr>
          <p:spPr>
            <a:xfrm>
              <a:off x="6223584" y="3730773"/>
              <a:ext cx="2355611" cy="1914241"/>
            </a:xfrm>
            <a:custGeom>
              <a:avLst/>
              <a:gdLst/>
              <a:ahLst/>
              <a:cxnLst/>
              <a:rect l="l" t="t" r="r" b="b"/>
              <a:pathLst>
                <a:path w="46998" h="38192" extrusionOk="0">
                  <a:moveTo>
                    <a:pt x="3823" y="1"/>
                  </a:moveTo>
                  <a:cubicBezTo>
                    <a:pt x="3795" y="15"/>
                    <a:pt x="3764" y="26"/>
                    <a:pt x="3731" y="40"/>
                  </a:cubicBezTo>
                  <a:cubicBezTo>
                    <a:pt x="3725" y="42"/>
                    <a:pt x="3717" y="51"/>
                    <a:pt x="3711" y="62"/>
                  </a:cubicBezTo>
                  <a:cubicBezTo>
                    <a:pt x="3708" y="70"/>
                    <a:pt x="3700" y="73"/>
                    <a:pt x="3694" y="84"/>
                  </a:cubicBezTo>
                  <a:cubicBezTo>
                    <a:pt x="3295" y="528"/>
                    <a:pt x="1" y="4236"/>
                    <a:pt x="266" y="5764"/>
                  </a:cubicBezTo>
                  <a:cubicBezTo>
                    <a:pt x="550" y="7391"/>
                    <a:pt x="10027" y="37384"/>
                    <a:pt x="12572" y="38123"/>
                  </a:cubicBezTo>
                  <a:cubicBezTo>
                    <a:pt x="12731" y="38169"/>
                    <a:pt x="13004" y="38191"/>
                    <a:pt x="13375" y="38191"/>
                  </a:cubicBezTo>
                  <a:cubicBezTo>
                    <a:pt x="18955" y="38191"/>
                    <a:pt x="46808" y="33240"/>
                    <a:pt x="46942" y="30884"/>
                  </a:cubicBezTo>
                  <a:cubicBezTo>
                    <a:pt x="46998" y="29935"/>
                    <a:pt x="46080" y="24606"/>
                    <a:pt x="44819" y="18335"/>
                  </a:cubicBezTo>
                  <a:cubicBezTo>
                    <a:pt x="44768" y="18335"/>
                    <a:pt x="44717" y="18335"/>
                    <a:pt x="44666" y="18335"/>
                  </a:cubicBezTo>
                  <a:cubicBezTo>
                    <a:pt x="44086" y="18335"/>
                    <a:pt x="43492" y="18350"/>
                    <a:pt x="42871" y="18388"/>
                  </a:cubicBezTo>
                  <a:cubicBezTo>
                    <a:pt x="42486" y="18405"/>
                    <a:pt x="42088" y="18438"/>
                    <a:pt x="41686" y="18475"/>
                  </a:cubicBezTo>
                  <a:cubicBezTo>
                    <a:pt x="40534" y="18581"/>
                    <a:pt x="39306" y="18742"/>
                    <a:pt x="38012" y="18985"/>
                  </a:cubicBezTo>
                  <a:cubicBezTo>
                    <a:pt x="36753" y="19216"/>
                    <a:pt x="35504" y="19324"/>
                    <a:pt x="34268" y="19324"/>
                  </a:cubicBezTo>
                  <a:cubicBezTo>
                    <a:pt x="24140" y="19324"/>
                    <a:pt x="14895" y="12057"/>
                    <a:pt x="8607" y="5485"/>
                  </a:cubicBezTo>
                  <a:cubicBezTo>
                    <a:pt x="6741" y="3532"/>
                    <a:pt x="5134" y="1644"/>
                    <a:pt x="3839" y="20"/>
                  </a:cubicBezTo>
                  <a:cubicBezTo>
                    <a:pt x="3837" y="17"/>
                    <a:pt x="3828" y="12"/>
                    <a:pt x="3823" y="1"/>
                  </a:cubicBezTo>
                  <a:close/>
                </a:path>
              </a:pathLst>
            </a:custGeom>
            <a:solidFill>
              <a:srgbClr val="000000">
                <a:alpha val="2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21;p31">
              <a:extLst>
                <a:ext uri="{FF2B5EF4-FFF2-40B4-BE49-F238E27FC236}">
                  <a16:creationId xmlns:a16="http://schemas.microsoft.com/office/drawing/2014/main" xmlns="" id="{7C55BB50-202F-3786-1CE6-B349ACED3937}"/>
                </a:ext>
              </a:extLst>
            </p:cNvPr>
            <p:cNvSpPr/>
            <p:nvPr/>
          </p:nvSpPr>
          <p:spPr>
            <a:xfrm>
              <a:off x="7103088" y="5393299"/>
              <a:ext cx="265594" cy="412500"/>
            </a:xfrm>
            <a:custGeom>
              <a:avLst/>
              <a:gdLst/>
              <a:ahLst/>
              <a:cxnLst/>
              <a:rect l="l" t="t" r="r" b="b"/>
              <a:pathLst>
                <a:path w="5299" h="8230" extrusionOk="0">
                  <a:moveTo>
                    <a:pt x="3438" y="0"/>
                  </a:moveTo>
                  <a:cubicBezTo>
                    <a:pt x="2634" y="48"/>
                    <a:pt x="1881" y="137"/>
                    <a:pt x="1206" y="279"/>
                  </a:cubicBezTo>
                  <a:cubicBezTo>
                    <a:pt x="771" y="374"/>
                    <a:pt x="366" y="491"/>
                    <a:pt x="1" y="639"/>
                  </a:cubicBezTo>
                  <a:cubicBezTo>
                    <a:pt x="140" y="3167"/>
                    <a:pt x="952" y="5697"/>
                    <a:pt x="2084" y="8230"/>
                  </a:cubicBezTo>
                  <a:lnTo>
                    <a:pt x="3605" y="6405"/>
                  </a:lnTo>
                  <a:lnTo>
                    <a:pt x="5298" y="7407"/>
                  </a:lnTo>
                  <a:cubicBezTo>
                    <a:pt x="4796" y="6009"/>
                    <a:pt x="4322" y="4637"/>
                    <a:pt x="3976" y="3373"/>
                  </a:cubicBezTo>
                  <a:cubicBezTo>
                    <a:pt x="3630" y="2106"/>
                    <a:pt x="3418" y="954"/>
                    <a:pt x="3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22;p31">
              <a:extLst>
                <a:ext uri="{FF2B5EF4-FFF2-40B4-BE49-F238E27FC236}">
                  <a16:creationId xmlns:a16="http://schemas.microsoft.com/office/drawing/2014/main" xmlns="" id="{076C59F8-5C6C-9A83-7CCE-C7574D85FE97}"/>
                </a:ext>
              </a:extLst>
            </p:cNvPr>
            <p:cNvSpPr/>
            <p:nvPr/>
          </p:nvSpPr>
          <p:spPr>
            <a:xfrm>
              <a:off x="7103088" y="5407283"/>
              <a:ext cx="265594" cy="398516"/>
            </a:xfrm>
            <a:custGeom>
              <a:avLst/>
              <a:gdLst/>
              <a:ahLst/>
              <a:cxnLst/>
              <a:rect l="l" t="t" r="r" b="b"/>
              <a:pathLst>
                <a:path w="5299" h="7951" extrusionOk="0">
                  <a:moveTo>
                    <a:pt x="1206" y="0"/>
                  </a:moveTo>
                  <a:cubicBezTo>
                    <a:pt x="771" y="95"/>
                    <a:pt x="366" y="212"/>
                    <a:pt x="1" y="360"/>
                  </a:cubicBezTo>
                  <a:cubicBezTo>
                    <a:pt x="140" y="2888"/>
                    <a:pt x="952" y="5418"/>
                    <a:pt x="2084" y="7951"/>
                  </a:cubicBezTo>
                  <a:lnTo>
                    <a:pt x="3605" y="6126"/>
                  </a:lnTo>
                  <a:lnTo>
                    <a:pt x="5298" y="7128"/>
                  </a:lnTo>
                  <a:cubicBezTo>
                    <a:pt x="4796" y="5730"/>
                    <a:pt x="4322" y="4358"/>
                    <a:pt x="3976" y="3094"/>
                  </a:cubicBezTo>
                  <a:cubicBezTo>
                    <a:pt x="3736" y="3236"/>
                    <a:pt x="3485" y="3359"/>
                    <a:pt x="3228" y="3465"/>
                  </a:cubicBezTo>
                  <a:cubicBezTo>
                    <a:pt x="3025" y="3554"/>
                    <a:pt x="2799" y="3632"/>
                    <a:pt x="2582" y="3632"/>
                  </a:cubicBezTo>
                  <a:cubicBezTo>
                    <a:pt x="2471" y="3632"/>
                    <a:pt x="2363" y="3612"/>
                    <a:pt x="2260" y="3563"/>
                  </a:cubicBezTo>
                  <a:cubicBezTo>
                    <a:pt x="1903" y="3392"/>
                    <a:pt x="1786" y="2957"/>
                    <a:pt x="1702" y="2572"/>
                  </a:cubicBezTo>
                  <a:cubicBezTo>
                    <a:pt x="1593" y="2065"/>
                    <a:pt x="1482" y="1551"/>
                    <a:pt x="1373" y="1038"/>
                  </a:cubicBezTo>
                  <a:cubicBezTo>
                    <a:pt x="1312" y="742"/>
                    <a:pt x="1284" y="349"/>
                    <a:pt x="1206" y="0"/>
                  </a:cubicBezTo>
                  <a:close/>
                </a:path>
              </a:pathLst>
            </a:custGeom>
            <a:solidFill>
              <a:srgbClr val="000000">
                <a:alpha val="2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23;p31">
              <a:extLst>
                <a:ext uri="{FF2B5EF4-FFF2-40B4-BE49-F238E27FC236}">
                  <a16:creationId xmlns:a16="http://schemas.microsoft.com/office/drawing/2014/main" xmlns="" id="{5FD02291-8163-89D7-338C-154983340E27}"/>
                </a:ext>
              </a:extLst>
            </p:cNvPr>
            <p:cNvSpPr/>
            <p:nvPr/>
          </p:nvSpPr>
          <p:spPr>
            <a:xfrm>
              <a:off x="7415184" y="5279778"/>
              <a:ext cx="672180" cy="132421"/>
            </a:xfrm>
            <a:custGeom>
              <a:avLst/>
              <a:gdLst/>
              <a:ahLst/>
              <a:cxnLst/>
              <a:rect l="l" t="t" r="r" b="b"/>
              <a:pathLst>
                <a:path w="13411" h="2642" extrusionOk="0">
                  <a:moveTo>
                    <a:pt x="13301" y="0"/>
                  </a:moveTo>
                  <a:cubicBezTo>
                    <a:pt x="13288" y="0"/>
                    <a:pt x="13275" y="3"/>
                    <a:pt x="13263" y="8"/>
                  </a:cubicBezTo>
                  <a:cubicBezTo>
                    <a:pt x="12150" y="538"/>
                    <a:pt x="207" y="2435"/>
                    <a:pt x="84" y="2458"/>
                  </a:cubicBezTo>
                  <a:cubicBezTo>
                    <a:pt x="37" y="2463"/>
                    <a:pt x="0" y="2513"/>
                    <a:pt x="9" y="2561"/>
                  </a:cubicBezTo>
                  <a:cubicBezTo>
                    <a:pt x="14" y="2611"/>
                    <a:pt x="53" y="2642"/>
                    <a:pt x="98" y="2642"/>
                  </a:cubicBezTo>
                  <a:lnTo>
                    <a:pt x="112" y="2642"/>
                  </a:lnTo>
                  <a:cubicBezTo>
                    <a:pt x="609" y="2564"/>
                    <a:pt x="12203" y="720"/>
                    <a:pt x="13344" y="178"/>
                  </a:cubicBezTo>
                  <a:cubicBezTo>
                    <a:pt x="13391" y="156"/>
                    <a:pt x="13411" y="100"/>
                    <a:pt x="13389" y="53"/>
                  </a:cubicBezTo>
                  <a:cubicBezTo>
                    <a:pt x="13370" y="18"/>
                    <a:pt x="13336" y="0"/>
                    <a:pt x="1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24;p31">
              <a:extLst>
                <a:ext uri="{FF2B5EF4-FFF2-40B4-BE49-F238E27FC236}">
                  <a16:creationId xmlns:a16="http://schemas.microsoft.com/office/drawing/2014/main" xmlns="" id="{5C40D3EE-31F1-806B-A071-29BFF1666C50}"/>
                </a:ext>
              </a:extLst>
            </p:cNvPr>
            <p:cNvSpPr/>
            <p:nvPr/>
          </p:nvSpPr>
          <p:spPr>
            <a:xfrm>
              <a:off x="8135808" y="5224997"/>
              <a:ext cx="125655" cy="50723"/>
            </a:xfrm>
            <a:custGeom>
              <a:avLst/>
              <a:gdLst/>
              <a:ahLst/>
              <a:cxnLst/>
              <a:rect l="l" t="t" r="r" b="b"/>
              <a:pathLst>
                <a:path w="2507" h="1012" extrusionOk="0">
                  <a:moveTo>
                    <a:pt x="2403" y="1"/>
                  </a:moveTo>
                  <a:cubicBezTo>
                    <a:pt x="2392" y="1"/>
                    <a:pt x="2380" y="3"/>
                    <a:pt x="2369" y="8"/>
                  </a:cubicBezTo>
                  <a:lnTo>
                    <a:pt x="73" y="831"/>
                  </a:lnTo>
                  <a:cubicBezTo>
                    <a:pt x="26" y="847"/>
                    <a:pt x="1" y="900"/>
                    <a:pt x="18" y="948"/>
                  </a:cubicBezTo>
                  <a:cubicBezTo>
                    <a:pt x="32" y="987"/>
                    <a:pt x="68" y="1012"/>
                    <a:pt x="107" y="1012"/>
                  </a:cubicBezTo>
                  <a:cubicBezTo>
                    <a:pt x="115" y="1012"/>
                    <a:pt x="126" y="1006"/>
                    <a:pt x="138" y="1004"/>
                  </a:cubicBezTo>
                  <a:lnTo>
                    <a:pt x="2431" y="181"/>
                  </a:lnTo>
                  <a:cubicBezTo>
                    <a:pt x="2481" y="164"/>
                    <a:pt x="2506" y="111"/>
                    <a:pt x="2487" y="63"/>
                  </a:cubicBezTo>
                  <a:cubicBezTo>
                    <a:pt x="2474" y="25"/>
                    <a:pt x="2439" y="1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1325;p31">
            <a:extLst>
              <a:ext uri="{FF2B5EF4-FFF2-40B4-BE49-F238E27FC236}">
                <a16:creationId xmlns:a16="http://schemas.microsoft.com/office/drawing/2014/main" xmlns="" id="{6F045E06-C322-34E1-5488-017BA0F8C5B9}"/>
              </a:ext>
            </a:extLst>
          </p:cNvPr>
          <p:cNvSpPr/>
          <p:nvPr/>
        </p:nvSpPr>
        <p:spPr>
          <a:xfrm>
            <a:off x="-2499257" y="-1679166"/>
            <a:ext cx="386695" cy="423485"/>
          </a:xfrm>
          <a:custGeom>
            <a:avLst/>
            <a:gdLst/>
            <a:ahLst/>
            <a:cxnLst/>
            <a:rect l="l" t="t" r="r" b="b"/>
            <a:pathLst>
              <a:path w="7715" h="8449" extrusionOk="0">
                <a:moveTo>
                  <a:pt x="3926" y="1"/>
                </a:moveTo>
                <a:lnTo>
                  <a:pt x="3223" y="3072"/>
                </a:lnTo>
                <a:lnTo>
                  <a:pt x="1130" y="1499"/>
                </a:lnTo>
                <a:lnTo>
                  <a:pt x="2478" y="3873"/>
                </a:lnTo>
                <a:lnTo>
                  <a:pt x="0" y="4227"/>
                </a:lnTo>
                <a:lnTo>
                  <a:pt x="2056" y="4793"/>
                </a:lnTo>
                <a:lnTo>
                  <a:pt x="681" y="7020"/>
                </a:lnTo>
                <a:lnTo>
                  <a:pt x="2985" y="5893"/>
                </a:lnTo>
                <a:lnTo>
                  <a:pt x="3585" y="8448"/>
                </a:lnTo>
                <a:lnTo>
                  <a:pt x="4459" y="5918"/>
                </a:lnTo>
                <a:lnTo>
                  <a:pt x="6757" y="6783"/>
                </a:lnTo>
                <a:lnTo>
                  <a:pt x="5131" y="5156"/>
                </a:lnTo>
                <a:lnTo>
                  <a:pt x="7714" y="3984"/>
                </a:lnTo>
                <a:lnTo>
                  <a:pt x="5064" y="3984"/>
                </a:lnTo>
                <a:lnTo>
                  <a:pt x="6891" y="1284"/>
                </a:lnTo>
                <a:lnTo>
                  <a:pt x="4464" y="2810"/>
                </a:lnTo>
                <a:lnTo>
                  <a:pt x="39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1326;p31">
            <a:extLst>
              <a:ext uri="{FF2B5EF4-FFF2-40B4-BE49-F238E27FC236}">
                <a16:creationId xmlns:a16="http://schemas.microsoft.com/office/drawing/2014/main" xmlns="" id="{BC0928C8-8985-D4E4-9515-F302C8D837DC}"/>
              </a:ext>
            </a:extLst>
          </p:cNvPr>
          <p:cNvGrpSpPr/>
          <p:nvPr/>
        </p:nvGrpSpPr>
        <p:grpSpPr>
          <a:xfrm>
            <a:off x="-6486189" y="-1781181"/>
            <a:ext cx="259128" cy="258376"/>
            <a:chOff x="7345568" y="2741907"/>
            <a:chExt cx="259128" cy="258376"/>
          </a:xfrm>
        </p:grpSpPr>
        <p:sp>
          <p:nvSpPr>
            <p:cNvPr id="53" name="Google Shape;1327;p31">
              <a:extLst>
                <a:ext uri="{FF2B5EF4-FFF2-40B4-BE49-F238E27FC236}">
                  <a16:creationId xmlns:a16="http://schemas.microsoft.com/office/drawing/2014/main" xmlns="" id="{8F9F6A8F-257C-C97F-8FD2-7E8A857F6B75}"/>
                </a:ext>
              </a:extLst>
            </p:cNvPr>
            <p:cNvSpPr/>
            <p:nvPr/>
          </p:nvSpPr>
          <p:spPr>
            <a:xfrm>
              <a:off x="7461295" y="2741907"/>
              <a:ext cx="25512" cy="258376"/>
            </a:xfrm>
            <a:custGeom>
              <a:avLst/>
              <a:gdLst/>
              <a:ahLst/>
              <a:cxnLst/>
              <a:rect l="l" t="t" r="r" b="b"/>
              <a:pathLst>
                <a:path w="509" h="5155" extrusionOk="0">
                  <a:moveTo>
                    <a:pt x="317" y="1"/>
                  </a:moveTo>
                  <a:cubicBezTo>
                    <a:pt x="218" y="1"/>
                    <a:pt x="135" y="75"/>
                    <a:pt x="127" y="174"/>
                  </a:cubicBezTo>
                  <a:cubicBezTo>
                    <a:pt x="1" y="1890"/>
                    <a:pt x="1" y="3463"/>
                    <a:pt x="127" y="4978"/>
                  </a:cubicBezTo>
                  <a:cubicBezTo>
                    <a:pt x="138" y="5076"/>
                    <a:pt x="219" y="5151"/>
                    <a:pt x="316" y="5151"/>
                  </a:cubicBezTo>
                  <a:cubicBezTo>
                    <a:pt x="322" y="5151"/>
                    <a:pt x="327" y="5151"/>
                    <a:pt x="327" y="5154"/>
                  </a:cubicBezTo>
                  <a:cubicBezTo>
                    <a:pt x="428" y="5143"/>
                    <a:pt x="509" y="5051"/>
                    <a:pt x="498" y="4950"/>
                  </a:cubicBezTo>
                  <a:cubicBezTo>
                    <a:pt x="375" y="3452"/>
                    <a:pt x="375" y="1896"/>
                    <a:pt x="498" y="202"/>
                  </a:cubicBezTo>
                  <a:cubicBezTo>
                    <a:pt x="509" y="102"/>
                    <a:pt x="428" y="10"/>
                    <a:pt x="327" y="1"/>
                  </a:cubicBezTo>
                  <a:cubicBezTo>
                    <a:pt x="324" y="1"/>
                    <a:pt x="320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28;p31">
              <a:extLst>
                <a:ext uri="{FF2B5EF4-FFF2-40B4-BE49-F238E27FC236}">
                  <a16:creationId xmlns:a16="http://schemas.microsoft.com/office/drawing/2014/main" xmlns="" id="{3292601A-377E-885C-2AF3-EFC188775AAB}"/>
                </a:ext>
              </a:extLst>
            </p:cNvPr>
            <p:cNvSpPr/>
            <p:nvPr/>
          </p:nvSpPr>
          <p:spPr>
            <a:xfrm>
              <a:off x="7345568" y="2859238"/>
              <a:ext cx="259128" cy="23407"/>
            </a:xfrm>
            <a:custGeom>
              <a:avLst/>
              <a:gdLst/>
              <a:ahLst/>
              <a:cxnLst/>
              <a:rect l="l" t="t" r="r" b="b"/>
              <a:pathLst>
                <a:path w="5170" h="467" extrusionOk="0">
                  <a:moveTo>
                    <a:pt x="4972" y="0"/>
                  </a:moveTo>
                  <a:cubicBezTo>
                    <a:pt x="4967" y="0"/>
                    <a:pt x="4962" y="0"/>
                    <a:pt x="4957" y="1"/>
                  </a:cubicBezTo>
                  <a:cubicBezTo>
                    <a:pt x="4208" y="62"/>
                    <a:pt x="3445" y="93"/>
                    <a:pt x="2657" y="93"/>
                  </a:cubicBezTo>
                  <a:cubicBezTo>
                    <a:pt x="1868" y="93"/>
                    <a:pt x="1056" y="62"/>
                    <a:pt x="209" y="1"/>
                  </a:cubicBezTo>
                  <a:cubicBezTo>
                    <a:pt x="206" y="1"/>
                    <a:pt x="202" y="1"/>
                    <a:pt x="199" y="1"/>
                  </a:cubicBezTo>
                  <a:cubicBezTo>
                    <a:pt x="105" y="1"/>
                    <a:pt x="16" y="74"/>
                    <a:pt x="8" y="174"/>
                  </a:cubicBezTo>
                  <a:cubicBezTo>
                    <a:pt x="0" y="274"/>
                    <a:pt x="78" y="364"/>
                    <a:pt x="181" y="372"/>
                  </a:cubicBezTo>
                  <a:cubicBezTo>
                    <a:pt x="1038" y="433"/>
                    <a:pt x="1858" y="467"/>
                    <a:pt x="2656" y="467"/>
                  </a:cubicBezTo>
                  <a:cubicBezTo>
                    <a:pt x="3451" y="467"/>
                    <a:pt x="4227" y="433"/>
                    <a:pt x="4988" y="375"/>
                  </a:cubicBezTo>
                  <a:cubicBezTo>
                    <a:pt x="5091" y="364"/>
                    <a:pt x="5170" y="274"/>
                    <a:pt x="5161" y="174"/>
                  </a:cubicBezTo>
                  <a:cubicBezTo>
                    <a:pt x="5151" y="76"/>
                    <a:pt x="5067" y="0"/>
                    <a:pt x="4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29;p31">
              <a:extLst>
                <a:ext uri="{FF2B5EF4-FFF2-40B4-BE49-F238E27FC236}">
                  <a16:creationId xmlns:a16="http://schemas.microsoft.com/office/drawing/2014/main" xmlns="" id="{99E5627A-2A79-BEE3-EB38-902F2E9BA766}"/>
                </a:ext>
              </a:extLst>
            </p:cNvPr>
            <p:cNvSpPr/>
            <p:nvPr/>
          </p:nvSpPr>
          <p:spPr>
            <a:xfrm>
              <a:off x="7381353" y="2778695"/>
              <a:ext cx="190362" cy="188006"/>
            </a:xfrm>
            <a:custGeom>
              <a:avLst/>
              <a:gdLst/>
              <a:ahLst/>
              <a:cxnLst/>
              <a:rect l="l" t="t" r="r" b="b"/>
              <a:pathLst>
                <a:path w="3798" h="3751" extrusionOk="0">
                  <a:moveTo>
                    <a:pt x="3582" y="1"/>
                  </a:moveTo>
                  <a:cubicBezTo>
                    <a:pt x="3539" y="1"/>
                    <a:pt x="3496" y="16"/>
                    <a:pt x="3462" y="46"/>
                  </a:cubicBezTo>
                  <a:cubicBezTo>
                    <a:pt x="2162" y="1170"/>
                    <a:pt x="1049" y="2280"/>
                    <a:pt x="67" y="3444"/>
                  </a:cubicBezTo>
                  <a:cubicBezTo>
                    <a:pt x="0" y="3519"/>
                    <a:pt x="6" y="3639"/>
                    <a:pt x="87" y="3703"/>
                  </a:cubicBezTo>
                  <a:cubicBezTo>
                    <a:pt x="123" y="3737"/>
                    <a:pt x="168" y="3750"/>
                    <a:pt x="209" y="3750"/>
                  </a:cubicBezTo>
                  <a:cubicBezTo>
                    <a:pt x="262" y="3750"/>
                    <a:pt x="318" y="3725"/>
                    <a:pt x="349" y="3689"/>
                  </a:cubicBezTo>
                  <a:cubicBezTo>
                    <a:pt x="1323" y="2542"/>
                    <a:pt x="2419" y="1443"/>
                    <a:pt x="3708" y="333"/>
                  </a:cubicBezTo>
                  <a:cubicBezTo>
                    <a:pt x="3786" y="263"/>
                    <a:pt x="3797" y="143"/>
                    <a:pt x="3727" y="68"/>
                  </a:cubicBezTo>
                  <a:cubicBezTo>
                    <a:pt x="3689" y="23"/>
                    <a:pt x="3635" y="1"/>
                    <a:pt x="3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30;p31">
              <a:extLst>
                <a:ext uri="{FF2B5EF4-FFF2-40B4-BE49-F238E27FC236}">
                  <a16:creationId xmlns:a16="http://schemas.microsoft.com/office/drawing/2014/main" xmlns="" id="{A728185D-A6B1-AE8D-5A78-1D23BD78EB5E}"/>
                </a:ext>
              </a:extLst>
            </p:cNvPr>
            <p:cNvSpPr/>
            <p:nvPr/>
          </p:nvSpPr>
          <p:spPr>
            <a:xfrm>
              <a:off x="7381353" y="2775287"/>
              <a:ext cx="190462" cy="188056"/>
            </a:xfrm>
            <a:custGeom>
              <a:avLst/>
              <a:gdLst/>
              <a:ahLst/>
              <a:cxnLst/>
              <a:rect l="l" t="t" r="r" b="b"/>
              <a:pathLst>
                <a:path w="3800" h="3752" extrusionOk="0">
                  <a:moveTo>
                    <a:pt x="211" y="0"/>
                  </a:moveTo>
                  <a:cubicBezTo>
                    <a:pt x="168" y="0"/>
                    <a:pt x="125" y="15"/>
                    <a:pt x="89" y="44"/>
                  </a:cubicBezTo>
                  <a:cubicBezTo>
                    <a:pt x="11" y="114"/>
                    <a:pt x="0" y="234"/>
                    <a:pt x="70" y="309"/>
                  </a:cubicBezTo>
                  <a:cubicBezTo>
                    <a:pt x="1197" y="1612"/>
                    <a:pt x="2305" y="2722"/>
                    <a:pt x="3465" y="3707"/>
                  </a:cubicBezTo>
                  <a:cubicBezTo>
                    <a:pt x="3501" y="3738"/>
                    <a:pt x="3546" y="3752"/>
                    <a:pt x="3588" y="3752"/>
                  </a:cubicBezTo>
                  <a:cubicBezTo>
                    <a:pt x="3641" y="3752"/>
                    <a:pt x="3694" y="3726"/>
                    <a:pt x="3736" y="3685"/>
                  </a:cubicBezTo>
                  <a:cubicBezTo>
                    <a:pt x="3800" y="3609"/>
                    <a:pt x="3794" y="3489"/>
                    <a:pt x="3713" y="3425"/>
                  </a:cubicBezTo>
                  <a:cubicBezTo>
                    <a:pt x="2567" y="2451"/>
                    <a:pt x="1468" y="1352"/>
                    <a:pt x="355" y="66"/>
                  </a:cubicBezTo>
                  <a:cubicBezTo>
                    <a:pt x="316" y="22"/>
                    <a:pt x="264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331;p31">
            <a:extLst>
              <a:ext uri="{FF2B5EF4-FFF2-40B4-BE49-F238E27FC236}">
                <a16:creationId xmlns:a16="http://schemas.microsoft.com/office/drawing/2014/main" xmlns="" id="{EA261465-15BF-989A-605F-E5C318518C8A}"/>
              </a:ext>
            </a:extLst>
          </p:cNvPr>
          <p:cNvGrpSpPr/>
          <p:nvPr/>
        </p:nvGrpSpPr>
        <p:grpSpPr>
          <a:xfrm>
            <a:off x="-6297485" y="1966528"/>
            <a:ext cx="153171" cy="152219"/>
            <a:chOff x="6707303" y="2342619"/>
            <a:chExt cx="97555" cy="96949"/>
          </a:xfrm>
        </p:grpSpPr>
        <p:sp>
          <p:nvSpPr>
            <p:cNvPr id="58" name="Google Shape;1332;p31">
              <a:extLst>
                <a:ext uri="{FF2B5EF4-FFF2-40B4-BE49-F238E27FC236}">
                  <a16:creationId xmlns:a16="http://schemas.microsoft.com/office/drawing/2014/main" xmlns="" id="{FD74E972-6492-11CF-CEDE-DE88DB0E6CEE}"/>
                </a:ext>
              </a:extLst>
            </p:cNvPr>
            <p:cNvSpPr/>
            <p:nvPr/>
          </p:nvSpPr>
          <p:spPr>
            <a:xfrm>
              <a:off x="6748545" y="2342619"/>
              <a:ext cx="14365" cy="96949"/>
            </a:xfrm>
            <a:custGeom>
              <a:avLst/>
              <a:gdLst/>
              <a:ahLst/>
              <a:cxnLst/>
              <a:rect l="l" t="t" r="r" b="b"/>
              <a:pathLst>
                <a:path w="450" h="3037" extrusionOk="0">
                  <a:moveTo>
                    <a:pt x="258" y="0"/>
                  </a:moveTo>
                  <a:cubicBezTo>
                    <a:pt x="161" y="0"/>
                    <a:pt x="75" y="74"/>
                    <a:pt x="70" y="174"/>
                  </a:cubicBezTo>
                  <a:cubicBezTo>
                    <a:pt x="0" y="1136"/>
                    <a:pt x="0" y="2015"/>
                    <a:pt x="70" y="2866"/>
                  </a:cubicBezTo>
                  <a:cubicBezTo>
                    <a:pt x="81" y="2964"/>
                    <a:pt x="159" y="3036"/>
                    <a:pt x="257" y="3036"/>
                  </a:cubicBezTo>
                  <a:lnTo>
                    <a:pt x="268" y="3036"/>
                  </a:lnTo>
                  <a:cubicBezTo>
                    <a:pt x="369" y="3025"/>
                    <a:pt x="449" y="2936"/>
                    <a:pt x="438" y="2832"/>
                  </a:cubicBezTo>
                  <a:cubicBezTo>
                    <a:pt x="369" y="2004"/>
                    <a:pt x="369" y="1142"/>
                    <a:pt x="438" y="202"/>
                  </a:cubicBezTo>
                  <a:cubicBezTo>
                    <a:pt x="449" y="98"/>
                    <a:pt x="369" y="9"/>
                    <a:pt x="268" y="1"/>
                  </a:cubicBezTo>
                  <a:cubicBezTo>
                    <a:pt x="265" y="1"/>
                    <a:pt x="261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33;p31">
              <a:extLst>
                <a:ext uri="{FF2B5EF4-FFF2-40B4-BE49-F238E27FC236}">
                  <a16:creationId xmlns:a16="http://schemas.microsoft.com/office/drawing/2014/main" xmlns="" id="{B6B5DDD7-6C54-96D7-460B-7195A75A7BE7}"/>
                </a:ext>
              </a:extLst>
            </p:cNvPr>
            <p:cNvSpPr/>
            <p:nvPr/>
          </p:nvSpPr>
          <p:spPr>
            <a:xfrm>
              <a:off x="6707303" y="2384276"/>
              <a:ext cx="97555" cy="13503"/>
            </a:xfrm>
            <a:custGeom>
              <a:avLst/>
              <a:gdLst/>
              <a:ahLst/>
              <a:cxnLst/>
              <a:rect l="l" t="t" r="r" b="b"/>
              <a:pathLst>
                <a:path w="3056" h="423" extrusionOk="0">
                  <a:moveTo>
                    <a:pt x="191" y="0"/>
                  </a:moveTo>
                  <a:cubicBezTo>
                    <a:pt x="99" y="0"/>
                    <a:pt x="20" y="77"/>
                    <a:pt x="12" y="172"/>
                  </a:cubicBezTo>
                  <a:cubicBezTo>
                    <a:pt x="1" y="272"/>
                    <a:pt x="82" y="364"/>
                    <a:pt x="182" y="370"/>
                  </a:cubicBezTo>
                  <a:cubicBezTo>
                    <a:pt x="662" y="406"/>
                    <a:pt x="1122" y="423"/>
                    <a:pt x="1569" y="423"/>
                  </a:cubicBezTo>
                  <a:cubicBezTo>
                    <a:pt x="2015" y="423"/>
                    <a:pt x="2447" y="406"/>
                    <a:pt x="2874" y="375"/>
                  </a:cubicBezTo>
                  <a:cubicBezTo>
                    <a:pt x="2977" y="364"/>
                    <a:pt x="3055" y="272"/>
                    <a:pt x="3047" y="172"/>
                  </a:cubicBezTo>
                  <a:cubicBezTo>
                    <a:pt x="3037" y="77"/>
                    <a:pt x="2955" y="0"/>
                    <a:pt x="2862" y="0"/>
                  </a:cubicBezTo>
                  <a:cubicBezTo>
                    <a:pt x="2856" y="0"/>
                    <a:pt x="2850" y="1"/>
                    <a:pt x="2843" y="1"/>
                  </a:cubicBezTo>
                  <a:cubicBezTo>
                    <a:pt x="2429" y="36"/>
                    <a:pt x="2007" y="54"/>
                    <a:pt x="1570" y="54"/>
                  </a:cubicBezTo>
                  <a:cubicBezTo>
                    <a:pt x="1133" y="54"/>
                    <a:pt x="681" y="36"/>
                    <a:pt x="210" y="1"/>
                  </a:cubicBezTo>
                  <a:cubicBezTo>
                    <a:pt x="204" y="1"/>
                    <a:pt x="1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34;p31">
              <a:extLst>
                <a:ext uri="{FF2B5EF4-FFF2-40B4-BE49-F238E27FC236}">
                  <a16:creationId xmlns:a16="http://schemas.microsoft.com/office/drawing/2014/main" xmlns="" id="{8C97C043-9D64-D513-8FE6-B923FDEBF3E0}"/>
                </a:ext>
              </a:extLst>
            </p:cNvPr>
            <p:cNvSpPr/>
            <p:nvPr/>
          </p:nvSpPr>
          <p:spPr>
            <a:xfrm>
              <a:off x="6719784" y="2355547"/>
              <a:ext cx="73677" cy="72081"/>
            </a:xfrm>
            <a:custGeom>
              <a:avLst/>
              <a:gdLst/>
              <a:ahLst/>
              <a:cxnLst/>
              <a:rect l="l" t="t" r="r" b="b"/>
              <a:pathLst>
                <a:path w="2308" h="2258" extrusionOk="0">
                  <a:moveTo>
                    <a:pt x="2094" y="0"/>
                  </a:moveTo>
                  <a:cubicBezTo>
                    <a:pt x="2050" y="0"/>
                    <a:pt x="2007" y="16"/>
                    <a:pt x="1973" y="48"/>
                  </a:cubicBezTo>
                  <a:cubicBezTo>
                    <a:pt x="1239" y="678"/>
                    <a:pt x="620" y="1303"/>
                    <a:pt x="67" y="1950"/>
                  </a:cubicBezTo>
                  <a:cubicBezTo>
                    <a:pt x="0" y="2028"/>
                    <a:pt x="9" y="2146"/>
                    <a:pt x="89" y="2213"/>
                  </a:cubicBezTo>
                  <a:cubicBezTo>
                    <a:pt x="123" y="2243"/>
                    <a:pt x="168" y="2257"/>
                    <a:pt x="209" y="2257"/>
                  </a:cubicBezTo>
                  <a:cubicBezTo>
                    <a:pt x="265" y="2257"/>
                    <a:pt x="315" y="2238"/>
                    <a:pt x="355" y="2196"/>
                  </a:cubicBezTo>
                  <a:cubicBezTo>
                    <a:pt x="890" y="1560"/>
                    <a:pt x="1501" y="949"/>
                    <a:pt x="2215" y="332"/>
                  </a:cubicBezTo>
                  <a:cubicBezTo>
                    <a:pt x="2296" y="263"/>
                    <a:pt x="2307" y="145"/>
                    <a:pt x="2238" y="67"/>
                  </a:cubicBezTo>
                  <a:cubicBezTo>
                    <a:pt x="2200" y="23"/>
                    <a:pt x="2146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35;p31">
              <a:extLst>
                <a:ext uri="{FF2B5EF4-FFF2-40B4-BE49-F238E27FC236}">
                  <a16:creationId xmlns:a16="http://schemas.microsoft.com/office/drawing/2014/main" xmlns="" id="{097ABABA-B7D4-6804-0E65-9AB6E3682882}"/>
                </a:ext>
              </a:extLst>
            </p:cNvPr>
            <p:cNvSpPr/>
            <p:nvPr/>
          </p:nvSpPr>
          <p:spPr>
            <a:xfrm>
              <a:off x="6719688" y="2354334"/>
              <a:ext cx="73581" cy="72209"/>
            </a:xfrm>
            <a:custGeom>
              <a:avLst/>
              <a:gdLst/>
              <a:ahLst/>
              <a:cxnLst/>
              <a:rect l="l" t="t" r="r" b="b"/>
              <a:pathLst>
                <a:path w="2305" h="2262" extrusionOk="0">
                  <a:moveTo>
                    <a:pt x="212" y="0"/>
                  </a:moveTo>
                  <a:cubicBezTo>
                    <a:pt x="169" y="0"/>
                    <a:pt x="126" y="15"/>
                    <a:pt x="92" y="47"/>
                  </a:cubicBezTo>
                  <a:cubicBezTo>
                    <a:pt x="12" y="116"/>
                    <a:pt x="0" y="234"/>
                    <a:pt x="70" y="312"/>
                  </a:cubicBezTo>
                  <a:cubicBezTo>
                    <a:pt x="701" y="1043"/>
                    <a:pt x="1323" y="1665"/>
                    <a:pt x="1976" y="2214"/>
                  </a:cubicBezTo>
                  <a:cubicBezTo>
                    <a:pt x="2009" y="2248"/>
                    <a:pt x="2054" y="2262"/>
                    <a:pt x="2096" y="2262"/>
                  </a:cubicBezTo>
                  <a:cubicBezTo>
                    <a:pt x="2149" y="2262"/>
                    <a:pt x="2202" y="2237"/>
                    <a:pt x="2241" y="2192"/>
                  </a:cubicBezTo>
                  <a:cubicBezTo>
                    <a:pt x="2305" y="2114"/>
                    <a:pt x="2299" y="1997"/>
                    <a:pt x="2218" y="1930"/>
                  </a:cubicBezTo>
                  <a:cubicBezTo>
                    <a:pt x="1585" y="1389"/>
                    <a:pt x="974" y="783"/>
                    <a:pt x="358" y="66"/>
                  </a:cubicBezTo>
                  <a:cubicBezTo>
                    <a:pt x="319" y="23"/>
                    <a:pt x="26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1336;p31">
            <a:extLst>
              <a:ext uri="{FF2B5EF4-FFF2-40B4-BE49-F238E27FC236}">
                <a16:creationId xmlns:a16="http://schemas.microsoft.com/office/drawing/2014/main" xmlns="" id="{586A5019-AB07-9DFE-33B6-0F693D59D808}"/>
              </a:ext>
            </a:extLst>
          </p:cNvPr>
          <p:cNvSpPr/>
          <p:nvPr/>
        </p:nvSpPr>
        <p:spPr>
          <a:xfrm>
            <a:off x="-5237046" y="1570542"/>
            <a:ext cx="338076" cy="295372"/>
          </a:xfrm>
          <a:custGeom>
            <a:avLst/>
            <a:gdLst/>
            <a:ahLst/>
            <a:cxnLst/>
            <a:rect l="l" t="t" r="r" b="b"/>
            <a:pathLst>
              <a:path w="6745" h="5893" extrusionOk="0">
                <a:moveTo>
                  <a:pt x="3733" y="0"/>
                </a:moveTo>
                <a:cubicBezTo>
                  <a:pt x="3729" y="0"/>
                  <a:pt x="3726" y="0"/>
                  <a:pt x="3722" y="0"/>
                </a:cubicBezTo>
                <a:cubicBezTo>
                  <a:pt x="2537" y="9"/>
                  <a:pt x="3354" y="3089"/>
                  <a:pt x="3354" y="3089"/>
                </a:cubicBezTo>
                <a:cubicBezTo>
                  <a:pt x="3354" y="3089"/>
                  <a:pt x="2201" y="2129"/>
                  <a:pt x="1341" y="2129"/>
                </a:cubicBezTo>
                <a:cubicBezTo>
                  <a:pt x="988" y="2129"/>
                  <a:pt x="685" y="2290"/>
                  <a:pt x="531" y="2745"/>
                </a:cubicBezTo>
                <a:cubicBezTo>
                  <a:pt x="1" y="4310"/>
                  <a:pt x="4635" y="5892"/>
                  <a:pt x="4635" y="5892"/>
                </a:cubicBezTo>
                <a:cubicBezTo>
                  <a:pt x="4635" y="5892"/>
                  <a:pt x="6744" y="0"/>
                  <a:pt x="37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337;p31">
            <a:extLst>
              <a:ext uri="{FF2B5EF4-FFF2-40B4-BE49-F238E27FC236}">
                <a16:creationId xmlns:a16="http://schemas.microsoft.com/office/drawing/2014/main" xmlns="" id="{CADDDA17-4A6E-0E4C-3E06-B4B9F7370C94}"/>
              </a:ext>
            </a:extLst>
          </p:cNvPr>
          <p:cNvSpPr/>
          <p:nvPr/>
        </p:nvSpPr>
        <p:spPr>
          <a:xfrm>
            <a:off x="14558118" y="-311896"/>
            <a:ext cx="232167" cy="291913"/>
          </a:xfrm>
          <a:custGeom>
            <a:avLst/>
            <a:gdLst/>
            <a:ahLst/>
            <a:cxnLst/>
            <a:rect l="l" t="t" r="r" b="b"/>
            <a:pathLst>
              <a:path w="4632" h="5824" extrusionOk="0">
                <a:moveTo>
                  <a:pt x="2341" y="0"/>
                </a:moveTo>
                <a:cubicBezTo>
                  <a:pt x="2311" y="0"/>
                  <a:pt x="2281" y="23"/>
                  <a:pt x="2271" y="68"/>
                </a:cubicBezTo>
                <a:cubicBezTo>
                  <a:pt x="1900" y="1890"/>
                  <a:pt x="1529" y="2278"/>
                  <a:pt x="1" y="2738"/>
                </a:cubicBezTo>
                <a:cubicBezTo>
                  <a:pt x="1619" y="3257"/>
                  <a:pt x="1926" y="3673"/>
                  <a:pt x="2288" y="5824"/>
                </a:cubicBezTo>
                <a:cubicBezTo>
                  <a:pt x="2690" y="3678"/>
                  <a:pt x="3002" y="3271"/>
                  <a:pt x="4632" y="2780"/>
                </a:cubicBezTo>
                <a:cubicBezTo>
                  <a:pt x="3111" y="2292"/>
                  <a:pt x="2749" y="1896"/>
                  <a:pt x="2411" y="74"/>
                </a:cubicBezTo>
                <a:cubicBezTo>
                  <a:pt x="2402" y="24"/>
                  <a:pt x="2372" y="0"/>
                  <a:pt x="23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38;p31">
            <a:extLst>
              <a:ext uri="{FF2B5EF4-FFF2-40B4-BE49-F238E27FC236}">
                <a16:creationId xmlns:a16="http://schemas.microsoft.com/office/drawing/2014/main" xmlns="" id="{61BABDD1-A3AE-A572-0FC7-10DD12102FA0}"/>
              </a:ext>
            </a:extLst>
          </p:cNvPr>
          <p:cNvSpPr/>
          <p:nvPr/>
        </p:nvSpPr>
        <p:spPr>
          <a:xfrm>
            <a:off x="-4762633" y="1547400"/>
            <a:ext cx="710569" cy="494707"/>
          </a:xfrm>
          <a:custGeom>
            <a:avLst/>
            <a:gdLst/>
            <a:ahLst/>
            <a:cxnLst/>
            <a:rect l="l" t="t" r="r" b="b"/>
            <a:pathLst>
              <a:path w="14441" h="10054" extrusionOk="0">
                <a:moveTo>
                  <a:pt x="3682" y="0"/>
                </a:moveTo>
                <a:cubicBezTo>
                  <a:pt x="3479" y="0"/>
                  <a:pt x="3257" y="38"/>
                  <a:pt x="3014" y="119"/>
                </a:cubicBezTo>
                <a:cubicBezTo>
                  <a:pt x="1" y="1129"/>
                  <a:pt x="2958" y="10054"/>
                  <a:pt x="2958" y="10054"/>
                </a:cubicBezTo>
                <a:cubicBezTo>
                  <a:pt x="2958" y="10054"/>
                  <a:pt x="14441" y="6444"/>
                  <a:pt x="10917" y="1826"/>
                </a:cubicBezTo>
                <a:cubicBezTo>
                  <a:pt x="10698" y="1541"/>
                  <a:pt x="10420" y="1420"/>
                  <a:pt x="10107" y="1420"/>
                </a:cubicBezTo>
                <a:cubicBezTo>
                  <a:pt x="8437" y="1420"/>
                  <a:pt x="5770" y="4845"/>
                  <a:pt x="5770" y="4845"/>
                </a:cubicBezTo>
                <a:cubicBezTo>
                  <a:pt x="5770" y="4845"/>
                  <a:pt x="5989" y="0"/>
                  <a:pt x="3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39;p31">
            <a:extLst>
              <a:ext uri="{FF2B5EF4-FFF2-40B4-BE49-F238E27FC236}">
                <a16:creationId xmlns:a16="http://schemas.microsoft.com/office/drawing/2014/main" xmlns="" id="{44892B47-7AE8-572D-68ED-B5133C3059DC}"/>
              </a:ext>
            </a:extLst>
          </p:cNvPr>
          <p:cNvSpPr/>
          <p:nvPr/>
        </p:nvSpPr>
        <p:spPr>
          <a:xfrm>
            <a:off x="-6614967" y="1546024"/>
            <a:ext cx="243417" cy="306006"/>
          </a:xfrm>
          <a:custGeom>
            <a:avLst/>
            <a:gdLst/>
            <a:ahLst/>
            <a:cxnLst/>
            <a:rect l="l" t="t" r="r" b="b"/>
            <a:pathLst>
              <a:path w="4947" h="6219" extrusionOk="0">
                <a:moveTo>
                  <a:pt x="2501" y="0"/>
                </a:moveTo>
                <a:cubicBezTo>
                  <a:pt x="2469" y="0"/>
                  <a:pt x="2437" y="25"/>
                  <a:pt x="2427" y="75"/>
                </a:cubicBezTo>
                <a:cubicBezTo>
                  <a:pt x="2025" y="2019"/>
                  <a:pt x="1632" y="2430"/>
                  <a:pt x="0" y="2921"/>
                </a:cubicBezTo>
                <a:cubicBezTo>
                  <a:pt x="1730" y="3476"/>
                  <a:pt x="2056" y="3919"/>
                  <a:pt x="2444" y="6218"/>
                </a:cubicBezTo>
                <a:cubicBezTo>
                  <a:pt x="2874" y="3925"/>
                  <a:pt x="3208" y="3490"/>
                  <a:pt x="4946" y="2968"/>
                </a:cubicBezTo>
                <a:cubicBezTo>
                  <a:pt x="3326" y="2444"/>
                  <a:pt x="2935" y="2025"/>
                  <a:pt x="2575" y="81"/>
                </a:cubicBezTo>
                <a:cubicBezTo>
                  <a:pt x="2567" y="27"/>
                  <a:pt x="2534" y="0"/>
                  <a:pt x="25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6" name="Google Shape;1340;p31">
            <a:extLst>
              <a:ext uri="{FF2B5EF4-FFF2-40B4-BE49-F238E27FC236}">
                <a16:creationId xmlns:a16="http://schemas.microsoft.com/office/drawing/2014/main" xmlns="" id="{F91DFCFF-7D63-CBD3-3AC8-8BF87D13CFD2}"/>
              </a:ext>
            </a:extLst>
          </p:cNvPr>
          <p:cNvGrpSpPr/>
          <p:nvPr/>
        </p:nvGrpSpPr>
        <p:grpSpPr>
          <a:xfrm>
            <a:off x="-3764459" y="1305943"/>
            <a:ext cx="1072280" cy="977649"/>
            <a:chOff x="824752" y="2645809"/>
            <a:chExt cx="638833" cy="582489"/>
          </a:xfrm>
        </p:grpSpPr>
        <p:sp>
          <p:nvSpPr>
            <p:cNvPr id="1347" name="Google Shape;1341;p31">
              <a:extLst>
                <a:ext uri="{FF2B5EF4-FFF2-40B4-BE49-F238E27FC236}">
                  <a16:creationId xmlns:a16="http://schemas.microsoft.com/office/drawing/2014/main" xmlns="" id="{CB0FE4A6-A933-EDA4-8A2B-47A378678CB7}"/>
                </a:ext>
              </a:extLst>
            </p:cNvPr>
            <p:cNvSpPr/>
            <p:nvPr/>
          </p:nvSpPr>
          <p:spPr>
            <a:xfrm>
              <a:off x="824752" y="2685870"/>
              <a:ext cx="623766" cy="542427"/>
            </a:xfrm>
            <a:custGeom>
              <a:avLst/>
              <a:gdLst/>
              <a:ahLst/>
              <a:cxnLst/>
              <a:rect l="l" t="t" r="r" b="b"/>
              <a:pathLst>
                <a:path w="19540" h="16992" extrusionOk="0">
                  <a:moveTo>
                    <a:pt x="10493" y="0"/>
                  </a:moveTo>
                  <a:cubicBezTo>
                    <a:pt x="8931" y="0"/>
                    <a:pt x="7461" y="435"/>
                    <a:pt x="6456" y="1012"/>
                  </a:cubicBezTo>
                  <a:cubicBezTo>
                    <a:pt x="3694" y="2597"/>
                    <a:pt x="0" y="5847"/>
                    <a:pt x="2662" y="11343"/>
                  </a:cubicBezTo>
                  <a:cubicBezTo>
                    <a:pt x="4014" y="14140"/>
                    <a:pt x="5894" y="14827"/>
                    <a:pt x="7415" y="14827"/>
                  </a:cubicBezTo>
                  <a:cubicBezTo>
                    <a:pt x="8881" y="14827"/>
                    <a:pt x="10013" y="14188"/>
                    <a:pt x="10013" y="14188"/>
                  </a:cubicBezTo>
                  <a:lnTo>
                    <a:pt x="12066" y="16934"/>
                  </a:lnTo>
                  <a:cubicBezTo>
                    <a:pt x="12096" y="16973"/>
                    <a:pt x="12138" y="16991"/>
                    <a:pt x="12180" y="16991"/>
                  </a:cubicBezTo>
                  <a:cubicBezTo>
                    <a:pt x="12254" y="16991"/>
                    <a:pt x="12327" y="16934"/>
                    <a:pt x="12325" y="16844"/>
                  </a:cubicBezTo>
                  <a:lnTo>
                    <a:pt x="12203" y="13748"/>
                  </a:lnTo>
                  <a:cubicBezTo>
                    <a:pt x="12203" y="13748"/>
                    <a:pt x="19540" y="12227"/>
                    <a:pt x="17523" y="5568"/>
                  </a:cubicBezTo>
                  <a:cubicBezTo>
                    <a:pt x="16241" y="1333"/>
                    <a:pt x="13227" y="0"/>
                    <a:pt x="10493" y="0"/>
                  </a:cubicBezTo>
                  <a:close/>
                </a:path>
              </a:pathLst>
            </a:custGeom>
            <a:solidFill>
              <a:srgbClr val="000000">
                <a:alpha val="2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2;p31">
              <a:extLst>
                <a:ext uri="{FF2B5EF4-FFF2-40B4-BE49-F238E27FC236}">
                  <a16:creationId xmlns:a16="http://schemas.microsoft.com/office/drawing/2014/main" xmlns="" id="{5FA34C03-3834-8546-F234-7A071A8B51BD}"/>
                </a:ext>
              </a:extLst>
            </p:cNvPr>
            <p:cNvSpPr/>
            <p:nvPr/>
          </p:nvSpPr>
          <p:spPr>
            <a:xfrm>
              <a:off x="839787" y="2645809"/>
              <a:ext cx="623798" cy="542395"/>
            </a:xfrm>
            <a:custGeom>
              <a:avLst/>
              <a:gdLst/>
              <a:ahLst/>
              <a:cxnLst/>
              <a:rect l="l" t="t" r="r" b="b"/>
              <a:pathLst>
                <a:path w="19541" h="16991" extrusionOk="0">
                  <a:moveTo>
                    <a:pt x="10494" y="0"/>
                  </a:moveTo>
                  <a:cubicBezTo>
                    <a:pt x="8932" y="0"/>
                    <a:pt x="7461" y="435"/>
                    <a:pt x="6456" y="1012"/>
                  </a:cubicBezTo>
                  <a:cubicBezTo>
                    <a:pt x="3694" y="2596"/>
                    <a:pt x="1" y="5847"/>
                    <a:pt x="2662" y="11342"/>
                  </a:cubicBezTo>
                  <a:cubicBezTo>
                    <a:pt x="4015" y="14141"/>
                    <a:pt x="5894" y="14829"/>
                    <a:pt x="7414" y="14829"/>
                  </a:cubicBezTo>
                  <a:cubicBezTo>
                    <a:pt x="8881" y="14829"/>
                    <a:pt x="10013" y="14188"/>
                    <a:pt x="10013" y="14188"/>
                  </a:cubicBezTo>
                  <a:lnTo>
                    <a:pt x="12066" y="16933"/>
                  </a:lnTo>
                  <a:cubicBezTo>
                    <a:pt x="12096" y="16973"/>
                    <a:pt x="12138" y="16991"/>
                    <a:pt x="12180" y="16991"/>
                  </a:cubicBezTo>
                  <a:cubicBezTo>
                    <a:pt x="12254" y="16991"/>
                    <a:pt x="12327" y="16933"/>
                    <a:pt x="12323" y="16844"/>
                  </a:cubicBezTo>
                  <a:lnTo>
                    <a:pt x="12203" y="13747"/>
                  </a:lnTo>
                  <a:cubicBezTo>
                    <a:pt x="12203" y="13747"/>
                    <a:pt x="19540" y="12227"/>
                    <a:pt x="17523" y="5568"/>
                  </a:cubicBezTo>
                  <a:cubicBezTo>
                    <a:pt x="16241" y="1333"/>
                    <a:pt x="13228" y="0"/>
                    <a:pt x="10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3;p31">
              <a:extLst>
                <a:ext uri="{FF2B5EF4-FFF2-40B4-BE49-F238E27FC236}">
                  <a16:creationId xmlns:a16="http://schemas.microsoft.com/office/drawing/2014/main" xmlns="" id="{1BB2DE5B-4CEB-E445-CF2C-769F0E880315}"/>
                </a:ext>
              </a:extLst>
            </p:cNvPr>
            <p:cNvSpPr/>
            <p:nvPr/>
          </p:nvSpPr>
          <p:spPr>
            <a:xfrm>
              <a:off x="990297" y="2721558"/>
              <a:ext cx="289537" cy="282163"/>
            </a:xfrm>
            <a:custGeom>
              <a:avLst/>
              <a:gdLst/>
              <a:ahLst/>
              <a:cxnLst/>
              <a:rect l="l" t="t" r="r" b="b"/>
              <a:pathLst>
                <a:path w="9070" h="8839" extrusionOk="0">
                  <a:moveTo>
                    <a:pt x="6869" y="0"/>
                  </a:moveTo>
                  <a:cubicBezTo>
                    <a:pt x="4288" y="1125"/>
                    <a:pt x="2536" y="3722"/>
                    <a:pt x="0" y="4924"/>
                  </a:cubicBezTo>
                  <a:cubicBezTo>
                    <a:pt x="731" y="6230"/>
                    <a:pt x="1465" y="7533"/>
                    <a:pt x="2202" y="8838"/>
                  </a:cubicBezTo>
                  <a:cubicBezTo>
                    <a:pt x="4735" y="7633"/>
                    <a:pt x="6487" y="5036"/>
                    <a:pt x="9070" y="3914"/>
                  </a:cubicBezTo>
                  <a:cubicBezTo>
                    <a:pt x="8339" y="2609"/>
                    <a:pt x="7605" y="1306"/>
                    <a:pt x="6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44;p31">
              <a:extLst>
                <a:ext uri="{FF2B5EF4-FFF2-40B4-BE49-F238E27FC236}">
                  <a16:creationId xmlns:a16="http://schemas.microsoft.com/office/drawing/2014/main" xmlns="" id="{FFA78654-6712-6216-6DDA-3664F84AA908}"/>
                </a:ext>
              </a:extLst>
            </p:cNvPr>
            <p:cNvSpPr/>
            <p:nvPr/>
          </p:nvSpPr>
          <p:spPr>
            <a:xfrm>
              <a:off x="1018420" y="2732603"/>
              <a:ext cx="210752" cy="248485"/>
            </a:xfrm>
            <a:custGeom>
              <a:avLst/>
              <a:gdLst/>
              <a:ahLst/>
              <a:cxnLst/>
              <a:rect l="l" t="t" r="r" b="b"/>
              <a:pathLst>
                <a:path w="6602" h="7784" extrusionOk="0">
                  <a:moveTo>
                    <a:pt x="5307" y="0"/>
                  </a:moveTo>
                  <a:cubicBezTo>
                    <a:pt x="5204" y="59"/>
                    <a:pt x="5103" y="120"/>
                    <a:pt x="5003" y="182"/>
                  </a:cubicBezTo>
                  <a:cubicBezTo>
                    <a:pt x="4724" y="352"/>
                    <a:pt x="4453" y="539"/>
                    <a:pt x="4188" y="734"/>
                  </a:cubicBezTo>
                  <a:cubicBezTo>
                    <a:pt x="4091" y="804"/>
                    <a:pt x="3999" y="876"/>
                    <a:pt x="3904" y="949"/>
                  </a:cubicBezTo>
                  <a:cubicBezTo>
                    <a:pt x="3848" y="1217"/>
                    <a:pt x="3792" y="1493"/>
                    <a:pt x="3736" y="1769"/>
                  </a:cubicBezTo>
                  <a:cubicBezTo>
                    <a:pt x="3692" y="1984"/>
                    <a:pt x="3650" y="2204"/>
                    <a:pt x="3608" y="2425"/>
                  </a:cubicBezTo>
                  <a:cubicBezTo>
                    <a:pt x="3530" y="2829"/>
                    <a:pt x="3455" y="3236"/>
                    <a:pt x="3377" y="3644"/>
                  </a:cubicBezTo>
                  <a:cubicBezTo>
                    <a:pt x="3064" y="3571"/>
                    <a:pt x="2749" y="3496"/>
                    <a:pt x="2436" y="3418"/>
                  </a:cubicBezTo>
                  <a:cubicBezTo>
                    <a:pt x="2255" y="3373"/>
                    <a:pt x="2068" y="3328"/>
                    <a:pt x="1887" y="3281"/>
                  </a:cubicBezTo>
                  <a:cubicBezTo>
                    <a:pt x="1697" y="3234"/>
                    <a:pt x="1507" y="3183"/>
                    <a:pt x="1315" y="3136"/>
                  </a:cubicBezTo>
                  <a:cubicBezTo>
                    <a:pt x="1226" y="3206"/>
                    <a:pt x="1139" y="3278"/>
                    <a:pt x="1047" y="3348"/>
                  </a:cubicBezTo>
                  <a:cubicBezTo>
                    <a:pt x="799" y="3540"/>
                    <a:pt x="545" y="3727"/>
                    <a:pt x="288" y="3903"/>
                  </a:cubicBezTo>
                  <a:cubicBezTo>
                    <a:pt x="193" y="3970"/>
                    <a:pt x="99" y="4031"/>
                    <a:pt x="1" y="4090"/>
                  </a:cubicBezTo>
                  <a:cubicBezTo>
                    <a:pt x="458" y="4241"/>
                    <a:pt x="905" y="4375"/>
                    <a:pt x="1348" y="4500"/>
                  </a:cubicBezTo>
                  <a:cubicBezTo>
                    <a:pt x="1521" y="4548"/>
                    <a:pt x="1692" y="4598"/>
                    <a:pt x="1867" y="4642"/>
                  </a:cubicBezTo>
                  <a:cubicBezTo>
                    <a:pt x="2289" y="4754"/>
                    <a:pt x="2707" y="4863"/>
                    <a:pt x="3126" y="4963"/>
                  </a:cubicBezTo>
                  <a:cubicBezTo>
                    <a:pt x="3078" y="5220"/>
                    <a:pt x="3028" y="5477"/>
                    <a:pt x="2975" y="5730"/>
                  </a:cubicBezTo>
                  <a:lnTo>
                    <a:pt x="2841" y="6400"/>
                  </a:lnTo>
                  <a:cubicBezTo>
                    <a:pt x="2741" y="6871"/>
                    <a:pt x="2637" y="7335"/>
                    <a:pt x="2529" y="7784"/>
                  </a:cubicBezTo>
                  <a:cubicBezTo>
                    <a:pt x="2626" y="7717"/>
                    <a:pt x="2721" y="7647"/>
                    <a:pt x="2819" y="7577"/>
                  </a:cubicBezTo>
                  <a:cubicBezTo>
                    <a:pt x="3084" y="7388"/>
                    <a:pt x="3346" y="7181"/>
                    <a:pt x="3600" y="6972"/>
                  </a:cubicBezTo>
                  <a:cubicBezTo>
                    <a:pt x="3658" y="6927"/>
                    <a:pt x="3714" y="6877"/>
                    <a:pt x="3773" y="6830"/>
                  </a:cubicBezTo>
                  <a:cubicBezTo>
                    <a:pt x="3809" y="6802"/>
                    <a:pt x="3843" y="6774"/>
                    <a:pt x="3879" y="6740"/>
                  </a:cubicBezTo>
                  <a:cubicBezTo>
                    <a:pt x="3907" y="6595"/>
                    <a:pt x="3935" y="6445"/>
                    <a:pt x="3962" y="6294"/>
                  </a:cubicBezTo>
                  <a:cubicBezTo>
                    <a:pt x="4032" y="5940"/>
                    <a:pt x="4099" y="5580"/>
                    <a:pt x="4166" y="5220"/>
                  </a:cubicBezTo>
                  <a:cubicBezTo>
                    <a:pt x="4520" y="5304"/>
                    <a:pt x="4875" y="5393"/>
                    <a:pt x="5232" y="5479"/>
                  </a:cubicBezTo>
                  <a:lnTo>
                    <a:pt x="5316" y="5499"/>
                  </a:lnTo>
                  <a:cubicBezTo>
                    <a:pt x="5402" y="5426"/>
                    <a:pt x="5494" y="5351"/>
                    <a:pt x="5581" y="5276"/>
                  </a:cubicBezTo>
                  <a:cubicBezTo>
                    <a:pt x="5586" y="5281"/>
                    <a:pt x="5597" y="5281"/>
                    <a:pt x="5606" y="5284"/>
                  </a:cubicBezTo>
                  <a:cubicBezTo>
                    <a:pt x="5603" y="5276"/>
                    <a:pt x="5597" y="5273"/>
                    <a:pt x="5594" y="5267"/>
                  </a:cubicBezTo>
                  <a:cubicBezTo>
                    <a:pt x="5832" y="5064"/>
                    <a:pt x="6072" y="4871"/>
                    <a:pt x="6320" y="4687"/>
                  </a:cubicBezTo>
                  <a:cubicBezTo>
                    <a:pt x="6412" y="4617"/>
                    <a:pt x="6501" y="4550"/>
                    <a:pt x="6602" y="4486"/>
                  </a:cubicBezTo>
                  <a:cubicBezTo>
                    <a:pt x="6222" y="4375"/>
                    <a:pt x="5843" y="4269"/>
                    <a:pt x="5469" y="4168"/>
                  </a:cubicBezTo>
                  <a:cubicBezTo>
                    <a:pt x="5299" y="4124"/>
                    <a:pt x="5123" y="4076"/>
                    <a:pt x="4953" y="4034"/>
                  </a:cubicBezTo>
                  <a:cubicBezTo>
                    <a:pt x="4774" y="3990"/>
                    <a:pt x="4601" y="3945"/>
                    <a:pt x="4423" y="3903"/>
                  </a:cubicBezTo>
                  <a:cubicBezTo>
                    <a:pt x="4532" y="3331"/>
                    <a:pt x="4646" y="2759"/>
                    <a:pt x="4763" y="2204"/>
                  </a:cubicBezTo>
                  <a:cubicBezTo>
                    <a:pt x="4813" y="1981"/>
                    <a:pt x="4861" y="1766"/>
                    <a:pt x="4911" y="1549"/>
                  </a:cubicBezTo>
                  <a:cubicBezTo>
                    <a:pt x="5034" y="1016"/>
                    <a:pt x="5165" y="500"/>
                    <a:pt x="5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45;p31">
              <a:extLst>
                <a:ext uri="{FF2B5EF4-FFF2-40B4-BE49-F238E27FC236}">
                  <a16:creationId xmlns:a16="http://schemas.microsoft.com/office/drawing/2014/main" xmlns="" id="{378E9BFD-33EA-85AE-931F-71E7E040D6E2}"/>
                </a:ext>
              </a:extLst>
            </p:cNvPr>
            <p:cNvSpPr/>
            <p:nvPr/>
          </p:nvSpPr>
          <p:spPr>
            <a:xfrm>
              <a:off x="1027422" y="2738381"/>
              <a:ext cx="193099" cy="236131"/>
            </a:xfrm>
            <a:custGeom>
              <a:avLst/>
              <a:gdLst/>
              <a:ahLst/>
              <a:cxnLst/>
              <a:rect l="l" t="t" r="r" b="b"/>
              <a:pathLst>
                <a:path w="6049" h="7397" extrusionOk="0">
                  <a:moveTo>
                    <a:pt x="4718" y="1"/>
                  </a:moveTo>
                  <a:lnTo>
                    <a:pt x="4718" y="1"/>
                  </a:lnTo>
                  <a:cubicBezTo>
                    <a:pt x="4439" y="171"/>
                    <a:pt x="4171" y="355"/>
                    <a:pt x="3906" y="550"/>
                  </a:cubicBezTo>
                  <a:cubicBezTo>
                    <a:pt x="3806" y="997"/>
                    <a:pt x="3711" y="1451"/>
                    <a:pt x="3622" y="1909"/>
                  </a:cubicBezTo>
                  <a:cubicBezTo>
                    <a:pt x="3574" y="2124"/>
                    <a:pt x="3533" y="2344"/>
                    <a:pt x="3491" y="2564"/>
                  </a:cubicBezTo>
                  <a:cubicBezTo>
                    <a:pt x="3413" y="2972"/>
                    <a:pt x="3335" y="3382"/>
                    <a:pt x="3259" y="3795"/>
                  </a:cubicBezTo>
                  <a:cubicBezTo>
                    <a:pt x="2944" y="3719"/>
                    <a:pt x="2634" y="3644"/>
                    <a:pt x="2325" y="3569"/>
                  </a:cubicBezTo>
                  <a:cubicBezTo>
                    <a:pt x="2143" y="3521"/>
                    <a:pt x="1962" y="3477"/>
                    <a:pt x="1775" y="3432"/>
                  </a:cubicBezTo>
                  <a:cubicBezTo>
                    <a:pt x="1440" y="3346"/>
                    <a:pt x="1103" y="3256"/>
                    <a:pt x="762" y="3167"/>
                  </a:cubicBezTo>
                  <a:cubicBezTo>
                    <a:pt x="514" y="3359"/>
                    <a:pt x="260" y="3546"/>
                    <a:pt x="1" y="3722"/>
                  </a:cubicBezTo>
                  <a:cubicBezTo>
                    <a:pt x="450" y="3862"/>
                    <a:pt x="893" y="3987"/>
                    <a:pt x="1334" y="4104"/>
                  </a:cubicBezTo>
                  <a:cubicBezTo>
                    <a:pt x="1507" y="4152"/>
                    <a:pt x="1677" y="4196"/>
                    <a:pt x="1850" y="4241"/>
                  </a:cubicBezTo>
                  <a:cubicBezTo>
                    <a:pt x="2272" y="4350"/>
                    <a:pt x="2693" y="4453"/>
                    <a:pt x="3111" y="4556"/>
                  </a:cubicBezTo>
                  <a:cubicBezTo>
                    <a:pt x="3067" y="4810"/>
                    <a:pt x="3016" y="5064"/>
                    <a:pt x="2969" y="5315"/>
                  </a:cubicBezTo>
                  <a:cubicBezTo>
                    <a:pt x="2927" y="5541"/>
                    <a:pt x="2883" y="5770"/>
                    <a:pt x="2835" y="5993"/>
                  </a:cubicBezTo>
                  <a:cubicBezTo>
                    <a:pt x="2738" y="6470"/>
                    <a:pt x="2640" y="6936"/>
                    <a:pt x="2537" y="7396"/>
                  </a:cubicBezTo>
                  <a:cubicBezTo>
                    <a:pt x="2802" y="7207"/>
                    <a:pt x="3064" y="7000"/>
                    <a:pt x="3318" y="6791"/>
                  </a:cubicBezTo>
                  <a:cubicBezTo>
                    <a:pt x="3340" y="6679"/>
                    <a:pt x="3362" y="6565"/>
                    <a:pt x="3385" y="6448"/>
                  </a:cubicBezTo>
                  <a:cubicBezTo>
                    <a:pt x="3427" y="6233"/>
                    <a:pt x="3468" y="6013"/>
                    <a:pt x="3510" y="5792"/>
                  </a:cubicBezTo>
                  <a:cubicBezTo>
                    <a:pt x="3580" y="5435"/>
                    <a:pt x="3650" y="5067"/>
                    <a:pt x="3717" y="4704"/>
                  </a:cubicBezTo>
                  <a:cubicBezTo>
                    <a:pt x="4068" y="4788"/>
                    <a:pt x="4420" y="4872"/>
                    <a:pt x="4771" y="4961"/>
                  </a:cubicBezTo>
                  <a:cubicBezTo>
                    <a:pt x="4947" y="5005"/>
                    <a:pt x="5123" y="5047"/>
                    <a:pt x="5299" y="5092"/>
                  </a:cubicBezTo>
                  <a:cubicBezTo>
                    <a:pt x="5304" y="5095"/>
                    <a:pt x="5315" y="5095"/>
                    <a:pt x="5324" y="5100"/>
                  </a:cubicBezTo>
                  <a:cubicBezTo>
                    <a:pt x="5321" y="5092"/>
                    <a:pt x="5315" y="5089"/>
                    <a:pt x="5312" y="5081"/>
                  </a:cubicBezTo>
                  <a:cubicBezTo>
                    <a:pt x="5550" y="4883"/>
                    <a:pt x="5792" y="4690"/>
                    <a:pt x="6049" y="4509"/>
                  </a:cubicBezTo>
                  <a:cubicBezTo>
                    <a:pt x="5672" y="4400"/>
                    <a:pt x="5299" y="4300"/>
                    <a:pt x="4925" y="4205"/>
                  </a:cubicBezTo>
                  <a:cubicBezTo>
                    <a:pt x="4755" y="4160"/>
                    <a:pt x="4584" y="4118"/>
                    <a:pt x="4411" y="4076"/>
                  </a:cubicBezTo>
                  <a:cubicBezTo>
                    <a:pt x="4230" y="4032"/>
                    <a:pt x="4049" y="3990"/>
                    <a:pt x="3867" y="3945"/>
                  </a:cubicBezTo>
                  <a:cubicBezTo>
                    <a:pt x="3976" y="3373"/>
                    <a:pt x="4085" y="2804"/>
                    <a:pt x="4199" y="2246"/>
                  </a:cubicBezTo>
                  <a:cubicBezTo>
                    <a:pt x="4244" y="2023"/>
                    <a:pt x="4291" y="1803"/>
                    <a:pt x="4339" y="1582"/>
                  </a:cubicBezTo>
                  <a:cubicBezTo>
                    <a:pt x="4459" y="1038"/>
                    <a:pt x="4584" y="508"/>
                    <a:pt x="4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46;p31">
              <a:extLst>
                <a:ext uri="{FF2B5EF4-FFF2-40B4-BE49-F238E27FC236}">
                  <a16:creationId xmlns:a16="http://schemas.microsoft.com/office/drawing/2014/main" xmlns="" id="{B99AC24A-007E-1980-1924-4D902095E805}"/>
                </a:ext>
              </a:extLst>
            </p:cNvPr>
            <p:cNvSpPr/>
            <p:nvPr/>
          </p:nvSpPr>
          <p:spPr>
            <a:xfrm>
              <a:off x="1001246" y="2751660"/>
              <a:ext cx="262499" cy="229523"/>
            </a:xfrm>
            <a:custGeom>
              <a:avLst/>
              <a:gdLst/>
              <a:ahLst/>
              <a:cxnLst/>
              <a:rect l="l" t="t" r="r" b="b"/>
              <a:pathLst>
                <a:path w="8223" h="7190" extrusionOk="0">
                  <a:moveTo>
                    <a:pt x="7064" y="0"/>
                  </a:moveTo>
                  <a:cubicBezTo>
                    <a:pt x="7064" y="3"/>
                    <a:pt x="7059" y="3"/>
                    <a:pt x="7059" y="3"/>
                  </a:cubicBezTo>
                  <a:cubicBezTo>
                    <a:pt x="6484" y="257"/>
                    <a:pt x="5951" y="583"/>
                    <a:pt x="5441" y="949"/>
                  </a:cubicBezTo>
                  <a:cubicBezTo>
                    <a:pt x="5343" y="1019"/>
                    <a:pt x="5251" y="1091"/>
                    <a:pt x="5153" y="1164"/>
                  </a:cubicBezTo>
                  <a:cubicBezTo>
                    <a:pt x="4938" y="1325"/>
                    <a:pt x="4735" y="1493"/>
                    <a:pt x="4528" y="1663"/>
                  </a:cubicBezTo>
                  <a:cubicBezTo>
                    <a:pt x="4500" y="1607"/>
                    <a:pt x="4470" y="1549"/>
                    <a:pt x="4436" y="1493"/>
                  </a:cubicBezTo>
                  <a:cubicBezTo>
                    <a:pt x="4378" y="1387"/>
                    <a:pt x="4322" y="1281"/>
                    <a:pt x="4266" y="1175"/>
                  </a:cubicBezTo>
                  <a:cubicBezTo>
                    <a:pt x="4180" y="1016"/>
                    <a:pt x="4093" y="854"/>
                    <a:pt x="4009" y="695"/>
                  </a:cubicBezTo>
                  <a:cubicBezTo>
                    <a:pt x="3898" y="784"/>
                    <a:pt x="3786" y="876"/>
                    <a:pt x="3677" y="968"/>
                  </a:cubicBezTo>
                  <a:cubicBezTo>
                    <a:pt x="3287" y="1303"/>
                    <a:pt x="2899" y="1646"/>
                    <a:pt x="2511" y="1981"/>
                  </a:cubicBezTo>
                  <a:cubicBezTo>
                    <a:pt x="2405" y="2076"/>
                    <a:pt x="2294" y="2168"/>
                    <a:pt x="2185" y="2260"/>
                  </a:cubicBezTo>
                  <a:lnTo>
                    <a:pt x="2414" y="2690"/>
                  </a:lnTo>
                  <a:cubicBezTo>
                    <a:pt x="2475" y="2796"/>
                    <a:pt x="2534" y="2907"/>
                    <a:pt x="2592" y="3019"/>
                  </a:cubicBezTo>
                  <a:cubicBezTo>
                    <a:pt x="2631" y="3094"/>
                    <a:pt x="2670" y="3164"/>
                    <a:pt x="2707" y="3236"/>
                  </a:cubicBezTo>
                  <a:cubicBezTo>
                    <a:pt x="2523" y="3390"/>
                    <a:pt x="2338" y="3543"/>
                    <a:pt x="2149" y="3694"/>
                  </a:cubicBezTo>
                  <a:lnTo>
                    <a:pt x="1878" y="3903"/>
                  </a:lnTo>
                  <a:cubicBezTo>
                    <a:pt x="1351" y="4302"/>
                    <a:pt x="801" y="4665"/>
                    <a:pt x="204" y="4949"/>
                  </a:cubicBezTo>
                  <a:cubicBezTo>
                    <a:pt x="137" y="4983"/>
                    <a:pt x="67" y="5011"/>
                    <a:pt x="1" y="5041"/>
                  </a:cubicBezTo>
                  <a:cubicBezTo>
                    <a:pt x="70" y="5167"/>
                    <a:pt x="137" y="5292"/>
                    <a:pt x="207" y="5424"/>
                  </a:cubicBezTo>
                  <a:lnTo>
                    <a:pt x="949" y="6805"/>
                  </a:lnTo>
                  <a:lnTo>
                    <a:pt x="1158" y="7190"/>
                  </a:lnTo>
                  <a:cubicBezTo>
                    <a:pt x="1242" y="7156"/>
                    <a:pt x="1323" y="7117"/>
                    <a:pt x="1404" y="7078"/>
                  </a:cubicBezTo>
                  <a:cubicBezTo>
                    <a:pt x="2112" y="6740"/>
                    <a:pt x="2757" y="6294"/>
                    <a:pt x="3376" y="5803"/>
                  </a:cubicBezTo>
                  <a:cubicBezTo>
                    <a:pt x="3471" y="5730"/>
                    <a:pt x="3566" y="5652"/>
                    <a:pt x="3655" y="5577"/>
                  </a:cubicBezTo>
                  <a:cubicBezTo>
                    <a:pt x="3725" y="5516"/>
                    <a:pt x="3800" y="5457"/>
                    <a:pt x="3870" y="5398"/>
                  </a:cubicBezTo>
                  <a:cubicBezTo>
                    <a:pt x="3984" y="5608"/>
                    <a:pt x="4096" y="5820"/>
                    <a:pt x="4208" y="6029"/>
                  </a:cubicBezTo>
                  <a:lnTo>
                    <a:pt x="4311" y="6227"/>
                  </a:lnTo>
                  <a:cubicBezTo>
                    <a:pt x="4347" y="6199"/>
                    <a:pt x="4381" y="6171"/>
                    <a:pt x="4417" y="6141"/>
                  </a:cubicBezTo>
                  <a:cubicBezTo>
                    <a:pt x="4489" y="6079"/>
                    <a:pt x="4567" y="6015"/>
                    <a:pt x="4640" y="5954"/>
                  </a:cubicBezTo>
                  <a:cubicBezTo>
                    <a:pt x="5031" y="5619"/>
                    <a:pt x="5413" y="5276"/>
                    <a:pt x="5803" y="4941"/>
                  </a:cubicBezTo>
                  <a:cubicBezTo>
                    <a:pt x="5823" y="4927"/>
                    <a:pt x="5837" y="4913"/>
                    <a:pt x="5854" y="4899"/>
                  </a:cubicBezTo>
                  <a:cubicBezTo>
                    <a:pt x="5940" y="4827"/>
                    <a:pt x="6032" y="4748"/>
                    <a:pt x="6119" y="4676"/>
                  </a:cubicBezTo>
                  <a:cubicBezTo>
                    <a:pt x="6124" y="4679"/>
                    <a:pt x="6135" y="4679"/>
                    <a:pt x="6144" y="4684"/>
                  </a:cubicBezTo>
                  <a:cubicBezTo>
                    <a:pt x="6141" y="4676"/>
                    <a:pt x="6135" y="4673"/>
                    <a:pt x="6132" y="4665"/>
                  </a:cubicBezTo>
                  <a:cubicBezTo>
                    <a:pt x="5982" y="4386"/>
                    <a:pt x="5834" y="4107"/>
                    <a:pt x="5686" y="3825"/>
                  </a:cubicBezTo>
                  <a:cubicBezTo>
                    <a:pt x="5700" y="3811"/>
                    <a:pt x="5717" y="3797"/>
                    <a:pt x="5734" y="3783"/>
                  </a:cubicBezTo>
                  <a:cubicBezTo>
                    <a:pt x="5823" y="3711"/>
                    <a:pt x="5909" y="3638"/>
                    <a:pt x="5999" y="3568"/>
                  </a:cubicBezTo>
                  <a:cubicBezTo>
                    <a:pt x="6693" y="3013"/>
                    <a:pt x="7416" y="2511"/>
                    <a:pt x="8222" y="2151"/>
                  </a:cubicBezTo>
                  <a:cubicBezTo>
                    <a:pt x="8152" y="2026"/>
                    <a:pt x="8085" y="1897"/>
                    <a:pt x="8016" y="1772"/>
                  </a:cubicBezTo>
                  <a:lnTo>
                    <a:pt x="7274" y="391"/>
                  </a:lnTo>
                  <a:cubicBezTo>
                    <a:pt x="7248" y="341"/>
                    <a:pt x="7221" y="296"/>
                    <a:pt x="7195" y="249"/>
                  </a:cubicBezTo>
                  <a:cubicBezTo>
                    <a:pt x="7154" y="165"/>
                    <a:pt x="7109" y="84"/>
                    <a:pt x="70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47;p31">
              <a:extLst>
                <a:ext uri="{FF2B5EF4-FFF2-40B4-BE49-F238E27FC236}">
                  <a16:creationId xmlns:a16="http://schemas.microsoft.com/office/drawing/2014/main" xmlns="" id="{49E29F52-D642-D25A-ED8F-57F5E766E48F}"/>
                </a:ext>
              </a:extLst>
            </p:cNvPr>
            <p:cNvSpPr/>
            <p:nvPr/>
          </p:nvSpPr>
          <p:spPr>
            <a:xfrm>
              <a:off x="1007758" y="2764110"/>
              <a:ext cx="250368" cy="204783"/>
            </a:xfrm>
            <a:custGeom>
              <a:avLst/>
              <a:gdLst/>
              <a:ahLst/>
              <a:cxnLst/>
              <a:rect l="l" t="t" r="r" b="b"/>
              <a:pathLst>
                <a:path w="7843" h="6415" extrusionOk="0">
                  <a:moveTo>
                    <a:pt x="7072" y="1"/>
                  </a:moveTo>
                  <a:cubicBezTo>
                    <a:pt x="6361" y="310"/>
                    <a:pt x="5711" y="737"/>
                    <a:pt x="5092" y="1212"/>
                  </a:cubicBezTo>
                  <a:cubicBezTo>
                    <a:pt x="4994" y="1284"/>
                    <a:pt x="4899" y="1357"/>
                    <a:pt x="4804" y="1435"/>
                  </a:cubicBezTo>
                  <a:cubicBezTo>
                    <a:pt x="4603" y="1597"/>
                    <a:pt x="4400" y="1764"/>
                    <a:pt x="4202" y="1937"/>
                  </a:cubicBezTo>
                  <a:cubicBezTo>
                    <a:pt x="4171" y="1873"/>
                    <a:pt x="4135" y="1814"/>
                    <a:pt x="4104" y="1750"/>
                  </a:cubicBezTo>
                  <a:cubicBezTo>
                    <a:pt x="4045" y="1647"/>
                    <a:pt x="3990" y="1538"/>
                    <a:pt x="3934" y="1435"/>
                  </a:cubicBezTo>
                  <a:lnTo>
                    <a:pt x="3473" y="576"/>
                  </a:lnTo>
                  <a:cubicBezTo>
                    <a:pt x="3083" y="910"/>
                    <a:pt x="2695" y="1253"/>
                    <a:pt x="2307" y="1588"/>
                  </a:cubicBezTo>
                  <a:cubicBezTo>
                    <a:pt x="2458" y="1870"/>
                    <a:pt x="2609" y="2149"/>
                    <a:pt x="2759" y="2431"/>
                  </a:cubicBezTo>
                  <a:cubicBezTo>
                    <a:pt x="2818" y="2540"/>
                    <a:pt x="2876" y="2651"/>
                    <a:pt x="2935" y="2763"/>
                  </a:cubicBezTo>
                  <a:cubicBezTo>
                    <a:pt x="2971" y="2824"/>
                    <a:pt x="3002" y="2888"/>
                    <a:pt x="3038" y="2950"/>
                  </a:cubicBezTo>
                  <a:cubicBezTo>
                    <a:pt x="2846" y="3117"/>
                    <a:pt x="2656" y="3279"/>
                    <a:pt x="2461" y="3438"/>
                  </a:cubicBezTo>
                  <a:cubicBezTo>
                    <a:pt x="2372" y="3513"/>
                    <a:pt x="2285" y="3583"/>
                    <a:pt x="2193" y="3655"/>
                  </a:cubicBezTo>
                  <a:cubicBezTo>
                    <a:pt x="1568" y="4149"/>
                    <a:pt x="921" y="4601"/>
                    <a:pt x="209" y="4939"/>
                  </a:cubicBezTo>
                  <a:lnTo>
                    <a:pt x="0" y="5034"/>
                  </a:lnTo>
                  <a:lnTo>
                    <a:pt x="742" y="6415"/>
                  </a:lnTo>
                  <a:cubicBezTo>
                    <a:pt x="823" y="6378"/>
                    <a:pt x="904" y="6345"/>
                    <a:pt x="979" y="6306"/>
                  </a:cubicBezTo>
                  <a:cubicBezTo>
                    <a:pt x="1825" y="5904"/>
                    <a:pt x="2578" y="5346"/>
                    <a:pt x="3306" y="4743"/>
                  </a:cubicBezTo>
                  <a:cubicBezTo>
                    <a:pt x="3395" y="4671"/>
                    <a:pt x="3490" y="4590"/>
                    <a:pt x="3582" y="4512"/>
                  </a:cubicBezTo>
                  <a:cubicBezTo>
                    <a:pt x="3646" y="4456"/>
                    <a:pt x="3713" y="4398"/>
                    <a:pt x="3780" y="4342"/>
                  </a:cubicBezTo>
                  <a:cubicBezTo>
                    <a:pt x="3895" y="4557"/>
                    <a:pt x="4012" y="4771"/>
                    <a:pt x="4126" y="4986"/>
                  </a:cubicBezTo>
                  <a:cubicBezTo>
                    <a:pt x="4185" y="5092"/>
                    <a:pt x="4241" y="5201"/>
                    <a:pt x="4296" y="5304"/>
                  </a:cubicBezTo>
                  <a:cubicBezTo>
                    <a:pt x="4341" y="5391"/>
                    <a:pt x="4389" y="5474"/>
                    <a:pt x="4433" y="5564"/>
                  </a:cubicBezTo>
                  <a:cubicBezTo>
                    <a:pt x="4824" y="5229"/>
                    <a:pt x="5206" y="4886"/>
                    <a:pt x="5597" y="4551"/>
                  </a:cubicBezTo>
                  <a:lnTo>
                    <a:pt x="5566" y="4487"/>
                  </a:lnTo>
                  <a:lnTo>
                    <a:pt x="5387" y="4155"/>
                  </a:lnTo>
                  <a:cubicBezTo>
                    <a:pt x="5239" y="3879"/>
                    <a:pt x="5092" y="3602"/>
                    <a:pt x="4946" y="3326"/>
                  </a:cubicBezTo>
                  <a:cubicBezTo>
                    <a:pt x="4969" y="3309"/>
                    <a:pt x="4994" y="3290"/>
                    <a:pt x="5019" y="3268"/>
                  </a:cubicBezTo>
                  <a:cubicBezTo>
                    <a:pt x="5103" y="3195"/>
                    <a:pt x="5192" y="3117"/>
                    <a:pt x="5278" y="3044"/>
                  </a:cubicBezTo>
                  <a:cubicBezTo>
                    <a:pt x="6068" y="2392"/>
                    <a:pt x="6888" y="1792"/>
                    <a:pt x="7814" y="1382"/>
                  </a:cubicBezTo>
                  <a:cubicBezTo>
                    <a:pt x="7823" y="1373"/>
                    <a:pt x="7831" y="1371"/>
                    <a:pt x="7842" y="1368"/>
                  </a:cubicBezTo>
                  <a:cubicBezTo>
                    <a:pt x="7588" y="910"/>
                    <a:pt x="7329" y="458"/>
                    <a:pt x="7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48;p31">
              <a:extLst>
                <a:ext uri="{FF2B5EF4-FFF2-40B4-BE49-F238E27FC236}">
                  <a16:creationId xmlns:a16="http://schemas.microsoft.com/office/drawing/2014/main" xmlns="" id="{70FCD036-D272-1474-4749-1859AFC9B037}"/>
                </a:ext>
              </a:extLst>
            </p:cNvPr>
            <p:cNvSpPr/>
            <p:nvPr/>
          </p:nvSpPr>
          <p:spPr>
            <a:xfrm>
              <a:off x="983626" y="2872674"/>
              <a:ext cx="121497" cy="206826"/>
            </a:xfrm>
            <a:custGeom>
              <a:avLst/>
              <a:gdLst/>
              <a:ahLst/>
              <a:cxnLst/>
              <a:rect l="l" t="t" r="r" b="b"/>
              <a:pathLst>
                <a:path w="3806" h="6479" extrusionOk="0">
                  <a:moveTo>
                    <a:pt x="211" y="1"/>
                  </a:moveTo>
                  <a:cubicBezTo>
                    <a:pt x="180" y="1"/>
                    <a:pt x="149" y="8"/>
                    <a:pt x="120" y="23"/>
                  </a:cubicBezTo>
                  <a:cubicBezTo>
                    <a:pt x="31" y="76"/>
                    <a:pt x="0" y="187"/>
                    <a:pt x="48" y="280"/>
                  </a:cubicBezTo>
                  <a:lnTo>
                    <a:pt x="3426" y="6381"/>
                  </a:lnTo>
                  <a:cubicBezTo>
                    <a:pt x="3462" y="6445"/>
                    <a:pt x="3524" y="6478"/>
                    <a:pt x="3591" y="6478"/>
                  </a:cubicBezTo>
                  <a:cubicBezTo>
                    <a:pt x="3619" y="6478"/>
                    <a:pt x="3655" y="6473"/>
                    <a:pt x="3683" y="6453"/>
                  </a:cubicBezTo>
                  <a:cubicBezTo>
                    <a:pt x="3772" y="6403"/>
                    <a:pt x="3805" y="6289"/>
                    <a:pt x="3755" y="6199"/>
                  </a:cubicBezTo>
                  <a:lnTo>
                    <a:pt x="377" y="95"/>
                  </a:lnTo>
                  <a:cubicBezTo>
                    <a:pt x="341" y="34"/>
                    <a:pt x="27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5" name="Google Shape;1349;p31">
            <a:extLst>
              <a:ext uri="{FF2B5EF4-FFF2-40B4-BE49-F238E27FC236}">
                <a16:creationId xmlns:a16="http://schemas.microsoft.com/office/drawing/2014/main" xmlns="" id="{B542B91D-C63F-5E3D-1CD9-287DF0946631}"/>
              </a:ext>
            </a:extLst>
          </p:cNvPr>
          <p:cNvSpPr/>
          <p:nvPr/>
        </p:nvSpPr>
        <p:spPr>
          <a:xfrm>
            <a:off x="-5496169" y="-1772838"/>
            <a:ext cx="1125000" cy="241675"/>
          </a:xfrm>
          <a:custGeom>
            <a:avLst/>
            <a:gdLst/>
            <a:ahLst/>
            <a:cxnLst/>
            <a:rect l="l" t="t" r="r" b="b"/>
            <a:pathLst>
              <a:path w="45000" h="9667" extrusionOk="0">
                <a:moveTo>
                  <a:pt x="24347" y="0"/>
                </a:moveTo>
                <a:cubicBezTo>
                  <a:pt x="19242" y="0"/>
                  <a:pt x="15065" y="3959"/>
                  <a:pt x="14706" y="8969"/>
                </a:cubicBezTo>
                <a:cubicBezTo>
                  <a:pt x="13885" y="5713"/>
                  <a:pt x="10937" y="3303"/>
                  <a:pt x="7424" y="3303"/>
                </a:cubicBezTo>
                <a:cubicBezTo>
                  <a:pt x="3666" y="3303"/>
                  <a:pt x="550" y="6065"/>
                  <a:pt x="1" y="9667"/>
                </a:cubicBezTo>
                <a:lnTo>
                  <a:pt x="45000" y="9667"/>
                </a:lnTo>
                <a:cubicBezTo>
                  <a:pt x="45000" y="6601"/>
                  <a:pt x="42509" y="4112"/>
                  <a:pt x="39440" y="4112"/>
                </a:cubicBezTo>
                <a:cubicBezTo>
                  <a:pt x="36698" y="4112"/>
                  <a:pt x="34413" y="6104"/>
                  <a:pt x="33966" y="8724"/>
                </a:cubicBezTo>
                <a:cubicBezTo>
                  <a:pt x="33489" y="3830"/>
                  <a:pt x="29366" y="0"/>
                  <a:pt x="243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6" name="Google Shape;1350;p31">
            <a:extLst>
              <a:ext uri="{FF2B5EF4-FFF2-40B4-BE49-F238E27FC236}">
                <a16:creationId xmlns:a16="http://schemas.microsoft.com/office/drawing/2014/main" xmlns="" id="{AB9889B6-DEA5-ABDC-09BB-E44D14B420D1}"/>
              </a:ext>
            </a:extLst>
          </p:cNvPr>
          <p:cNvGrpSpPr/>
          <p:nvPr/>
        </p:nvGrpSpPr>
        <p:grpSpPr>
          <a:xfrm>
            <a:off x="-4052062" y="-2002665"/>
            <a:ext cx="332871" cy="367608"/>
            <a:chOff x="1468417" y="2737328"/>
            <a:chExt cx="229108" cy="253017"/>
          </a:xfrm>
        </p:grpSpPr>
        <p:sp>
          <p:nvSpPr>
            <p:cNvPr id="1357" name="Google Shape;1351;p31">
              <a:extLst>
                <a:ext uri="{FF2B5EF4-FFF2-40B4-BE49-F238E27FC236}">
                  <a16:creationId xmlns:a16="http://schemas.microsoft.com/office/drawing/2014/main" xmlns="" id="{DE1B3D95-10EB-6079-102F-E1EFB7D8F9AA}"/>
                </a:ext>
              </a:extLst>
            </p:cNvPr>
            <p:cNvSpPr/>
            <p:nvPr/>
          </p:nvSpPr>
          <p:spPr>
            <a:xfrm>
              <a:off x="1471641" y="2760726"/>
              <a:ext cx="225884" cy="229619"/>
            </a:xfrm>
            <a:custGeom>
              <a:avLst/>
              <a:gdLst/>
              <a:ahLst/>
              <a:cxnLst/>
              <a:rect l="l" t="t" r="r" b="b"/>
              <a:pathLst>
                <a:path w="7076" h="7193" extrusionOk="0">
                  <a:moveTo>
                    <a:pt x="1665" y="0"/>
                  </a:moveTo>
                  <a:cubicBezTo>
                    <a:pt x="1647" y="0"/>
                    <a:pt x="1628" y="1"/>
                    <a:pt x="1610" y="1"/>
                  </a:cubicBezTo>
                  <a:lnTo>
                    <a:pt x="1618" y="280"/>
                  </a:lnTo>
                  <a:cubicBezTo>
                    <a:pt x="1635" y="279"/>
                    <a:pt x="1652" y="279"/>
                    <a:pt x="1669" y="279"/>
                  </a:cubicBezTo>
                  <a:cubicBezTo>
                    <a:pt x="1817" y="279"/>
                    <a:pt x="1967" y="290"/>
                    <a:pt x="2112" y="308"/>
                  </a:cubicBezTo>
                  <a:lnTo>
                    <a:pt x="2151" y="29"/>
                  </a:lnTo>
                  <a:cubicBezTo>
                    <a:pt x="1991" y="11"/>
                    <a:pt x="1828" y="0"/>
                    <a:pt x="1665" y="0"/>
                  </a:cubicBezTo>
                  <a:close/>
                  <a:moveTo>
                    <a:pt x="1074" y="62"/>
                  </a:moveTo>
                  <a:cubicBezTo>
                    <a:pt x="893" y="96"/>
                    <a:pt x="717" y="146"/>
                    <a:pt x="550" y="207"/>
                  </a:cubicBezTo>
                  <a:lnTo>
                    <a:pt x="647" y="469"/>
                  </a:lnTo>
                  <a:cubicBezTo>
                    <a:pt x="801" y="414"/>
                    <a:pt x="963" y="369"/>
                    <a:pt x="1127" y="336"/>
                  </a:cubicBezTo>
                  <a:lnTo>
                    <a:pt x="1074" y="62"/>
                  </a:lnTo>
                  <a:close/>
                  <a:moveTo>
                    <a:pt x="2681" y="149"/>
                  </a:moveTo>
                  <a:lnTo>
                    <a:pt x="2600" y="416"/>
                  </a:lnTo>
                  <a:cubicBezTo>
                    <a:pt x="2762" y="461"/>
                    <a:pt x="2918" y="522"/>
                    <a:pt x="3066" y="592"/>
                  </a:cubicBezTo>
                  <a:lnTo>
                    <a:pt x="3186" y="341"/>
                  </a:lnTo>
                  <a:cubicBezTo>
                    <a:pt x="3024" y="263"/>
                    <a:pt x="2857" y="196"/>
                    <a:pt x="2681" y="149"/>
                  </a:cubicBezTo>
                  <a:close/>
                  <a:moveTo>
                    <a:pt x="62" y="447"/>
                  </a:moveTo>
                  <a:cubicBezTo>
                    <a:pt x="42" y="458"/>
                    <a:pt x="20" y="472"/>
                    <a:pt x="0" y="486"/>
                  </a:cubicBezTo>
                  <a:lnTo>
                    <a:pt x="151" y="721"/>
                  </a:lnTo>
                  <a:lnTo>
                    <a:pt x="209" y="690"/>
                  </a:lnTo>
                  <a:lnTo>
                    <a:pt x="62" y="447"/>
                  </a:lnTo>
                  <a:close/>
                  <a:moveTo>
                    <a:pt x="3649" y="612"/>
                  </a:moveTo>
                  <a:lnTo>
                    <a:pt x="3490" y="843"/>
                  </a:lnTo>
                  <a:cubicBezTo>
                    <a:pt x="3624" y="935"/>
                    <a:pt x="3752" y="1041"/>
                    <a:pt x="3875" y="1156"/>
                  </a:cubicBezTo>
                  <a:lnTo>
                    <a:pt x="4068" y="955"/>
                  </a:lnTo>
                  <a:cubicBezTo>
                    <a:pt x="3937" y="829"/>
                    <a:pt x="3797" y="712"/>
                    <a:pt x="3649" y="612"/>
                  </a:cubicBezTo>
                  <a:close/>
                  <a:moveTo>
                    <a:pt x="4428" y="1354"/>
                  </a:moveTo>
                  <a:lnTo>
                    <a:pt x="4210" y="1527"/>
                  </a:lnTo>
                  <a:cubicBezTo>
                    <a:pt x="4310" y="1658"/>
                    <a:pt x="4405" y="1795"/>
                    <a:pt x="4489" y="1940"/>
                  </a:cubicBezTo>
                  <a:lnTo>
                    <a:pt x="4729" y="1800"/>
                  </a:lnTo>
                  <a:cubicBezTo>
                    <a:pt x="4637" y="1644"/>
                    <a:pt x="4536" y="1493"/>
                    <a:pt x="4428" y="1354"/>
                  </a:cubicBezTo>
                  <a:close/>
                  <a:moveTo>
                    <a:pt x="4966" y="2283"/>
                  </a:moveTo>
                  <a:lnTo>
                    <a:pt x="4707" y="2386"/>
                  </a:lnTo>
                  <a:cubicBezTo>
                    <a:pt x="4771" y="2539"/>
                    <a:pt x="4824" y="2701"/>
                    <a:pt x="4866" y="2860"/>
                  </a:cubicBezTo>
                  <a:lnTo>
                    <a:pt x="5136" y="2791"/>
                  </a:lnTo>
                  <a:cubicBezTo>
                    <a:pt x="5092" y="2618"/>
                    <a:pt x="5036" y="2447"/>
                    <a:pt x="4966" y="2283"/>
                  </a:cubicBezTo>
                  <a:close/>
                  <a:moveTo>
                    <a:pt x="4036" y="3046"/>
                  </a:moveTo>
                  <a:cubicBezTo>
                    <a:pt x="3999" y="3046"/>
                    <a:pt x="3962" y="3047"/>
                    <a:pt x="3925" y="3050"/>
                  </a:cubicBezTo>
                  <a:lnTo>
                    <a:pt x="3945" y="3329"/>
                  </a:lnTo>
                  <a:cubicBezTo>
                    <a:pt x="3971" y="3327"/>
                    <a:pt x="3998" y="3327"/>
                    <a:pt x="4025" y="3327"/>
                  </a:cubicBezTo>
                  <a:cubicBezTo>
                    <a:pt x="4089" y="3327"/>
                    <a:pt x="4155" y="3331"/>
                    <a:pt x="4218" y="3335"/>
                  </a:cubicBezTo>
                  <a:cubicBezTo>
                    <a:pt x="4288" y="3343"/>
                    <a:pt x="4358" y="3354"/>
                    <a:pt x="4428" y="3362"/>
                  </a:cubicBezTo>
                  <a:lnTo>
                    <a:pt x="4472" y="3084"/>
                  </a:lnTo>
                  <a:cubicBezTo>
                    <a:pt x="4397" y="3075"/>
                    <a:pt x="4322" y="3064"/>
                    <a:pt x="4243" y="3056"/>
                  </a:cubicBezTo>
                  <a:cubicBezTo>
                    <a:pt x="4174" y="3050"/>
                    <a:pt x="4105" y="3046"/>
                    <a:pt x="4036" y="3046"/>
                  </a:cubicBezTo>
                  <a:close/>
                  <a:moveTo>
                    <a:pt x="3367" y="3192"/>
                  </a:moveTo>
                  <a:cubicBezTo>
                    <a:pt x="3303" y="3231"/>
                    <a:pt x="3236" y="3273"/>
                    <a:pt x="3181" y="3321"/>
                  </a:cubicBezTo>
                  <a:cubicBezTo>
                    <a:pt x="3089" y="3402"/>
                    <a:pt x="3013" y="3499"/>
                    <a:pt x="2949" y="3614"/>
                  </a:cubicBezTo>
                  <a:lnTo>
                    <a:pt x="3197" y="3747"/>
                  </a:lnTo>
                  <a:cubicBezTo>
                    <a:pt x="3242" y="3667"/>
                    <a:pt x="3298" y="3594"/>
                    <a:pt x="3365" y="3530"/>
                  </a:cubicBezTo>
                  <a:cubicBezTo>
                    <a:pt x="3407" y="3496"/>
                    <a:pt x="3451" y="3468"/>
                    <a:pt x="3501" y="3441"/>
                  </a:cubicBezTo>
                  <a:lnTo>
                    <a:pt x="3367" y="3192"/>
                  </a:lnTo>
                  <a:close/>
                  <a:moveTo>
                    <a:pt x="4997" y="3220"/>
                  </a:moveTo>
                  <a:lnTo>
                    <a:pt x="4902" y="3485"/>
                  </a:lnTo>
                  <a:cubicBezTo>
                    <a:pt x="4930" y="3496"/>
                    <a:pt x="4952" y="3502"/>
                    <a:pt x="4977" y="3513"/>
                  </a:cubicBezTo>
                  <a:cubicBezTo>
                    <a:pt x="4980" y="3569"/>
                    <a:pt x="4983" y="3628"/>
                    <a:pt x="4986" y="3683"/>
                  </a:cubicBezTo>
                  <a:cubicBezTo>
                    <a:pt x="4991" y="3720"/>
                    <a:pt x="4991" y="3759"/>
                    <a:pt x="4991" y="3792"/>
                  </a:cubicBezTo>
                  <a:lnTo>
                    <a:pt x="4991" y="3848"/>
                  </a:lnTo>
                  <a:lnTo>
                    <a:pt x="5270" y="3856"/>
                  </a:lnTo>
                  <a:lnTo>
                    <a:pt x="5273" y="3792"/>
                  </a:lnTo>
                  <a:cubicBezTo>
                    <a:pt x="5273" y="3753"/>
                    <a:pt x="5273" y="3714"/>
                    <a:pt x="5270" y="3678"/>
                  </a:cubicBezTo>
                  <a:cubicBezTo>
                    <a:pt x="5270" y="3664"/>
                    <a:pt x="5265" y="3653"/>
                    <a:pt x="5265" y="3641"/>
                  </a:cubicBezTo>
                  <a:lnTo>
                    <a:pt x="5265" y="3641"/>
                  </a:lnTo>
                  <a:cubicBezTo>
                    <a:pt x="5298" y="3658"/>
                    <a:pt x="5323" y="3672"/>
                    <a:pt x="5357" y="3692"/>
                  </a:cubicBezTo>
                  <a:lnTo>
                    <a:pt x="5493" y="3446"/>
                  </a:lnTo>
                  <a:cubicBezTo>
                    <a:pt x="5410" y="3402"/>
                    <a:pt x="5326" y="3357"/>
                    <a:pt x="5237" y="3318"/>
                  </a:cubicBezTo>
                  <a:lnTo>
                    <a:pt x="5237" y="3315"/>
                  </a:lnTo>
                  <a:lnTo>
                    <a:pt x="5234" y="3315"/>
                  </a:lnTo>
                  <a:cubicBezTo>
                    <a:pt x="5153" y="3279"/>
                    <a:pt x="5078" y="3248"/>
                    <a:pt x="4997" y="3220"/>
                  </a:cubicBezTo>
                  <a:close/>
                  <a:moveTo>
                    <a:pt x="5940" y="3759"/>
                  </a:moveTo>
                  <a:lnTo>
                    <a:pt x="5764" y="3973"/>
                  </a:lnTo>
                  <a:cubicBezTo>
                    <a:pt x="5892" y="4074"/>
                    <a:pt x="6012" y="4191"/>
                    <a:pt x="6121" y="4317"/>
                  </a:cubicBezTo>
                  <a:lnTo>
                    <a:pt x="6330" y="4135"/>
                  </a:lnTo>
                  <a:cubicBezTo>
                    <a:pt x="6210" y="3999"/>
                    <a:pt x="6082" y="3873"/>
                    <a:pt x="5940" y="3759"/>
                  </a:cubicBezTo>
                  <a:close/>
                  <a:moveTo>
                    <a:pt x="2804" y="4169"/>
                  </a:moveTo>
                  <a:cubicBezTo>
                    <a:pt x="2801" y="4219"/>
                    <a:pt x="2796" y="4266"/>
                    <a:pt x="2796" y="4317"/>
                  </a:cubicBezTo>
                  <a:cubicBezTo>
                    <a:pt x="2796" y="4358"/>
                    <a:pt x="2796" y="4400"/>
                    <a:pt x="2801" y="4442"/>
                  </a:cubicBezTo>
                  <a:cubicBezTo>
                    <a:pt x="2804" y="4540"/>
                    <a:pt x="2818" y="4637"/>
                    <a:pt x="2837" y="4727"/>
                  </a:cubicBezTo>
                  <a:lnTo>
                    <a:pt x="3114" y="4668"/>
                  </a:lnTo>
                  <a:cubicBezTo>
                    <a:pt x="3097" y="4587"/>
                    <a:pt x="3086" y="4504"/>
                    <a:pt x="3080" y="4420"/>
                  </a:cubicBezTo>
                  <a:cubicBezTo>
                    <a:pt x="3080" y="4389"/>
                    <a:pt x="3075" y="4350"/>
                    <a:pt x="3075" y="4317"/>
                  </a:cubicBezTo>
                  <a:cubicBezTo>
                    <a:pt x="3075" y="4275"/>
                    <a:pt x="3080" y="4233"/>
                    <a:pt x="3083" y="4191"/>
                  </a:cubicBezTo>
                  <a:lnTo>
                    <a:pt x="2804" y="4169"/>
                  </a:lnTo>
                  <a:close/>
                  <a:moveTo>
                    <a:pt x="4930" y="4339"/>
                  </a:moveTo>
                  <a:cubicBezTo>
                    <a:pt x="4896" y="4506"/>
                    <a:pt x="4843" y="4657"/>
                    <a:pt x="4771" y="4791"/>
                  </a:cubicBezTo>
                  <a:lnTo>
                    <a:pt x="5019" y="4922"/>
                  </a:lnTo>
                  <a:cubicBezTo>
                    <a:pt x="5103" y="4769"/>
                    <a:pt x="5164" y="4590"/>
                    <a:pt x="5203" y="4400"/>
                  </a:cubicBezTo>
                  <a:lnTo>
                    <a:pt x="4930" y="4339"/>
                  </a:lnTo>
                  <a:close/>
                  <a:moveTo>
                    <a:pt x="6651" y="4570"/>
                  </a:moveTo>
                  <a:lnTo>
                    <a:pt x="6408" y="4713"/>
                  </a:lnTo>
                  <a:cubicBezTo>
                    <a:pt x="6489" y="4852"/>
                    <a:pt x="6562" y="5003"/>
                    <a:pt x="6618" y="5159"/>
                  </a:cubicBezTo>
                  <a:lnTo>
                    <a:pt x="6880" y="5061"/>
                  </a:lnTo>
                  <a:cubicBezTo>
                    <a:pt x="6818" y="4891"/>
                    <a:pt x="6740" y="4724"/>
                    <a:pt x="6651" y="4570"/>
                  </a:cubicBezTo>
                  <a:close/>
                  <a:moveTo>
                    <a:pt x="3289" y="5087"/>
                  </a:moveTo>
                  <a:lnTo>
                    <a:pt x="3066" y="5254"/>
                  </a:lnTo>
                  <a:cubicBezTo>
                    <a:pt x="3128" y="5338"/>
                    <a:pt x="3197" y="5410"/>
                    <a:pt x="3278" y="5466"/>
                  </a:cubicBezTo>
                  <a:cubicBezTo>
                    <a:pt x="3359" y="5525"/>
                    <a:pt x="3451" y="5572"/>
                    <a:pt x="3549" y="5603"/>
                  </a:cubicBezTo>
                  <a:lnTo>
                    <a:pt x="3633" y="5335"/>
                  </a:lnTo>
                  <a:cubicBezTo>
                    <a:pt x="3563" y="5313"/>
                    <a:pt x="3499" y="5282"/>
                    <a:pt x="3443" y="5240"/>
                  </a:cubicBezTo>
                  <a:cubicBezTo>
                    <a:pt x="3381" y="5198"/>
                    <a:pt x="3334" y="5145"/>
                    <a:pt x="3289" y="5087"/>
                  </a:cubicBezTo>
                  <a:close/>
                  <a:moveTo>
                    <a:pt x="4481" y="5145"/>
                  </a:moveTo>
                  <a:cubicBezTo>
                    <a:pt x="4363" y="5240"/>
                    <a:pt x="4218" y="5310"/>
                    <a:pt x="4073" y="5343"/>
                  </a:cubicBezTo>
                  <a:lnTo>
                    <a:pt x="4140" y="5617"/>
                  </a:lnTo>
                  <a:cubicBezTo>
                    <a:pt x="4324" y="5572"/>
                    <a:pt x="4506" y="5483"/>
                    <a:pt x="4656" y="5366"/>
                  </a:cubicBezTo>
                  <a:lnTo>
                    <a:pt x="4481" y="5145"/>
                  </a:lnTo>
                  <a:close/>
                  <a:moveTo>
                    <a:pt x="7022" y="5589"/>
                  </a:moveTo>
                  <a:lnTo>
                    <a:pt x="6749" y="5636"/>
                  </a:lnTo>
                  <a:cubicBezTo>
                    <a:pt x="6777" y="5798"/>
                    <a:pt x="6791" y="5965"/>
                    <a:pt x="6793" y="6130"/>
                  </a:cubicBezTo>
                  <a:lnTo>
                    <a:pt x="7075" y="6130"/>
                  </a:lnTo>
                  <a:cubicBezTo>
                    <a:pt x="7072" y="5949"/>
                    <a:pt x="7056" y="5767"/>
                    <a:pt x="7022" y="5589"/>
                  </a:cubicBezTo>
                  <a:close/>
                  <a:moveTo>
                    <a:pt x="6757" y="6621"/>
                  </a:moveTo>
                  <a:cubicBezTo>
                    <a:pt x="6729" y="6786"/>
                    <a:pt x="6687" y="6945"/>
                    <a:pt x="6632" y="7098"/>
                  </a:cubicBezTo>
                  <a:lnTo>
                    <a:pt x="6897" y="7193"/>
                  </a:lnTo>
                  <a:cubicBezTo>
                    <a:pt x="6958" y="7025"/>
                    <a:pt x="7003" y="6847"/>
                    <a:pt x="7033" y="6666"/>
                  </a:cubicBezTo>
                  <a:lnTo>
                    <a:pt x="6757" y="66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2;p31">
              <a:extLst>
                <a:ext uri="{FF2B5EF4-FFF2-40B4-BE49-F238E27FC236}">
                  <a16:creationId xmlns:a16="http://schemas.microsoft.com/office/drawing/2014/main" xmlns="" id="{6AFA31FB-BAAB-21B9-A20A-A9189460461C}"/>
                </a:ext>
              </a:extLst>
            </p:cNvPr>
            <p:cNvSpPr/>
            <p:nvPr/>
          </p:nvSpPr>
          <p:spPr>
            <a:xfrm>
              <a:off x="1468417" y="2737328"/>
              <a:ext cx="43670" cy="76167"/>
            </a:xfrm>
            <a:custGeom>
              <a:avLst/>
              <a:gdLst/>
              <a:ahLst/>
              <a:cxnLst/>
              <a:rect l="l" t="t" r="r" b="b"/>
              <a:pathLst>
                <a:path w="1368" h="2386" extrusionOk="0">
                  <a:moveTo>
                    <a:pt x="796" y="0"/>
                  </a:moveTo>
                  <a:lnTo>
                    <a:pt x="1" y="1359"/>
                  </a:lnTo>
                  <a:lnTo>
                    <a:pt x="1186" y="2385"/>
                  </a:lnTo>
                  <a:lnTo>
                    <a:pt x="1368" y="2171"/>
                  </a:lnTo>
                  <a:lnTo>
                    <a:pt x="358" y="1300"/>
                  </a:lnTo>
                  <a:lnTo>
                    <a:pt x="1039" y="14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" name="Google Shape;1353;p31">
            <a:extLst>
              <a:ext uri="{FF2B5EF4-FFF2-40B4-BE49-F238E27FC236}">
                <a16:creationId xmlns:a16="http://schemas.microsoft.com/office/drawing/2014/main" xmlns="" id="{594B4F28-6391-4BA8-2AD4-6CCF3D353E55}"/>
              </a:ext>
            </a:extLst>
          </p:cNvPr>
          <p:cNvSpPr/>
          <p:nvPr/>
        </p:nvSpPr>
        <p:spPr>
          <a:xfrm>
            <a:off x="-5212003" y="1969922"/>
            <a:ext cx="56694" cy="49065"/>
          </a:xfrm>
          <a:custGeom>
            <a:avLst/>
            <a:gdLst/>
            <a:ahLst/>
            <a:cxnLst/>
            <a:rect l="l" t="t" r="r" b="b"/>
            <a:pathLst>
              <a:path w="1776" h="1537" extrusionOk="0">
                <a:moveTo>
                  <a:pt x="899" y="0"/>
                </a:moveTo>
                <a:cubicBezTo>
                  <a:pt x="418" y="0"/>
                  <a:pt x="0" y="600"/>
                  <a:pt x="213" y="1092"/>
                </a:cubicBezTo>
                <a:cubicBezTo>
                  <a:pt x="329" y="1352"/>
                  <a:pt x="610" y="1536"/>
                  <a:pt x="894" y="1536"/>
                </a:cubicBezTo>
                <a:cubicBezTo>
                  <a:pt x="917" y="1536"/>
                  <a:pt x="941" y="1535"/>
                  <a:pt x="964" y="1533"/>
                </a:cubicBezTo>
                <a:cubicBezTo>
                  <a:pt x="1636" y="1455"/>
                  <a:pt x="1776" y="509"/>
                  <a:pt x="1273" y="132"/>
                </a:cubicBezTo>
                <a:cubicBezTo>
                  <a:pt x="1151" y="40"/>
                  <a:pt x="1023" y="0"/>
                  <a:pt x="8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54;p31">
            <a:extLst>
              <a:ext uri="{FF2B5EF4-FFF2-40B4-BE49-F238E27FC236}">
                <a16:creationId xmlns:a16="http://schemas.microsoft.com/office/drawing/2014/main" xmlns="" id="{44DBF09E-B394-45B3-6AA6-669C85C1D6C8}"/>
              </a:ext>
            </a:extLst>
          </p:cNvPr>
          <p:cNvSpPr/>
          <p:nvPr/>
        </p:nvSpPr>
        <p:spPr>
          <a:xfrm>
            <a:off x="-6182226" y="1684413"/>
            <a:ext cx="37924" cy="32848"/>
          </a:xfrm>
          <a:custGeom>
            <a:avLst/>
            <a:gdLst/>
            <a:ahLst/>
            <a:cxnLst/>
            <a:rect l="l" t="t" r="r" b="b"/>
            <a:pathLst>
              <a:path w="1188" h="1029" extrusionOk="0">
                <a:moveTo>
                  <a:pt x="601" y="0"/>
                </a:moveTo>
                <a:cubicBezTo>
                  <a:pt x="280" y="0"/>
                  <a:pt x="0" y="402"/>
                  <a:pt x="142" y="732"/>
                </a:cubicBezTo>
                <a:cubicBezTo>
                  <a:pt x="218" y="908"/>
                  <a:pt x="400" y="1028"/>
                  <a:pt x="590" y="1028"/>
                </a:cubicBezTo>
                <a:cubicBezTo>
                  <a:pt x="608" y="1028"/>
                  <a:pt x="626" y="1027"/>
                  <a:pt x="644" y="1025"/>
                </a:cubicBezTo>
                <a:cubicBezTo>
                  <a:pt x="1093" y="972"/>
                  <a:pt x="1188" y="341"/>
                  <a:pt x="853" y="90"/>
                </a:cubicBezTo>
                <a:cubicBezTo>
                  <a:pt x="771" y="28"/>
                  <a:pt x="684" y="0"/>
                  <a:pt x="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75;p33">
            <a:extLst>
              <a:ext uri="{FF2B5EF4-FFF2-40B4-BE49-F238E27FC236}">
                <a16:creationId xmlns:a16="http://schemas.microsoft.com/office/drawing/2014/main" xmlns="" id="{C37CBB0E-05A4-A79C-58EF-EE2DCD12D7F7}"/>
              </a:ext>
            </a:extLst>
          </p:cNvPr>
          <p:cNvSpPr txBox="1">
            <a:spLocks/>
          </p:cNvSpPr>
          <p:nvPr/>
        </p:nvSpPr>
        <p:spPr>
          <a:xfrm rot="2960">
            <a:off x="1372121" y="3017010"/>
            <a:ext cx="10452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5000" b="1" i="0" u="none" strike="noStrike" cap="none">
                <a:solidFill>
                  <a:schemeClr val="accent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r>
              <a:rPr lang="en"/>
              <a:t>02</a:t>
            </a:r>
            <a:endParaRPr lang="en" dirty="0"/>
          </a:p>
        </p:txBody>
      </p:sp>
      <p:sp>
        <p:nvSpPr>
          <p:cNvPr id="1362" name="Google Shape;1376;p33">
            <a:extLst>
              <a:ext uri="{FF2B5EF4-FFF2-40B4-BE49-F238E27FC236}">
                <a16:creationId xmlns:a16="http://schemas.microsoft.com/office/drawing/2014/main" xmlns="" id="{151129E3-3B50-F64C-AF63-AADF8C6C1DE3}"/>
              </a:ext>
            </a:extLst>
          </p:cNvPr>
          <p:cNvSpPr txBox="1">
            <a:spLocks/>
          </p:cNvSpPr>
          <p:nvPr/>
        </p:nvSpPr>
        <p:spPr>
          <a:xfrm>
            <a:off x="5847001" y="2559415"/>
            <a:ext cx="29463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randstander"/>
              <a:buNone/>
              <a:defRPr sz="2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randstander"/>
              <a:buNone/>
              <a:defRPr sz="2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randstander"/>
              <a:buNone/>
              <a:defRPr sz="2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randstander"/>
              <a:buNone/>
              <a:defRPr sz="2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randstander"/>
              <a:buNone/>
              <a:defRPr sz="2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randstander"/>
              <a:buNone/>
              <a:defRPr sz="2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randstander"/>
              <a:buNone/>
              <a:defRPr sz="2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randstander"/>
              <a:buNone/>
              <a:defRPr sz="2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randstander"/>
              <a:buNone/>
              <a:defRPr sz="2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r>
              <a:rPr lang="en-US" dirty="0"/>
              <a:t>All / Both / Neither / None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" grpId="0"/>
      <p:bldP spid="1369" grpId="0"/>
      <p:bldP spid="1371" grpId="0"/>
      <p:bldP spid="1372" grpId="0"/>
      <p:bldP spid="1373" grpId="0"/>
      <p:bldP spid="1375" grpId="0"/>
      <p:bldP spid="1376" grpId="0"/>
      <p:bldP spid="1361" grpId="0"/>
      <p:bldP spid="1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75;p31">
            <a:extLst>
              <a:ext uri="{FF2B5EF4-FFF2-40B4-BE49-F238E27FC236}">
                <a16:creationId xmlns:a16="http://schemas.microsoft.com/office/drawing/2014/main" xmlns="" id="{DF3DB0E0-7F75-6F32-0B57-256D8057155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-479">
            <a:off x="-6742280" y="-2172922"/>
            <a:ext cx="772882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3</a:t>
            </a:r>
            <a:endParaRPr dirty="0"/>
          </a:p>
        </p:txBody>
      </p:sp>
      <p:sp>
        <p:nvSpPr>
          <p:cNvPr id="3" name="Google Shape;1276;p31">
            <a:extLst>
              <a:ext uri="{FF2B5EF4-FFF2-40B4-BE49-F238E27FC236}">
                <a16:creationId xmlns:a16="http://schemas.microsoft.com/office/drawing/2014/main" xmlns="" id="{2EFFA1B0-C41B-D9DD-EB3B-4DE4667C0C01}"/>
              </a:ext>
            </a:extLst>
          </p:cNvPr>
          <p:cNvSpPr txBox="1">
            <a:spLocks/>
          </p:cNvSpPr>
          <p:nvPr/>
        </p:nvSpPr>
        <p:spPr>
          <a:xfrm>
            <a:off x="-6965234" y="-679326"/>
            <a:ext cx="5622600" cy="1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5000" b="1" i="0" u="none" strike="noStrike" cap="none">
                <a:solidFill>
                  <a:schemeClr val="accent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algn="l">
              <a:buSzPts val="1100"/>
              <a:buFont typeface="Arial"/>
              <a:buNone/>
            </a:pPr>
            <a:r>
              <a:rPr lang="en-US" dirty="0">
                <a:solidFill>
                  <a:srgbClr val="DD4649"/>
                </a:solidFill>
              </a:rPr>
              <a:t>11</a:t>
            </a:r>
            <a:r>
              <a:rPr lang="en-US" dirty="0"/>
              <a:t> Form, Meaning and Function</a:t>
            </a:r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4" name="Google Shape;1277;p31">
            <a:extLst>
              <a:ext uri="{FF2B5EF4-FFF2-40B4-BE49-F238E27FC236}">
                <a16:creationId xmlns:a16="http://schemas.microsoft.com/office/drawing/2014/main" xmlns="" id="{0BB63B94-56EF-5AB6-9C4A-2A18FC29A61F}"/>
              </a:ext>
            </a:extLst>
          </p:cNvPr>
          <p:cNvGrpSpPr/>
          <p:nvPr/>
        </p:nvGrpSpPr>
        <p:grpSpPr>
          <a:xfrm>
            <a:off x="15655094" y="2375642"/>
            <a:ext cx="2233955" cy="2442391"/>
            <a:chOff x="7645485" y="3798936"/>
            <a:chExt cx="1866762" cy="2040938"/>
          </a:xfrm>
        </p:grpSpPr>
        <p:sp>
          <p:nvSpPr>
            <p:cNvPr id="5" name="Google Shape;1278;p31">
              <a:extLst>
                <a:ext uri="{FF2B5EF4-FFF2-40B4-BE49-F238E27FC236}">
                  <a16:creationId xmlns:a16="http://schemas.microsoft.com/office/drawing/2014/main" xmlns="" id="{5FA8B81D-2AB9-1C35-1E48-680807328627}"/>
                </a:ext>
              </a:extLst>
            </p:cNvPr>
            <p:cNvSpPr/>
            <p:nvPr/>
          </p:nvSpPr>
          <p:spPr>
            <a:xfrm>
              <a:off x="7645485" y="3798936"/>
              <a:ext cx="1866762" cy="2040938"/>
            </a:xfrm>
            <a:custGeom>
              <a:avLst/>
              <a:gdLst/>
              <a:ahLst/>
              <a:cxnLst/>
              <a:rect l="l" t="t" r="r" b="b"/>
              <a:pathLst>
                <a:path w="37244" h="40719" extrusionOk="0">
                  <a:moveTo>
                    <a:pt x="10685" y="0"/>
                  </a:moveTo>
                  <a:cubicBezTo>
                    <a:pt x="9914" y="0"/>
                    <a:pt x="9206" y="475"/>
                    <a:pt x="8930" y="1221"/>
                  </a:cubicBezTo>
                  <a:cubicBezTo>
                    <a:pt x="5613" y="10182"/>
                    <a:pt x="2754" y="19748"/>
                    <a:pt x="215" y="29747"/>
                  </a:cubicBezTo>
                  <a:cubicBezTo>
                    <a:pt x="0" y="30598"/>
                    <a:pt x="399" y="31488"/>
                    <a:pt x="1180" y="31884"/>
                  </a:cubicBezTo>
                  <a:cubicBezTo>
                    <a:pt x="7513" y="35106"/>
                    <a:pt x="15478" y="37968"/>
                    <a:pt x="24305" y="40638"/>
                  </a:cubicBezTo>
                  <a:cubicBezTo>
                    <a:pt x="24486" y="40692"/>
                    <a:pt x="24669" y="40718"/>
                    <a:pt x="24849" y="40718"/>
                  </a:cubicBezTo>
                  <a:cubicBezTo>
                    <a:pt x="25594" y="40718"/>
                    <a:pt x="26291" y="40274"/>
                    <a:pt x="26592" y="39556"/>
                  </a:cubicBezTo>
                  <a:cubicBezTo>
                    <a:pt x="30303" y="30603"/>
                    <a:pt x="33729" y="20278"/>
                    <a:pt x="36965" y="9033"/>
                  </a:cubicBezTo>
                  <a:cubicBezTo>
                    <a:pt x="37244" y="8067"/>
                    <a:pt x="36708" y="7052"/>
                    <a:pt x="35757" y="6728"/>
                  </a:cubicBezTo>
                  <a:cubicBezTo>
                    <a:pt x="27231" y="3816"/>
                    <a:pt x="18971" y="1525"/>
                    <a:pt x="11048" y="36"/>
                  </a:cubicBezTo>
                  <a:cubicBezTo>
                    <a:pt x="10926" y="12"/>
                    <a:pt x="10805" y="0"/>
                    <a:pt x="10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79;p31">
              <a:extLst>
                <a:ext uri="{FF2B5EF4-FFF2-40B4-BE49-F238E27FC236}">
                  <a16:creationId xmlns:a16="http://schemas.microsoft.com/office/drawing/2014/main" xmlns="" id="{454E7CBB-9FC8-1534-83EE-966288D4027A}"/>
                </a:ext>
              </a:extLst>
            </p:cNvPr>
            <p:cNvSpPr/>
            <p:nvPr/>
          </p:nvSpPr>
          <p:spPr>
            <a:xfrm>
              <a:off x="8234394" y="3874817"/>
              <a:ext cx="1136177" cy="317025"/>
            </a:xfrm>
            <a:custGeom>
              <a:avLst/>
              <a:gdLst/>
              <a:ahLst/>
              <a:cxnLst/>
              <a:rect l="l" t="t" r="r" b="b"/>
              <a:pathLst>
                <a:path w="22668" h="6325" extrusionOk="0">
                  <a:moveTo>
                    <a:pt x="37" y="0"/>
                  </a:moveTo>
                  <a:lnTo>
                    <a:pt x="1" y="184"/>
                  </a:lnTo>
                  <a:cubicBezTo>
                    <a:pt x="308" y="243"/>
                    <a:pt x="614" y="307"/>
                    <a:pt x="921" y="368"/>
                  </a:cubicBezTo>
                  <a:lnTo>
                    <a:pt x="958" y="184"/>
                  </a:lnTo>
                  <a:cubicBezTo>
                    <a:pt x="651" y="123"/>
                    <a:pt x="344" y="59"/>
                    <a:pt x="37" y="0"/>
                  </a:cubicBezTo>
                  <a:close/>
                  <a:moveTo>
                    <a:pt x="1878" y="374"/>
                  </a:moveTo>
                  <a:lnTo>
                    <a:pt x="1839" y="558"/>
                  </a:lnTo>
                  <a:cubicBezTo>
                    <a:pt x="2141" y="619"/>
                    <a:pt x="2450" y="686"/>
                    <a:pt x="2757" y="753"/>
                  </a:cubicBezTo>
                  <a:lnTo>
                    <a:pt x="2793" y="569"/>
                  </a:lnTo>
                  <a:cubicBezTo>
                    <a:pt x="2486" y="502"/>
                    <a:pt x="2185" y="438"/>
                    <a:pt x="1878" y="374"/>
                  </a:cubicBezTo>
                  <a:close/>
                  <a:moveTo>
                    <a:pt x="3714" y="773"/>
                  </a:moveTo>
                  <a:lnTo>
                    <a:pt x="3672" y="954"/>
                  </a:lnTo>
                  <a:cubicBezTo>
                    <a:pt x="3976" y="1024"/>
                    <a:pt x="4280" y="1094"/>
                    <a:pt x="4587" y="1163"/>
                  </a:cubicBezTo>
                  <a:lnTo>
                    <a:pt x="4632" y="982"/>
                  </a:lnTo>
                  <a:cubicBezTo>
                    <a:pt x="4325" y="910"/>
                    <a:pt x="4018" y="843"/>
                    <a:pt x="3714" y="773"/>
                  </a:cubicBezTo>
                  <a:close/>
                  <a:moveTo>
                    <a:pt x="5541" y="1197"/>
                  </a:moveTo>
                  <a:lnTo>
                    <a:pt x="5499" y="1378"/>
                  </a:lnTo>
                  <a:cubicBezTo>
                    <a:pt x="5803" y="1451"/>
                    <a:pt x="6108" y="1523"/>
                    <a:pt x="6414" y="1596"/>
                  </a:cubicBezTo>
                  <a:lnTo>
                    <a:pt x="6456" y="1415"/>
                  </a:lnTo>
                  <a:cubicBezTo>
                    <a:pt x="6149" y="1339"/>
                    <a:pt x="5845" y="1269"/>
                    <a:pt x="5541" y="1197"/>
                  </a:cubicBezTo>
                  <a:close/>
                  <a:moveTo>
                    <a:pt x="7369" y="1638"/>
                  </a:moveTo>
                  <a:lnTo>
                    <a:pt x="7324" y="1819"/>
                  </a:lnTo>
                  <a:cubicBezTo>
                    <a:pt x="7628" y="1894"/>
                    <a:pt x="7932" y="1970"/>
                    <a:pt x="8233" y="2048"/>
                  </a:cubicBezTo>
                  <a:lnTo>
                    <a:pt x="8281" y="1869"/>
                  </a:lnTo>
                  <a:cubicBezTo>
                    <a:pt x="7977" y="1788"/>
                    <a:pt x="7673" y="1716"/>
                    <a:pt x="7369" y="1638"/>
                  </a:cubicBezTo>
                  <a:close/>
                  <a:moveTo>
                    <a:pt x="9190" y="2098"/>
                  </a:moveTo>
                  <a:lnTo>
                    <a:pt x="9146" y="2279"/>
                  </a:lnTo>
                  <a:cubicBezTo>
                    <a:pt x="9444" y="2360"/>
                    <a:pt x="9748" y="2441"/>
                    <a:pt x="10052" y="2522"/>
                  </a:cubicBezTo>
                  <a:lnTo>
                    <a:pt x="10097" y="2341"/>
                  </a:lnTo>
                  <a:cubicBezTo>
                    <a:pt x="9793" y="2257"/>
                    <a:pt x="9494" y="2179"/>
                    <a:pt x="9190" y="2098"/>
                  </a:cubicBezTo>
                  <a:close/>
                  <a:moveTo>
                    <a:pt x="11004" y="2583"/>
                  </a:moveTo>
                  <a:lnTo>
                    <a:pt x="10953" y="2765"/>
                  </a:lnTo>
                  <a:cubicBezTo>
                    <a:pt x="11255" y="2846"/>
                    <a:pt x="11553" y="2929"/>
                    <a:pt x="11857" y="3013"/>
                  </a:cubicBezTo>
                  <a:lnTo>
                    <a:pt x="11910" y="2832"/>
                  </a:lnTo>
                  <a:cubicBezTo>
                    <a:pt x="11606" y="2748"/>
                    <a:pt x="11302" y="2667"/>
                    <a:pt x="11004" y="2583"/>
                  </a:cubicBezTo>
                  <a:close/>
                  <a:moveTo>
                    <a:pt x="12809" y="3083"/>
                  </a:moveTo>
                  <a:lnTo>
                    <a:pt x="12761" y="3264"/>
                  </a:lnTo>
                  <a:cubicBezTo>
                    <a:pt x="13060" y="3351"/>
                    <a:pt x="13361" y="3434"/>
                    <a:pt x="13665" y="3521"/>
                  </a:cubicBezTo>
                  <a:lnTo>
                    <a:pt x="13713" y="3339"/>
                  </a:lnTo>
                  <a:cubicBezTo>
                    <a:pt x="13414" y="3253"/>
                    <a:pt x="13110" y="3167"/>
                    <a:pt x="12809" y="3083"/>
                  </a:cubicBezTo>
                  <a:close/>
                  <a:moveTo>
                    <a:pt x="14616" y="3604"/>
                  </a:moveTo>
                  <a:lnTo>
                    <a:pt x="14563" y="3786"/>
                  </a:lnTo>
                  <a:cubicBezTo>
                    <a:pt x="14865" y="3875"/>
                    <a:pt x="15163" y="3962"/>
                    <a:pt x="15465" y="4051"/>
                  </a:cubicBezTo>
                  <a:lnTo>
                    <a:pt x="15515" y="3870"/>
                  </a:lnTo>
                  <a:cubicBezTo>
                    <a:pt x="15216" y="3780"/>
                    <a:pt x="14915" y="3694"/>
                    <a:pt x="14616" y="3604"/>
                  </a:cubicBezTo>
                  <a:close/>
                  <a:moveTo>
                    <a:pt x="16416" y="4143"/>
                  </a:moveTo>
                  <a:lnTo>
                    <a:pt x="16363" y="4321"/>
                  </a:lnTo>
                  <a:cubicBezTo>
                    <a:pt x="16659" y="4411"/>
                    <a:pt x="16960" y="4506"/>
                    <a:pt x="17258" y="4595"/>
                  </a:cubicBezTo>
                  <a:lnTo>
                    <a:pt x="17314" y="4419"/>
                  </a:lnTo>
                  <a:cubicBezTo>
                    <a:pt x="17016" y="4324"/>
                    <a:pt x="16714" y="4232"/>
                    <a:pt x="16416" y="4143"/>
                  </a:cubicBezTo>
                  <a:close/>
                  <a:moveTo>
                    <a:pt x="18207" y="4698"/>
                  </a:moveTo>
                  <a:lnTo>
                    <a:pt x="18151" y="4874"/>
                  </a:lnTo>
                  <a:cubicBezTo>
                    <a:pt x="18452" y="4969"/>
                    <a:pt x="18748" y="5064"/>
                    <a:pt x="19049" y="5158"/>
                  </a:cubicBezTo>
                  <a:lnTo>
                    <a:pt x="19105" y="4980"/>
                  </a:lnTo>
                  <a:cubicBezTo>
                    <a:pt x="18804" y="4885"/>
                    <a:pt x="18508" y="4790"/>
                    <a:pt x="18207" y="4698"/>
                  </a:cubicBezTo>
                  <a:close/>
                  <a:moveTo>
                    <a:pt x="19992" y="5264"/>
                  </a:moveTo>
                  <a:lnTo>
                    <a:pt x="19937" y="5443"/>
                  </a:lnTo>
                  <a:cubicBezTo>
                    <a:pt x="20235" y="5538"/>
                    <a:pt x="20531" y="5635"/>
                    <a:pt x="20829" y="5733"/>
                  </a:cubicBezTo>
                  <a:lnTo>
                    <a:pt x="20885" y="5555"/>
                  </a:lnTo>
                  <a:cubicBezTo>
                    <a:pt x="20587" y="5457"/>
                    <a:pt x="20291" y="5359"/>
                    <a:pt x="19992" y="5264"/>
                  </a:cubicBezTo>
                  <a:close/>
                  <a:moveTo>
                    <a:pt x="21778" y="5850"/>
                  </a:moveTo>
                  <a:lnTo>
                    <a:pt x="21719" y="6029"/>
                  </a:lnTo>
                  <a:cubicBezTo>
                    <a:pt x="22015" y="6126"/>
                    <a:pt x="22313" y="6224"/>
                    <a:pt x="22609" y="6325"/>
                  </a:cubicBezTo>
                  <a:lnTo>
                    <a:pt x="22668" y="6152"/>
                  </a:lnTo>
                  <a:cubicBezTo>
                    <a:pt x="22372" y="6051"/>
                    <a:pt x="22076" y="5948"/>
                    <a:pt x="21778" y="5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80;p31">
              <a:extLst>
                <a:ext uri="{FF2B5EF4-FFF2-40B4-BE49-F238E27FC236}">
                  <a16:creationId xmlns:a16="http://schemas.microsoft.com/office/drawing/2014/main" xmlns="" id="{432069BC-324F-CC56-40EE-6D2FA5DB7D79}"/>
                </a:ext>
              </a:extLst>
            </p:cNvPr>
            <p:cNvSpPr/>
            <p:nvPr/>
          </p:nvSpPr>
          <p:spPr>
            <a:xfrm>
              <a:off x="9412412" y="4198091"/>
              <a:ext cx="29422" cy="35687"/>
            </a:xfrm>
            <a:custGeom>
              <a:avLst/>
              <a:gdLst/>
              <a:ahLst/>
              <a:cxnLst/>
              <a:rect l="l" t="t" r="r" b="b"/>
              <a:pathLst>
                <a:path w="587" h="712" extrusionOk="0">
                  <a:moveTo>
                    <a:pt x="59" y="0"/>
                  </a:moveTo>
                  <a:lnTo>
                    <a:pt x="1" y="179"/>
                  </a:lnTo>
                  <a:lnTo>
                    <a:pt x="361" y="299"/>
                  </a:lnTo>
                  <a:lnTo>
                    <a:pt x="252" y="661"/>
                  </a:lnTo>
                  <a:lnTo>
                    <a:pt x="433" y="711"/>
                  </a:lnTo>
                  <a:lnTo>
                    <a:pt x="587" y="17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81;p31">
              <a:extLst>
                <a:ext uri="{FF2B5EF4-FFF2-40B4-BE49-F238E27FC236}">
                  <a16:creationId xmlns:a16="http://schemas.microsoft.com/office/drawing/2014/main" xmlns="" id="{BAC96966-7992-BC78-B68B-12EC90B1DD80}"/>
                </a:ext>
              </a:extLst>
            </p:cNvPr>
            <p:cNvSpPr/>
            <p:nvPr/>
          </p:nvSpPr>
          <p:spPr>
            <a:xfrm>
              <a:off x="8926549" y="4275275"/>
              <a:ext cx="494759" cy="1436110"/>
            </a:xfrm>
            <a:custGeom>
              <a:avLst/>
              <a:gdLst/>
              <a:ahLst/>
              <a:cxnLst/>
              <a:rect l="l" t="t" r="r" b="b"/>
              <a:pathLst>
                <a:path w="9871" h="28652" extrusionOk="0">
                  <a:moveTo>
                    <a:pt x="9689" y="0"/>
                  </a:moveTo>
                  <a:lnTo>
                    <a:pt x="9432" y="879"/>
                  </a:lnTo>
                  <a:lnTo>
                    <a:pt x="9614" y="929"/>
                  </a:lnTo>
                  <a:lnTo>
                    <a:pt x="9870" y="50"/>
                  </a:lnTo>
                  <a:lnTo>
                    <a:pt x="9689" y="0"/>
                  </a:lnTo>
                  <a:close/>
                  <a:moveTo>
                    <a:pt x="9176" y="1760"/>
                  </a:moveTo>
                  <a:cubicBezTo>
                    <a:pt x="9089" y="2053"/>
                    <a:pt x="9006" y="2346"/>
                    <a:pt x="8916" y="2636"/>
                  </a:cubicBezTo>
                  <a:lnTo>
                    <a:pt x="9098" y="2687"/>
                  </a:lnTo>
                  <a:cubicBezTo>
                    <a:pt x="9187" y="2394"/>
                    <a:pt x="9273" y="2106"/>
                    <a:pt x="9357" y="1813"/>
                  </a:cubicBezTo>
                  <a:lnTo>
                    <a:pt x="9176" y="1760"/>
                  </a:lnTo>
                  <a:close/>
                  <a:moveTo>
                    <a:pt x="8660" y="3515"/>
                  </a:moveTo>
                  <a:cubicBezTo>
                    <a:pt x="8573" y="3808"/>
                    <a:pt x="8484" y="4101"/>
                    <a:pt x="8397" y="4388"/>
                  </a:cubicBezTo>
                  <a:lnTo>
                    <a:pt x="8576" y="4441"/>
                  </a:lnTo>
                  <a:cubicBezTo>
                    <a:pt x="8663" y="4148"/>
                    <a:pt x="8749" y="3858"/>
                    <a:pt x="8841" y="3565"/>
                  </a:cubicBezTo>
                  <a:lnTo>
                    <a:pt x="8660" y="3515"/>
                  </a:lnTo>
                  <a:close/>
                  <a:moveTo>
                    <a:pt x="8132" y="5264"/>
                  </a:moveTo>
                  <a:cubicBezTo>
                    <a:pt x="8043" y="5557"/>
                    <a:pt x="7954" y="5850"/>
                    <a:pt x="7865" y="6140"/>
                  </a:cubicBezTo>
                  <a:lnTo>
                    <a:pt x="8043" y="6193"/>
                  </a:lnTo>
                  <a:cubicBezTo>
                    <a:pt x="8132" y="5903"/>
                    <a:pt x="8219" y="5610"/>
                    <a:pt x="8311" y="5317"/>
                  </a:cubicBezTo>
                  <a:lnTo>
                    <a:pt x="8132" y="5264"/>
                  </a:lnTo>
                  <a:close/>
                  <a:moveTo>
                    <a:pt x="7597" y="7016"/>
                  </a:moveTo>
                  <a:cubicBezTo>
                    <a:pt x="7505" y="7309"/>
                    <a:pt x="7415" y="7597"/>
                    <a:pt x="7323" y="7887"/>
                  </a:cubicBezTo>
                  <a:lnTo>
                    <a:pt x="7502" y="7943"/>
                  </a:lnTo>
                  <a:cubicBezTo>
                    <a:pt x="7591" y="7652"/>
                    <a:pt x="7683" y="7359"/>
                    <a:pt x="7773" y="7072"/>
                  </a:cubicBezTo>
                  <a:lnTo>
                    <a:pt x="7597" y="7016"/>
                  </a:lnTo>
                  <a:close/>
                  <a:moveTo>
                    <a:pt x="7053" y="8763"/>
                  </a:moveTo>
                  <a:cubicBezTo>
                    <a:pt x="6961" y="9056"/>
                    <a:pt x="6866" y="9346"/>
                    <a:pt x="6777" y="9633"/>
                  </a:cubicBezTo>
                  <a:lnTo>
                    <a:pt x="6955" y="9689"/>
                  </a:lnTo>
                  <a:cubicBezTo>
                    <a:pt x="7044" y="9402"/>
                    <a:pt x="7136" y="9109"/>
                    <a:pt x="7229" y="8819"/>
                  </a:cubicBezTo>
                  <a:lnTo>
                    <a:pt x="7053" y="8763"/>
                  </a:lnTo>
                  <a:close/>
                  <a:moveTo>
                    <a:pt x="6498" y="10506"/>
                  </a:moveTo>
                  <a:cubicBezTo>
                    <a:pt x="6406" y="10799"/>
                    <a:pt x="6314" y="11089"/>
                    <a:pt x="6219" y="11377"/>
                  </a:cubicBezTo>
                  <a:lnTo>
                    <a:pt x="6397" y="11433"/>
                  </a:lnTo>
                  <a:cubicBezTo>
                    <a:pt x="6486" y="11145"/>
                    <a:pt x="6581" y="10855"/>
                    <a:pt x="6676" y="10562"/>
                  </a:cubicBezTo>
                  <a:lnTo>
                    <a:pt x="6498" y="10506"/>
                  </a:lnTo>
                  <a:close/>
                  <a:moveTo>
                    <a:pt x="5931" y="12250"/>
                  </a:moveTo>
                  <a:cubicBezTo>
                    <a:pt x="5836" y="12540"/>
                    <a:pt x="5739" y="12827"/>
                    <a:pt x="5647" y="13118"/>
                  </a:cubicBezTo>
                  <a:lnTo>
                    <a:pt x="5825" y="13173"/>
                  </a:lnTo>
                  <a:cubicBezTo>
                    <a:pt x="5923" y="12883"/>
                    <a:pt x="6015" y="12596"/>
                    <a:pt x="6110" y="12306"/>
                  </a:cubicBezTo>
                  <a:lnTo>
                    <a:pt x="5931" y="12250"/>
                  </a:lnTo>
                  <a:close/>
                  <a:moveTo>
                    <a:pt x="5359" y="13982"/>
                  </a:moveTo>
                  <a:cubicBezTo>
                    <a:pt x="5267" y="14275"/>
                    <a:pt x="5170" y="14565"/>
                    <a:pt x="5072" y="14850"/>
                  </a:cubicBezTo>
                  <a:lnTo>
                    <a:pt x="5245" y="14911"/>
                  </a:lnTo>
                  <a:cubicBezTo>
                    <a:pt x="5343" y="14624"/>
                    <a:pt x="5440" y="14334"/>
                    <a:pt x="5538" y="14041"/>
                  </a:cubicBezTo>
                  <a:lnTo>
                    <a:pt x="5359" y="13982"/>
                  </a:lnTo>
                  <a:close/>
                  <a:moveTo>
                    <a:pt x="4779" y="15715"/>
                  </a:moveTo>
                  <a:cubicBezTo>
                    <a:pt x="4681" y="16005"/>
                    <a:pt x="4578" y="16295"/>
                    <a:pt x="4481" y="16580"/>
                  </a:cubicBezTo>
                  <a:lnTo>
                    <a:pt x="4656" y="16644"/>
                  </a:lnTo>
                  <a:cubicBezTo>
                    <a:pt x="4757" y="16357"/>
                    <a:pt x="4854" y="16069"/>
                    <a:pt x="4952" y="15773"/>
                  </a:cubicBezTo>
                  <a:lnTo>
                    <a:pt x="4779" y="15715"/>
                  </a:lnTo>
                  <a:close/>
                  <a:moveTo>
                    <a:pt x="4185" y="17445"/>
                  </a:moveTo>
                  <a:cubicBezTo>
                    <a:pt x="4084" y="17735"/>
                    <a:pt x="3984" y="18025"/>
                    <a:pt x="3881" y="18309"/>
                  </a:cubicBezTo>
                  <a:lnTo>
                    <a:pt x="4057" y="18374"/>
                  </a:lnTo>
                  <a:cubicBezTo>
                    <a:pt x="4157" y="18086"/>
                    <a:pt x="4257" y="17799"/>
                    <a:pt x="4361" y="17509"/>
                  </a:cubicBezTo>
                  <a:lnTo>
                    <a:pt x="4185" y="17445"/>
                  </a:lnTo>
                  <a:close/>
                  <a:moveTo>
                    <a:pt x="3580" y="19174"/>
                  </a:moveTo>
                  <a:cubicBezTo>
                    <a:pt x="3476" y="19464"/>
                    <a:pt x="3373" y="19752"/>
                    <a:pt x="3273" y="20036"/>
                  </a:cubicBezTo>
                  <a:lnTo>
                    <a:pt x="3446" y="20100"/>
                  </a:lnTo>
                  <a:cubicBezTo>
                    <a:pt x="3546" y="19813"/>
                    <a:pt x="3649" y="19529"/>
                    <a:pt x="3752" y="19238"/>
                  </a:cubicBezTo>
                  <a:lnTo>
                    <a:pt x="3580" y="19174"/>
                  </a:lnTo>
                  <a:close/>
                  <a:moveTo>
                    <a:pt x="2957" y="20895"/>
                  </a:moveTo>
                  <a:lnTo>
                    <a:pt x="2645" y="21752"/>
                  </a:lnTo>
                  <a:lnTo>
                    <a:pt x="2818" y="21819"/>
                  </a:lnTo>
                  <a:cubicBezTo>
                    <a:pt x="2924" y="21537"/>
                    <a:pt x="3027" y="21250"/>
                    <a:pt x="3133" y="20960"/>
                  </a:cubicBezTo>
                  <a:lnTo>
                    <a:pt x="2957" y="20895"/>
                  </a:lnTo>
                  <a:close/>
                  <a:moveTo>
                    <a:pt x="2327" y="22614"/>
                  </a:moveTo>
                  <a:cubicBezTo>
                    <a:pt x="2218" y="22904"/>
                    <a:pt x="2115" y="23189"/>
                    <a:pt x="2006" y="23470"/>
                  </a:cubicBezTo>
                  <a:lnTo>
                    <a:pt x="2179" y="23537"/>
                  </a:lnTo>
                  <a:cubicBezTo>
                    <a:pt x="2285" y="23256"/>
                    <a:pt x="2394" y="22966"/>
                    <a:pt x="2500" y="22681"/>
                  </a:cubicBezTo>
                  <a:lnTo>
                    <a:pt x="2327" y="22614"/>
                  </a:lnTo>
                  <a:close/>
                  <a:moveTo>
                    <a:pt x="1677" y="24321"/>
                  </a:moveTo>
                  <a:cubicBezTo>
                    <a:pt x="1571" y="24609"/>
                    <a:pt x="1459" y="24893"/>
                    <a:pt x="1350" y="25178"/>
                  </a:cubicBezTo>
                  <a:lnTo>
                    <a:pt x="1523" y="25248"/>
                  </a:lnTo>
                  <a:cubicBezTo>
                    <a:pt x="1635" y="24963"/>
                    <a:pt x="1744" y="24678"/>
                    <a:pt x="1853" y="24388"/>
                  </a:cubicBezTo>
                  <a:lnTo>
                    <a:pt x="1677" y="24321"/>
                  </a:lnTo>
                  <a:close/>
                  <a:moveTo>
                    <a:pt x="1018" y="26031"/>
                  </a:moveTo>
                  <a:cubicBezTo>
                    <a:pt x="907" y="26316"/>
                    <a:pt x="795" y="26601"/>
                    <a:pt x="684" y="26882"/>
                  </a:cubicBezTo>
                  <a:lnTo>
                    <a:pt x="859" y="26952"/>
                  </a:lnTo>
                  <a:cubicBezTo>
                    <a:pt x="971" y="26670"/>
                    <a:pt x="1083" y="26386"/>
                    <a:pt x="1194" y="26101"/>
                  </a:cubicBezTo>
                  <a:lnTo>
                    <a:pt x="1018" y="26031"/>
                  </a:lnTo>
                  <a:close/>
                  <a:moveTo>
                    <a:pt x="343" y="27733"/>
                  </a:moveTo>
                  <a:cubicBezTo>
                    <a:pt x="232" y="28015"/>
                    <a:pt x="115" y="28302"/>
                    <a:pt x="0" y="28581"/>
                  </a:cubicBezTo>
                  <a:lnTo>
                    <a:pt x="170" y="28651"/>
                  </a:lnTo>
                  <a:cubicBezTo>
                    <a:pt x="288" y="28372"/>
                    <a:pt x="402" y="28088"/>
                    <a:pt x="514" y="27803"/>
                  </a:cubicBezTo>
                  <a:lnTo>
                    <a:pt x="343" y="277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82;p31">
              <a:extLst>
                <a:ext uri="{FF2B5EF4-FFF2-40B4-BE49-F238E27FC236}">
                  <a16:creationId xmlns:a16="http://schemas.microsoft.com/office/drawing/2014/main" xmlns="" id="{6A5FA431-A826-4BA2-7E03-F4DD0DF26607}"/>
                </a:ext>
              </a:extLst>
            </p:cNvPr>
            <p:cNvSpPr/>
            <p:nvPr/>
          </p:nvSpPr>
          <p:spPr>
            <a:xfrm>
              <a:off x="8880790" y="5750103"/>
              <a:ext cx="36840" cy="29272"/>
            </a:xfrm>
            <a:custGeom>
              <a:avLst/>
              <a:gdLst/>
              <a:ahLst/>
              <a:cxnLst/>
              <a:rect l="l" t="t" r="r" b="b"/>
              <a:pathLst>
                <a:path w="735" h="584" extrusionOk="0">
                  <a:moveTo>
                    <a:pt x="564" y="1"/>
                  </a:moveTo>
                  <a:lnTo>
                    <a:pt x="419" y="358"/>
                  </a:lnTo>
                  <a:lnTo>
                    <a:pt x="57" y="246"/>
                  </a:lnTo>
                  <a:lnTo>
                    <a:pt x="1" y="422"/>
                  </a:lnTo>
                  <a:lnTo>
                    <a:pt x="531" y="584"/>
                  </a:lnTo>
                  <a:lnTo>
                    <a:pt x="735" y="73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83;p31">
              <a:extLst>
                <a:ext uri="{FF2B5EF4-FFF2-40B4-BE49-F238E27FC236}">
                  <a16:creationId xmlns:a16="http://schemas.microsoft.com/office/drawing/2014/main" xmlns="" id="{98042879-8ADC-1960-8197-3B8BCC548221}"/>
                </a:ext>
              </a:extLst>
            </p:cNvPr>
            <p:cNvSpPr/>
            <p:nvPr/>
          </p:nvSpPr>
          <p:spPr>
            <a:xfrm>
              <a:off x="7779857" y="5351750"/>
              <a:ext cx="1060492" cy="406544"/>
            </a:xfrm>
            <a:custGeom>
              <a:avLst/>
              <a:gdLst/>
              <a:ahLst/>
              <a:cxnLst/>
              <a:rect l="l" t="t" r="r" b="b"/>
              <a:pathLst>
                <a:path w="21158" h="8111" extrusionOk="0">
                  <a:moveTo>
                    <a:pt x="84" y="1"/>
                  </a:moveTo>
                  <a:lnTo>
                    <a:pt x="0" y="171"/>
                  </a:lnTo>
                  <a:cubicBezTo>
                    <a:pt x="265" y="302"/>
                    <a:pt x="536" y="430"/>
                    <a:pt x="812" y="564"/>
                  </a:cubicBezTo>
                  <a:lnTo>
                    <a:pt x="893" y="397"/>
                  </a:lnTo>
                  <a:cubicBezTo>
                    <a:pt x="619" y="263"/>
                    <a:pt x="349" y="134"/>
                    <a:pt x="84" y="1"/>
                  </a:cubicBezTo>
                  <a:close/>
                  <a:moveTo>
                    <a:pt x="1707" y="779"/>
                  </a:moveTo>
                  <a:lnTo>
                    <a:pt x="1629" y="946"/>
                  </a:lnTo>
                  <a:cubicBezTo>
                    <a:pt x="1897" y="1072"/>
                    <a:pt x="2173" y="1197"/>
                    <a:pt x="2447" y="1323"/>
                  </a:cubicBezTo>
                  <a:lnTo>
                    <a:pt x="2528" y="1156"/>
                  </a:lnTo>
                  <a:cubicBezTo>
                    <a:pt x="2251" y="1030"/>
                    <a:pt x="1978" y="904"/>
                    <a:pt x="1707" y="779"/>
                  </a:cubicBezTo>
                  <a:close/>
                  <a:moveTo>
                    <a:pt x="3348" y="1518"/>
                  </a:moveTo>
                  <a:lnTo>
                    <a:pt x="3270" y="1691"/>
                  </a:lnTo>
                  <a:cubicBezTo>
                    <a:pt x="3546" y="1808"/>
                    <a:pt x="3822" y="1928"/>
                    <a:pt x="4101" y="2048"/>
                  </a:cubicBezTo>
                  <a:lnTo>
                    <a:pt x="4174" y="1878"/>
                  </a:lnTo>
                  <a:cubicBezTo>
                    <a:pt x="3895" y="1761"/>
                    <a:pt x="3618" y="1641"/>
                    <a:pt x="3348" y="1518"/>
                  </a:cubicBezTo>
                  <a:close/>
                  <a:moveTo>
                    <a:pt x="5008" y="2232"/>
                  </a:moveTo>
                  <a:lnTo>
                    <a:pt x="4935" y="2405"/>
                  </a:lnTo>
                  <a:cubicBezTo>
                    <a:pt x="5209" y="2520"/>
                    <a:pt x="5485" y="2634"/>
                    <a:pt x="5767" y="2751"/>
                  </a:cubicBezTo>
                  <a:lnTo>
                    <a:pt x="5842" y="2578"/>
                  </a:lnTo>
                  <a:cubicBezTo>
                    <a:pt x="5557" y="2464"/>
                    <a:pt x="5284" y="2350"/>
                    <a:pt x="5008" y="2232"/>
                  </a:cubicBezTo>
                  <a:close/>
                  <a:moveTo>
                    <a:pt x="6673" y="2921"/>
                  </a:moveTo>
                  <a:lnTo>
                    <a:pt x="6604" y="3092"/>
                  </a:lnTo>
                  <a:cubicBezTo>
                    <a:pt x="6883" y="3200"/>
                    <a:pt x="7162" y="3312"/>
                    <a:pt x="7446" y="3424"/>
                  </a:cubicBezTo>
                  <a:lnTo>
                    <a:pt x="7510" y="3253"/>
                  </a:lnTo>
                  <a:cubicBezTo>
                    <a:pt x="7228" y="3142"/>
                    <a:pt x="6949" y="3033"/>
                    <a:pt x="6673" y="2921"/>
                  </a:cubicBezTo>
                  <a:close/>
                  <a:moveTo>
                    <a:pt x="8356" y="3574"/>
                  </a:moveTo>
                  <a:lnTo>
                    <a:pt x="8289" y="3747"/>
                  </a:lnTo>
                  <a:cubicBezTo>
                    <a:pt x="8568" y="3856"/>
                    <a:pt x="8849" y="3959"/>
                    <a:pt x="9134" y="4068"/>
                  </a:cubicBezTo>
                  <a:lnTo>
                    <a:pt x="9198" y="3895"/>
                  </a:lnTo>
                  <a:cubicBezTo>
                    <a:pt x="8913" y="3786"/>
                    <a:pt x="8635" y="3680"/>
                    <a:pt x="8356" y="3574"/>
                  </a:cubicBezTo>
                  <a:close/>
                  <a:moveTo>
                    <a:pt x="10043" y="4210"/>
                  </a:moveTo>
                  <a:lnTo>
                    <a:pt x="9976" y="4386"/>
                  </a:lnTo>
                  <a:cubicBezTo>
                    <a:pt x="10255" y="4489"/>
                    <a:pt x="10537" y="4593"/>
                    <a:pt x="10825" y="4696"/>
                  </a:cubicBezTo>
                  <a:lnTo>
                    <a:pt x="10891" y="4523"/>
                  </a:lnTo>
                  <a:cubicBezTo>
                    <a:pt x="10604" y="4417"/>
                    <a:pt x="10322" y="4316"/>
                    <a:pt x="10043" y="4210"/>
                  </a:cubicBezTo>
                  <a:close/>
                  <a:moveTo>
                    <a:pt x="11734" y="4824"/>
                  </a:moveTo>
                  <a:lnTo>
                    <a:pt x="11673" y="5000"/>
                  </a:lnTo>
                  <a:cubicBezTo>
                    <a:pt x="11954" y="5100"/>
                    <a:pt x="12236" y="5201"/>
                    <a:pt x="12523" y="5304"/>
                  </a:cubicBezTo>
                  <a:lnTo>
                    <a:pt x="12585" y="5128"/>
                  </a:lnTo>
                  <a:cubicBezTo>
                    <a:pt x="12300" y="5028"/>
                    <a:pt x="12013" y="4927"/>
                    <a:pt x="11734" y="4824"/>
                  </a:cubicBezTo>
                  <a:close/>
                  <a:moveTo>
                    <a:pt x="13439" y="5424"/>
                  </a:moveTo>
                  <a:lnTo>
                    <a:pt x="13377" y="5600"/>
                  </a:lnTo>
                  <a:cubicBezTo>
                    <a:pt x="13659" y="5697"/>
                    <a:pt x="13946" y="5795"/>
                    <a:pt x="14231" y="5893"/>
                  </a:cubicBezTo>
                  <a:lnTo>
                    <a:pt x="14295" y="5717"/>
                  </a:lnTo>
                  <a:cubicBezTo>
                    <a:pt x="14005" y="5619"/>
                    <a:pt x="13723" y="5522"/>
                    <a:pt x="13439" y="5424"/>
                  </a:cubicBezTo>
                  <a:close/>
                  <a:moveTo>
                    <a:pt x="15146" y="6007"/>
                  </a:moveTo>
                  <a:lnTo>
                    <a:pt x="15085" y="6183"/>
                  </a:lnTo>
                  <a:cubicBezTo>
                    <a:pt x="15372" y="6275"/>
                    <a:pt x="15656" y="6372"/>
                    <a:pt x="15944" y="6467"/>
                  </a:cubicBezTo>
                  <a:lnTo>
                    <a:pt x="16000" y="6294"/>
                  </a:lnTo>
                  <a:cubicBezTo>
                    <a:pt x="15712" y="6199"/>
                    <a:pt x="15428" y="6102"/>
                    <a:pt x="15146" y="6007"/>
                  </a:cubicBezTo>
                  <a:close/>
                  <a:moveTo>
                    <a:pt x="16856" y="6573"/>
                  </a:moveTo>
                  <a:lnTo>
                    <a:pt x="16800" y="6749"/>
                  </a:lnTo>
                  <a:cubicBezTo>
                    <a:pt x="17085" y="6844"/>
                    <a:pt x="17372" y="6936"/>
                    <a:pt x="17660" y="7028"/>
                  </a:cubicBezTo>
                  <a:lnTo>
                    <a:pt x="17715" y="6852"/>
                  </a:lnTo>
                  <a:cubicBezTo>
                    <a:pt x="17425" y="6757"/>
                    <a:pt x="17141" y="6663"/>
                    <a:pt x="16856" y="6573"/>
                  </a:cubicBezTo>
                  <a:close/>
                  <a:moveTo>
                    <a:pt x="18572" y="7126"/>
                  </a:moveTo>
                  <a:lnTo>
                    <a:pt x="18516" y="7304"/>
                  </a:lnTo>
                  <a:cubicBezTo>
                    <a:pt x="18803" y="7396"/>
                    <a:pt x="19088" y="7486"/>
                    <a:pt x="19378" y="7578"/>
                  </a:cubicBezTo>
                  <a:lnTo>
                    <a:pt x="19434" y="7399"/>
                  </a:lnTo>
                  <a:cubicBezTo>
                    <a:pt x="19144" y="7307"/>
                    <a:pt x="18856" y="7218"/>
                    <a:pt x="18572" y="7126"/>
                  </a:cubicBezTo>
                  <a:close/>
                  <a:moveTo>
                    <a:pt x="20296" y="7667"/>
                  </a:moveTo>
                  <a:lnTo>
                    <a:pt x="20240" y="7845"/>
                  </a:lnTo>
                  <a:cubicBezTo>
                    <a:pt x="20525" y="7932"/>
                    <a:pt x="20812" y="8021"/>
                    <a:pt x="21102" y="8110"/>
                  </a:cubicBezTo>
                  <a:lnTo>
                    <a:pt x="21158" y="7932"/>
                  </a:lnTo>
                  <a:cubicBezTo>
                    <a:pt x="20868" y="7840"/>
                    <a:pt x="20580" y="7753"/>
                    <a:pt x="20296" y="7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84;p31">
              <a:extLst>
                <a:ext uri="{FF2B5EF4-FFF2-40B4-BE49-F238E27FC236}">
                  <a16:creationId xmlns:a16="http://schemas.microsoft.com/office/drawing/2014/main" xmlns="" id="{4CD791DD-B5DE-28BA-A166-34461C0CF246}"/>
                </a:ext>
              </a:extLst>
            </p:cNvPr>
            <p:cNvSpPr/>
            <p:nvPr/>
          </p:nvSpPr>
          <p:spPr>
            <a:xfrm>
              <a:off x="7789229" y="3933658"/>
              <a:ext cx="1574398" cy="1767921"/>
            </a:xfrm>
            <a:custGeom>
              <a:avLst/>
              <a:gdLst/>
              <a:ahLst/>
              <a:cxnLst/>
              <a:rect l="l" t="t" r="r" b="b"/>
              <a:pathLst>
                <a:path w="31411" h="35272" extrusionOk="0">
                  <a:moveTo>
                    <a:pt x="8283" y="1"/>
                  </a:moveTo>
                  <a:cubicBezTo>
                    <a:pt x="5292" y="8161"/>
                    <a:pt x="2578" y="17055"/>
                    <a:pt x="0" y="27140"/>
                  </a:cubicBezTo>
                  <a:cubicBezTo>
                    <a:pt x="5409" y="29835"/>
                    <a:pt x="12479" y="32499"/>
                    <a:pt x="21571" y="35272"/>
                  </a:cubicBezTo>
                  <a:cubicBezTo>
                    <a:pt x="24879" y="27201"/>
                    <a:pt x="28104" y="17702"/>
                    <a:pt x="31410" y="6272"/>
                  </a:cubicBezTo>
                  <a:cubicBezTo>
                    <a:pt x="23141" y="3471"/>
                    <a:pt x="15369" y="1368"/>
                    <a:pt x="8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85;p31">
              <a:extLst>
                <a:ext uri="{FF2B5EF4-FFF2-40B4-BE49-F238E27FC236}">
                  <a16:creationId xmlns:a16="http://schemas.microsoft.com/office/drawing/2014/main" xmlns="" id="{F657151D-A00B-9870-EF56-1F86F6EF0F62}"/>
                </a:ext>
              </a:extLst>
            </p:cNvPr>
            <p:cNvSpPr/>
            <p:nvPr/>
          </p:nvSpPr>
          <p:spPr>
            <a:xfrm>
              <a:off x="8887957" y="4193730"/>
              <a:ext cx="371558" cy="338427"/>
            </a:xfrm>
            <a:custGeom>
              <a:avLst/>
              <a:gdLst/>
              <a:ahLst/>
              <a:cxnLst/>
              <a:rect l="l" t="t" r="r" b="b"/>
              <a:pathLst>
                <a:path w="7413" h="6752" extrusionOk="0">
                  <a:moveTo>
                    <a:pt x="3706" y="1"/>
                  </a:moveTo>
                  <a:cubicBezTo>
                    <a:pt x="2842" y="1"/>
                    <a:pt x="1978" y="330"/>
                    <a:pt x="1320" y="988"/>
                  </a:cubicBezTo>
                  <a:cubicBezTo>
                    <a:pt x="0" y="2308"/>
                    <a:pt x="0" y="4445"/>
                    <a:pt x="1320" y="5764"/>
                  </a:cubicBezTo>
                  <a:cubicBezTo>
                    <a:pt x="1978" y="6423"/>
                    <a:pt x="2842" y="6752"/>
                    <a:pt x="3706" y="6752"/>
                  </a:cubicBezTo>
                  <a:cubicBezTo>
                    <a:pt x="4571" y="6752"/>
                    <a:pt x="5435" y="6423"/>
                    <a:pt x="6093" y="5764"/>
                  </a:cubicBezTo>
                  <a:cubicBezTo>
                    <a:pt x="7413" y="4445"/>
                    <a:pt x="7413" y="2308"/>
                    <a:pt x="6093" y="988"/>
                  </a:cubicBezTo>
                  <a:cubicBezTo>
                    <a:pt x="5435" y="330"/>
                    <a:pt x="4571" y="1"/>
                    <a:pt x="3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86;p31">
              <a:extLst>
                <a:ext uri="{FF2B5EF4-FFF2-40B4-BE49-F238E27FC236}">
                  <a16:creationId xmlns:a16="http://schemas.microsoft.com/office/drawing/2014/main" xmlns="" id="{E2AA2932-DCD4-5E4A-443B-166B0530BEE0}"/>
                </a:ext>
              </a:extLst>
            </p:cNvPr>
            <p:cNvSpPr/>
            <p:nvPr/>
          </p:nvSpPr>
          <p:spPr>
            <a:xfrm>
              <a:off x="8875477" y="4168420"/>
              <a:ext cx="399276" cy="400930"/>
            </a:xfrm>
            <a:custGeom>
              <a:avLst/>
              <a:gdLst/>
              <a:ahLst/>
              <a:cxnLst/>
              <a:rect l="l" t="t" r="r" b="b"/>
              <a:pathLst>
                <a:path w="7966" h="7999" extrusionOk="0">
                  <a:moveTo>
                    <a:pt x="3112" y="1"/>
                  </a:moveTo>
                  <a:lnTo>
                    <a:pt x="2216" y="308"/>
                  </a:lnTo>
                  <a:lnTo>
                    <a:pt x="3385" y="3714"/>
                  </a:lnTo>
                  <a:lnTo>
                    <a:pt x="1" y="4944"/>
                  </a:lnTo>
                  <a:lnTo>
                    <a:pt x="325" y="5834"/>
                  </a:lnTo>
                  <a:lnTo>
                    <a:pt x="3695" y="4609"/>
                  </a:lnTo>
                  <a:lnTo>
                    <a:pt x="4855" y="7999"/>
                  </a:lnTo>
                  <a:lnTo>
                    <a:pt x="5756" y="7692"/>
                  </a:lnTo>
                  <a:lnTo>
                    <a:pt x="4585" y="4286"/>
                  </a:lnTo>
                  <a:lnTo>
                    <a:pt x="7966" y="3055"/>
                  </a:lnTo>
                  <a:lnTo>
                    <a:pt x="7645" y="2166"/>
                  </a:lnTo>
                  <a:lnTo>
                    <a:pt x="4278" y="3390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87;p31">
              <a:extLst>
                <a:ext uri="{FF2B5EF4-FFF2-40B4-BE49-F238E27FC236}">
                  <a16:creationId xmlns:a16="http://schemas.microsoft.com/office/drawing/2014/main" xmlns="" id="{66BB3027-F305-948F-9613-15BC213CD635}"/>
                </a:ext>
              </a:extLst>
            </p:cNvPr>
            <p:cNvSpPr/>
            <p:nvPr/>
          </p:nvSpPr>
          <p:spPr>
            <a:xfrm>
              <a:off x="8888208" y="4181150"/>
              <a:ext cx="373814" cy="375518"/>
            </a:xfrm>
            <a:custGeom>
              <a:avLst/>
              <a:gdLst/>
              <a:ahLst/>
              <a:cxnLst/>
              <a:rect l="l" t="t" r="r" b="b"/>
              <a:pathLst>
                <a:path w="7458" h="7492" extrusionOk="0">
                  <a:moveTo>
                    <a:pt x="2732" y="1"/>
                  </a:moveTo>
                  <a:lnTo>
                    <a:pt x="2216" y="179"/>
                  </a:lnTo>
                  <a:lnTo>
                    <a:pt x="3385" y="3583"/>
                  </a:lnTo>
                  <a:lnTo>
                    <a:pt x="1" y="4810"/>
                  </a:lnTo>
                  <a:lnTo>
                    <a:pt x="191" y="5326"/>
                  </a:lnTo>
                  <a:lnTo>
                    <a:pt x="3563" y="4099"/>
                  </a:lnTo>
                  <a:lnTo>
                    <a:pt x="4727" y="7491"/>
                  </a:lnTo>
                  <a:lnTo>
                    <a:pt x="5246" y="7313"/>
                  </a:lnTo>
                  <a:lnTo>
                    <a:pt x="4074" y="3909"/>
                  </a:lnTo>
                  <a:lnTo>
                    <a:pt x="7458" y="2681"/>
                  </a:lnTo>
                  <a:lnTo>
                    <a:pt x="7274" y="2165"/>
                  </a:lnTo>
                  <a:lnTo>
                    <a:pt x="3898" y="3393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88;p31">
              <a:extLst>
                <a:ext uri="{FF2B5EF4-FFF2-40B4-BE49-F238E27FC236}">
                  <a16:creationId xmlns:a16="http://schemas.microsoft.com/office/drawing/2014/main" xmlns="" id="{3BEFEC78-E81D-5C3A-2E57-52F2237A7E23}"/>
                </a:ext>
              </a:extLst>
            </p:cNvPr>
            <p:cNvSpPr/>
            <p:nvPr/>
          </p:nvSpPr>
          <p:spPr>
            <a:xfrm>
              <a:off x="8899835" y="4215532"/>
              <a:ext cx="356070" cy="307953"/>
            </a:xfrm>
            <a:custGeom>
              <a:avLst/>
              <a:gdLst/>
              <a:ahLst/>
              <a:cxnLst/>
              <a:rect l="l" t="t" r="r" b="b"/>
              <a:pathLst>
                <a:path w="7104" h="6144" extrusionOk="0">
                  <a:moveTo>
                    <a:pt x="3878" y="1"/>
                  </a:moveTo>
                  <a:lnTo>
                    <a:pt x="3153" y="1610"/>
                  </a:lnTo>
                  <a:lnTo>
                    <a:pt x="770" y="550"/>
                  </a:lnTo>
                  <a:lnTo>
                    <a:pt x="0" y="2280"/>
                  </a:lnTo>
                  <a:lnTo>
                    <a:pt x="2377" y="3335"/>
                  </a:lnTo>
                  <a:lnTo>
                    <a:pt x="1465" y="5366"/>
                  </a:lnTo>
                  <a:lnTo>
                    <a:pt x="3192" y="6144"/>
                  </a:lnTo>
                  <a:lnTo>
                    <a:pt x="4107" y="4107"/>
                  </a:lnTo>
                  <a:lnTo>
                    <a:pt x="6333" y="5098"/>
                  </a:lnTo>
                  <a:lnTo>
                    <a:pt x="7103" y="3368"/>
                  </a:lnTo>
                  <a:lnTo>
                    <a:pt x="4882" y="2380"/>
                  </a:lnTo>
                  <a:lnTo>
                    <a:pt x="5605" y="776"/>
                  </a:lnTo>
                  <a:lnTo>
                    <a:pt x="38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89;p31">
              <a:extLst>
                <a:ext uri="{FF2B5EF4-FFF2-40B4-BE49-F238E27FC236}">
                  <a16:creationId xmlns:a16="http://schemas.microsoft.com/office/drawing/2014/main" xmlns="" id="{A0D781E4-0D5B-F58D-4F7E-622292A116EC}"/>
                </a:ext>
              </a:extLst>
            </p:cNvPr>
            <p:cNvSpPr/>
            <p:nvPr/>
          </p:nvSpPr>
          <p:spPr>
            <a:xfrm>
              <a:off x="8922339" y="4237936"/>
              <a:ext cx="311010" cy="262893"/>
            </a:xfrm>
            <a:custGeom>
              <a:avLst/>
              <a:gdLst/>
              <a:ahLst/>
              <a:cxnLst/>
              <a:rect l="l" t="t" r="r" b="b"/>
              <a:pathLst>
                <a:path w="6205" h="5245" extrusionOk="0">
                  <a:moveTo>
                    <a:pt x="3599" y="0"/>
                  </a:moveTo>
                  <a:lnTo>
                    <a:pt x="2877" y="1613"/>
                  </a:lnTo>
                  <a:lnTo>
                    <a:pt x="492" y="553"/>
                  </a:lnTo>
                  <a:lnTo>
                    <a:pt x="1" y="1657"/>
                  </a:lnTo>
                  <a:lnTo>
                    <a:pt x="2380" y="2717"/>
                  </a:lnTo>
                  <a:lnTo>
                    <a:pt x="1465" y="4748"/>
                  </a:lnTo>
                  <a:lnTo>
                    <a:pt x="2575" y="5245"/>
                  </a:lnTo>
                  <a:lnTo>
                    <a:pt x="3488" y="3214"/>
                  </a:lnTo>
                  <a:lnTo>
                    <a:pt x="5714" y="4199"/>
                  </a:lnTo>
                  <a:lnTo>
                    <a:pt x="6205" y="3094"/>
                  </a:lnTo>
                  <a:lnTo>
                    <a:pt x="3984" y="2104"/>
                  </a:lnTo>
                  <a:lnTo>
                    <a:pt x="4704" y="500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90;p31">
              <a:extLst>
                <a:ext uri="{FF2B5EF4-FFF2-40B4-BE49-F238E27FC236}">
                  <a16:creationId xmlns:a16="http://schemas.microsoft.com/office/drawing/2014/main" xmlns="" id="{3BF265C8-8F71-5047-0972-094FA87D73D6}"/>
                </a:ext>
              </a:extLst>
            </p:cNvPr>
            <p:cNvSpPr/>
            <p:nvPr/>
          </p:nvSpPr>
          <p:spPr>
            <a:xfrm>
              <a:off x="8012663" y="4711168"/>
              <a:ext cx="924610" cy="331510"/>
            </a:xfrm>
            <a:custGeom>
              <a:avLst/>
              <a:gdLst/>
              <a:ahLst/>
              <a:cxnLst/>
              <a:rect l="l" t="t" r="r" b="b"/>
              <a:pathLst>
                <a:path w="18447" h="6614" extrusionOk="0">
                  <a:moveTo>
                    <a:pt x="6855" y="191"/>
                  </a:moveTo>
                  <a:cubicBezTo>
                    <a:pt x="6975" y="191"/>
                    <a:pt x="7092" y="197"/>
                    <a:pt x="7209" y="202"/>
                  </a:cubicBezTo>
                  <a:cubicBezTo>
                    <a:pt x="7505" y="219"/>
                    <a:pt x="7881" y="303"/>
                    <a:pt x="7990" y="579"/>
                  </a:cubicBezTo>
                  <a:cubicBezTo>
                    <a:pt x="8152" y="992"/>
                    <a:pt x="7594" y="1360"/>
                    <a:pt x="7240" y="1508"/>
                  </a:cubicBezTo>
                  <a:cubicBezTo>
                    <a:pt x="6018" y="2024"/>
                    <a:pt x="4732" y="2381"/>
                    <a:pt x="3420" y="2577"/>
                  </a:cubicBezTo>
                  <a:cubicBezTo>
                    <a:pt x="3278" y="2423"/>
                    <a:pt x="3172" y="2219"/>
                    <a:pt x="3180" y="1993"/>
                  </a:cubicBezTo>
                  <a:cubicBezTo>
                    <a:pt x="3192" y="1648"/>
                    <a:pt x="3443" y="1321"/>
                    <a:pt x="3934" y="1017"/>
                  </a:cubicBezTo>
                  <a:cubicBezTo>
                    <a:pt x="4804" y="481"/>
                    <a:pt x="5831" y="191"/>
                    <a:pt x="6855" y="191"/>
                  </a:cubicBezTo>
                  <a:close/>
                  <a:moveTo>
                    <a:pt x="10783" y="1112"/>
                  </a:moveTo>
                  <a:cubicBezTo>
                    <a:pt x="10936" y="1112"/>
                    <a:pt x="11062" y="1137"/>
                    <a:pt x="11159" y="1190"/>
                  </a:cubicBezTo>
                  <a:cubicBezTo>
                    <a:pt x="11318" y="1268"/>
                    <a:pt x="11466" y="1452"/>
                    <a:pt x="11424" y="1645"/>
                  </a:cubicBezTo>
                  <a:cubicBezTo>
                    <a:pt x="11385" y="1818"/>
                    <a:pt x="11204" y="1943"/>
                    <a:pt x="11034" y="2041"/>
                  </a:cubicBezTo>
                  <a:cubicBezTo>
                    <a:pt x="10183" y="2526"/>
                    <a:pt x="9204" y="2869"/>
                    <a:pt x="8160" y="3054"/>
                  </a:cubicBezTo>
                  <a:cubicBezTo>
                    <a:pt x="8213" y="2844"/>
                    <a:pt x="8305" y="2646"/>
                    <a:pt x="8409" y="2490"/>
                  </a:cubicBezTo>
                  <a:cubicBezTo>
                    <a:pt x="8877" y="1754"/>
                    <a:pt x="9678" y="1243"/>
                    <a:pt x="10543" y="1129"/>
                  </a:cubicBezTo>
                  <a:cubicBezTo>
                    <a:pt x="10629" y="1117"/>
                    <a:pt x="10710" y="1112"/>
                    <a:pt x="10783" y="1112"/>
                  </a:cubicBezTo>
                  <a:close/>
                  <a:moveTo>
                    <a:pt x="15268" y="2711"/>
                  </a:moveTo>
                  <a:cubicBezTo>
                    <a:pt x="15543" y="2711"/>
                    <a:pt x="15805" y="2774"/>
                    <a:pt x="16027" y="2900"/>
                  </a:cubicBezTo>
                  <a:cubicBezTo>
                    <a:pt x="16485" y="3157"/>
                    <a:pt x="16739" y="3720"/>
                    <a:pt x="16605" y="4175"/>
                  </a:cubicBezTo>
                  <a:cubicBezTo>
                    <a:pt x="16527" y="4460"/>
                    <a:pt x="16304" y="4716"/>
                    <a:pt x="15983" y="4906"/>
                  </a:cubicBezTo>
                  <a:cubicBezTo>
                    <a:pt x="15584" y="5138"/>
                    <a:pt x="15090" y="5250"/>
                    <a:pt x="14416" y="5250"/>
                  </a:cubicBezTo>
                  <a:cubicBezTo>
                    <a:pt x="14392" y="5250"/>
                    <a:pt x="14367" y="5249"/>
                    <a:pt x="14342" y="5249"/>
                  </a:cubicBezTo>
                  <a:cubicBezTo>
                    <a:pt x="13960" y="5246"/>
                    <a:pt x="13572" y="5218"/>
                    <a:pt x="13187" y="5174"/>
                  </a:cubicBezTo>
                  <a:cubicBezTo>
                    <a:pt x="13182" y="5163"/>
                    <a:pt x="13179" y="5146"/>
                    <a:pt x="13174" y="5135"/>
                  </a:cubicBezTo>
                  <a:cubicBezTo>
                    <a:pt x="12825" y="4236"/>
                    <a:pt x="13757" y="3168"/>
                    <a:pt x="14527" y="2858"/>
                  </a:cubicBezTo>
                  <a:cubicBezTo>
                    <a:pt x="14772" y="2760"/>
                    <a:pt x="15026" y="2711"/>
                    <a:pt x="15268" y="2711"/>
                  </a:cubicBezTo>
                  <a:close/>
                  <a:moveTo>
                    <a:pt x="6855" y="1"/>
                  </a:moveTo>
                  <a:cubicBezTo>
                    <a:pt x="5795" y="1"/>
                    <a:pt x="4736" y="300"/>
                    <a:pt x="3836" y="855"/>
                  </a:cubicBezTo>
                  <a:cubicBezTo>
                    <a:pt x="3289" y="1196"/>
                    <a:pt x="3005" y="1575"/>
                    <a:pt x="2996" y="1985"/>
                  </a:cubicBezTo>
                  <a:cubicBezTo>
                    <a:pt x="2991" y="2203"/>
                    <a:pt x="3066" y="2418"/>
                    <a:pt x="3206" y="2607"/>
                  </a:cubicBezTo>
                  <a:cubicBezTo>
                    <a:pt x="2510" y="2702"/>
                    <a:pt x="1808" y="2747"/>
                    <a:pt x="1107" y="2747"/>
                  </a:cubicBezTo>
                  <a:cubicBezTo>
                    <a:pt x="771" y="2747"/>
                    <a:pt x="435" y="2737"/>
                    <a:pt x="101" y="2716"/>
                  </a:cubicBezTo>
                  <a:cubicBezTo>
                    <a:pt x="53" y="2716"/>
                    <a:pt x="6" y="2750"/>
                    <a:pt x="3" y="2803"/>
                  </a:cubicBezTo>
                  <a:cubicBezTo>
                    <a:pt x="0" y="2850"/>
                    <a:pt x="39" y="2897"/>
                    <a:pt x="89" y="2900"/>
                  </a:cubicBezTo>
                  <a:cubicBezTo>
                    <a:pt x="429" y="2922"/>
                    <a:pt x="770" y="2933"/>
                    <a:pt x="1111" y="2933"/>
                  </a:cubicBezTo>
                  <a:cubicBezTo>
                    <a:pt x="1861" y="2933"/>
                    <a:pt x="2611" y="2880"/>
                    <a:pt x="3353" y="2775"/>
                  </a:cubicBezTo>
                  <a:cubicBezTo>
                    <a:pt x="3420" y="2839"/>
                    <a:pt x="3490" y="2895"/>
                    <a:pt x="3571" y="2942"/>
                  </a:cubicBezTo>
                  <a:cubicBezTo>
                    <a:pt x="3884" y="3140"/>
                    <a:pt x="4257" y="3221"/>
                    <a:pt x="4617" y="3274"/>
                  </a:cubicBezTo>
                  <a:cubicBezTo>
                    <a:pt x="5181" y="3360"/>
                    <a:pt x="5748" y="3402"/>
                    <a:pt x="6309" y="3402"/>
                  </a:cubicBezTo>
                  <a:cubicBezTo>
                    <a:pt x="6861" y="3402"/>
                    <a:pt x="7407" y="3361"/>
                    <a:pt x="7940" y="3280"/>
                  </a:cubicBezTo>
                  <a:lnTo>
                    <a:pt x="7940" y="3280"/>
                  </a:lnTo>
                  <a:cubicBezTo>
                    <a:pt x="7920" y="3497"/>
                    <a:pt x="7951" y="3712"/>
                    <a:pt x="8051" y="3904"/>
                  </a:cubicBezTo>
                  <a:cubicBezTo>
                    <a:pt x="8275" y="4331"/>
                    <a:pt x="8780" y="4465"/>
                    <a:pt x="9237" y="4563"/>
                  </a:cubicBezTo>
                  <a:cubicBezTo>
                    <a:pt x="9614" y="4644"/>
                    <a:pt x="9988" y="4730"/>
                    <a:pt x="10367" y="4820"/>
                  </a:cubicBezTo>
                  <a:cubicBezTo>
                    <a:pt x="11254" y="5023"/>
                    <a:pt x="12155" y="5232"/>
                    <a:pt x="13068" y="5350"/>
                  </a:cubicBezTo>
                  <a:cubicBezTo>
                    <a:pt x="13293" y="5774"/>
                    <a:pt x="13759" y="6089"/>
                    <a:pt x="14485" y="6301"/>
                  </a:cubicBezTo>
                  <a:cubicBezTo>
                    <a:pt x="15196" y="6510"/>
                    <a:pt x="15933" y="6613"/>
                    <a:pt x="16669" y="6613"/>
                  </a:cubicBezTo>
                  <a:cubicBezTo>
                    <a:pt x="17241" y="6613"/>
                    <a:pt x="17810" y="6552"/>
                    <a:pt x="18368" y="6415"/>
                  </a:cubicBezTo>
                  <a:cubicBezTo>
                    <a:pt x="18416" y="6404"/>
                    <a:pt x="18446" y="6351"/>
                    <a:pt x="18438" y="6304"/>
                  </a:cubicBezTo>
                  <a:cubicBezTo>
                    <a:pt x="18428" y="6260"/>
                    <a:pt x="18388" y="6232"/>
                    <a:pt x="18346" y="6232"/>
                  </a:cubicBezTo>
                  <a:cubicBezTo>
                    <a:pt x="18340" y="6232"/>
                    <a:pt x="18333" y="6232"/>
                    <a:pt x="18326" y="6234"/>
                  </a:cubicBezTo>
                  <a:cubicBezTo>
                    <a:pt x="17781" y="6357"/>
                    <a:pt x="17224" y="6418"/>
                    <a:pt x="16667" y="6418"/>
                  </a:cubicBezTo>
                  <a:cubicBezTo>
                    <a:pt x="15947" y="6418"/>
                    <a:pt x="15227" y="6316"/>
                    <a:pt x="14535" y="6111"/>
                  </a:cubicBezTo>
                  <a:cubicBezTo>
                    <a:pt x="13932" y="5933"/>
                    <a:pt x="13522" y="5690"/>
                    <a:pt x="13299" y="5369"/>
                  </a:cubicBezTo>
                  <a:lnTo>
                    <a:pt x="13299" y="5369"/>
                  </a:lnTo>
                  <a:cubicBezTo>
                    <a:pt x="13645" y="5408"/>
                    <a:pt x="13994" y="5428"/>
                    <a:pt x="14340" y="5430"/>
                  </a:cubicBezTo>
                  <a:cubicBezTo>
                    <a:pt x="14356" y="5431"/>
                    <a:pt x="14372" y="5431"/>
                    <a:pt x="14388" y="5431"/>
                  </a:cubicBezTo>
                  <a:cubicBezTo>
                    <a:pt x="15101" y="5431"/>
                    <a:pt x="15644" y="5310"/>
                    <a:pt x="16072" y="5059"/>
                  </a:cubicBezTo>
                  <a:cubicBezTo>
                    <a:pt x="16435" y="4850"/>
                    <a:pt x="16686" y="4549"/>
                    <a:pt x="16784" y="4223"/>
                  </a:cubicBezTo>
                  <a:cubicBezTo>
                    <a:pt x="16940" y="3679"/>
                    <a:pt x="16658" y="3037"/>
                    <a:pt x="16117" y="2730"/>
                  </a:cubicBezTo>
                  <a:cubicBezTo>
                    <a:pt x="15867" y="2588"/>
                    <a:pt x="15572" y="2516"/>
                    <a:pt x="15263" y="2516"/>
                  </a:cubicBezTo>
                  <a:cubicBezTo>
                    <a:pt x="14997" y="2516"/>
                    <a:pt x="14720" y="2570"/>
                    <a:pt x="14454" y="2677"/>
                  </a:cubicBezTo>
                  <a:cubicBezTo>
                    <a:pt x="13612" y="3017"/>
                    <a:pt x="12635" y="4139"/>
                    <a:pt x="12975" y="5143"/>
                  </a:cubicBezTo>
                  <a:cubicBezTo>
                    <a:pt x="12111" y="5026"/>
                    <a:pt x="11249" y="4825"/>
                    <a:pt x="10406" y="4630"/>
                  </a:cubicBezTo>
                  <a:cubicBezTo>
                    <a:pt x="10027" y="4538"/>
                    <a:pt x="9650" y="4451"/>
                    <a:pt x="9273" y="4370"/>
                  </a:cubicBezTo>
                  <a:cubicBezTo>
                    <a:pt x="8861" y="4287"/>
                    <a:pt x="8403" y="4161"/>
                    <a:pt x="8216" y="3810"/>
                  </a:cubicBezTo>
                  <a:cubicBezTo>
                    <a:pt x="8124" y="3639"/>
                    <a:pt x="8104" y="3441"/>
                    <a:pt x="8130" y="3241"/>
                  </a:cubicBezTo>
                  <a:cubicBezTo>
                    <a:pt x="9218" y="3056"/>
                    <a:pt x="10241" y="2702"/>
                    <a:pt x="11134" y="2194"/>
                  </a:cubicBezTo>
                  <a:cubicBezTo>
                    <a:pt x="11343" y="2077"/>
                    <a:pt x="11564" y="1924"/>
                    <a:pt x="11617" y="1675"/>
                  </a:cubicBezTo>
                  <a:cubicBezTo>
                    <a:pt x="11675" y="1391"/>
                    <a:pt x="11477" y="1126"/>
                    <a:pt x="11249" y="1014"/>
                  </a:cubicBezTo>
                  <a:cubicBezTo>
                    <a:pt x="11099" y="939"/>
                    <a:pt x="10932" y="917"/>
                    <a:pt x="10782" y="917"/>
                  </a:cubicBezTo>
                  <a:cubicBezTo>
                    <a:pt x="10685" y="917"/>
                    <a:pt x="10595" y="926"/>
                    <a:pt x="10520" y="936"/>
                  </a:cubicBezTo>
                  <a:cubicBezTo>
                    <a:pt x="9600" y="1059"/>
                    <a:pt x="8752" y="1600"/>
                    <a:pt x="8255" y="2381"/>
                  </a:cubicBezTo>
                  <a:cubicBezTo>
                    <a:pt x="8132" y="2571"/>
                    <a:pt x="8021" y="2819"/>
                    <a:pt x="7968" y="3079"/>
                  </a:cubicBezTo>
                  <a:cubicBezTo>
                    <a:pt x="7425" y="3163"/>
                    <a:pt x="6867" y="3207"/>
                    <a:pt x="6304" y="3207"/>
                  </a:cubicBezTo>
                  <a:cubicBezTo>
                    <a:pt x="5753" y="3207"/>
                    <a:pt x="5198" y="3166"/>
                    <a:pt x="4645" y="3081"/>
                  </a:cubicBezTo>
                  <a:cubicBezTo>
                    <a:pt x="4308" y="3031"/>
                    <a:pt x="3953" y="2959"/>
                    <a:pt x="3669" y="2777"/>
                  </a:cubicBezTo>
                  <a:cubicBezTo>
                    <a:pt x="3646" y="2763"/>
                    <a:pt x="3624" y="2750"/>
                    <a:pt x="3602" y="2733"/>
                  </a:cubicBezTo>
                  <a:cubicBezTo>
                    <a:pt x="4874" y="2535"/>
                    <a:pt x="6124" y="2180"/>
                    <a:pt x="7312" y="1678"/>
                  </a:cubicBezTo>
                  <a:cubicBezTo>
                    <a:pt x="7873" y="1441"/>
                    <a:pt x="8353" y="989"/>
                    <a:pt x="8163" y="507"/>
                  </a:cubicBezTo>
                  <a:cubicBezTo>
                    <a:pt x="8049" y="219"/>
                    <a:pt x="7725" y="43"/>
                    <a:pt x="7223" y="13"/>
                  </a:cubicBezTo>
                  <a:cubicBezTo>
                    <a:pt x="7100" y="5"/>
                    <a:pt x="6978" y="1"/>
                    <a:pt x="6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91;p31">
              <a:extLst>
                <a:ext uri="{FF2B5EF4-FFF2-40B4-BE49-F238E27FC236}">
                  <a16:creationId xmlns:a16="http://schemas.microsoft.com/office/drawing/2014/main" xmlns="" id="{CEE8AFF7-D7A3-6D37-EDC4-70401BDBDAC6}"/>
                </a:ext>
              </a:extLst>
            </p:cNvPr>
            <p:cNvSpPr/>
            <p:nvPr/>
          </p:nvSpPr>
          <p:spPr>
            <a:xfrm>
              <a:off x="7845814" y="5097392"/>
              <a:ext cx="924910" cy="331610"/>
            </a:xfrm>
            <a:custGeom>
              <a:avLst/>
              <a:gdLst/>
              <a:ahLst/>
              <a:cxnLst/>
              <a:rect l="l" t="t" r="r" b="b"/>
              <a:pathLst>
                <a:path w="18453" h="6616" extrusionOk="0">
                  <a:moveTo>
                    <a:pt x="6861" y="191"/>
                  </a:moveTo>
                  <a:cubicBezTo>
                    <a:pt x="6981" y="191"/>
                    <a:pt x="7098" y="196"/>
                    <a:pt x="7213" y="202"/>
                  </a:cubicBezTo>
                  <a:cubicBezTo>
                    <a:pt x="7511" y="219"/>
                    <a:pt x="7885" y="302"/>
                    <a:pt x="7994" y="578"/>
                  </a:cubicBezTo>
                  <a:cubicBezTo>
                    <a:pt x="8158" y="994"/>
                    <a:pt x="7600" y="1360"/>
                    <a:pt x="7243" y="1510"/>
                  </a:cubicBezTo>
                  <a:cubicBezTo>
                    <a:pt x="6024" y="2026"/>
                    <a:pt x="4738" y="2381"/>
                    <a:pt x="3427" y="2576"/>
                  </a:cubicBezTo>
                  <a:cubicBezTo>
                    <a:pt x="3284" y="2422"/>
                    <a:pt x="3178" y="2222"/>
                    <a:pt x="3187" y="1996"/>
                  </a:cubicBezTo>
                  <a:cubicBezTo>
                    <a:pt x="3195" y="1650"/>
                    <a:pt x="3446" y="1321"/>
                    <a:pt x="3940" y="1019"/>
                  </a:cubicBezTo>
                  <a:cubicBezTo>
                    <a:pt x="4810" y="481"/>
                    <a:pt x="5837" y="191"/>
                    <a:pt x="6861" y="191"/>
                  </a:cubicBezTo>
                  <a:close/>
                  <a:moveTo>
                    <a:pt x="10792" y="1111"/>
                  </a:moveTo>
                  <a:cubicBezTo>
                    <a:pt x="10945" y="1111"/>
                    <a:pt x="11068" y="1139"/>
                    <a:pt x="11168" y="1192"/>
                  </a:cubicBezTo>
                  <a:cubicBezTo>
                    <a:pt x="11327" y="1268"/>
                    <a:pt x="11475" y="1454"/>
                    <a:pt x="11433" y="1644"/>
                  </a:cubicBezTo>
                  <a:cubicBezTo>
                    <a:pt x="11394" y="1820"/>
                    <a:pt x="11213" y="1945"/>
                    <a:pt x="11043" y="2043"/>
                  </a:cubicBezTo>
                  <a:cubicBezTo>
                    <a:pt x="10192" y="2528"/>
                    <a:pt x="9213" y="2869"/>
                    <a:pt x="8169" y="3053"/>
                  </a:cubicBezTo>
                  <a:cubicBezTo>
                    <a:pt x="8222" y="2844"/>
                    <a:pt x="8314" y="2646"/>
                    <a:pt x="8418" y="2489"/>
                  </a:cubicBezTo>
                  <a:cubicBezTo>
                    <a:pt x="8886" y="1753"/>
                    <a:pt x="9687" y="1245"/>
                    <a:pt x="10552" y="1131"/>
                  </a:cubicBezTo>
                  <a:cubicBezTo>
                    <a:pt x="10638" y="1120"/>
                    <a:pt x="10719" y="1111"/>
                    <a:pt x="10792" y="1111"/>
                  </a:cubicBezTo>
                  <a:close/>
                  <a:moveTo>
                    <a:pt x="15277" y="2712"/>
                  </a:moveTo>
                  <a:cubicBezTo>
                    <a:pt x="15550" y="2712"/>
                    <a:pt x="15810" y="2774"/>
                    <a:pt x="16031" y="2900"/>
                  </a:cubicBezTo>
                  <a:cubicBezTo>
                    <a:pt x="16489" y="3159"/>
                    <a:pt x="16745" y="3720"/>
                    <a:pt x="16611" y="4177"/>
                  </a:cubicBezTo>
                  <a:cubicBezTo>
                    <a:pt x="16528" y="4459"/>
                    <a:pt x="16307" y="4718"/>
                    <a:pt x="15986" y="4905"/>
                  </a:cubicBezTo>
                  <a:cubicBezTo>
                    <a:pt x="15582" y="5143"/>
                    <a:pt x="15071" y="5251"/>
                    <a:pt x="14379" y="5251"/>
                  </a:cubicBezTo>
                  <a:lnTo>
                    <a:pt x="14349" y="5251"/>
                  </a:lnTo>
                  <a:cubicBezTo>
                    <a:pt x="13964" y="5249"/>
                    <a:pt x="13579" y="5221"/>
                    <a:pt x="13194" y="5176"/>
                  </a:cubicBezTo>
                  <a:cubicBezTo>
                    <a:pt x="13188" y="5162"/>
                    <a:pt x="13180" y="5151"/>
                    <a:pt x="13180" y="5137"/>
                  </a:cubicBezTo>
                  <a:cubicBezTo>
                    <a:pt x="12831" y="4236"/>
                    <a:pt x="13763" y="3170"/>
                    <a:pt x="14533" y="2860"/>
                  </a:cubicBezTo>
                  <a:cubicBezTo>
                    <a:pt x="14779" y="2762"/>
                    <a:pt x="15033" y="2712"/>
                    <a:pt x="15277" y="2712"/>
                  </a:cubicBezTo>
                  <a:close/>
                  <a:moveTo>
                    <a:pt x="6865" y="1"/>
                  </a:moveTo>
                  <a:cubicBezTo>
                    <a:pt x="5804" y="1"/>
                    <a:pt x="4739" y="298"/>
                    <a:pt x="3837" y="857"/>
                  </a:cubicBezTo>
                  <a:cubicBezTo>
                    <a:pt x="3290" y="1195"/>
                    <a:pt x="3008" y="1574"/>
                    <a:pt x="2997" y="1987"/>
                  </a:cubicBezTo>
                  <a:cubicBezTo>
                    <a:pt x="2994" y="2202"/>
                    <a:pt x="3067" y="2420"/>
                    <a:pt x="3206" y="2607"/>
                  </a:cubicBezTo>
                  <a:cubicBezTo>
                    <a:pt x="2511" y="2701"/>
                    <a:pt x="1810" y="2748"/>
                    <a:pt x="1110" y="2748"/>
                  </a:cubicBezTo>
                  <a:cubicBezTo>
                    <a:pt x="775" y="2748"/>
                    <a:pt x="439" y="2737"/>
                    <a:pt x="104" y="2715"/>
                  </a:cubicBezTo>
                  <a:cubicBezTo>
                    <a:pt x="103" y="2715"/>
                    <a:pt x="101" y="2715"/>
                    <a:pt x="100" y="2715"/>
                  </a:cubicBezTo>
                  <a:cubicBezTo>
                    <a:pt x="59" y="2715"/>
                    <a:pt x="9" y="2753"/>
                    <a:pt x="6" y="2802"/>
                  </a:cubicBezTo>
                  <a:cubicBezTo>
                    <a:pt x="1" y="2852"/>
                    <a:pt x="40" y="2897"/>
                    <a:pt x="93" y="2900"/>
                  </a:cubicBezTo>
                  <a:cubicBezTo>
                    <a:pt x="437" y="2922"/>
                    <a:pt x="783" y="2933"/>
                    <a:pt x="1128" y="2933"/>
                  </a:cubicBezTo>
                  <a:cubicBezTo>
                    <a:pt x="1872" y="2933"/>
                    <a:pt x="2617" y="2881"/>
                    <a:pt x="3357" y="2774"/>
                  </a:cubicBezTo>
                  <a:cubicBezTo>
                    <a:pt x="3424" y="2838"/>
                    <a:pt x="3494" y="2894"/>
                    <a:pt x="3572" y="2944"/>
                  </a:cubicBezTo>
                  <a:cubicBezTo>
                    <a:pt x="3887" y="3142"/>
                    <a:pt x="4261" y="3223"/>
                    <a:pt x="4618" y="3273"/>
                  </a:cubicBezTo>
                  <a:cubicBezTo>
                    <a:pt x="5186" y="3360"/>
                    <a:pt x="5756" y="3402"/>
                    <a:pt x="6320" y="3402"/>
                  </a:cubicBezTo>
                  <a:cubicBezTo>
                    <a:pt x="6869" y="3402"/>
                    <a:pt x="7413" y="3362"/>
                    <a:pt x="7943" y="3282"/>
                  </a:cubicBezTo>
                  <a:lnTo>
                    <a:pt x="7943" y="3282"/>
                  </a:lnTo>
                  <a:cubicBezTo>
                    <a:pt x="7921" y="3497"/>
                    <a:pt x="7952" y="3714"/>
                    <a:pt x="8055" y="3907"/>
                  </a:cubicBezTo>
                  <a:cubicBezTo>
                    <a:pt x="8281" y="4331"/>
                    <a:pt x="8783" y="4467"/>
                    <a:pt x="9241" y="4565"/>
                  </a:cubicBezTo>
                  <a:cubicBezTo>
                    <a:pt x="9612" y="4646"/>
                    <a:pt x="9988" y="4732"/>
                    <a:pt x="10371" y="4819"/>
                  </a:cubicBezTo>
                  <a:cubicBezTo>
                    <a:pt x="11255" y="5025"/>
                    <a:pt x="12159" y="5235"/>
                    <a:pt x="13068" y="5349"/>
                  </a:cubicBezTo>
                  <a:cubicBezTo>
                    <a:pt x="13300" y="5776"/>
                    <a:pt x="13766" y="6088"/>
                    <a:pt x="14491" y="6300"/>
                  </a:cubicBezTo>
                  <a:cubicBezTo>
                    <a:pt x="15202" y="6510"/>
                    <a:pt x="15939" y="6616"/>
                    <a:pt x="16675" y="6616"/>
                  </a:cubicBezTo>
                  <a:cubicBezTo>
                    <a:pt x="17242" y="6616"/>
                    <a:pt x="17814" y="6551"/>
                    <a:pt x="18372" y="6415"/>
                  </a:cubicBezTo>
                  <a:cubicBezTo>
                    <a:pt x="18422" y="6406"/>
                    <a:pt x="18453" y="6353"/>
                    <a:pt x="18441" y="6303"/>
                  </a:cubicBezTo>
                  <a:cubicBezTo>
                    <a:pt x="18434" y="6263"/>
                    <a:pt x="18395" y="6230"/>
                    <a:pt x="18352" y="6230"/>
                  </a:cubicBezTo>
                  <a:cubicBezTo>
                    <a:pt x="18345" y="6230"/>
                    <a:pt x="18337" y="6231"/>
                    <a:pt x="18330" y="6233"/>
                  </a:cubicBezTo>
                  <a:cubicBezTo>
                    <a:pt x="17784" y="6358"/>
                    <a:pt x="17226" y="6420"/>
                    <a:pt x="16667" y="6420"/>
                  </a:cubicBezTo>
                  <a:cubicBezTo>
                    <a:pt x="15950" y="6420"/>
                    <a:pt x="15232" y="6317"/>
                    <a:pt x="14541" y="6113"/>
                  </a:cubicBezTo>
                  <a:cubicBezTo>
                    <a:pt x="13933" y="5935"/>
                    <a:pt x="13526" y="5689"/>
                    <a:pt x="13303" y="5368"/>
                  </a:cubicBezTo>
                  <a:lnTo>
                    <a:pt x="13303" y="5368"/>
                  </a:lnTo>
                  <a:cubicBezTo>
                    <a:pt x="13649" y="5408"/>
                    <a:pt x="13997" y="5430"/>
                    <a:pt x="14340" y="5433"/>
                  </a:cubicBezTo>
                  <a:cubicBezTo>
                    <a:pt x="14349" y="5433"/>
                    <a:pt x="14358" y="5433"/>
                    <a:pt x="14366" y="5433"/>
                  </a:cubicBezTo>
                  <a:cubicBezTo>
                    <a:pt x="15090" y="5433"/>
                    <a:pt x="15640" y="5315"/>
                    <a:pt x="16076" y="5059"/>
                  </a:cubicBezTo>
                  <a:cubicBezTo>
                    <a:pt x="16438" y="4850"/>
                    <a:pt x="16689" y="4551"/>
                    <a:pt x="16787" y="4222"/>
                  </a:cubicBezTo>
                  <a:cubicBezTo>
                    <a:pt x="16943" y="3678"/>
                    <a:pt x="16662" y="3036"/>
                    <a:pt x="16120" y="2729"/>
                  </a:cubicBezTo>
                  <a:cubicBezTo>
                    <a:pt x="15869" y="2587"/>
                    <a:pt x="15575" y="2517"/>
                    <a:pt x="15268" y="2517"/>
                  </a:cubicBezTo>
                  <a:cubicBezTo>
                    <a:pt x="15001" y="2517"/>
                    <a:pt x="14725" y="2570"/>
                    <a:pt x="14458" y="2676"/>
                  </a:cubicBezTo>
                  <a:cubicBezTo>
                    <a:pt x="13612" y="3019"/>
                    <a:pt x="12636" y="4138"/>
                    <a:pt x="12979" y="5143"/>
                  </a:cubicBezTo>
                  <a:cubicBezTo>
                    <a:pt x="12114" y="5028"/>
                    <a:pt x="11252" y="4824"/>
                    <a:pt x="10407" y="4629"/>
                  </a:cubicBezTo>
                  <a:cubicBezTo>
                    <a:pt x="10027" y="4540"/>
                    <a:pt x="9651" y="4453"/>
                    <a:pt x="9274" y="4373"/>
                  </a:cubicBezTo>
                  <a:cubicBezTo>
                    <a:pt x="8864" y="4289"/>
                    <a:pt x="8407" y="4163"/>
                    <a:pt x="8217" y="3812"/>
                  </a:cubicBezTo>
                  <a:cubicBezTo>
                    <a:pt x="8128" y="3639"/>
                    <a:pt x="8105" y="3441"/>
                    <a:pt x="8130" y="3243"/>
                  </a:cubicBezTo>
                  <a:cubicBezTo>
                    <a:pt x="9218" y="3059"/>
                    <a:pt x="10245" y="2701"/>
                    <a:pt x="11138" y="2197"/>
                  </a:cubicBezTo>
                  <a:cubicBezTo>
                    <a:pt x="11347" y="2077"/>
                    <a:pt x="11565" y="1923"/>
                    <a:pt x="11618" y="1678"/>
                  </a:cubicBezTo>
                  <a:cubicBezTo>
                    <a:pt x="11676" y="1390"/>
                    <a:pt x="11478" y="1125"/>
                    <a:pt x="11252" y="1014"/>
                  </a:cubicBezTo>
                  <a:cubicBezTo>
                    <a:pt x="11103" y="940"/>
                    <a:pt x="10940" y="919"/>
                    <a:pt x="10791" y="919"/>
                  </a:cubicBezTo>
                  <a:cubicBezTo>
                    <a:pt x="10692" y="919"/>
                    <a:pt x="10600" y="928"/>
                    <a:pt x="10524" y="938"/>
                  </a:cubicBezTo>
                  <a:cubicBezTo>
                    <a:pt x="9603" y="1058"/>
                    <a:pt x="8755" y="1599"/>
                    <a:pt x="8256" y="2381"/>
                  </a:cubicBezTo>
                  <a:cubicBezTo>
                    <a:pt x="8133" y="2573"/>
                    <a:pt x="8022" y="2821"/>
                    <a:pt x="7971" y="3078"/>
                  </a:cubicBezTo>
                  <a:cubicBezTo>
                    <a:pt x="7427" y="3163"/>
                    <a:pt x="6867" y="3207"/>
                    <a:pt x="6300" y="3207"/>
                  </a:cubicBezTo>
                  <a:cubicBezTo>
                    <a:pt x="5752" y="3207"/>
                    <a:pt x="5197" y="3166"/>
                    <a:pt x="4646" y="3081"/>
                  </a:cubicBezTo>
                  <a:cubicBezTo>
                    <a:pt x="4308" y="3031"/>
                    <a:pt x="3957" y="2961"/>
                    <a:pt x="3669" y="2780"/>
                  </a:cubicBezTo>
                  <a:cubicBezTo>
                    <a:pt x="3650" y="2766"/>
                    <a:pt x="3625" y="2752"/>
                    <a:pt x="3605" y="2732"/>
                  </a:cubicBezTo>
                  <a:cubicBezTo>
                    <a:pt x="4877" y="2534"/>
                    <a:pt x="6124" y="2183"/>
                    <a:pt x="7316" y="1680"/>
                  </a:cubicBezTo>
                  <a:cubicBezTo>
                    <a:pt x="7876" y="1443"/>
                    <a:pt x="8354" y="989"/>
                    <a:pt x="8167" y="509"/>
                  </a:cubicBezTo>
                  <a:cubicBezTo>
                    <a:pt x="8049" y="219"/>
                    <a:pt x="7726" y="46"/>
                    <a:pt x="7224" y="12"/>
                  </a:cubicBezTo>
                  <a:cubicBezTo>
                    <a:pt x="7104" y="4"/>
                    <a:pt x="6985" y="1"/>
                    <a:pt x="6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92;p31">
              <a:extLst>
                <a:ext uri="{FF2B5EF4-FFF2-40B4-BE49-F238E27FC236}">
                  <a16:creationId xmlns:a16="http://schemas.microsoft.com/office/drawing/2014/main" xmlns="" id="{FF73F3AC-420D-D71E-A767-9D831AEFFE64}"/>
                </a:ext>
              </a:extLst>
            </p:cNvPr>
            <p:cNvSpPr/>
            <p:nvPr/>
          </p:nvSpPr>
          <p:spPr>
            <a:xfrm>
              <a:off x="8590245" y="4339429"/>
              <a:ext cx="367548" cy="307101"/>
            </a:xfrm>
            <a:custGeom>
              <a:avLst/>
              <a:gdLst/>
              <a:ahLst/>
              <a:cxnLst/>
              <a:rect l="l" t="t" r="r" b="b"/>
              <a:pathLst>
                <a:path w="7333" h="6127" extrusionOk="0">
                  <a:moveTo>
                    <a:pt x="4168" y="1"/>
                  </a:moveTo>
                  <a:cubicBezTo>
                    <a:pt x="3029" y="1"/>
                    <a:pt x="3558" y="3131"/>
                    <a:pt x="3558" y="3131"/>
                  </a:cubicBezTo>
                  <a:cubicBezTo>
                    <a:pt x="3558" y="3131"/>
                    <a:pt x="2378" y="1949"/>
                    <a:pt x="1479" y="1949"/>
                  </a:cubicBezTo>
                  <a:cubicBezTo>
                    <a:pt x="1158" y="1949"/>
                    <a:pt x="873" y="2100"/>
                    <a:pt x="690" y="2509"/>
                  </a:cubicBezTo>
                  <a:cubicBezTo>
                    <a:pt x="1" y="4065"/>
                    <a:pt x="4601" y="6127"/>
                    <a:pt x="4601" y="6127"/>
                  </a:cubicBezTo>
                  <a:cubicBezTo>
                    <a:pt x="4601" y="6127"/>
                    <a:pt x="7332" y="277"/>
                    <a:pt x="4227" y="3"/>
                  </a:cubicBezTo>
                  <a:cubicBezTo>
                    <a:pt x="4207" y="2"/>
                    <a:pt x="4188" y="1"/>
                    <a:pt x="4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93;p31">
              <a:extLst>
                <a:ext uri="{FF2B5EF4-FFF2-40B4-BE49-F238E27FC236}">
                  <a16:creationId xmlns:a16="http://schemas.microsoft.com/office/drawing/2014/main" xmlns="" id="{3470B9E3-9626-9281-3022-74D6084278F2}"/>
                </a:ext>
              </a:extLst>
            </p:cNvPr>
            <p:cNvSpPr/>
            <p:nvPr/>
          </p:nvSpPr>
          <p:spPr>
            <a:xfrm>
              <a:off x="8952562" y="4579503"/>
              <a:ext cx="140844" cy="134128"/>
            </a:xfrm>
            <a:custGeom>
              <a:avLst/>
              <a:gdLst/>
              <a:ahLst/>
              <a:cxnLst/>
              <a:rect l="l" t="t" r="r" b="b"/>
              <a:pathLst>
                <a:path w="2810" h="2676" extrusionOk="0">
                  <a:moveTo>
                    <a:pt x="2108" y="1"/>
                  </a:moveTo>
                  <a:cubicBezTo>
                    <a:pt x="2095" y="1"/>
                    <a:pt x="2083" y="6"/>
                    <a:pt x="2073" y="17"/>
                  </a:cubicBezTo>
                  <a:cubicBezTo>
                    <a:pt x="1637" y="462"/>
                    <a:pt x="1347" y="649"/>
                    <a:pt x="933" y="649"/>
                  </a:cubicBezTo>
                  <a:cubicBezTo>
                    <a:pt x="686" y="649"/>
                    <a:pt x="394" y="582"/>
                    <a:pt x="0" y="464"/>
                  </a:cubicBezTo>
                  <a:lnTo>
                    <a:pt x="0" y="464"/>
                  </a:lnTo>
                  <a:cubicBezTo>
                    <a:pt x="851" y="1262"/>
                    <a:pt x="932" y="1560"/>
                    <a:pt x="597" y="2676"/>
                  </a:cubicBezTo>
                  <a:cubicBezTo>
                    <a:pt x="1115" y="2123"/>
                    <a:pt x="1423" y="1895"/>
                    <a:pt x="1881" y="1895"/>
                  </a:cubicBezTo>
                  <a:cubicBezTo>
                    <a:pt x="2128" y="1895"/>
                    <a:pt x="2418" y="1962"/>
                    <a:pt x="2809" y="2079"/>
                  </a:cubicBezTo>
                  <a:cubicBezTo>
                    <a:pt x="2009" y="1329"/>
                    <a:pt x="1889" y="1022"/>
                    <a:pt x="2157" y="65"/>
                  </a:cubicBezTo>
                  <a:cubicBezTo>
                    <a:pt x="2166" y="29"/>
                    <a:pt x="2137" y="1"/>
                    <a:pt x="2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94;p31">
              <a:extLst>
                <a:ext uri="{FF2B5EF4-FFF2-40B4-BE49-F238E27FC236}">
                  <a16:creationId xmlns:a16="http://schemas.microsoft.com/office/drawing/2014/main" xmlns="" id="{83FFCAA8-11CC-AE94-2C91-318004BAF56A}"/>
                </a:ext>
              </a:extLst>
            </p:cNvPr>
            <p:cNvSpPr/>
            <p:nvPr/>
          </p:nvSpPr>
          <p:spPr>
            <a:xfrm>
              <a:off x="8760853" y="4157343"/>
              <a:ext cx="121547" cy="115432"/>
            </a:xfrm>
            <a:custGeom>
              <a:avLst/>
              <a:gdLst/>
              <a:ahLst/>
              <a:cxnLst/>
              <a:rect l="l" t="t" r="r" b="b"/>
              <a:pathLst>
                <a:path w="2425" h="2303" extrusionOk="0">
                  <a:moveTo>
                    <a:pt x="1298" y="1"/>
                  </a:moveTo>
                  <a:cubicBezTo>
                    <a:pt x="1284" y="1"/>
                    <a:pt x="1270" y="9"/>
                    <a:pt x="1264" y="26"/>
                  </a:cubicBezTo>
                  <a:cubicBezTo>
                    <a:pt x="1019" y="729"/>
                    <a:pt x="812" y="869"/>
                    <a:pt x="0" y="992"/>
                  </a:cubicBezTo>
                  <a:cubicBezTo>
                    <a:pt x="834" y="1259"/>
                    <a:pt x="980" y="1438"/>
                    <a:pt x="1113" y="2303"/>
                  </a:cubicBezTo>
                  <a:cubicBezTo>
                    <a:pt x="1381" y="1469"/>
                    <a:pt x="1560" y="1324"/>
                    <a:pt x="2425" y="1190"/>
                  </a:cubicBezTo>
                  <a:cubicBezTo>
                    <a:pt x="1643" y="939"/>
                    <a:pt x="1462" y="768"/>
                    <a:pt x="1337" y="32"/>
                  </a:cubicBezTo>
                  <a:cubicBezTo>
                    <a:pt x="1332" y="12"/>
                    <a:pt x="1315" y="1"/>
                    <a:pt x="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296;p31">
            <a:extLst>
              <a:ext uri="{FF2B5EF4-FFF2-40B4-BE49-F238E27FC236}">
                <a16:creationId xmlns:a16="http://schemas.microsoft.com/office/drawing/2014/main" xmlns="" id="{BCDFE23E-3ECD-B9B8-ED2E-89BF73ACAEF6}"/>
              </a:ext>
            </a:extLst>
          </p:cNvPr>
          <p:cNvGrpSpPr/>
          <p:nvPr/>
        </p:nvGrpSpPr>
        <p:grpSpPr>
          <a:xfrm>
            <a:off x="14869550" y="1667973"/>
            <a:ext cx="2416011" cy="2504962"/>
            <a:chOff x="5490481" y="4313867"/>
            <a:chExt cx="2018895" cy="2093225"/>
          </a:xfrm>
        </p:grpSpPr>
        <p:sp>
          <p:nvSpPr>
            <p:cNvPr id="23" name="Google Shape;1297;p31">
              <a:extLst>
                <a:ext uri="{FF2B5EF4-FFF2-40B4-BE49-F238E27FC236}">
                  <a16:creationId xmlns:a16="http://schemas.microsoft.com/office/drawing/2014/main" xmlns="" id="{5C9FD740-C1A8-A5CF-2941-51750AE92705}"/>
                </a:ext>
              </a:extLst>
            </p:cNvPr>
            <p:cNvSpPr/>
            <p:nvPr/>
          </p:nvSpPr>
          <p:spPr>
            <a:xfrm>
              <a:off x="5490481" y="4313867"/>
              <a:ext cx="2018895" cy="2093225"/>
            </a:xfrm>
            <a:custGeom>
              <a:avLst/>
              <a:gdLst/>
              <a:ahLst/>
              <a:cxnLst/>
              <a:rect l="l" t="t" r="r" b="b"/>
              <a:pathLst>
                <a:path w="40280" h="41763" extrusionOk="0">
                  <a:moveTo>
                    <a:pt x="22313" y="1"/>
                  </a:moveTo>
                  <a:cubicBezTo>
                    <a:pt x="21994" y="1"/>
                    <a:pt x="21672" y="83"/>
                    <a:pt x="21379" y="257"/>
                  </a:cubicBezTo>
                  <a:cubicBezTo>
                    <a:pt x="13863" y="4720"/>
                    <a:pt x="6973" y="9379"/>
                    <a:pt x="888" y="14295"/>
                  </a:cubicBezTo>
                  <a:cubicBezTo>
                    <a:pt x="202" y="14847"/>
                    <a:pt x="1" y="15824"/>
                    <a:pt x="439" y="16602"/>
                  </a:cubicBezTo>
                  <a:cubicBezTo>
                    <a:pt x="4972" y="24690"/>
                    <a:pt x="10231" y="32825"/>
                    <a:pt x="16014" y="40993"/>
                  </a:cubicBezTo>
                  <a:cubicBezTo>
                    <a:pt x="16366" y="41486"/>
                    <a:pt x="16928" y="41762"/>
                    <a:pt x="17505" y="41762"/>
                  </a:cubicBezTo>
                  <a:cubicBezTo>
                    <a:pt x="17738" y="41762"/>
                    <a:pt x="17973" y="41717"/>
                    <a:pt x="18199" y="41624"/>
                  </a:cubicBezTo>
                  <a:cubicBezTo>
                    <a:pt x="24562" y="38976"/>
                    <a:pt x="31690" y="34892"/>
                    <a:pt x="39211" y="30057"/>
                  </a:cubicBezTo>
                  <a:cubicBezTo>
                    <a:pt x="40004" y="29547"/>
                    <a:pt x="40280" y="28526"/>
                    <a:pt x="39853" y="27689"/>
                  </a:cubicBezTo>
                  <a:cubicBezTo>
                    <a:pt x="35579" y="19316"/>
                    <a:pt x="30111" y="10286"/>
                    <a:pt x="23840" y="820"/>
                  </a:cubicBezTo>
                  <a:cubicBezTo>
                    <a:pt x="23489" y="290"/>
                    <a:pt x="22908" y="1"/>
                    <a:pt x="2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98;p31">
              <a:extLst>
                <a:ext uri="{FF2B5EF4-FFF2-40B4-BE49-F238E27FC236}">
                  <a16:creationId xmlns:a16="http://schemas.microsoft.com/office/drawing/2014/main" xmlns="" id="{55881DDD-D5E6-2FB8-0D6F-63D4D984AA32}"/>
                </a:ext>
              </a:extLst>
            </p:cNvPr>
            <p:cNvSpPr/>
            <p:nvPr/>
          </p:nvSpPr>
          <p:spPr>
            <a:xfrm>
              <a:off x="5592976" y="5153776"/>
              <a:ext cx="730671" cy="1135453"/>
            </a:xfrm>
            <a:custGeom>
              <a:avLst/>
              <a:gdLst/>
              <a:ahLst/>
              <a:cxnLst/>
              <a:rect l="l" t="t" r="r" b="b"/>
              <a:pathLst>
                <a:path w="14578" h="22654" extrusionOk="0">
                  <a:moveTo>
                    <a:pt x="160" y="0"/>
                  </a:moveTo>
                  <a:lnTo>
                    <a:pt x="1" y="92"/>
                  </a:lnTo>
                  <a:cubicBezTo>
                    <a:pt x="151" y="357"/>
                    <a:pt x="305" y="625"/>
                    <a:pt x="458" y="893"/>
                  </a:cubicBezTo>
                  <a:lnTo>
                    <a:pt x="617" y="804"/>
                  </a:lnTo>
                  <a:cubicBezTo>
                    <a:pt x="464" y="539"/>
                    <a:pt x="310" y="271"/>
                    <a:pt x="160" y="0"/>
                  </a:cubicBezTo>
                  <a:close/>
                  <a:moveTo>
                    <a:pt x="1080" y="1602"/>
                  </a:moveTo>
                  <a:lnTo>
                    <a:pt x="921" y="1696"/>
                  </a:lnTo>
                  <a:cubicBezTo>
                    <a:pt x="1075" y="1961"/>
                    <a:pt x="1228" y="2226"/>
                    <a:pt x="1385" y="2494"/>
                  </a:cubicBezTo>
                  <a:lnTo>
                    <a:pt x="1546" y="2399"/>
                  </a:lnTo>
                  <a:cubicBezTo>
                    <a:pt x="1393" y="2134"/>
                    <a:pt x="1234" y="1867"/>
                    <a:pt x="1080" y="1602"/>
                  </a:cubicBezTo>
                  <a:close/>
                  <a:moveTo>
                    <a:pt x="2012" y="3203"/>
                  </a:moveTo>
                  <a:lnTo>
                    <a:pt x="1853" y="3298"/>
                  </a:lnTo>
                  <a:cubicBezTo>
                    <a:pt x="2009" y="3557"/>
                    <a:pt x="2166" y="3828"/>
                    <a:pt x="2322" y="4093"/>
                  </a:cubicBezTo>
                  <a:lnTo>
                    <a:pt x="2484" y="3998"/>
                  </a:lnTo>
                  <a:lnTo>
                    <a:pt x="2012" y="3203"/>
                  </a:lnTo>
                  <a:close/>
                  <a:moveTo>
                    <a:pt x="2958" y="4793"/>
                  </a:moveTo>
                  <a:lnTo>
                    <a:pt x="2796" y="4888"/>
                  </a:lnTo>
                  <a:cubicBezTo>
                    <a:pt x="2955" y="5153"/>
                    <a:pt x="3114" y="5412"/>
                    <a:pt x="3276" y="5677"/>
                  </a:cubicBezTo>
                  <a:lnTo>
                    <a:pt x="3435" y="5585"/>
                  </a:lnTo>
                  <a:cubicBezTo>
                    <a:pt x="3276" y="5320"/>
                    <a:pt x="3114" y="5058"/>
                    <a:pt x="2958" y="4793"/>
                  </a:cubicBezTo>
                  <a:close/>
                  <a:moveTo>
                    <a:pt x="3918" y="6372"/>
                  </a:moveTo>
                  <a:lnTo>
                    <a:pt x="3756" y="6470"/>
                  </a:lnTo>
                  <a:cubicBezTo>
                    <a:pt x="3912" y="6735"/>
                    <a:pt x="4077" y="6997"/>
                    <a:pt x="4238" y="7259"/>
                  </a:cubicBezTo>
                  <a:lnTo>
                    <a:pt x="4397" y="7159"/>
                  </a:lnTo>
                  <a:cubicBezTo>
                    <a:pt x="4238" y="6897"/>
                    <a:pt x="4077" y="6634"/>
                    <a:pt x="3918" y="6372"/>
                  </a:cubicBezTo>
                  <a:close/>
                  <a:moveTo>
                    <a:pt x="4880" y="7943"/>
                  </a:moveTo>
                  <a:lnTo>
                    <a:pt x="4721" y="8040"/>
                  </a:lnTo>
                  <a:cubicBezTo>
                    <a:pt x="4883" y="8300"/>
                    <a:pt x="5048" y="8562"/>
                    <a:pt x="5209" y="8824"/>
                  </a:cubicBezTo>
                  <a:lnTo>
                    <a:pt x="5368" y="8727"/>
                  </a:lnTo>
                  <a:cubicBezTo>
                    <a:pt x="5204" y="8462"/>
                    <a:pt x="5039" y="8202"/>
                    <a:pt x="4880" y="7943"/>
                  </a:cubicBezTo>
                  <a:close/>
                  <a:moveTo>
                    <a:pt x="5857" y="9511"/>
                  </a:moveTo>
                  <a:lnTo>
                    <a:pt x="5698" y="9608"/>
                  </a:lnTo>
                  <a:cubicBezTo>
                    <a:pt x="5862" y="9870"/>
                    <a:pt x="6030" y="10127"/>
                    <a:pt x="6194" y="10389"/>
                  </a:cubicBezTo>
                  <a:lnTo>
                    <a:pt x="6350" y="10292"/>
                  </a:lnTo>
                  <a:cubicBezTo>
                    <a:pt x="6183" y="10029"/>
                    <a:pt x="6018" y="9770"/>
                    <a:pt x="5857" y="9511"/>
                  </a:cubicBezTo>
                  <a:close/>
                  <a:moveTo>
                    <a:pt x="6850" y="11067"/>
                  </a:moveTo>
                  <a:lnTo>
                    <a:pt x="6693" y="11168"/>
                  </a:lnTo>
                  <a:cubicBezTo>
                    <a:pt x="6855" y="11424"/>
                    <a:pt x="7023" y="11687"/>
                    <a:pt x="7190" y="11946"/>
                  </a:cubicBezTo>
                  <a:lnTo>
                    <a:pt x="7349" y="11843"/>
                  </a:lnTo>
                  <a:cubicBezTo>
                    <a:pt x="7182" y="11583"/>
                    <a:pt x="7014" y="11324"/>
                    <a:pt x="6850" y="11067"/>
                  </a:cubicBezTo>
                  <a:close/>
                  <a:moveTo>
                    <a:pt x="7851" y="12618"/>
                  </a:moveTo>
                  <a:lnTo>
                    <a:pt x="7692" y="12719"/>
                  </a:lnTo>
                  <a:lnTo>
                    <a:pt x="8194" y="13494"/>
                  </a:lnTo>
                  <a:lnTo>
                    <a:pt x="8353" y="13391"/>
                  </a:lnTo>
                  <a:lnTo>
                    <a:pt x="7851" y="12618"/>
                  </a:lnTo>
                  <a:close/>
                  <a:moveTo>
                    <a:pt x="8858" y="14164"/>
                  </a:moveTo>
                  <a:lnTo>
                    <a:pt x="8702" y="14264"/>
                  </a:lnTo>
                  <a:cubicBezTo>
                    <a:pt x="8872" y="14521"/>
                    <a:pt x="9040" y="14778"/>
                    <a:pt x="9210" y="15034"/>
                  </a:cubicBezTo>
                  <a:lnTo>
                    <a:pt x="9366" y="14934"/>
                  </a:lnTo>
                  <a:cubicBezTo>
                    <a:pt x="9196" y="14674"/>
                    <a:pt x="9026" y="14421"/>
                    <a:pt x="8858" y="14164"/>
                  </a:cubicBezTo>
                  <a:close/>
                  <a:moveTo>
                    <a:pt x="9877" y="15698"/>
                  </a:moveTo>
                  <a:lnTo>
                    <a:pt x="9723" y="15802"/>
                  </a:lnTo>
                  <a:cubicBezTo>
                    <a:pt x="9893" y="16055"/>
                    <a:pt x="10064" y="16312"/>
                    <a:pt x="10237" y="16569"/>
                  </a:cubicBezTo>
                  <a:lnTo>
                    <a:pt x="10390" y="16466"/>
                  </a:lnTo>
                  <a:cubicBezTo>
                    <a:pt x="10217" y="16206"/>
                    <a:pt x="10047" y="15952"/>
                    <a:pt x="9877" y="15698"/>
                  </a:cubicBezTo>
                  <a:close/>
                  <a:moveTo>
                    <a:pt x="10906" y="17233"/>
                  </a:moveTo>
                  <a:lnTo>
                    <a:pt x="10753" y="17336"/>
                  </a:lnTo>
                  <a:cubicBezTo>
                    <a:pt x="10926" y="17590"/>
                    <a:pt x="11096" y="17846"/>
                    <a:pt x="11272" y="18100"/>
                  </a:cubicBezTo>
                  <a:lnTo>
                    <a:pt x="11422" y="17994"/>
                  </a:lnTo>
                  <a:cubicBezTo>
                    <a:pt x="11249" y="17740"/>
                    <a:pt x="11076" y="17487"/>
                    <a:pt x="10906" y="17233"/>
                  </a:cubicBezTo>
                  <a:close/>
                  <a:moveTo>
                    <a:pt x="11944" y="18759"/>
                  </a:moveTo>
                  <a:lnTo>
                    <a:pt x="11790" y="18865"/>
                  </a:lnTo>
                  <a:cubicBezTo>
                    <a:pt x="11966" y="19116"/>
                    <a:pt x="12139" y="19370"/>
                    <a:pt x="12315" y="19624"/>
                  </a:cubicBezTo>
                  <a:lnTo>
                    <a:pt x="12468" y="19520"/>
                  </a:lnTo>
                  <a:cubicBezTo>
                    <a:pt x="12290" y="19264"/>
                    <a:pt x="12114" y="19013"/>
                    <a:pt x="11944" y="18759"/>
                  </a:cubicBezTo>
                  <a:close/>
                  <a:moveTo>
                    <a:pt x="12993" y="20282"/>
                  </a:moveTo>
                  <a:lnTo>
                    <a:pt x="12839" y="20388"/>
                  </a:lnTo>
                  <a:cubicBezTo>
                    <a:pt x="13015" y="20639"/>
                    <a:pt x="13194" y="20890"/>
                    <a:pt x="13367" y="21144"/>
                  </a:cubicBezTo>
                  <a:lnTo>
                    <a:pt x="13520" y="21038"/>
                  </a:lnTo>
                  <a:cubicBezTo>
                    <a:pt x="13342" y="20790"/>
                    <a:pt x="13169" y="20533"/>
                    <a:pt x="12993" y="20282"/>
                  </a:cubicBezTo>
                  <a:close/>
                  <a:moveTo>
                    <a:pt x="14047" y="21794"/>
                  </a:moveTo>
                  <a:lnTo>
                    <a:pt x="13894" y="21897"/>
                  </a:lnTo>
                  <a:cubicBezTo>
                    <a:pt x="14072" y="22148"/>
                    <a:pt x="14245" y="22399"/>
                    <a:pt x="14424" y="22653"/>
                  </a:cubicBezTo>
                  <a:lnTo>
                    <a:pt x="14577" y="22547"/>
                  </a:lnTo>
                  <a:cubicBezTo>
                    <a:pt x="14399" y="22293"/>
                    <a:pt x="14220" y="22045"/>
                    <a:pt x="14047" y="21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99;p31">
              <a:extLst>
                <a:ext uri="{FF2B5EF4-FFF2-40B4-BE49-F238E27FC236}">
                  <a16:creationId xmlns:a16="http://schemas.microsoft.com/office/drawing/2014/main" xmlns="" id="{147FE27F-549A-0713-C853-0E2DAF4D504C}"/>
                </a:ext>
              </a:extLst>
            </p:cNvPr>
            <p:cNvSpPr/>
            <p:nvPr/>
          </p:nvSpPr>
          <p:spPr>
            <a:xfrm>
              <a:off x="5557190" y="5077444"/>
              <a:ext cx="27015" cy="41150"/>
            </a:xfrm>
            <a:custGeom>
              <a:avLst/>
              <a:gdLst/>
              <a:ahLst/>
              <a:cxnLst/>
              <a:rect l="l" t="t" r="r" b="b"/>
              <a:pathLst>
                <a:path w="539" h="821" extrusionOk="0">
                  <a:moveTo>
                    <a:pt x="425" y="0"/>
                  </a:moveTo>
                  <a:lnTo>
                    <a:pt x="1" y="343"/>
                  </a:lnTo>
                  <a:lnTo>
                    <a:pt x="266" y="820"/>
                  </a:lnTo>
                  <a:lnTo>
                    <a:pt x="427" y="725"/>
                  </a:lnTo>
                  <a:lnTo>
                    <a:pt x="241" y="391"/>
                  </a:lnTo>
                  <a:lnTo>
                    <a:pt x="539" y="148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00;p31">
              <a:extLst>
                <a:ext uri="{FF2B5EF4-FFF2-40B4-BE49-F238E27FC236}">
                  <a16:creationId xmlns:a16="http://schemas.microsoft.com/office/drawing/2014/main" xmlns="" id="{D68F8975-7FDB-B4D8-2E8C-C7AC8B4AFDA6}"/>
                </a:ext>
              </a:extLst>
            </p:cNvPr>
            <p:cNvSpPr/>
            <p:nvPr/>
          </p:nvSpPr>
          <p:spPr>
            <a:xfrm>
              <a:off x="5614126" y="4406138"/>
              <a:ext cx="944690" cy="650377"/>
            </a:xfrm>
            <a:custGeom>
              <a:avLst/>
              <a:gdLst/>
              <a:ahLst/>
              <a:cxnLst/>
              <a:rect l="l" t="t" r="r" b="b"/>
              <a:pathLst>
                <a:path w="18848" h="12976" extrusionOk="0">
                  <a:moveTo>
                    <a:pt x="18756" y="0"/>
                  </a:moveTo>
                  <a:cubicBezTo>
                    <a:pt x="18494" y="154"/>
                    <a:pt x="18234" y="310"/>
                    <a:pt x="17977" y="466"/>
                  </a:cubicBezTo>
                  <a:lnTo>
                    <a:pt x="18075" y="628"/>
                  </a:lnTo>
                  <a:cubicBezTo>
                    <a:pt x="18337" y="472"/>
                    <a:pt x="18594" y="313"/>
                    <a:pt x="18848" y="159"/>
                  </a:cubicBezTo>
                  <a:lnTo>
                    <a:pt x="18756" y="0"/>
                  </a:lnTo>
                  <a:close/>
                  <a:moveTo>
                    <a:pt x="17202" y="940"/>
                  </a:moveTo>
                  <a:cubicBezTo>
                    <a:pt x="16945" y="1099"/>
                    <a:pt x="16686" y="1258"/>
                    <a:pt x="16429" y="1415"/>
                  </a:cubicBezTo>
                  <a:lnTo>
                    <a:pt x="16527" y="1576"/>
                  </a:lnTo>
                  <a:cubicBezTo>
                    <a:pt x="16783" y="1415"/>
                    <a:pt x="17043" y="1258"/>
                    <a:pt x="17300" y="1102"/>
                  </a:cubicBezTo>
                  <a:lnTo>
                    <a:pt x="17202" y="940"/>
                  </a:lnTo>
                  <a:close/>
                  <a:moveTo>
                    <a:pt x="15659" y="1895"/>
                  </a:moveTo>
                  <a:cubicBezTo>
                    <a:pt x="15400" y="2056"/>
                    <a:pt x="15143" y="2218"/>
                    <a:pt x="14886" y="2377"/>
                  </a:cubicBezTo>
                  <a:lnTo>
                    <a:pt x="14984" y="2536"/>
                  </a:lnTo>
                  <a:cubicBezTo>
                    <a:pt x="15241" y="2374"/>
                    <a:pt x="15497" y="2215"/>
                    <a:pt x="15757" y="2051"/>
                  </a:cubicBezTo>
                  <a:lnTo>
                    <a:pt x="15659" y="1895"/>
                  </a:lnTo>
                  <a:close/>
                  <a:moveTo>
                    <a:pt x="14116" y="2865"/>
                  </a:moveTo>
                  <a:cubicBezTo>
                    <a:pt x="13860" y="3027"/>
                    <a:pt x="13603" y="3192"/>
                    <a:pt x="13349" y="3354"/>
                  </a:cubicBezTo>
                  <a:lnTo>
                    <a:pt x="13450" y="3513"/>
                  </a:lnTo>
                  <a:cubicBezTo>
                    <a:pt x="13706" y="3348"/>
                    <a:pt x="13960" y="3183"/>
                    <a:pt x="14217" y="3024"/>
                  </a:cubicBezTo>
                  <a:lnTo>
                    <a:pt x="14116" y="2865"/>
                  </a:lnTo>
                  <a:close/>
                  <a:moveTo>
                    <a:pt x="12582" y="3847"/>
                  </a:moveTo>
                  <a:cubicBezTo>
                    <a:pt x="12328" y="4009"/>
                    <a:pt x="12077" y="4177"/>
                    <a:pt x="11823" y="4341"/>
                  </a:cubicBezTo>
                  <a:lnTo>
                    <a:pt x="11924" y="4497"/>
                  </a:lnTo>
                  <a:cubicBezTo>
                    <a:pt x="12177" y="4330"/>
                    <a:pt x="12431" y="4168"/>
                    <a:pt x="12682" y="4004"/>
                  </a:cubicBezTo>
                  <a:lnTo>
                    <a:pt x="12582" y="3847"/>
                  </a:lnTo>
                  <a:close/>
                  <a:moveTo>
                    <a:pt x="11062" y="4843"/>
                  </a:moveTo>
                  <a:cubicBezTo>
                    <a:pt x="10808" y="5011"/>
                    <a:pt x="10557" y="5178"/>
                    <a:pt x="10306" y="5345"/>
                  </a:cubicBezTo>
                  <a:lnTo>
                    <a:pt x="10409" y="5499"/>
                  </a:lnTo>
                  <a:cubicBezTo>
                    <a:pt x="10660" y="5332"/>
                    <a:pt x="10911" y="5164"/>
                    <a:pt x="11162" y="5000"/>
                  </a:cubicBezTo>
                  <a:lnTo>
                    <a:pt x="11062" y="4843"/>
                  </a:lnTo>
                  <a:close/>
                  <a:moveTo>
                    <a:pt x="9552" y="5850"/>
                  </a:moveTo>
                  <a:lnTo>
                    <a:pt x="8799" y="6364"/>
                  </a:lnTo>
                  <a:lnTo>
                    <a:pt x="8902" y="6517"/>
                  </a:lnTo>
                  <a:cubicBezTo>
                    <a:pt x="9151" y="6350"/>
                    <a:pt x="9402" y="6180"/>
                    <a:pt x="9655" y="6004"/>
                  </a:cubicBezTo>
                  <a:lnTo>
                    <a:pt x="9552" y="5850"/>
                  </a:lnTo>
                  <a:close/>
                  <a:moveTo>
                    <a:pt x="8049" y="6880"/>
                  </a:moveTo>
                  <a:cubicBezTo>
                    <a:pt x="7797" y="7056"/>
                    <a:pt x="7549" y="7229"/>
                    <a:pt x="7304" y="7399"/>
                  </a:cubicBezTo>
                  <a:lnTo>
                    <a:pt x="7407" y="7552"/>
                  </a:lnTo>
                  <a:cubicBezTo>
                    <a:pt x="7655" y="7379"/>
                    <a:pt x="7904" y="7203"/>
                    <a:pt x="8155" y="7033"/>
                  </a:cubicBezTo>
                  <a:lnTo>
                    <a:pt x="8049" y="6880"/>
                  </a:lnTo>
                  <a:close/>
                  <a:moveTo>
                    <a:pt x="6556" y="7923"/>
                  </a:moveTo>
                  <a:cubicBezTo>
                    <a:pt x="6305" y="8096"/>
                    <a:pt x="6062" y="8275"/>
                    <a:pt x="5814" y="8451"/>
                  </a:cubicBezTo>
                  <a:lnTo>
                    <a:pt x="5923" y="8604"/>
                  </a:lnTo>
                  <a:cubicBezTo>
                    <a:pt x="6168" y="8425"/>
                    <a:pt x="6417" y="8250"/>
                    <a:pt x="6665" y="8077"/>
                  </a:cubicBezTo>
                  <a:lnTo>
                    <a:pt x="6556" y="7923"/>
                  </a:lnTo>
                  <a:close/>
                  <a:moveTo>
                    <a:pt x="5077" y="8981"/>
                  </a:moveTo>
                  <a:cubicBezTo>
                    <a:pt x="4829" y="9156"/>
                    <a:pt x="4586" y="9338"/>
                    <a:pt x="4341" y="9516"/>
                  </a:cubicBezTo>
                  <a:lnTo>
                    <a:pt x="4453" y="9667"/>
                  </a:lnTo>
                  <a:cubicBezTo>
                    <a:pt x="4695" y="9488"/>
                    <a:pt x="4938" y="9310"/>
                    <a:pt x="5186" y="9128"/>
                  </a:cubicBezTo>
                  <a:lnTo>
                    <a:pt x="5077" y="8981"/>
                  </a:lnTo>
                  <a:close/>
                  <a:moveTo>
                    <a:pt x="3610" y="10057"/>
                  </a:moveTo>
                  <a:cubicBezTo>
                    <a:pt x="3365" y="10239"/>
                    <a:pt x="3122" y="10420"/>
                    <a:pt x="2882" y="10601"/>
                  </a:cubicBezTo>
                  <a:lnTo>
                    <a:pt x="2993" y="10752"/>
                  </a:lnTo>
                  <a:cubicBezTo>
                    <a:pt x="3233" y="10571"/>
                    <a:pt x="3476" y="10389"/>
                    <a:pt x="3722" y="10208"/>
                  </a:cubicBezTo>
                  <a:lnTo>
                    <a:pt x="3610" y="10057"/>
                  </a:lnTo>
                  <a:close/>
                  <a:moveTo>
                    <a:pt x="2151" y="11151"/>
                  </a:moveTo>
                  <a:lnTo>
                    <a:pt x="1431" y="11706"/>
                  </a:lnTo>
                  <a:lnTo>
                    <a:pt x="1546" y="11854"/>
                  </a:lnTo>
                  <a:cubicBezTo>
                    <a:pt x="1785" y="11667"/>
                    <a:pt x="2023" y="11486"/>
                    <a:pt x="2263" y="11302"/>
                  </a:cubicBezTo>
                  <a:lnTo>
                    <a:pt x="2151" y="11151"/>
                  </a:lnTo>
                  <a:close/>
                  <a:moveTo>
                    <a:pt x="714" y="12264"/>
                  </a:moveTo>
                  <a:cubicBezTo>
                    <a:pt x="474" y="12454"/>
                    <a:pt x="237" y="12641"/>
                    <a:pt x="0" y="12830"/>
                  </a:cubicBezTo>
                  <a:lnTo>
                    <a:pt x="114" y="12976"/>
                  </a:lnTo>
                  <a:cubicBezTo>
                    <a:pt x="352" y="12789"/>
                    <a:pt x="589" y="12599"/>
                    <a:pt x="831" y="12412"/>
                  </a:cubicBezTo>
                  <a:lnTo>
                    <a:pt x="714" y="12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01;p31">
              <a:extLst>
                <a:ext uri="{FF2B5EF4-FFF2-40B4-BE49-F238E27FC236}">
                  <a16:creationId xmlns:a16="http://schemas.microsoft.com/office/drawing/2014/main" xmlns="" id="{E392041C-1A93-6A71-4E04-CCDFA41512E9}"/>
                </a:ext>
              </a:extLst>
            </p:cNvPr>
            <p:cNvSpPr/>
            <p:nvPr/>
          </p:nvSpPr>
          <p:spPr>
            <a:xfrm>
              <a:off x="6651057" y="4430897"/>
              <a:ext cx="757086" cy="1259604"/>
            </a:xfrm>
            <a:custGeom>
              <a:avLst/>
              <a:gdLst/>
              <a:ahLst/>
              <a:cxnLst/>
              <a:rect l="l" t="t" r="r" b="b"/>
              <a:pathLst>
                <a:path w="15105" h="25131" extrusionOk="0">
                  <a:moveTo>
                    <a:pt x="159" y="0"/>
                  </a:moveTo>
                  <a:lnTo>
                    <a:pt x="0" y="103"/>
                  </a:lnTo>
                  <a:cubicBezTo>
                    <a:pt x="176" y="368"/>
                    <a:pt x="346" y="628"/>
                    <a:pt x="516" y="890"/>
                  </a:cubicBezTo>
                  <a:lnTo>
                    <a:pt x="675" y="790"/>
                  </a:lnTo>
                  <a:cubicBezTo>
                    <a:pt x="502" y="525"/>
                    <a:pt x="332" y="262"/>
                    <a:pt x="159" y="0"/>
                  </a:cubicBezTo>
                  <a:close/>
                  <a:moveTo>
                    <a:pt x="1191" y="1573"/>
                  </a:moveTo>
                  <a:lnTo>
                    <a:pt x="1032" y="1674"/>
                  </a:lnTo>
                  <a:cubicBezTo>
                    <a:pt x="1205" y="1939"/>
                    <a:pt x="1375" y="2201"/>
                    <a:pt x="1546" y="2463"/>
                  </a:cubicBezTo>
                  <a:lnTo>
                    <a:pt x="1702" y="2363"/>
                  </a:lnTo>
                  <a:cubicBezTo>
                    <a:pt x="1532" y="2101"/>
                    <a:pt x="1362" y="1839"/>
                    <a:pt x="1191" y="1573"/>
                  </a:cubicBezTo>
                  <a:close/>
                  <a:moveTo>
                    <a:pt x="2215" y="3150"/>
                  </a:moveTo>
                  <a:lnTo>
                    <a:pt x="2059" y="3250"/>
                  </a:lnTo>
                  <a:cubicBezTo>
                    <a:pt x="2229" y="3515"/>
                    <a:pt x="2399" y="3780"/>
                    <a:pt x="2567" y="4042"/>
                  </a:cubicBezTo>
                  <a:lnTo>
                    <a:pt x="2726" y="3942"/>
                  </a:lnTo>
                  <a:cubicBezTo>
                    <a:pt x="2558" y="3677"/>
                    <a:pt x="2385" y="3415"/>
                    <a:pt x="2215" y="3150"/>
                  </a:cubicBezTo>
                  <a:close/>
                  <a:moveTo>
                    <a:pt x="3233" y="4737"/>
                  </a:moveTo>
                  <a:lnTo>
                    <a:pt x="3077" y="4838"/>
                  </a:lnTo>
                  <a:cubicBezTo>
                    <a:pt x="3247" y="5103"/>
                    <a:pt x="3415" y="5365"/>
                    <a:pt x="3582" y="5630"/>
                  </a:cubicBezTo>
                  <a:lnTo>
                    <a:pt x="3738" y="5532"/>
                  </a:lnTo>
                  <a:cubicBezTo>
                    <a:pt x="3571" y="5267"/>
                    <a:pt x="3404" y="5002"/>
                    <a:pt x="3233" y="4737"/>
                  </a:cubicBezTo>
                  <a:close/>
                  <a:moveTo>
                    <a:pt x="4241" y="6324"/>
                  </a:moveTo>
                  <a:lnTo>
                    <a:pt x="4084" y="6425"/>
                  </a:lnTo>
                  <a:cubicBezTo>
                    <a:pt x="4252" y="6690"/>
                    <a:pt x="4422" y="6955"/>
                    <a:pt x="4587" y="7220"/>
                  </a:cubicBezTo>
                  <a:lnTo>
                    <a:pt x="4743" y="7120"/>
                  </a:lnTo>
                  <a:cubicBezTo>
                    <a:pt x="4575" y="6857"/>
                    <a:pt x="4408" y="6587"/>
                    <a:pt x="4241" y="6324"/>
                  </a:cubicBezTo>
                  <a:close/>
                  <a:moveTo>
                    <a:pt x="5242" y="7920"/>
                  </a:moveTo>
                  <a:lnTo>
                    <a:pt x="5086" y="8018"/>
                  </a:lnTo>
                  <a:cubicBezTo>
                    <a:pt x="5253" y="8283"/>
                    <a:pt x="5421" y="8551"/>
                    <a:pt x="5585" y="8816"/>
                  </a:cubicBezTo>
                  <a:lnTo>
                    <a:pt x="5742" y="8718"/>
                  </a:lnTo>
                  <a:cubicBezTo>
                    <a:pt x="5574" y="8453"/>
                    <a:pt x="5410" y="8188"/>
                    <a:pt x="5242" y="7920"/>
                  </a:cubicBezTo>
                  <a:close/>
                  <a:moveTo>
                    <a:pt x="6244" y="9516"/>
                  </a:moveTo>
                  <a:lnTo>
                    <a:pt x="6082" y="9616"/>
                  </a:lnTo>
                  <a:cubicBezTo>
                    <a:pt x="6246" y="9884"/>
                    <a:pt x="6411" y="10152"/>
                    <a:pt x="6576" y="10417"/>
                  </a:cubicBezTo>
                  <a:lnTo>
                    <a:pt x="6735" y="10319"/>
                  </a:lnTo>
                  <a:cubicBezTo>
                    <a:pt x="6576" y="10054"/>
                    <a:pt x="6408" y="9787"/>
                    <a:pt x="6244" y="9516"/>
                  </a:cubicBezTo>
                  <a:close/>
                  <a:moveTo>
                    <a:pt x="7223" y="11117"/>
                  </a:moveTo>
                  <a:lnTo>
                    <a:pt x="7064" y="11215"/>
                  </a:lnTo>
                  <a:cubicBezTo>
                    <a:pt x="7226" y="11486"/>
                    <a:pt x="7390" y="11753"/>
                    <a:pt x="7552" y="12021"/>
                  </a:cubicBezTo>
                  <a:lnTo>
                    <a:pt x="7711" y="11924"/>
                  </a:lnTo>
                  <a:cubicBezTo>
                    <a:pt x="7552" y="11656"/>
                    <a:pt x="7387" y="11385"/>
                    <a:pt x="7223" y="11117"/>
                  </a:cubicBezTo>
                  <a:close/>
                  <a:moveTo>
                    <a:pt x="8197" y="12735"/>
                  </a:moveTo>
                  <a:lnTo>
                    <a:pt x="8035" y="12830"/>
                  </a:lnTo>
                  <a:lnTo>
                    <a:pt x="8517" y="13637"/>
                  </a:lnTo>
                  <a:lnTo>
                    <a:pt x="8682" y="13544"/>
                  </a:lnTo>
                  <a:cubicBezTo>
                    <a:pt x="8520" y="13277"/>
                    <a:pt x="8356" y="13009"/>
                    <a:pt x="8197" y="12735"/>
                  </a:cubicBezTo>
                  <a:close/>
                  <a:moveTo>
                    <a:pt x="9159" y="14353"/>
                  </a:moveTo>
                  <a:lnTo>
                    <a:pt x="8997" y="14448"/>
                  </a:lnTo>
                  <a:cubicBezTo>
                    <a:pt x="9159" y="14716"/>
                    <a:pt x="9318" y="14990"/>
                    <a:pt x="9477" y="15257"/>
                  </a:cubicBezTo>
                  <a:lnTo>
                    <a:pt x="9636" y="15163"/>
                  </a:lnTo>
                  <a:cubicBezTo>
                    <a:pt x="9480" y="14897"/>
                    <a:pt x="9318" y="14627"/>
                    <a:pt x="9159" y="14353"/>
                  </a:cubicBezTo>
                  <a:close/>
                  <a:moveTo>
                    <a:pt x="10110" y="15977"/>
                  </a:moveTo>
                  <a:lnTo>
                    <a:pt x="9951" y="16069"/>
                  </a:lnTo>
                  <a:cubicBezTo>
                    <a:pt x="10108" y="16340"/>
                    <a:pt x="10264" y="16610"/>
                    <a:pt x="10420" y="16884"/>
                  </a:cubicBezTo>
                  <a:lnTo>
                    <a:pt x="10582" y="16789"/>
                  </a:lnTo>
                  <a:cubicBezTo>
                    <a:pt x="10426" y="16521"/>
                    <a:pt x="10267" y="16248"/>
                    <a:pt x="10110" y="15977"/>
                  </a:cubicBezTo>
                  <a:close/>
                  <a:moveTo>
                    <a:pt x="11048" y="17609"/>
                  </a:moveTo>
                  <a:lnTo>
                    <a:pt x="10889" y="17701"/>
                  </a:lnTo>
                  <a:cubicBezTo>
                    <a:pt x="11042" y="17975"/>
                    <a:pt x="11198" y="18245"/>
                    <a:pt x="11352" y="18519"/>
                  </a:cubicBezTo>
                  <a:lnTo>
                    <a:pt x="11514" y="18427"/>
                  </a:lnTo>
                  <a:cubicBezTo>
                    <a:pt x="11360" y="18156"/>
                    <a:pt x="11207" y="17883"/>
                    <a:pt x="11048" y="17609"/>
                  </a:cubicBezTo>
                  <a:close/>
                  <a:moveTo>
                    <a:pt x="11977" y="19247"/>
                  </a:moveTo>
                  <a:lnTo>
                    <a:pt x="11812" y="19339"/>
                  </a:lnTo>
                  <a:cubicBezTo>
                    <a:pt x="11966" y="19609"/>
                    <a:pt x="12119" y="19886"/>
                    <a:pt x="12270" y="20156"/>
                  </a:cubicBezTo>
                  <a:lnTo>
                    <a:pt x="12434" y="20070"/>
                  </a:lnTo>
                  <a:cubicBezTo>
                    <a:pt x="12284" y="19799"/>
                    <a:pt x="12130" y="19523"/>
                    <a:pt x="11977" y="19247"/>
                  </a:cubicBezTo>
                  <a:close/>
                  <a:moveTo>
                    <a:pt x="12889" y="20890"/>
                  </a:moveTo>
                  <a:lnTo>
                    <a:pt x="12727" y="20979"/>
                  </a:lnTo>
                  <a:lnTo>
                    <a:pt x="13176" y="21808"/>
                  </a:lnTo>
                  <a:lnTo>
                    <a:pt x="13341" y="21716"/>
                  </a:lnTo>
                  <a:cubicBezTo>
                    <a:pt x="13193" y="21440"/>
                    <a:pt x="13040" y="21166"/>
                    <a:pt x="12889" y="20890"/>
                  </a:cubicBezTo>
                  <a:close/>
                  <a:moveTo>
                    <a:pt x="13787" y="22550"/>
                  </a:moveTo>
                  <a:lnTo>
                    <a:pt x="13623" y="22636"/>
                  </a:lnTo>
                  <a:cubicBezTo>
                    <a:pt x="13773" y="22915"/>
                    <a:pt x="13918" y="23192"/>
                    <a:pt x="14066" y="23468"/>
                  </a:cubicBezTo>
                  <a:lnTo>
                    <a:pt x="14228" y="23378"/>
                  </a:lnTo>
                  <a:cubicBezTo>
                    <a:pt x="14083" y="23105"/>
                    <a:pt x="13935" y="22829"/>
                    <a:pt x="13787" y="22550"/>
                  </a:cubicBezTo>
                  <a:close/>
                  <a:moveTo>
                    <a:pt x="14669" y="24210"/>
                  </a:moveTo>
                  <a:lnTo>
                    <a:pt x="14504" y="24296"/>
                  </a:lnTo>
                  <a:cubicBezTo>
                    <a:pt x="14655" y="24575"/>
                    <a:pt x="14797" y="24854"/>
                    <a:pt x="14939" y="25130"/>
                  </a:cubicBezTo>
                  <a:lnTo>
                    <a:pt x="15104" y="25047"/>
                  </a:lnTo>
                  <a:cubicBezTo>
                    <a:pt x="14959" y="24768"/>
                    <a:pt x="14814" y="24489"/>
                    <a:pt x="14669" y="24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02;p31">
              <a:extLst>
                <a:ext uri="{FF2B5EF4-FFF2-40B4-BE49-F238E27FC236}">
                  <a16:creationId xmlns:a16="http://schemas.microsoft.com/office/drawing/2014/main" xmlns="" id="{ED8C656D-A83F-E80D-1F2D-B922338573D6}"/>
                </a:ext>
              </a:extLst>
            </p:cNvPr>
            <p:cNvSpPr/>
            <p:nvPr/>
          </p:nvSpPr>
          <p:spPr>
            <a:xfrm>
              <a:off x="7414082" y="5728150"/>
              <a:ext cx="28419" cy="39496"/>
            </a:xfrm>
            <a:custGeom>
              <a:avLst/>
              <a:gdLst/>
              <a:ahLst/>
              <a:cxnLst/>
              <a:rect l="l" t="t" r="r" b="b"/>
              <a:pathLst>
                <a:path w="567" h="788" extrusionOk="0">
                  <a:moveTo>
                    <a:pt x="312" y="1"/>
                  </a:moveTo>
                  <a:lnTo>
                    <a:pt x="145" y="87"/>
                  </a:lnTo>
                  <a:lnTo>
                    <a:pt x="324" y="425"/>
                  </a:lnTo>
                  <a:lnTo>
                    <a:pt x="0" y="631"/>
                  </a:lnTo>
                  <a:lnTo>
                    <a:pt x="100" y="787"/>
                  </a:lnTo>
                  <a:lnTo>
                    <a:pt x="566" y="492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03;p31">
              <a:extLst>
                <a:ext uri="{FF2B5EF4-FFF2-40B4-BE49-F238E27FC236}">
                  <a16:creationId xmlns:a16="http://schemas.microsoft.com/office/drawing/2014/main" xmlns="" id="{57CC21E4-433C-AB15-134A-520CE1E95F71}"/>
                </a:ext>
              </a:extLst>
            </p:cNvPr>
            <p:cNvSpPr/>
            <p:nvPr/>
          </p:nvSpPr>
          <p:spPr>
            <a:xfrm>
              <a:off x="6423412" y="5785187"/>
              <a:ext cx="955918" cy="534746"/>
            </a:xfrm>
            <a:custGeom>
              <a:avLst/>
              <a:gdLst/>
              <a:ahLst/>
              <a:cxnLst/>
              <a:rect l="l" t="t" r="r" b="b"/>
              <a:pathLst>
                <a:path w="19072" h="10669" extrusionOk="0">
                  <a:moveTo>
                    <a:pt x="18971" y="1"/>
                  </a:moveTo>
                  <a:cubicBezTo>
                    <a:pt x="18700" y="174"/>
                    <a:pt x="18435" y="341"/>
                    <a:pt x="18170" y="509"/>
                  </a:cubicBezTo>
                  <a:lnTo>
                    <a:pt x="18273" y="665"/>
                  </a:lnTo>
                  <a:cubicBezTo>
                    <a:pt x="18539" y="500"/>
                    <a:pt x="18804" y="330"/>
                    <a:pt x="19071" y="160"/>
                  </a:cubicBezTo>
                  <a:lnTo>
                    <a:pt x="18971" y="1"/>
                  </a:lnTo>
                  <a:close/>
                  <a:moveTo>
                    <a:pt x="17375" y="1014"/>
                  </a:moveTo>
                  <a:cubicBezTo>
                    <a:pt x="17105" y="1181"/>
                    <a:pt x="16840" y="1348"/>
                    <a:pt x="16574" y="1513"/>
                  </a:cubicBezTo>
                  <a:lnTo>
                    <a:pt x="16672" y="1669"/>
                  </a:lnTo>
                  <a:cubicBezTo>
                    <a:pt x="16937" y="1505"/>
                    <a:pt x="17205" y="1337"/>
                    <a:pt x="17473" y="1170"/>
                  </a:cubicBezTo>
                  <a:lnTo>
                    <a:pt x="17375" y="1014"/>
                  </a:lnTo>
                  <a:close/>
                  <a:moveTo>
                    <a:pt x="15771" y="2004"/>
                  </a:moveTo>
                  <a:cubicBezTo>
                    <a:pt x="15503" y="2171"/>
                    <a:pt x="15233" y="2336"/>
                    <a:pt x="14968" y="2501"/>
                  </a:cubicBezTo>
                  <a:lnTo>
                    <a:pt x="15065" y="2660"/>
                  </a:lnTo>
                  <a:cubicBezTo>
                    <a:pt x="15330" y="2501"/>
                    <a:pt x="15598" y="2336"/>
                    <a:pt x="15869" y="2166"/>
                  </a:cubicBezTo>
                  <a:lnTo>
                    <a:pt x="15771" y="2004"/>
                  </a:lnTo>
                  <a:close/>
                  <a:moveTo>
                    <a:pt x="14161" y="2994"/>
                  </a:moveTo>
                  <a:cubicBezTo>
                    <a:pt x="13888" y="3159"/>
                    <a:pt x="13620" y="3318"/>
                    <a:pt x="13352" y="3480"/>
                  </a:cubicBezTo>
                  <a:lnTo>
                    <a:pt x="13447" y="3639"/>
                  </a:lnTo>
                  <a:cubicBezTo>
                    <a:pt x="13715" y="3480"/>
                    <a:pt x="13983" y="3315"/>
                    <a:pt x="14259" y="3156"/>
                  </a:cubicBezTo>
                  <a:lnTo>
                    <a:pt x="14161" y="2994"/>
                  </a:lnTo>
                  <a:close/>
                  <a:moveTo>
                    <a:pt x="12540" y="3960"/>
                  </a:moveTo>
                  <a:cubicBezTo>
                    <a:pt x="12267" y="4121"/>
                    <a:pt x="11996" y="4280"/>
                    <a:pt x="11726" y="4437"/>
                  </a:cubicBezTo>
                  <a:lnTo>
                    <a:pt x="11821" y="4598"/>
                  </a:lnTo>
                  <a:cubicBezTo>
                    <a:pt x="12089" y="4442"/>
                    <a:pt x="12362" y="4280"/>
                    <a:pt x="12633" y="4121"/>
                  </a:cubicBezTo>
                  <a:lnTo>
                    <a:pt x="12540" y="3960"/>
                  </a:lnTo>
                  <a:close/>
                  <a:moveTo>
                    <a:pt x="10911" y="4914"/>
                  </a:moveTo>
                  <a:cubicBezTo>
                    <a:pt x="10635" y="5070"/>
                    <a:pt x="10364" y="5226"/>
                    <a:pt x="10091" y="5380"/>
                  </a:cubicBezTo>
                  <a:lnTo>
                    <a:pt x="10183" y="5541"/>
                  </a:lnTo>
                  <a:cubicBezTo>
                    <a:pt x="10454" y="5388"/>
                    <a:pt x="10727" y="5232"/>
                    <a:pt x="11003" y="5073"/>
                  </a:cubicBezTo>
                  <a:lnTo>
                    <a:pt x="10911" y="4914"/>
                  </a:lnTo>
                  <a:close/>
                  <a:moveTo>
                    <a:pt x="9265" y="5843"/>
                  </a:moveTo>
                  <a:cubicBezTo>
                    <a:pt x="8989" y="5996"/>
                    <a:pt x="8713" y="6150"/>
                    <a:pt x="8442" y="6300"/>
                  </a:cubicBezTo>
                  <a:lnTo>
                    <a:pt x="8532" y="6465"/>
                  </a:lnTo>
                  <a:cubicBezTo>
                    <a:pt x="8805" y="6314"/>
                    <a:pt x="9081" y="6161"/>
                    <a:pt x="9355" y="6007"/>
                  </a:cubicBezTo>
                  <a:lnTo>
                    <a:pt x="9265" y="5843"/>
                  </a:lnTo>
                  <a:close/>
                  <a:moveTo>
                    <a:pt x="7616" y="6755"/>
                  </a:moveTo>
                  <a:cubicBezTo>
                    <a:pt x="7332" y="6908"/>
                    <a:pt x="7059" y="7053"/>
                    <a:pt x="6782" y="7201"/>
                  </a:cubicBezTo>
                  <a:lnTo>
                    <a:pt x="6869" y="7363"/>
                  </a:lnTo>
                  <a:cubicBezTo>
                    <a:pt x="7145" y="7218"/>
                    <a:pt x="7424" y="7067"/>
                    <a:pt x="7706" y="6917"/>
                  </a:cubicBezTo>
                  <a:lnTo>
                    <a:pt x="7616" y="6755"/>
                  </a:lnTo>
                  <a:close/>
                  <a:moveTo>
                    <a:pt x="5948" y="7639"/>
                  </a:moveTo>
                  <a:cubicBezTo>
                    <a:pt x="5669" y="7787"/>
                    <a:pt x="5387" y="7929"/>
                    <a:pt x="5111" y="8072"/>
                  </a:cubicBezTo>
                  <a:lnTo>
                    <a:pt x="5195" y="8239"/>
                  </a:lnTo>
                  <a:cubicBezTo>
                    <a:pt x="5471" y="8097"/>
                    <a:pt x="5753" y="7952"/>
                    <a:pt x="6035" y="7804"/>
                  </a:cubicBezTo>
                  <a:lnTo>
                    <a:pt x="5948" y="7639"/>
                  </a:lnTo>
                  <a:close/>
                  <a:moveTo>
                    <a:pt x="4269" y="8499"/>
                  </a:moveTo>
                  <a:cubicBezTo>
                    <a:pt x="3981" y="8641"/>
                    <a:pt x="3700" y="8780"/>
                    <a:pt x="3421" y="8917"/>
                  </a:cubicBezTo>
                  <a:lnTo>
                    <a:pt x="3504" y="9084"/>
                  </a:lnTo>
                  <a:cubicBezTo>
                    <a:pt x="3783" y="8948"/>
                    <a:pt x="4065" y="8808"/>
                    <a:pt x="4352" y="8666"/>
                  </a:cubicBezTo>
                  <a:lnTo>
                    <a:pt x="4269" y="8499"/>
                  </a:lnTo>
                  <a:close/>
                  <a:moveTo>
                    <a:pt x="2570" y="9327"/>
                  </a:moveTo>
                  <a:cubicBezTo>
                    <a:pt x="2280" y="9464"/>
                    <a:pt x="1998" y="9595"/>
                    <a:pt x="1716" y="9729"/>
                  </a:cubicBezTo>
                  <a:lnTo>
                    <a:pt x="1794" y="9896"/>
                  </a:lnTo>
                  <a:cubicBezTo>
                    <a:pt x="2082" y="9762"/>
                    <a:pt x="2363" y="9631"/>
                    <a:pt x="2651" y="9495"/>
                  </a:cubicBezTo>
                  <a:lnTo>
                    <a:pt x="2570" y="9327"/>
                  </a:lnTo>
                  <a:close/>
                  <a:moveTo>
                    <a:pt x="860" y="10119"/>
                  </a:moveTo>
                  <a:cubicBezTo>
                    <a:pt x="572" y="10248"/>
                    <a:pt x="285" y="10373"/>
                    <a:pt x="0" y="10499"/>
                  </a:cubicBezTo>
                  <a:lnTo>
                    <a:pt x="73" y="10669"/>
                  </a:lnTo>
                  <a:cubicBezTo>
                    <a:pt x="357" y="10549"/>
                    <a:pt x="645" y="10418"/>
                    <a:pt x="938" y="10290"/>
                  </a:cubicBezTo>
                  <a:lnTo>
                    <a:pt x="860" y="10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04;p31">
              <a:extLst>
                <a:ext uri="{FF2B5EF4-FFF2-40B4-BE49-F238E27FC236}">
                  <a16:creationId xmlns:a16="http://schemas.microsoft.com/office/drawing/2014/main" xmlns="" id="{CEDC0C0C-17E0-7261-C945-0902A8DFA6CE}"/>
                </a:ext>
              </a:extLst>
            </p:cNvPr>
            <p:cNvSpPr/>
            <p:nvPr/>
          </p:nvSpPr>
          <p:spPr>
            <a:xfrm>
              <a:off x="5637031" y="4451847"/>
              <a:ext cx="1724431" cy="1820915"/>
            </a:xfrm>
            <a:custGeom>
              <a:avLst/>
              <a:gdLst/>
              <a:ahLst/>
              <a:cxnLst/>
              <a:rect l="l" t="t" r="r" b="b"/>
              <a:pathLst>
                <a:path w="34405" h="36330" extrusionOk="0">
                  <a:moveTo>
                    <a:pt x="19183" y="1"/>
                  </a:moveTo>
                  <a:cubicBezTo>
                    <a:pt x="11916" y="4347"/>
                    <a:pt x="5469" y="8760"/>
                    <a:pt x="1" y="13135"/>
                  </a:cubicBezTo>
                  <a:cubicBezTo>
                    <a:pt x="4146" y="20478"/>
                    <a:pt x="9003" y="28077"/>
                    <a:pt x="14828" y="36329"/>
                  </a:cubicBezTo>
                  <a:cubicBezTo>
                    <a:pt x="20218" y="34033"/>
                    <a:pt x="26635" y="30490"/>
                    <a:pt x="34404" y="25521"/>
                  </a:cubicBezTo>
                  <a:cubicBezTo>
                    <a:pt x="30532" y="18000"/>
                    <a:pt x="25544" y="9636"/>
                    <a:pt x="19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05;p31">
              <a:extLst>
                <a:ext uri="{FF2B5EF4-FFF2-40B4-BE49-F238E27FC236}">
                  <a16:creationId xmlns:a16="http://schemas.microsoft.com/office/drawing/2014/main" xmlns="" id="{B687F96A-9AEC-ABD0-EEAE-8DEC66D43B2D}"/>
                </a:ext>
              </a:extLst>
            </p:cNvPr>
            <p:cNvSpPr/>
            <p:nvPr/>
          </p:nvSpPr>
          <p:spPr>
            <a:xfrm>
              <a:off x="6160533" y="5165404"/>
              <a:ext cx="716788" cy="604766"/>
            </a:xfrm>
            <a:custGeom>
              <a:avLst/>
              <a:gdLst/>
              <a:ahLst/>
              <a:cxnLst/>
              <a:rect l="l" t="t" r="r" b="b"/>
              <a:pathLst>
                <a:path w="14301" h="12066" extrusionOk="0">
                  <a:moveTo>
                    <a:pt x="10596" y="195"/>
                  </a:moveTo>
                  <a:cubicBezTo>
                    <a:pt x="10959" y="195"/>
                    <a:pt x="11316" y="360"/>
                    <a:pt x="11497" y="644"/>
                  </a:cubicBezTo>
                  <a:cubicBezTo>
                    <a:pt x="11656" y="881"/>
                    <a:pt x="11706" y="1211"/>
                    <a:pt x="11642" y="1562"/>
                  </a:cubicBezTo>
                  <a:cubicBezTo>
                    <a:pt x="11564" y="2014"/>
                    <a:pt x="11316" y="2469"/>
                    <a:pt x="10870" y="2988"/>
                  </a:cubicBezTo>
                  <a:cubicBezTo>
                    <a:pt x="10624" y="3269"/>
                    <a:pt x="10365" y="3534"/>
                    <a:pt x="10088" y="3791"/>
                  </a:cubicBezTo>
                  <a:cubicBezTo>
                    <a:pt x="10077" y="3786"/>
                    <a:pt x="10063" y="3783"/>
                    <a:pt x="10049" y="3777"/>
                  </a:cubicBezTo>
                  <a:cubicBezTo>
                    <a:pt x="9168" y="3465"/>
                    <a:pt x="8970" y="2109"/>
                    <a:pt x="9224" y="1344"/>
                  </a:cubicBezTo>
                  <a:cubicBezTo>
                    <a:pt x="9397" y="826"/>
                    <a:pt x="9759" y="421"/>
                    <a:pt x="10197" y="265"/>
                  </a:cubicBezTo>
                  <a:cubicBezTo>
                    <a:pt x="10326" y="215"/>
                    <a:pt x="10462" y="195"/>
                    <a:pt x="10596" y="195"/>
                  </a:cubicBezTo>
                  <a:close/>
                  <a:moveTo>
                    <a:pt x="6077" y="2737"/>
                  </a:moveTo>
                  <a:cubicBezTo>
                    <a:pt x="6194" y="2737"/>
                    <a:pt x="6308" y="2776"/>
                    <a:pt x="6375" y="2868"/>
                  </a:cubicBezTo>
                  <a:cubicBezTo>
                    <a:pt x="6476" y="3007"/>
                    <a:pt x="6453" y="3216"/>
                    <a:pt x="6420" y="3406"/>
                  </a:cubicBezTo>
                  <a:cubicBezTo>
                    <a:pt x="6241" y="4341"/>
                    <a:pt x="5876" y="5278"/>
                    <a:pt x="5360" y="6160"/>
                  </a:cubicBezTo>
                  <a:cubicBezTo>
                    <a:pt x="5240" y="5992"/>
                    <a:pt x="5153" y="5797"/>
                    <a:pt x="5100" y="5627"/>
                  </a:cubicBezTo>
                  <a:cubicBezTo>
                    <a:pt x="4855" y="4818"/>
                    <a:pt x="4980" y="3911"/>
                    <a:pt x="5441" y="3200"/>
                  </a:cubicBezTo>
                  <a:cubicBezTo>
                    <a:pt x="5583" y="2976"/>
                    <a:pt x="5722" y="2845"/>
                    <a:pt x="5876" y="2778"/>
                  </a:cubicBezTo>
                  <a:cubicBezTo>
                    <a:pt x="5937" y="2751"/>
                    <a:pt x="6007" y="2737"/>
                    <a:pt x="6077" y="2737"/>
                  </a:cubicBezTo>
                  <a:close/>
                  <a:moveTo>
                    <a:pt x="3295" y="4720"/>
                  </a:moveTo>
                  <a:cubicBezTo>
                    <a:pt x="3340" y="4720"/>
                    <a:pt x="3382" y="4726"/>
                    <a:pt x="3432" y="4742"/>
                  </a:cubicBezTo>
                  <a:cubicBezTo>
                    <a:pt x="3839" y="4882"/>
                    <a:pt x="3756" y="5524"/>
                    <a:pt x="3644" y="5878"/>
                  </a:cubicBezTo>
                  <a:cubicBezTo>
                    <a:pt x="3256" y="7103"/>
                    <a:pt x="2709" y="8277"/>
                    <a:pt x="2029" y="9365"/>
                  </a:cubicBezTo>
                  <a:cubicBezTo>
                    <a:pt x="2020" y="9365"/>
                    <a:pt x="2011" y="9365"/>
                    <a:pt x="2003" y="9365"/>
                  </a:cubicBezTo>
                  <a:cubicBezTo>
                    <a:pt x="1787" y="9365"/>
                    <a:pt x="1588" y="9299"/>
                    <a:pt x="1451" y="9175"/>
                  </a:cubicBezTo>
                  <a:cubicBezTo>
                    <a:pt x="1200" y="8955"/>
                    <a:pt x="1119" y="8562"/>
                    <a:pt x="1203" y="8009"/>
                  </a:cubicBezTo>
                  <a:cubicBezTo>
                    <a:pt x="1370" y="6916"/>
                    <a:pt x="1886" y="5875"/>
                    <a:pt x="2659" y="5080"/>
                  </a:cubicBezTo>
                  <a:cubicBezTo>
                    <a:pt x="2827" y="4910"/>
                    <a:pt x="3064" y="4720"/>
                    <a:pt x="3295" y="4720"/>
                  </a:cubicBezTo>
                  <a:close/>
                  <a:moveTo>
                    <a:pt x="10602" y="1"/>
                  </a:moveTo>
                  <a:cubicBezTo>
                    <a:pt x="10445" y="1"/>
                    <a:pt x="10286" y="28"/>
                    <a:pt x="10133" y="83"/>
                  </a:cubicBezTo>
                  <a:cubicBezTo>
                    <a:pt x="9642" y="262"/>
                    <a:pt x="9238" y="706"/>
                    <a:pt x="9045" y="1278"/>
                  </a:cubicBezTo>
                  <a:cubicBezTo>
                    <a:pt x="8769" y="2114"/>
                    <a:pt x="8978" y="3540"/>
                    <a:pt x="9935" y="3922"/>
                  </a:cubicBezTo>
                  <a:cubicBezTo>
                    <a:pt x="9307" y="4486"/>
                    <a:pt x="8615" y="4996"/>
                    <a:pt x="7943" y="5496"/>
                  </a:cubicBezTo>
                  <a:cubicBezTo>
                    <a:pt x="7639" y="5722"/>
                    <a:pt x="7332" y="5945"/>
                    <a:pt x="7039" y="6171"/>
                  </a:cubicBezTo>
                  <a:cubicBezTo>
                    <a:pt x="6756" y="6394"/>
                    <a:pt x="6434" y="6617"/>
                    <a:pt x="6108" y="6617"/>
                  </a:cubicBezTo>
                  <a:cubicBezTo>
                    <a:pt x="6059" y="6617"/>
                    <a:pt x="6009" y="6611"/>
                    <a:pt x="5960" y="6600"/>
                  </a:cubicBezTo>
                  <a:cubicBezTo>
                    <a:pt x="5778" y="6561"/>
                    <a:pt x="5619" y="6455"/>
                    <a:pt x="5488" y="6310"/>
                  </a:cubicBezTo>
                  <a:cubicBezTo>
                    <a:pt x="6035" y="5390"/>
                    <a:pt x="6423" y="4410"/>
                    <a:pt x="6607" y="3434"/>
                  </a:cubicBezTo>
                  <a:cubicBezTo>
                    <a:pt x="6654" y="3208"/>
                    <a:pt x="6677" y="2946"/>
                    <a:pt x="6526" y="2751"/>
                  </a:cubicBezTo>
                  <a:cubicBezTo>
                    <a:pt x="6417" y="2608"/>
                    <a:pt x="6249" y="2549"/>
                    <a:pt x="6084" y="2549"/>
                  </a:cubicBezTo>
                  <a:cubicBezTo>
                    <a:pt x="5986" y="2549"/>
                    <a:pt x="5890" y="2569"/>
                    <a:pt x="5806" y="2605"/>
                  </a:cubicBezTo>
                  <a:cubicBezTo>
                    <a:pt x="5558" y="2711"/>
                    <a:pt x="5390" y="2935"/>
                    <a:pt x="5290" y="3096"/>
                  </a:cubicBezTo>
                  <a:cubicBezTo>
                    <a:pt x="4799" y="3852"/>
                    <a:pt x="4662" y="4818"/>
                    <a:pt x="4927" y="5680"/>
                  </a:cubicBezTo>
                  <a:cubicBezTo>
                    <a:pt x="4994" y="5892"/>
                    <a:pt x="5106" y="6129"/>
                    <a:pt x="5262" y="6333"/>
                  </a:cubicBezTo>
                  <a:cubicBezTo>
                    <a:pt x="4710" y="7228"/>
                    <a:pt x="4004" y="8065"/>
                    <a:pt x="3173" y="8788"/>
                  </a:cubicBezTo>
                  <a:cubicBezTo>
                    <a:pt x="2921" y="9000"/>
                    <a:pt x="2651" y="9214"/>
                    <a:pt x="2336" y="9315"/>
                  </a:cubicBezTo>
                  <a:cubicBezTo>
                    <a:pt x="2310" y="9320"/>
                    <a:pt x="2291" y="9329"/>
                    <a:pt x="2266" y="9334"/>
                  </a:cubicBezTo>
                  <a:cubicBezTo>
                    <a:pt x="2916" y="8269"/>
                    <a:pt x="3440" y="7122"/>
                    <a:pt x="3817" y="5934"/>
                  </a:cubicBezTo>
                  <a:cubicBezTo>
                    <a:pt x="3996" y="5370"/>
                    <a:pt x="3965" y="4728"/>
                    <a:pt x="3488" y="4564"/>
                  </a:cubicBezTo>
                  <a:cubicBezTo>
                    <a:pt x="3425" y="4542"/>
                    <a:pt x="3360" y="4531"/>
                    <a:pt x="3294" y="4531"/>
                  </a:cubicBezTo>
                  <a:cubicBezTo>
                    <a:pt x="3053" y="4531"/>
                    <a:pt x="2790" y="4673"/>
                    <a:pt x="2525" y="4946"/>
                  </a:cubicBezTo>
                  <a:cubicBezTo>
                    <a:pt x="1725" y="5769"/>
                    <a:pt x="1189" y="6849"/>
                    <a:pt x="1013" y="7981"/>
                  </a:cubicBezTo>
                  <a:cubicBezTo>
                    <a:pt x="921" y="8601"/>
                    <a:pt x="1022" y="9050"/>
                    <a:pt x="1320" y="9318"/>
                  </a:cubicBezTo>
                  <a:cubicBezTo>
                    <a:pt x="1474" y="9452"/>
                    <a:pt x="1683" y="9532"/>
                    <a:pt x="1906" y="9549"/>
                  </a:cubicBezTo>
                  <a:cubicBezTo>
                    <a:pt x="1359" y="10395"/>
                    <a:pt x="731" y="11181"/>
                    <a:pt x="34" y="11904"/>
                  </a:cubicBezTo>
                  <a:cubicBezTo>
                    <a:pt x="1" y="11943"/>
                    <a:pt x="1" y="12001"/>
                    <a:pt x="37" y="12038"/>
                  </a:cubicBezTo>
                  <a:cubicBezTo>
                    <a:pt x="59" y="12054"/>
                    <a:pt x="79" y="12066"/>
                    <a:pt x="104" y="12066"/>
                  </a:cubicBezTo>
                  <a:cubicBezTo>
                    <a:pt x="129" y="12066"/>
                    <a:pt x="154" y="12054"/>
                    <a:pt x="171" y="12024"/>
                  </a:cubicBezTo>
                  <a:cubicBezTo>
                    <a:pt x="910" y="11262"/>
                    <a:pt x="1566" y="10428"/>
                    <a:pt x="2135" y="9532"/>
                  </a:cubicBezTo>
                  <a:cubicBezTo>
                    <a:pt x="2221" y="9527"/>
                    <a:pt x="2305" y="9507"/>
                    <a:pt x="2391" y="9479"/>
                  </a:cubicBezTo>
                  <a:cubicBezTo>
                    <a:pt x="2737" y="9373"/>
                    <a:pt x="3030" y="9145"/>
                    <a:pt x="3295" y="8916"/>
                  </a:cubicBezTo>
                  <a:cubicBezTo>
                    <a:pt x="4124" y="8196"/>
                    <a:pt x="4835" y="7365"/>
                    <a:pt x="5390" y="6466"/>
                  </a:cubicBezTo>
                  <a:cubicBezTo>
                    <a:pt x="5538" y="6617"/>
                    <a:pt x="5714" y="6732"/>
                    <a:pt x="5920" y="6779"/>
                  </a:cubicBezTo>
                  <a:cubicBezTo>
                    <a:pt x="5985" y="6793"/>
                    <a:pt x="6048" y="6800"/>
                    <a:pt x="6111" y="6800"/>
                  </a:cubicBezTo>
                  <a:cubicBezTo>
                    <a:pt x="6494" y="6800"/>
                    <a:pt x="6847" y="6556"/>
                    <a:pt x="7154" y="6319"/>
                  </a:cubicBezTo>
                  <a:cubicBezTo>
                    <a:pt x="7449" y="6090"/>
                    <a:pt x="7751" y="5867"/>
                    <a:pt x="8055" y="5644"/>
                  </a:cubicBezTo>
                  <a:cubicBezTo>
                    <a:pt x="8763" y="5122"/>
                    <a:pt x="9483" y="4583"/>
                    <a:pt x="10144" y="3984"/>
                  </a:cubicBezTo>
                  <a:cubicBezTo>
                    <a:pt x="10237" y="4005"/>
                    <a:pt x="10332" y="4015"/>
                    <a:pt x="10431" y="4015"/>
                  </a:cubicBezTo>
                  <a:cubicBezTo>
                    <a:pt x="10817" y="4015"/>
                    <a:pt x="11251" y="3854"/>
                    <a:pt x="11740" y="3534"/>
                  </a:cubicBezTo>
                  <a:cubicBezTo>
                    <a:pt x="12808" y="2840"/>
                    <a:pt x="13682" y="1875"/>
                    <a:pt x="14276" y="745"/>
                  </a:cubicBezTo>
                  <a:cubicBezTo>
                    <a:pt x="14301" y="700"/>
                    <a:pt x="14281" y="644"/>
                    <a:pt x="14237" y="619"/>
                  </a:cubicBezTo>
                  <a:cubicBezTo>
                    <a:pt x="14223" y="612"/>
                    <a:pt x="14209" y="608"/>
                    <a:pt x="14195" y="608"/>
                  </a:cubicBezTo>
                  <a:cubicBezTo>
                    <a:pt x="14161" y="608"/>
                    <a:pt x="14129" y="627"/>
                    <a:pt x="14111" y="658"/>
                  </a:cubicBezTo>
                  <a:cubicBezTo>
                    <a:pt x="13537" y="1760"/>
                    <a:pt x="12683" y="2698"/>
                    <a:pt x="11640" y="3378"/>
                  </a:cubicBezTo>
                  <a:cubicBezTo>
                    <a:pt x="11174" y="3682"/>
                    <a:pt x="10775" y="3829"/>
                    <a:pt x="10424" y="3829"/>
                  </a:cubicBezTo>
                  <a:cubicBezTo>
                    <a:pt x="10388" y="3829"/>
                    <a:pt x="10352" y="3828"/>
                    <a:pt x="10317" y="3825"/>
                  </a:cubicBezTo>
                  <a:cubicBezTo>
                    <a:pt x="10563" y="3593"/>
                    <a:pt x="10794" y="3353"/>
                    <a:pt x="11012" y="3099"/>
                  </a:cubicBezTo>
                  <a:cubicBezTo>
                    <a:pt x="11483" y="2552"/>
                    <a:pt x="11740" y="2070"/>
                    <a:pt x="11826" y="1582"/>
                  </a:cubicBezTo>
                  <a:cubicBezTo>
                    <a:pt x="11902" y="1185"/>
                    <a:pt x="11840" y="809"/>
                    <a:pt x="11656" y="530"/>
                  </a:cubicBezTo>
                  <a:cubicBezTo>
                    <a:pt x="11435" y="194"/>
                    <a:pt x="11026" y="1"/>
                    <a:pt x="10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06;p31">
              <a:extLst>
                <a:ext uri="{FF2B5EF4-FFF2-40B4-BE49-F238E27FC236}">
                  <a16:creationId xmlns:a16="http://schemas.microsoft.com/office/drawing/2014/main" xmlns="" id="{FA347A10-17A0-FE29-3599-A9196039D7AD}"/>
                </a:ext>
              </a:extLst>
            </p:cNvPr>
            <p:cNvSpPr/>
            <p:nvPr/>
          </p:nvSpPr>
          <p:spPr>
            <a:xfrm>
              <a:off x="5951233" y="4828298"/>
              <a:ext cx="716788" cy="604766"/>
            </a:xfrm>
            <a:custGeom>
              <a:avLst/>
              <a:gdLst/>
              <a:ahLst/>
              <a:cxnLst/>
              <a:rect l="l" t="t" r="r" b="b"/>
              <a:pathLst>
                <a:path w="14301" h="12066" extrusionOk="0">
                  <a:moveTo>
                    <a:pt x="10601" y="198"/>
                  </a:moveTo>
                  <a:cubicBezTo>
                    <a:pt x="10964" y="198"/>
                    <a:pt x="11321" y="362"/>
                    <a:pt x="11505" y="647"/>
                  </a:cubicBezTo>
                  <a:cubicBezTo>
                    <a:pt x="11662" y="884"/>
                    <a:pt x="11712" y="1213"/>
                    <a:pt x="11648" y="1565"/>
                  </a:cubicBezTo>
                  <a:cubicBezTo>
                    <a:pt x="11569" y="2017"/>
                    <a:pt x="11321" y="2471"/>
                    <a:pt x="10875" y="2990"/>
                  </a:cubicBezTo>
                  <a:cubicBezTo>
                    <a:pt x="10629" y="3272"/>
                    <a:pt x="10370" y="3537"/>
                    <a:pt x="10094" y="3794"/>
                  </a:cubicBezTo>
                  <a:cubicBezTo>
                    <a:pt x="10083" y="3788"/>
                    <a:pt x="10069" y="3785"/>
                    <a:pt x="10055" y="3780"/>
                  </a:cubicBezTo>
                  <a:cubicBezTo>
                    <a:pt x="9173" y="3467"/>
                    <a:pt x="8975" y="2111"/>
                    <a:pt x="9229" y="1347"/>
                  </a:cubicBezTo>
                  <a:cubicBezTo>
                    <a:pt x="9402" y="828"/>
                    <a:pt x="9764" y="424"/>
                    <a:pt x="10202" y="267"/>
                  </a:cubicBezTo>
                  <a:cubicBezTo>
                    <a:pt x="10331" y="217"/>
                    <a:pt x="10468" y="198"/>
                    <a:pt x="10601" y="198"/>
                  </a:cubicBezTo>
                  <a:close/>
                  <a:moveTo>
                    <a:pt x="6079" y="2736"/>
                  </a:moveTo>
                  <a:cubicBezTo>
                    <a:pt x="6194" y="2736"/>
                    <a:pt x="6311" y="2778"/>
                    <a:pt x="6375" y="2868"/>
                  </a:cubicBezTo>
                  <a:cubicBezTo>
                    <a:pt x="6475" y="3004"/>
                    <a:pt x="6456" y="3216"/>
                    <a:pt x="6420" y="3406"/>
                  </a:cubicBezTo>
                  <a:cubicBezTo>
                    <a:pt x="6244" y="4341"/>
                    <a:pt x="5878" y="5278"/>
                    <a:pt x="5359" y="6159"/>
                  </a:cubicBezTo>
                  <a:cubicBezTo>
                    <a:pt x="5242" y="5992"/>
                    <a:pt x="5156" y="5797"/>
                    <a:pt x="5103" y="5627"/>
                  </a:cubicBezTo>
                  <a:cubicBezTo>
                    <a:pt x="4854" y="4818"/>
                    <a:pt x="4980" y="3911"/>
                    <a:pt x="5440" y="3199"/>
                  </a:cubicBezTo>
                  <a:cubicBezTo>
                    <a:pt x="5585" y="2976"/>
                    <a:pt x="5725" y="2845"/>
                    <a:pt x="5878" y="2778"/>
                  </a:cubicBezTo>
                  <a:cubicBezTo>
                    <a:pt x="5940" y="2750"/>
                    <a:pt x="6009" y="2736"/>
                    <a:pt x="6079" y="2736"/>
                  </a:cubicBezTo>
                  <a:close/>
                  <a:moveTo>
                    <a:pt x="3298" y="4720"/>
                  </a:moveTo>
                  <a:cubicBezTo>
                    <a:pt x="3342" y="4720"/>
                    <a:pt x="3384" y="4728"/>
                    <a:pt x="3432" y="4737"/>
                  </a:cubicBezTo>
                  <a:cubicBezTo>
                    <a:pt x="3842" y="4876"/>
                    <a:pt x="3758" y="5518"/>
                    <a:pt x="3646" y="5875"/>
                  </a:cubicBezTo>
                  <a:cubicBezTo>
                    <a:pt x="3259" y="7102"/>
                    <a:pt x="2712" y="8277"/>
                    <a:pt x="2031" y="9365"/>
                  </a:cubicBezTo>
                  <a:cubicBezTo>
                    <a:pt x="2026" y="9365"/>
                    <a:pt x="2020" y="9365"/>
                    <a:pt x="2015" y="9365"/>
                  </a:cubicBezTo>
                  <a:cubicBezTo>
                    <a:pt x="1821" y="9365"/>
                    <a:pt x="1611" y="9316"/>
                    <a:pt x="1451" y="9172"/>
                  </a:cubicBezTo>
                  <a:cubicBezTo>
                    <a:pt x="1200" y="8955"/>
                    <a:pt x="1122" y="8559"/>
                    <a:pt x="1205" y="8009"/>
                  </a:cubicBezTo>
                  <a:cubicBezTo>
                    <a:pt x="1373" y="6913"/>
                    <a:pt x="1889" y="5875"/>
                    <a:pt x="2662" y="5080"/>
                  </a:cubicBezTo>
                  <a:cubicBezTo>
                    <a:pt x="2829" y="4910"/>
                    <a:pt x="3066" y="4720"/>
                    <a:pt x="3298" y="4720"/>
                  </a:cubicBezTo>
                  <a:close/>
                  <a:moveTo>
                    <a:pt x="10605" y="1"/>
                  </a:moveTo>
                  <a:cubicBezTo>
                    <a:pt x="10447" y="1"/>
                    <a:pt x="10288" y="27"/>
                    <a:pt x="10136" y="83"/>
                  </a:cubicBezTo>
                  <a:cubicBezTo>
                    <a:pt x="9645" y="259"/>
                    <a:pt x="9237" y="705"/>
                    <a:pt x="9048" y="1277"/>
                  </a:cubicBezTo>
                  <a:cubicBezTo>
                    <a:pt x="8771" y="2114"/>
                    <a:pt x="8981" y="3537"/>
                    <a:pt x="9935" y="3922"/>
                  </a:cubicBezTo>
                  <a:cubicBezTo>
                    <a:pt x="9307" y="4486"/>
                    <a:pt x="8618" y="4996"/>
                    <a:pt x="7946" y="5495"/>
                  </a:cubicBezTo>
                  <a:cubicBezTo>
                    <a:pt x="7641" y="5721"/>
                    <a:pt x="7337" y="5945"/>
                    <a:pt x="7042" y="6171"/>
                  </a:cubicBezTo>
                  <a:cubicBezTo>
                    <a:pt x="6758" y="6391"/>
                    <a:pt x="6434" y="6616"/>
                    <a:pt x="6107" y="6616"/>
                  </a:cubicBezTo>
                  <a:cubicBezTo>
                    <a:pt x="6058" y="6616"/>
                    <a:pt x="6008" y="6611"/>
                    <a:pt x="5959" y="6600"/>
                  </a:cubicBezTo>
                  <a:cubicBezTo>
                    <a:pt x="5778" y="6561"/>
                    <a:pt x="5622" y="6452"/>
                    <a:pt x="5491" y="6310"/>
                  </a:cubicBezTo>
                  <a:cubicBezTo>
                    <a:pt x="6037" y="5389"/>
                    <a:pt x="6425" y="4410"/>
                    <a:pt x="6609" y="3434"/>
                  </a:cubicBezTo>
                  <a:cubicBezTo>
                    <a:pt x="6654" y="3208"/>
                    <a:pt x="6679" y="2946"/>
                    <a:pt x="6528" y="2750"/>
                  </a:cubicBezTo>
                  <a:cubicBezTo>
                    <a:pt x="6419" y="2607"/>
                    <a:pt x="6249" y="2547"/>
                    <a:pt x="6083" y="2547"/>
                  </a:cubicBezTo>
                  <a:cubicBezTo>
                    <a:pt x="5987" y="2547"/>
                    <a:pt x="5891" y="2567"/>
                    <a:pt x="5809" y="2602"/>
                  </a:cubicBezTo>
                  <a:cubicBezTo>
                    <a:pt x="5560" y="2711"/>
                    <a:pt x="5393" y="2934"/>
                    <a:pt x="5290" y="3096"/>
                  </a:cubicBezTo>
                  <a:cubicBezTo>
                    <a:pt x="4799" y="3852"/>
                    <a:pt x="4662" y="4818"/>
                    <a:pt x="4930" y="5680"/>
                  </a:cubicBezTo>
                  <a:cubicBezTo>
                    <a:pt x="4994" y="5892"/>
                    <a:pt x="5106" y="6129"/>
                    <a:pt x="5265" y="6332"/>
                  </a:cubicBezTo>
                  <a:cubicBezTo>
                    <a:pt x="4712" y="7228"/>
                    <a:pt x="4004" y="8065"/>
                    <a:pt x="3175" y="8787"/>
                  </a:cubicBezTo>
                  <a:cubicBezTo>
                    <a:pt x="2924" y="8999"/>
                    <a:pt x="2651" y="9214"/>
                    <a:pt x="2338" y="9312"/>
                  </a:cubicBezTo>
                  <a:cubicBezTo>
                    <a:pt x="2313" y="9320"/>
                    <a:pt x="2293" y="9326"/>
                    <a:pt x="2268" y="9334"/>
                  </a:cubicBezTo>
                  <a:cubicBezTo>
                    <a:pt x="2921" y="8266"/>
                    <a:pt x="3443" y="7122"/>
                    <a:pt x="3819" y="5933"/>
                  </a:cubicBezTo>
                  <a:cubicBezTo>
                    <a:pt x="3998" y="5370"/>
                    <a:pt x="3967" y="4726"/>
                    <a:pt x="3487" y="4564"/>
                  </a:cubicBezTo>
                  <a:cubicBezTo>
                    <a:pt x="3425" y="4542"/>
                    <a:pt x="3361" y="4531"/>
                    <a:pt x="3295" y="4531"/>
                  </a:cubicBezTo>
                  <a:cubicBezTo>
                    <a:pt x="3056" y="4531"/>
                    <a:pt x="2794" y="4673"/>
                    <a:pt x="2525" y="4946"/>
                  </a:cubicBezTo>
                  <a:cubicBezTo>
                    <a:pt x="1727" y="5769"/>
                    <a:pt x="1191" y="6849"/>
                    <a:pt x="1016" y="7981"/>
                  </a:cubicBezTo>
                  <a:cubicBezTo>
                    <a:pt x="921" y="8601"/>
                    <a:pt x="1024" y="9047"/>
                    <a:pt x="1323" y="9317"/>
                  </a:cubicBezTo>
                  <a:cubicBezTo>
                    <a:pt x="1476" y="9451"/>
                    <a:pt x="1685" y="9532"/>
                    <a:pt x="1908" y="9549"/>
                  </a:cubicBezTo>
                  <a:cubicBezTo>
                    <a:pt x="1362" y="10394"/>
                    <a:pt x="734" y="11181"/>
                    <a:pt x="36" y="11904"/>
                  </a:cubicBezTo>
                  <a:cubicBezTo>
                    <a:pt x="0" y="11943"/>
                    <a:pt x="0" y="12001"/>
                    <a:pt x="39" y="12038"/>
                  </a:cubicBezTo>
                  <a:cubicBezTo>
                    <a:pt x="62" y="12054"/>
                    <a:pt x="81" y="12065"/>
                    <a:pt x="106" y="12065"/>
                  </a:cubicBezTo>
                  <a:cubicBezTo>
                    <a:pt x="131" y="12065"/>
                    <a:pt x="154" y="12054"/>
                    <a:pt x="176" y="12021"/>
                  </a:cubicBezTo>
                  <a:cubicBezTo>
                    <a:pt x="915" y="11262"/>
                    <a:pt x="1571" y="10428"/>
                    <a:pt x="2140" y="9532"/>
                  </a:cubicBezTo>
                  <a:cubicBezTo>
                    <a:pt x="2226" y="9524"/>
                    <a:pt x="2310" y="9507"/>
                    <a:pt x="2397" y="9479"/>
                  </a:cubicBezTo>
                  <a:cubicBezTo>
                    <a:pt x="2743" y="9370"/>
                    <a:pt x="3036" y="9145"/>
                    <a:pt x="3301" y="8916"/>
                  </a:cubicBezTo>
                  <a:cubicBezTo>
                    <a:pt x="4126" y="8196"/>
                    <a:pt x="4838" y="7362"/>
                    <a:pt x="5393" y="6466"/>
                  </a:cubicBezTo>
                  <a:cubicBezTo>
                    <a:pt x="5538" y="6617"/>
                    <a:pt x="5716" y="6731"/>
                    <a:pt x="5923" y="6779"/>
                  </a:cubicBezTo>
                  <a:cubicBezTo>
                    <a:pt x="5986" y="6793"/>
                    <a:pt x="6049" y="6799"/>
                    <a:pt x="6110" y="6799"/>
                  </a:cubicBezTo>
                  <a:cubicBezTo>
                    <a:pt x="6491" y="6799"/>
                    <a:pt x="6846" y="6554"/>
                    <a:pt x="7156" y="6318"/>
                  </a:cubicBezTo>
                  <a:cubicBezTo>
                    <a:pt x="7449" y="6090"/>
                    <a:pt x="7753" y="5867"/>
                    <a:pt x="8057" y="5643"/>
                  </a:cubicBezTo>
                  <a:cubicBezTo>
                    <a:pt x="8763" y="5122"/>
                    <a:pt x="9486" y="4583"/>
                    <a:pt x="10144" y="3983"/>
                  </a:cubicBezTo>
                  <a:cubicBezTo>
                    <a:pt x="10237" y="4004"/>
                    <a:pt x="10333" y="4015"/>
                    <a:pt x="10432" y="4015"/>
                  </a:cubicBezTo>
                  <a:cubicBezTo>
                    <a:pt x="10819" y="4015"/>
                    <a:pt x="11251" y="3854"/>
                    <a:pt x="11742" y="3534"/>
                  </a:cubicBezTo>
                  <a:cubicBezTo>
                    <a:pt x="12808" y="2840"/>
                    <a:pt x="13684" y="1874"/>
                    <a:pt x="14278" y="744"/>
                  </a:cubicBezTo>
                  <a:cubicBezTo>
                    <a:pt x="14301" y="700"/>
                    <a:pt x="14284" y="644"/>
                    <a:pt x="14239" y="619"/>
                  </a:cubicBezTo>
                  <a:cubicBezTo>
                    <a:pt x="14225" y="611"/>
                    <a:pt x="14210" y="607"/>
                    <a:pt x="14195" y="607"/>
                  </a:cubicBezTo>
                  <a:cubicBezTo>
                    <a:pt x="14163" y="607"/>
                    <a:pt x="14131" y="625"/>
                    <a:pt x="14114" y="658"/>
                  </a:cubicBezTo>
                  <a:cubicBezTo>
                    <a:pt x="13539" y="1757"/>
                    <a:pt x="12683" y="2697"/>
                    <a:pt x="11642" y="3378"/>
                  </a:cubicBezTo>
                  <a:cubicBezTo>
                    <a:pt x="11177" y="3682"/>
                    <a:pt x="10778" y="3829"/>
                    <a:pt x="10427" y="3829"/>
                  </a:cubicBezTo>
                  <a:cubicBezTo>
                    <a:pt x="10391" y="3829"/>
                    <a:pt x="10355" y="3828"/>
                    <a:pt x="10320" y="3824"/>
                  </a:cubicBezTo>
                  <a:cubicBezTo>
                    <a:pt x="10562" y="3593"/>
                    <a:pt x="10797" y="3353"/>
                    <a:pt x="11014" y="3099"/>
                  </a:cubicBezTo>
                  <a:cubicBezTo>
                    <a:pt x="11483" y="2552"/>
                    <a:pt x="11742" y="2070"/>
                    <a:pt x="11829" y="1581"/>
                  </a:cubicBezTo>
                  <a:cubicBezTo>
                    <a:pt x="11901" y="1185"/>
                    <a:pt x="11843" y="809"/>
                    <a:pt x="11659" y="530"/>
                  </a:cubicBezTo>
                  <a:cubicBezTo>
                    <a:pt x="11437" y="194"/>
                    <a:pt x="11028" y="1"/>
                    <a:pt x="10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07;p31">
              <a:extLst>
                <a:ext uri="{FF2B5EF4-FFF2-40B4-BE49-F238E27FC236}">
                  <a16:creationId xmlns:a16="http://schemas.microsoft.com/office/drawing/2014/main" xmlns="" id="{73577872-DCE1-EFCB-78DD-03F5C50A82F9}"/>
                </a:ext>
              </a:extLst>
            </p:cNvPr>
            <p:cNvSpPr/>
            <p:nvPr/>
          </p:nvSpPr>
          <p:spPr>
            <a:xfrm>
              <a:off x="6372490" y="5592576"/>
              <a:ext cx="716838" cy="604315"/>
            </a:xfrm>
            <a:custGeom>
              <a:avLst/>
              <a:gdLst/>
              <a:ahLst/>
              <a:cxnLst/>
              <a:rect l="l" t="t" r="r" b="b"/>
              <a:pathLst>
                <a:path w="14302" h="12057" extrusionOk="0">
                  <a:moveTo>
                    <a:pt x="10599" y="186"/>
                  </a:moveTo>
                  <a:cubicBezTo>
                    <a:pt x="10965" y="186"/>
                    <a:pt x="11316" y="354"/>
                    <a:pt x="11498" y="636"/>
                  </a:cubicBezTo>
                  <a:cubicBezTo>
                    <a:pt x="11659" y="873"/>
                    <a:pt x="11707" y="1202"/>
                    <a:pt x="11645" y="1553"/>
                  </a:cubicBezTo>
                  <a:cubicBezTo>
                    <a:pt x="11565" y="2008"/>
                    <a:pt x="11316" y="2460"/>
                    <a:pt x="10870" y="2979"/>
                  </a:cubicBezTo>
                  <a:cubicBezTo>
                    <a:pt x="10627" y="3264"/>
                    <a:pt x="10365" y="3529"/>
                    <a:pt x="10089" y="3783"/>
                  </a:cubicBezTo>
                  <a:cubicBezTo>
                    <a:pt x="10078" y="3780"/>
                    <a:pt x="10064" y="3774"/>
                    <a:pt x="10050" y="3769"/>
                  </a:cubicBezTo>
                  <a:cubicBezTo>
                    <a:pt x="9168" y="3459"/>
                    <a:pt x="8970" y="2103"/>
                    <a:pt x="9224" y="1339"/>
                  </a:cubicBezTo>
                  <a:cubicBezTo>
                    <a:pt x="9400" y="820"/>
                    <a:pt x="9762" y="415"/>
                    <a:pt x="10198" y="256"/>
                  </a:cubicBezTo>
                  <a:cubicBezTo>
                    <a:pt x="10326" y="209"/>
                    <a:pt x="10463" y="186"/>
                    <a:pt x="10599" y="186"/>
                  </a:cubicBezTo>
                  <a:close/>
                  <a:moveTo>
                    <a:pt x="6080" y="2728"/>
                  </a:moveTo>
                  <a:cubicBezTo>
                    <a:pt x="6194" y="2728"/>
                    <a:pt x="6306" y="2773"/>
                    <a:pt x="6376" y="2862"/>
                  </a:cubicBezTo>
                  <a:cubicBezTo>
                    <a:pt x="6476" y="3001"/>
                    <a:pt x="6454" y="3211"/>
                    <a:pt x="6420" y="3400"/>
                  </a:cubicBezTo>
                  <a:cubicBezTo>
                    <a:pt x="6242" y="4335"/>
                    <a:pt x="5876" y="5272"/>
                    <a:pt x="5360" y="6154"/>
                  </a:cubicBezTo>
                  <a:cubicBezTo>
                    <a:pt x="5243" y="5986"/>
                    <a:pt x="5154" y="5791"/>
                    <a:pt x="5103" y="5621"/>
                  </a:cubicBezTo>
                  <a:cubicBezTo>
                    <a:pt x="4855" y="4812"/>
                    <a:pt x="4981" y="3905"/>
                    <a:pt x="5441" y="3194"/>
                  </a:cubicBezTo>
                  <a:cubicBezTo>
                    <a:pt x="5583" y="2971"/>
                    <a:pt x="5723" y="2837"/>
                    <a:pt x="5876" y="2770"/>
                  </a:cubicBezTo>
                  <a:cubicBezTo>
                    <a:pt x="5940" y="2742"/>
                    <a:pt x="6010" y="2728"/>
                    <a:pt x="6080" y="2728"/>
                  </a:cubicBezTo>
                  <a:close/>
                  <a:moveTo>
                    <a:pt x="3296" y="4714"/>
                  </a:moveTo>
                  <a:cubicBezTo>
                    <a:pt x="3340" y="4714"/>
                    <a:pt x="3388" y="4720"/>
                    <a:pt x="3432" y="4731"/>
                  </a:cubicBezTo>
                  <a:cubicBezTo>
                    <a:pt x="3840" y="4871"/>
                    <a:pt x="3756" y="5512"/>
                    <a:pt x="3644" y="5866"/>
                  </a:cubicBezTo>
                  <a:cubicBezTo>
                    <a:pt x="3257" y="7097"/>
                    <a:pt x="2710" y="8271"/>
                    <a:pt x="2029" y="9359"/>
                  </a:cubicBezTo>
                  <a:cubicBezTo>
                    <a:pt x="2019" y="9360"/>
                    <a:pt x="2009" y="9360"/>
                    <a:pt x="1999" y="9360"/>
                  </a:cubicBezTo>
                  <a:cubicBezTo>
                    <a:pt x="1805" y="9360"/>
                    <a:pt x="1608" y="9307"/>
                    <a:pt x="1452" y="9167"/>
                  </a:cubicBezTo>
                  <a:cubicBezTo>
                    <a:pt x="1200" y="8946"/>
                    <a:pt x="1120" y="8553"/>
                    <a:pt x="1203" y="8003"/>
                  </a:cubicBezTo>
                  <a:cubicBezTo>
                    <a:pt x="1371" y="6907"/>
                    <a:pt x="1887" y="5869"/>
                    <a:pt x="2662" y="5074"/>
                  </a:cubicBezTo>
                  <a:cubicBezTo>
                    <a:pt x="2830" y="4901"/>
                    <a:pt x="3067" y="4714"/>
                    <a:pt x="3296" y="4714"/>
                  </a:cubicBezTo>
                  <a:close/>
                  <a:moveTo>
                    <a:pt x="10604" y="1"/>
                  </a:moveTo>
                  <a:cubicBezTo>
                    <a:pt x="10447" y="1"/>
                    <a:pt x="10287" y="27"/>
                    <a:pt x="10133" y="83"/>
                  </a:cubicBezTo>
                  <a:cubicBezTo>
                    <a:pt x="9642" y="259"/>
                    <a:pt x="9238" y="705"/>
                    <a:pt x="9045" y="1277"/>
                  </a:cubicBezTo>
                  <a:cubicBezTo>
                    <a:pt x="8772" y="2114"/>
                    <a:pt x="8981" y="3537"/>
                    <a:pt x="9935" y="3922"/>
                  </a:cubicBezTo>
                  <a:cubicBezTo>
                    <a:pt x="9308" y="4483"/>
                    <a:pt x="8616" y="4993"/>
                    <a:pt x="7943" y="5490"/>
                  </a:cubicBezTo>
                  <a:cubicBezTo>
                    <a:pt x="7639" y="5719"/>
                    <a:pt x="7338" y="5942"/>
                    <a:pt x="7040" y="6168"/>
                  </a:cubicBezTo>
                  <a:cubicBezTo>
                    <a:pt x="6756" y="6386"/>
                    <a:pt x="6435" y="6608"/>
                    <a:pt x="6109" y="6608"/>
                  </a:cubicBezTo>
                  <a:cubicBezTo>
                    <a:pt x="6059" y="6608"/>
                    <a:pt x="6009" y="6603"/>
                    <a:pt x="5960" y="6592"/>
                  </a:cubicBezTo>
                  <a:cubicBezTo>
                    <a:pt x="5779" y="6556"/>
                    <a:pt x="5622" y="6447"/>
                    <a:pt x="5488" y="6304"/>
                  </a:cubicBezTo>
                  <a:cubicBezTo>
                    <a:pt x="6038" y="5384"/>
                    <a:pt x="6423" y="4402"/>
                    <a:pt x="6610" y="3425"/>
                  </a:cubicBezTo>
                  <a:cubicBezTo>
                    <a:pt x="6655" y="3199"/>
                    <a:pt x="6680" y="2937"/>
                    <a:pt x="6529" y="2742"/>
                  </a:cubicBezTo>
                  <a:cubicBezTo>
                    <a:pt x="6418" y="2600"/>
                    <a:pt x="6250" y="2540"/>
                    <a:pt x="6084" y="2540"/>
                  </a:cubicBezTo>
                  <a:cubicBezTo>
                    <a:pt x="5987" y="2540"/>
                    <a:pt x="5890" y="2561"/>
                    <a:pt x="5806" y="2597"/>
                  </a:cubicBezTo>
                  <a:cubicBezTo>
                    <a:pt x="5558" y="2706"/>
                    <a:pt x="5391" y="2929"/>
                    <a:pt x="5290" y="3088"/>
                  </a:cubicBezTo>
                  <a:cubicBezTo>
                    <a:pt x="4799" y="3844"/>
                    <a:pt x="4663" y="4812"/>
                    <a:pt x="4928" y="5671"/>
                  </a:cubicBezTo>
                  <a:cubicBezTo>
                    <a:pt x="4995" y="5886"/>
                    <a:pt x="5106" y="6123"/>
                    <a:pt x="5262" y="6324"/>
                  </a:cubicBezTo>
                  <a:cubicBezTo>
                    <a:pt x="4713" y="7220"/>
                    <a:pt x="4004" y="8056"/>
                    <a:pt x="3173" y="8779"/>
                  </a:cubicBezTo>
                  <a:cubicBezTo>
                    <a:pt x="2922" y="8991"/>
                    <a:pt x="2651" y="9209"/>
                    <a:pt x="2336" y="9306"/>
                  </a:cubicBezTo>
                  <a:cubicBezTo>
                    <a:pt x="2314" y="9315"/>
                    <a:pt x="2291" y="9320"/>
                    <a:pt x="2266" y="9326"/>
                  </a:cubicBezTo>
                  <a:cubicBezTo>
                    <a:pt x="2916" y="8260"/>
                    <a:pt x="3443" y="7116"/>
                    <a:pt x="3820" y="5928"/>
                  </a:cubicBezTo>
                  <a:cubicBezTo>
                    <a:pt x="3996" y="5362"/>
                    <a:pt x="3965" y="4720"/>
                    <a:pt x="3488" y="4555"/>
                  </a:cubicBezTo>
                  <a:cubicBezTo>
                    <a:pt x="3426" y="4534"/>
                    <a:pt x="3362" y="4523"/>
                    <a:pt x="3296" y="4523"/>
                  </a:cubicBezTo>
                  <a:cubicBezTo>
                    <a:pt x="3054" y="4523"/>
                    <a:pt x="2791" y="4666"/>
                    <a:pt x="2526" y="4940"/>
                  </a:cubicBezTo>
                  <a:cubicBezTo>
                    <a:pt x="1728" y="5763"/>
                    <a:pt x="1189" y="6840"/>
                    <a:pt x="1016" y="7973"/>
                  </a:cubicBezTo>
                  <a:cubicBezTo>
                    <a:pt x="921" y="8595"/>
                    <a:pt x="1022" y="9041"/>
                    <a:pt x="1323" y="9309"/>
                  </a:cubicBezTo>
                  <a:cubicBezTo>
                    <a:pt x="1477" y="9446"/>
                    <a:pt x="1686" y="9527"/>
                    <a:pt x="1909" y="9543"/>
                  </a:cubicBezTo>
                  <a:cubicBezTo>
                    <a:pt x="1359" y="10386"/>
                    <a:pt x="732" y="11175"/>
                    <a:pt x="34" y="11898"/>
                  </a:cubicBezTo>
                  <a:cubicBezTo>
                    <a:pt x="1" y="11934"/>
                    <a:pt x="1" y="11996"/>
                    <a:pt x="40" y="12029"/>
                  </a:cubicBezTo>
                  <a:cubicBezTo>
                    <a:pt x="59" y="12046"/>
                    <a:pt x="82" y="12057"/>
                    <a:pt x="104" y="12057"/>
                  </a:cubicBezTo>
                  <a:cubicBezTo>
                    <a:pt x="129" y="12057"/>
                    <a:pt x="154" y="12049"/>
                    <a:pt x="171" y="12024"/>
                  </a:cubicBezTo>
                  <a:cubicBezTo>
                    <a:pt x="910" y="11262"/>
                    <a:pt x="1566" y="10428"/>
                    <a:pt x="2135" y="9532"/>
                  </a:cubicBezTo>
                  <a:cubicBezTo>
                    <a:pt x="2222" y="9527"/>
                    <a:pt x="2305" y="9507"/>
                    <a:pt x="2392" y="9479"/>
                  </a:cubicBezTo>
                  <a:cubicBezTo>
                    <a:pt x="2738" y="9373"/>
                    <a:pt x="3031" y="9144"/>
                    <a:pt x="3296" y="8916"/>
                  </a:cubicBezTo>
                  <a:cubicBezTo>
                    <a:pt x="4127" y="8199"/>
                    <a:pt x="4838" y="7365"/>
                    <a:pt x="5391" y="6466"/>
                  </a:cubicBezTo>
                  <a:cubicBezTo>
                    <a:pt x="5539" y="6617"/>
                    <a:pt x="5717" y="6731"/>
                    <a:pt x="5921" y="6779"/>
                  </a:cubicBezTo>
                  <a:cubicBezTo>
                    <a:pt x="5984" y="6793"/>
                    <a:pt x="6047" y="6799"/>
                    <a:pt x="6109" y="6799"/>
                  </a:cubicBezTo>
                  <a:cubicBezTo>
                    <a:pt x="6492" y="6799"/>
                    <a:pt x="6847" y="6554"/>
                    <a:pt x="7157" y="6318"/>
                  </a:cubicBezTo>
                  <a:cubicBezTo>
                    <a:pt x="7450" y="6087"/>
                    <a:pt x="7754" y="5864"/>
                    <a:pt x="8055" y="5641"/>
                  </a:cubicBezTo>
                  <a:cubicBezTo>
                    <a:pt x="8764" y="5113"/>
                    <a:pt x="9486" y="4580"/>
                    <a:pt x="10145" y="3981"/>
                  </a:cubicBezTo>
                  <a:cubicBezTo>
                    <a:pt x="10238" y="4002"/>
                    <a:pt x="10333" y="4012"/>
                    <a:pt x="10432" y="4012"/>
                  </a:cubicBezTo>
                  <a:cubicBezTo>
                    <a:pt x="10818" y="4012"/>
                    <a:pt x="11249" y="3851"/>
                    <a:pt x="11740" y="3531"/>
                  </a:cubicBezTo>
                  <a:cubicBezTo>
                    <a:pt x="12809" y="2837"/>
                    <a:pt x="13685" y="1872"/>
                    <a:pt x="14276" y="742"/>
                  </a:cubicBezTo>
                  <a:cubicBezTo>
                    <a:pt x="14301" y="697"/>
                    <a:pt x="14285" y="641"/>
                    <a:pt x="14237" y="616"/>
                  </a:cubicBezTo>
                  <a:cubicBezTo>
                    <a:pt x="14223" y="608"/>
                    <a:pt x="14208" y="604"/>
                    <a:pt x="14193" y="604"/>
                  </a:cubicBezTo>
                  <a:cubicBezTo>
                    <a:pt x="14161" y="604"/>
                    <a:pt x="14129" y="623"/>
                    <a:pt x="14112" y="655"/>
                  </a:cubicBezTo>
                  <a:cubicBezTo>
                    <a:pt x="13537" y="1757"/>
                    <a:pt x="12683" y="2697"/>
                    <a:pt x="11640" y="3378"/>
                  </a:cubicBezTo>
                  <a:cubicBezTo>
                    <a:pt x="11175" y="3681"/>
                    <a:pt x="10776" y="3829"/>
                    <a:pt x="10425" y="3829"/>
                  </a:cubicBezTo>
                  <a:cubicBezTo>
                    <a:pt x="10388" y="3829"/>
                    <a:pt x="10353" y="3827"/>
                    <a:pt x="10318" y="3824"/>
                  </a:cubicBezTo>
                  <a:cubicBezTo>
                    <a:pt x="10563" y="3593"/>
                    <a:pt x="10797" y="3353"/>
                    <a:pt x="11012" y="3099"/>
                  </a:cubicBezTo>
                  <a:cubicBezTo>
                    <a:pt x="11484" y="2552"/>
                    <a:pt x="11740" y="2070"/>
                    <a:pt x="11830" y="1581"/>
                  </a:cubicBezTo>
                  <a:cubicBezTo>
                    <a:pt x="11902" y="1185"/>
                    <a:pt x="11844" y="809"/>
                    <a:pt x="11657" y="530"/>
                  </a:cubicBezTo>
                  <a:cubicBezTo>
                    <a:pt x="11437" y="194"/>
                    <a:pt x="11029" y="1"/>
                    <a:pt x="10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308;p31">
            <a:extLst>
              <a:ext uri="{FF2B5EF4-FFF2-40B4-BE49-F238E27FC236}">
                <a16:creationId xmlns:a16="http://schemas.microsoft.com/office/drawing/2014/main" xmlns="" id="{10444B45-A392-436F-BFCC-C390808DED73}"/>
              </a:ext>
            </a:extLst>
          </p:cNvPr>
          <p:cNvGrpSpPr/>
          <p:nvPr/>
        </p:nvGrpSpPr>
        <p:grpSpPr>
          <a:xfrm>
            <a:off x="15117005" y="-601716"/>
            <a:ext cx="2818960" cy="2977347"/>
            <a:chOff x="6223584" y="3317835"/>
            <a:chExt cx="2355611" cy="2487964"/>
          </a:xfrm>
        </p:grpSpPr>
        <p:sp>
          <p:nvSpPr>
            <p:cNvPr id="35" name="Google Shape;1309;p31">
              <a:extLst>
                <a:ext uri="{FF2B5EF4-FFF2-40B4-BE49-F238E27FC236}">
                  <a16:creationId xmlns:a16="http://schemas.microsoft.com/office/drawing/2014/main" xmlns="" id="{F559A68D-85BD-6FCC-560A-8F24C03517BA}"/>
                </a:ext>
              </a:extLst>
            </p:cNvPr>
            <p:cNvSpPr/>
            <p:nvPr/>
          </p:nvSpPr>
          <p:spPr>
            <a:xfrm>
              <a:off x="7714801" y="5301580"/>
              <a:ext cx="28569" cy="38594"/>
            </a:xfrm>
            <a:custGeom>
              <a:avLst/>
              <a:gdLst/>
              <a:ahLst/>
              <a:cxnLst/>
              <a:rect l="l" t="t" r="r" b="b"/>
              <a:pathLst>
                <a:path w="570" h="770" extrusionOk="0">
                  <a:moveTo>
                    <a:pt x="132" y="0"/>
                  </a:moveTo>
                  <a:lnTo>
                    <a:pt x="1" y="525"/>
                  </a:lnTo>
                  <a:lnTo>
                    <a:pt x="486" y="770"/>
                  </a:lnTo>
                  <a:lnTo>
                    <a:pt x="570" y="603"/>
                  </a:lnTo>
                  <a:lnTo>
                    <a:pt x="221" y="424"/>
                  </a:lnTo>
                  <a:lnTo>
                    <a:pt x="313" y="4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243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10;p31">
              <a:extLst>
                <a:ext uri="{FF2B5EF4-FFF2-40B4-BE49-F238E27FC236}">
                  <a16:creationId xmlns:a16="http://schemas.microsoft.com/office/drawing/2014/main" xmlns="" id="{A66C5345-508D-BE4D-1A54-C8A2AB44E8AE}"/>
                </a:ext>
              </a:extLst>
            </p:cNvPr>
            <p:cNvSpPr/>
            <p:nvPr/>
          </p:nvSpPr>
          <p:spPr>
            <a:xfrm>
              <a:off x="7733295" y="3930851"/>
              <a:ext cx="413102" cy="1326917"/>
            </a:xfrm>
            <a:custGeom>
              <a:avLst/>
              <a:gdLst/>
              <a:ahLst/>
              <a:cxnLst/>
              <a:rect l="l" t="t" r="r" b="b"/>
              <a:pathLst>
                <a:path w="8242" h="26474" extrusionOk="0">
                  <a:moveTo>
                    <a:pt x="8068" y="1"/>
                  </a:moveTo>
                  <a:cubicBezTo>
                    <a:pt x="7959" y="297"/>
                    <a:pt x="7851" y="598"/>
                    <a:pt x="7742" y="896"/>
                  </a:cubicBezTo>
                  <a:lnTo>
                    <a:pt x="7918" y="960"/>
                  </a:lnTo>
                  <a:cubicBezTo>
                    <a:pt x="8026" y="659"/>
                    <a:pt x="8132" y="363"/>
                    <a:pt x="8241" y="68"/>
                  </a:cubicBezTo>
                  <a:lnTo>
                    <a:pt x="8068" y="1"/>
                  </a:lnTo>
                  <a:close/>
                  <a:moveTo>
                    <a:pt x="7421" y="1795"/>
                  </a:moveTo>
                  <a:cubicBezTo>
                    <a:pt x="7318" y="2090"/>
                    <a:pt x="7209" y="2389"/>
                    <a:pt x="7106" y="2693"/>
                  </a:cubicBezTo>
                  <a:lnTo>
                    <a:pt x="7279" y="2757"/>
                  </a:lnTo>
                  <a:cubicBezTo>
                    <a:pt x="7385" y="2456"/>
                    <a:pt x="7491" y="2157"/>
                    <a:pt x="7597" y="1856"/>
                  </a:cubicBezTo>
                  <a:lnTo>
                    <a:pt x="7421" y="1795"/>
                  </a:lnTo>
                  <a:close/>
                  <a:moveTo>
                    <a:pt x="6793" y="3591"/>
                  </a:moveTo>
                  <a:cubicBezTo>
                    <a:pt x="6690" y="3893"/>
                    <a:pt x="6584" y="4194"/>
                    <a:pt x="6484" y="4495"/>
                  </a:cubicBezTo>
                  <a:lnTo>
                    <a:pt x="6659" y="4559"/>
                  </a:lnTo>
                  <a:cubicBezTo>
                    <a:pt x="6760" y="4258"/>
                    <a:pt x="6860" y="3960"/>
                    <a:pt x="6969" y="3655"/>
                  </a:cubicBezTo>
                  <a:lnTo>
                    <a:pt x="6793" y="3591"/>
                  </a:lnTo>
                  <a:close/>
                  <a:moveTo>
                    <a:pt x="6174" y="5399"/>
                  </a:moveTo>
                  <a:cubicBezTo>
                    <a:pt x="6073" y="5700"/>
                    <a:pt x="5970" y="6002"/>
                    <a:pt x="5870" y="6306"/>
                  </a:cubicBezTo>
                  <a:lnTo>
                    <a:pt x="6048" y="6364"/>
                  </a:lnTo>
                  <a:cubicBezTo>
                    <a:pt x="6149" y="6066"/>
                    <a:pt x="6249" y="5762"/>
                    <a:pt x="6347" y="5458"/>
                  </a:cubicBezTo>
                  <a:lnTo>
                    <a:pt x="6174" y="5399"/>
                  </a:lnTo>
                  <a:close/>
                  <a:moveTo>
                    <a:pt x="5571" y="7215"/>
                  </a:moveTo>
                  <a:cubicBezTo>
                    <a:pt x="5474" y="7516"/>
                    <a:pt x="5370" y="7821"/>
                    <a:pt x="5273" y="8122"/>
                  </a:cubicBezTo>
                  <a:lnTo>
                    <a:pt x="5451" y="8178"/>
                  </a:lnTo>
                  <a:cubicBezTo>
                    <a:pt x="5549" y="7876"/>
                    <a:pt x="5649" y="7575"/>
                    <a:pt x="5747" y="7271"/>
                  </a:cubicBezTo>
                  <a:lnTo>
                    <a:pt x="5571" y="7215"/>
                  </a:lnTo>
                  <a:close/>
                  <a:moveTo>
                    <a:pt x="4985" y="9029"/>
                  </a:moveTo>
                  <a:cubicBezTo>
                    <a:pt x="4885" y="9330"/>
                    <a:pt x="4787" y="9634"/>
                    <a:pt x="4695" y="9935"/>
                  </a:cubicBezTo>
                  <a:lnTo>
                    <a:pt x="4874" y="9991"/>
                  </a:lnTo>
                  <a:cubicBezTo>
                    <a:pt x="4966" y="9690"/>
                    <a:pt x="5064" y="9386"/>
                    <a:pt x="5161" y="9084"/>
                  </a:cubicBezTo>
                  <a:lnTo>
                    <a:pt x="4985" y="9029"/>
                  </a:lnTo>
                  <a:close/>
                  <a:moveTo>
                    <a:pt x="4408" y="10842"/>
                  </a:moveTo>
                  <a:lnTo>
                    <a:pt x="4126" y="11754"/>
                  </a:lnTo>
                  <a:lnTo>
                    <a:pt x="4305" y="11810"/>
                  </a:lnTo>
                  <a:lnTo>
                    <a:pt x="4587" y="10898"/>
                  </a:lnTo>
                  <a:lnTo>
                    <a:pt x="4408" y="10842"/>
                  </a:lnTo>
                  <a:close/>
                  <a:moveTo>
                    <a:pt x="3847" y="12664"/>
                  </a:moveTo>
                  <a:cubicBezTo>
                    <a:pt x="3758" y="12968"/>
                    <a:pt x="3663" y="13269"/>
                    <a:pt x="3571" y="13576"/>
                  </a:cubicBezTo>
                  <a:lnTo>
                    <a:pt x="3750" y="13629"/>
                  </a:lnTo>
                  <a:cubicBezTo>
                    <a:pt x="3842" y="13325"/>
                    <a:pt x="3934" y="13024"/>
                    <a:pt x="4026" y="12717"/>
                  </a:cubicBezTo>
                  <a:lnTo>
                    <a:pt x="3847" y="12664"/>
                  </a:lnTo>
                  <a:close/>
                  <a:moveTo>
                    <a:pt x="3298" y="14491"/>
                  </a:moveTo>
                  <a:cubicBezTo>
                    <a:pt x="3208" y="14795"/>
                    <a:pt x="3119" y="15096"/>
                    <a:pt x="3027" y="15403"/>
                  </a:cubicBezTo>
                  <a:lnTo>
                    <a:pt x="3208" y="15456"/>
                  </a:lnTo>
                  <a:cubicBezTo>
                    <a:pt x="3298" y="15149"/>
                    <a:pt x="3387" y="14845"/>
                    <a:pt x="3479" y="14544"/>
                  </a:cubicBezTo>
                  <a:lnTo>
                    <a:pt x="3298" y="14491"/>
                  </a:lnTo>
                  <a:close/>
                  <a:moveTo>
                    <a:pt x="2759" y="16318"/>
                  </a:moveTo>
                  <a:cubicBezTo>
                    <a:pt x="2670" y="16622"/>
                    <a:pt x="2581" y="16924"/>
                    <a:pt x="2494" y="17230"/>
                  </a:cubicBezTo>
                  <a:lnTo>
                    <a:pt x="2676" y="17283"/>
                  </a:lnTo>
                  <a:cubicBezTo>
                    <a:pt x="2762" y="16977"/>
                    <a:pt x="2851" y="16673"/>
                    <a:pt x="2941" y="16371"/>
                  </a:cubicBezTo>
                  <a:lnTo>
                    <a:pt x="2759" y="16318"/>
                  </a:lnTo>
                  <a:close/>
                  <a:moveTo>
                    <a:pt x="2232" y="18148"/>
                  </a:moveTo>
                  <a:cubicBezTo>
                    <a:pt x="2145" y="18452"/>
                    <a:pt x="2062" y="18759"/>
                    <a:pt x="1975" y="19066"/>
                  </a:cubicBezTo>
                  <a:lnTo>
                    <a:pt x="2157" y="19114"/>
                  </a:lnTo>
                  <a:cubicBezTo>
                    <a:pt x="2243" y="18812"/>
                    <a:pt x="2330" y="18505"/>
                    <a:pt x="2413" y="18199"/>
                  </a:cubicBezTo>
                  <a:lnTo>
                    <a:pt x="2232" y="18148"/>
                  </a:lnTo>
                  <a:close/>
                  <a:moveTo>
                    <a:pt x="1721" y="19981"/>
                  </a:moveTo>
                  <a:cubicBezTo>
                    <a:pt x="1632" y="20285"/>
                    <a:pt x="1548" y="20592"/>
                    <a:pt x="1465" y="20899"/>
                  </a:cubicBezTo>
                  <a:lnTo>
                    <a:pt x="1646" y="20949"/>
                  </a:lnTo>
                  <a:cubicBezTo>
                    <a:pt x="1735" y="20645"/>
                    <a:pt x="1819" y="20338"/>
                    <a:pt x="1903" y="20031"/>
                  </a:cubicBezTo>
                  <a:lnTo>
                    <a:pt x="1721" y="19981"/>
                  </a:lnTo>
                  <a:close/>
                  <a:moveTo>
                    <a:pt x="1219" y="21817"/>
                  </a:moveTo>
                  <a:cubicBezTo>
                    <a:pt x="1136" y="22124"/>
                    <a:pt x="1055" y="22431"/>
                    <a:pt x="971" y="22738"/>
                  </a:cubicBezTo>
                  <a:lnTo>
                    <a:pt x="1152" y="22788"/>
                  </a:lnTo>
                  <a:cubicBezTo>
                    <a:pt x="1233" y="22481"/>
                    <a:pt x="1311" y="22177"/>
                    <a:pt x="1401" y="21867"/>
                  </a:cubicBezTo>
                  <a:lnTo>
                    <a:pt x="1219" y="21817"/>
                  </a:lnTo>
                  <a:close/>
                  <a:moveTo>
                    <a:pt x="723" y="23664"/>
                  </a:moveTo>
                  <a:cubicBezTo>
                    <a:pt x="639" y="23973"/>
                    <a:pt x="558" y="24277"/>
                    <a:pt x="480" y="24584"/>
                  </a:cubicBezTo>
                  <a:lnTo>
                    <a:pt x="661" y="24632"/>
                  </a:lnTo>
                  <a:cubicBezTo>
                    <a:pt x="745" y="24322"/>
                    <a:pt x="823" y="24015"/>
                    <a:pt x="904" y="23714"/>
                  </a:cubicBezTo>
                  <a:lnTo>
                    <a:pt x="723" y="23664"/>
                  </a:lnTo>
                  <a:close/>
                  <a:moveTo>
                    <a:pt x="243" y="25508"/>
                  </a:moveTo>
                  <a:cubicBezTo>
                    <a:pt x="159" y="25809"/>
                    <a:pt x="81" y="26116"/>
                    <a:pt x="0" y="26428"/>
                  </a:cubicBezTo>
                  <a:lnTo>
                    <a:pt x="181" y="26473"/>
                  </a:lnTo>
                  <a:cubicBezTo>
                    <a:pt x="262" y="26166"/>
                    <a:pt x="343" y="25856"/>
                    <a:pt x="421" y="25552"/>
                  </a:cubicBezTo>
                  <a:lnTo>
                    <a:pt x="243" y="25508"/>
                  </a:lnTo>
                  <a:close/>
                </a:path>
              </a:pathLst>
            </a:custGeom>
            <a:solidFill>
              <a:srgbClr val="243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11;p31">
              <a:extLst>
                <a:ext uri="{FF2B5EF4-FFF2-40B4-BE49-F238E27FC236}">
                  <a16:creationId xmlns:a16="http://schemas.microsoft.com/office/drawing/2014/main" xmlns="" id="{6565EA2A-7915-EAB0-DD1E-606FDB6B27ED}"/>
                </a:ext>
              </a:extLst>
            </p:cNvPr>
            <p:cNvSpPr/>
            <p:nvPr/>
          </p:nvSpPr>
          <p:spPr>
            <a:xfrm>
              <a:off x="8153851" y="3860834"/>
              <a:ext cx="36438" cy="28970"/>
            </a:xfrm>
            <a:custGeom>
              <a:avLst/>
              <a:gdLst/>
              <a:ahLst/>
              <a:cxnLst/>
              <a:rect l="l" t="t" r="r" b="b"/>
              <a:pathLst>
                <a:path w="727" h="578" extrusionOk="0">
                  <a:moveTo>
                    <a:pt x="188" y="0"/>
                  </a:moveTo>
                  <a:lnTo>
                    <a:pt x="1" y="516"/>
                  </a:lnTo>
                  <a:lnTo>
                    <a:pt x="174" y="578"/>
                  </a:lnTo>
                  <a:lnTo>
                    <a:pt x="310" y="212"/>
                  </a:lnTo>
                  <a:lnTo>
                    <a:pt x="687" y="290"/>
                  </a:lnTo>
                  <a:lnTo>
                    <a:pt x="726" y="103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243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12;p31">
              <a:extLst>
                <a:ext uri="{FF2B5EF4-FFF2-40B4-BE49-F238E27FC236}">
                  <a16:creationId xmlns:a16="http://schemas.microsoft.com/office/drawing/2014/main" xmlns="" id="{E82363E4-B409-4834-A43E-AD87FC4CBF4F}"/>
                </a:ext>
              </a:extLst>
            </p:cNvPr>
            <p:cNvSpPr/>
            <p:nvPr/>
          </p:nvSpPr>
          <p:spPr>
            <a:xfrm>
              <a:off x="6593569" y="4368248"/>
              <a:ext cx="39345" cy="28419"/>
            </a:xfrm>
            <a:custGeom>
              <a:avLst/>
              <a:gdLst/>
              <a:ahLst/>
              <a:cxnLst/>
              <a:rect l="l" t="t" r="r" b="b"/>
              <a:pathLst>
                <a:path w="785" h="567" extrusionOk="0">
                  <a:moveTo>
                    <a:pt x="478" y="0"/>
                  </a:moveTo>
                  <a:lnTo>
                    <a:pt x="1" y="285"/>
                  </a:lnTo>
                  <a:lnTo>
                    <a:pt x="98" y="447"/>
                  </a:lnTo>
                  <a:lnTo>
                    <a:pt x="422" y="254"/>
                  </a:lnTo>
                  <a:lnTo>
                    <a:pt x="631" y="567"/>
                  </a:lnTo>
                  <a:lnTo>
                    <a:pt x="784" y="46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243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13;p31">
              <a:extLst>
                <a:ext uri="{FF2B5EF4-FFF2-40B4-BE49-F238E27FC236}">
                  <a16:creationId xmlns:a16="http://schemas.microsoft.com/office/drawing/2014/main" xmlns="" id="{607FA268-6947-7428-4856-C60515F19900}"/>
                </a:ext>
              </a:extLst>
            </p:cNvPr>
            <p:cNvSpPr/>
            <p:nvPr/>
          </p:nvSpPr>
          <p:spPr>
            <a:xfrm>
              <a:off x="6223584" y="3486238"/>
              <a:ext cx="2355611" cy="2158784"/>
            </a:xfrm>
            <a:custGeom>
              <a:avLst/>
              <a:gdLst/>
              <a:ahLst/>
              <a:cxnLst/>
              <a:rect l="l" t="t" r="r" b="b"/>
              <a:pathLst>
                <a:path w="46998" h="43071" extrusionOk="0">
                  <a:moveTo>
                    <a:pt x="38589" y="0"/>
                  </a:moveTo>
                  <a:cubicBezTo>
                    <a:pt x="38335" y="0"/>
                    <a:pt x="37496" y="95"/>
                    <a:pt x="36229" y="254"/>
                  </a:cubicBezTo>
                  <a:cubicBezTo>
                    <a:pt x="28607" y="1222"/>
                    <a:pt x="5619" y="4634"/>
                    <a:pt x="3839" y="4899"/>
                  </a:cubicBezTo>
                  <a:cubicBezTo>
                    <a:pt x="3767" y="4910"/>
                    <a:pt x="3731" y="4919"/>
                    <a:pt x="3731" y="4919"/>
                  </a:cubicBezTo>
                  <a:cubicBezTo>
                    <a:pt x="3725" y="4921"/>
                    <a:pt x="3717" y="4930"/>
                    <a:pt x="3711" y="4941"/>
                  </a:cubicBezTo>
                  <a:cubicBezTo>
                    <a:pt x="3708" y="4949"/>
                    <a:pt x="3700" y="4952"/>
                    <a:pt x="3694" y="4963"/>
                  </a:cubicBezTo>
                  <a:cubicBezTo>
                    <a:pt x="3295" y="5407"/>
                    <a:pt x="1" y="9115"/>
                    <a:pt x="266" y="10643"/>
                  </a:cubicBezTo>
                  <a:cubicBezTo>
                    <a:pt x="550" y="12270"/>
                    <a:pt x="10027" y="42263"/>
                    <a:pt x="12572" y="43002"/>
                  </a:cubicBezTo>
                  <a:cubicBezTo>
                    <a:pt x="12731" y="43048"/>
                    <a:pt x="13004" y="43070"/>
                    <a:pt x="13375" y="43070"/>
                  </a:cubicBezTo>
                  <a:cubicBezTo>
                    <a:pt x="18955" y="43070"/>
                    <a:pt x="46808" y="38119"/>
                    <a:pt x="46942" y="35763"/>
                  </a:cubicBezTo>
                  <a:cubicBezTo>
                    <a:pt x="46998" y="34814"/>
                    <a:pt x="46080" y="29485"/>
                    <a:pt x="44819" y="23211"/>
                  </a:cubicBezTo>
                  <a:cubicBezTo>
                    <a:pt x="42743" y="12878"/>
                    <a:pt x="39739" y="0"/>
                    <a:pt x="38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14;p31">
              <a:extLst>
                <a:ext uri="{FF2B5EF4-FFF2-40B4-BE49-F238E27FC236}">
                  <a16:creationId xmlns:a16="http://schemas.microsoft.com/office/drawing/2014/main" xmlns="" id="{11D1B342-67FA-3CA3-58BD-1328416A731D}"/>
                </a:ext>
              </a:extLst>
            </p:cNvPr>
            <p:cNvSpPr/>
            <p:nvPr/>
          </p:nvSpPr>
          <p:spPr>
            <a:xfrm>
              <a:off x="6504807" y="3607127"/>
              <a:ext cx="1950880" cy="1933688"/>
            </a:xfrm>
            <a:custGeom>
              <a:avLst/>
              <a:gdLst/>
              <a:ahLst/>
              <a:cxnLst/>
              <a:rect l="l" t="t" r="r" b="b"/>
              <a:pathLst>
                <a:path w="38923" h="38580" extrusionOk="0">
                  <a:moveTo>
                    <a:pt x="32659" y="0"/>
                  </a:moveTo>
                  <a:cubicBezTo>
                    <a:pt x="30900" y="0"/>
                    <a:pt x="0" y="8800"/>
                    <a:pt x="0" y="8800"/>
                  </a:cubicBezTo>
                  <a:lnTo>
                    <a:pt x="7786" y="34723"/>
                  </a:lnTo>
                  <a:cubicBezTo>
                    <a:pt x="7786" y="34723"/>
                    <a:pt x="9206" y="38406"/>
                    <a:pt x="9789" y="38573"/>
                  </a:cubicBezTo>
                  <a:cubicBezTo>
                    <a:pt x="9804" y="38577"/>
                    <a:pt x="9835" y="38579"/>
                    <a:pt x="9883" y="38579"/>
                  </a:cubicBezTo>
                  <a:cubicBezTo>
                    <a:pt x="11766" y="38579"/>
                    <a:pt x="38923" y="35387"/>
                    <a:pt x="38786" y="31426"/>
                  </a:cubicBezTo>
                  <a:cubicBezTo>
                    <a:pt x="38641" y="27364"/>
                    <a:pt x="33770" y="227"/>
                    <a:pt x="32710" y="4"/>
                  </a:cubicBezTo>
                  <a:cubicBezTo>
                    <a:pt x="32698" y="2"/>
                    <a:pt x="32681" y="0"/>
                    <a:pt x="326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15;p31">
              <a:extLst>
                <a:ext uri="{FF2B5EF4-FFF2-40B4-BE49-F238E27FC236}">
                  <a16:creationId xmlns:a16="http://schemas.microsoft.com/office/drawing/2014/main" xmlns="" id="{A5C2398C-3BB2-DFFB-73AC-195D2AEE352C}"/>
                </a:ext>
              </a:extLst>
            </p:cNvPr>
            <p:cNvSpPr/>
            <p:nvPr/>
          </p:nvSpPr>
          <p:spPr>
            <a:xfrm>
              <a:off x="6344824" y="3318336"/>
              <a:ext cx="2036387" cy="2075281"/>
            </a:xfrm>
            <a:custGeom>
              <a:avLst/>
              <a:gdLst/>
              <a:ahLst/>
              <a:cxnLst/>
              <a:rect l="l" t="t" r="r" b="b"/>
              <a:pathLst>
                <a:path w="40629" h="41405" extrusionOk="0">
                  <a:moveTo>
                    <a:pt x="31789" y="0"/>
                  </a:moveTo>
                  <a:cubicBezTo>
                    <a:pt x="28857" y="0"/>
                    <a:pt x="10834" y="4210"/>
                    <a:pt x="1404" y="8230"/>
                  </a:cubicBezTo>
                  <a:cubicBezTo>
                    <a:pt x="1376" y="8244"/>
                    <a:pt x="1345" y="8255"/>
                    <a:pt x="1312" y="8269"/>
                  </a:cubicBezTo>
                  <a:cubicBezTo>
                    <a:pt x="1306" y="8271"/>
                    <a:pt x="1298" y="8280"/>
                    <a:pt x="1292" y="8291"/>
                  </a:cubicBezTo>
                  <a:cubicBezTo>
                    <a:pt x="1289" y="8299"/>
                    <a:pt x="1281" y="8302"/>
                    <a:pt x="1275" y="8313"/>
                  </a:cubicBezTo>
                  <a:cubicBezTo>
                    <a:pt x="0" y="10119"/>
                    <a:pt x="10515" y="41405"/>
                    <a:pt x="11799" y="41405"/>
                  </a:cubicBezTo>
                  <a:cubicBezTo>
                    <a:pt x="11805" y="41405"/>
                    <a:pt x="11810" y="41404"/>
                    <a:pt x="11815" y="41403"/>
                  </a:cubicBezTo>
                  <a:cubicBezTo>
                    <a:pt x="12549" y="41233"/>
                    <a:pt x="39501" y="37414"/>
                    <a:pt x="40349" y="35751"/>
                  </a:cubicBezTo>
                  <a:cubicBezTo>
                    <a:pt x="40628" y="35210"/>
                    <a:pt x="40146" y="31524"/>
                    <a:pt x="39272" y="26704"/>
                  </a:cubicBezTo>
                  <a:cubicBezTo>
                    <a:pt x="38101" y="20215"/>
                    <a:pt x="36232" y="11675"/>
                    <a:pt x="34563" y="5998"/>
                  </a:cubicBezTo>
                  <a:cubicBezTo>
                    <a:pt x="34309" y="5125"/>
                    <a:pt x="34058" y="4324"/>
                    <a:pt x="33813" y="3604"/>
                  </a:cubicBezTo>
                  <a:cubicBezTo>
                    <a:pt x="33199" y="1785"/>
                    <a:pt x="32635" y="508"/>
                    <a:pt x="32178" y="67"/>
                  </a:cubicBezTo>
                  <a:cubicBezTo>
                    <a:pt x="32131" y="22"/>
                    <a:pt x="31999" y="0"/>
                    <a:pt x="31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16;p31">
              <a:extLst>
                <a:ext uri="{FF2B5EF4-FFF2-40B4-BE49-F238E27FC236}">
                  <a16:creationId xmlns:a16="http://schemas.microsoft.com/office/drawing/2014/main" xmlns="" id="{778A7F6C-FE14-51C1-1710-A9EA661C57B8}"/>
                </a:ext>
              </a:extLst>
            </p:cNvPr>
            <p:cNvSpPr/>
            <p:nvPr/>
          </p:nvSpPr>
          <p:spPr>
            <a:xfrm>
              <a:off x="6398252" y="3317835"/>
              <a:ext cx="1977194" cy="2075532"/>
            </a:xfrm>
            <a:custGeom>
              <a:avLst/>
              <a:gdLst/>
              <a:ahLst/>
              <a:cxnLst/>
              <a:rect l="l" t="t" r="r" b="b"/>
              <a:pathLst>
                <a:path w="39448" h="41410" extrusionOk="0">
                  <a:moveTo>
                    <a:pt x="30716" y="0"/>
                  </a:moveTo>
                  <a:cubicBezTo>
                    <a:pt x="30689" y="0"/>
                    <a:pt x="30661" y="1"/>
                    <a:pt x="30632" y="1"/>
                  </a:cubicBezTo>
                  <a:cubicBezTo>
                    <a:pt x="30242" y="13"/>
                    <a:pt x="29636" y="82"/>
                    <a:pt x="28863" y="205"/>
                  </a:cubicBezTo>
                  <a:lnTo>
                    <a:pt x="24040" y="8477"/>
                  </a:lnTo>
                  <a:lnTo>
                    <a:pt x="22299" y="11462"/>
                  </a:lnTo>
                  <a:lnTo>
                    <a:pt x="19082" y="16983"/>
                  </a:lnTo>
                  <a:lnTo>
                    <a:pt x="13971" y="13599"/>
                  </a:lnTo>
                  <a:lnTo>
                    <a:pt x="11011" y="11635"/>
                  </a:lnTo>
                  <a:lnTo>
                    <a:pt x="3817" y="6873"/>
                  </a:lnTo>
                  <a:cubicBezTo>
                    <a:pt x="3242" y="7082"/>
                    <a:pt x="2681" y="7291"/>
                    <a:pt x="2140" y="7500"/>
                  </a:cubicBezTo>
                  <a:cubicBezTo>
                    <a:pt x="1479" y="7757"/>
                    <a:pt x="845" y="8016"/>
                    <a:pt x="251" y="8270"/>
                  </a:cubicBezTo>
                  <a:cubicBezTo>
                    <a:pt x="0" y="8477"/>
                    <a:pt x="84" y="9534"/>
                    <a:pt x="407" y="11144"/>
                  </a:cubicBezTo>
                  <a:cubicBezTo>
                    <a:pt x="530" y="11752"/>
                    <a:pt x="686" y="12438"/>
                    <a:pt x="871" y="13191"/>
                  </a:cubicBezTo>
                  <a:lnTo>
                    <a:pt x="6088" y="16648"/>
                  </a:lnTo>
                  <a:lnTo>
                    <a:pt x="8852" y="18478"/>
                  </a:lnTo>
                  <a:lnTo>
                    <a:pt x="15601" y="22947"/>
                  </a:lnTo>
                  <a:lnTo>
                    <a:pt x="13559" y="26454"/>
                  </a:lnTo>
                  <a:lnTo>
                    <a:pt x="11762" y="29531"/>
                  </a:lnTo>
                  <a:lnTo>
                    <a:pt x="8105" y="35805"/>
                  </a:lnTo>
                  <a:cubicBezTo>
                    <a:pt x="8333" y="36408"/>
                    <a:pt x="8554" y="36974"/>
                    <a:pt x="8763" y="37502"/>
                  </a:cubicBezTo>
                  <a:cubicBezTo>
                    <a:pt x="9718" y="39890"/>
                    <a:pt x="10447" y="41409"/>
                    <a:pt x="10730" y="41409"/>
                  </a:cubicBezTo>
                  <a:cubicBezTo>
                    <a:pt x="10736" y="41409"/>
                    <a:pt x="10741" y="41409"/>
                    <a:pt x="10746" y="41407"/>
                  </a:cubicBezTo>
                  <a:cubicBezTo>
                    <a:pt x="10783" y="41396"/>
                    <a:pt x="10886" y="41382"/>
                    <a:pt x="11048" y="41354"/>
                  </a:cubicBezTo>
                  <a:cubicBezTo>
                    <a:pt x="11396" y="41299"/>
                    <a:pt x="12019" y="41204"/>
                    <a:pt x="12856" y="41075"/>
                  </a:cubicBezTo>
                  <a:lnTo>
                    <a:pt x="16669" y="34539"/>
                  </a:lnTo>
                  <a:lnTo>
                    <a:pt x="18407" y="31559"/>
                  </a:lnTo>
                  <a:lnTo>
                    <a:pt x="21247" y="26694"/>
                  </a:lnTo>
                  <a:lnTo>
                    <a:pt x="27008" y="30508"/>
                  </a:lnTo>
                  <a:lnTo>
                    <a:pt x="29968" y="32469"/>
                  </a:lnTo>
                  <a:lnTo>
                    <a:pt x="36566" y="36838"/>
                  </a:lnTo>
                  <a:cubicBezTo>
                    <a:pt x="37300" y="36645"/>
                    <a:pt x="37908" y="36461"/>
                    <a:pt x="38365" y="36291"/>
                  </a:cubicBezTo>
                  <a:cubicBezTo>
                    <a:pt x="38882" y="36096"/>
                    <a:pt x="39205" y="35917"/>
                    <a:pt x="39286" y="35758"/>
                  </a:cubicBezTo>
                  <a:cubicBezTo>
                    <a:pt x="39448" y="35440"/>
                    <a:pt x="39350" y="34042"/>
                    <a:pt x="39063" y="31958"/>
                  </a:cubicBezTo>
                  <a:cubicBezTo>
                    <a:pt x="38982" y="31367"/>
                    <a:pt x="38890" y="30722"/>
                    <a:pt x="38778" y="30028"/>
                  </a:cubicBezTo>
                  <a:lnTo>
                    <a:pt x="30356" y="24448"/>
                  </a:lnTo>
                  <a:lnTo>
                    <a:pt x="27591" y="22613"/>
                  </a:lnTo>
                  <a:lnTo>
                    <a:pt x="24732" y="20721"/>
                  </a:lnTo>
                  <a:lnTo>
                    <a:pt x="29299" y="12885"/>
                  </a:lnTo>
                  <a:lnTo>
                    <a:pt x="31095" y="9805"/>
                  </a:lnTo>
                  <a:lnTo>
                    <a:pt x="33441" y="5782"/>
                  </a:lnTo>
                  <a:cubicBezTo>
                    <a:pt x="33249" y="5126"/>
                    <a:pt x="33059" y="4507"/>
                    <a:pt x="32870" y="3941"/>
                  </a:cubicBezTo>
                  <a:cubicBezTo>
                    <a:pt x="32211" y="1940"/>
                    <a:pt x="31609" y="537"/>
                    <a:pt x="31123" y="68"/>
                  </a:cubicBezTo>
                  <a:cubicBezTo>
                    <a:pt x="31073" y="21"/>
                    <a:pt x="30935" y="0"/>
                    <a:pt x="30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17;p31">
              <a:extLst>
                <a:ext uri="{FF2B5EF4-FFF2-40B4-BE49-F238E27FC236}">
                  <a16:creationId xmlns:a16="http://schemas.microsoft.com/office/drawing/2014/main" xmlns="" id="{B5E1C624-7D1F-4777-672A-A17091CDE018}"/>
                </a:ext>
              </a:extLst>
            </p:cNvPr>
            <p:cNvSpPr/>
            <p:nvPr/>
          </p:nvSpPr>
          <p:spPr>
            <a:xfrm>
              <a:off x="6398252" y="3318386"/>
              <a:ext cx="1977194" cy="2075081"/>
            </a:xfrm>
            <a:custGeom>
              <a:avLst/>
              <a:gdLst/>
              <a:ahLst/>
              <a:cxnLst/>
              <a:rect l="l" t="t" r="r" b="b"/>
              <a:pathLst>
                <a:path w="39448" h="41401" extrusionOk="0">
                  <a:moveTo>
                    <a:pt x="30711" y="1"/>
                  </a:moveTo>
                  <a:cubicBezTo>
                    <a:pt x="30684" y="1"/>
                    <a:pt x="30656" y="1"/>
                    <a:pt x="30627" y="2"/>
                  </a:cubicBezTo>
                  <a:lnTo>
                    <a:pt x="24528" y="10460"/>
                  </a:lnTo>
                  <a:lnTo>
                    <a:pt x="22787" y="13443"/>
                  </a:lnTo>
                  <a:lnTo>
                    <a:pt x="19534" y="19022"/>
                  </a:lnTo>
                  <a:lnTo>
                    <a:pt x="14485" y="15677"/>
                  </a:lnTo>
                  <a:lnTo>
                    <a:pt x="11525" y="13713"/>
                  </a:lnTo>
                  <a:lnTo>
                    <a:pt x="2140" y="7495"/>
                  </a:lnTo>
                  <a:cubicBezTo>
                    <a:pt x="1479" y="7754"/>
                    <a:pt x="845" y="8011"/>
                    <a:pt x="251" y="8268"/>
                  </a:cubicBezTo>
                  <a:cubicBezTo>
                    <a:pt x="0" y="8471"/>
                    <a:pt x="84" y="9529"/>
                    <a:pt x="407" y="11141"/>
                  </a:cubicBezTo>
                  <a:lnTo>
                    <a:pt x="7946" y="16135"/>
                  </a:lnTo>
                  <a:lnTo>
                    <a:pt x="10713" y="17965"/>
                  </a:lnTo>
                  <a:lnTo>
                    <a:pt x="17523" y="22473"/>
                  </a:lnTo>
                  <a:lnTo>
                    <a:pt x="15520" y="25907"/>
                  </a:lnTo>
                  <a:lnTo>
                    <a:pt x="13726" y="28990"/>
                  </a:lnTo>
                  <a:lnTo>
                    <a:pt x="8768" y="37493"/>
                  </a:lnTo>
                  <a:cubicBezTo>
                    <a:pt x="9723" y="39884"/>
                    <a:pt x="10453" y="41401"/>
                    <a:pt x="10738" y="41401"/>
                  </a:cubicBezTo>
                  <a:cubicBezTo>
                    <a:pt x="10744" y="41401"/>
                    <a:pt x="10750" y="41400"/>
                    <a:pt x="10755" y="41399"/>
                  </a:cubicBezTo>
                  <a:cubicBezTo>
                    <a:pt x="10788" y="41388"/>
                    <a:pt x="10894" y="41374"/>
                    <a:pt x="11053" y="41346"/>
                  </a:cubicBezTo>
                  <a:lnTo>
                    <a:pt x="16184" y="32544"/>
                  </a:lnTo>
                  <a:lnTo>
                    <a:pt x="17925" y="29562"/>
                  </a:lnTo>
                  <a:lnTo>
                    <a:pt x="20792" y="24638"/>
                  </a:lnTo>
                  <a:lnTo>
                    <a:pt x="26495" y="28415"/>
                  </a:lnTo>
                  <a:lnTo>
                    <a:pt x="29455" y="30377"/>
                  </a:lnTo>
                  <a:lnTo>
                    <a:pt x="38365" y="36280"/>
                  </a:lnTo>
                  <a:cubicBezTo>
                    <a:pt x="38882" y="36085"/>
                    <a:pt x="39205" y="35906"/>
                    <a:pt x="39286" y="35747"/>
                  </a:cubicBezTo>
                  <a:cubicBezTo>
                    <a:pt x="39448" y="35429"/>
                    <a:pt x="39350" y="34031"/>
                    <a:pt x="39063" y="31959"/>
                  </a:cubicBezTo>
                  <a:lnTo>
                    <a:pt x="28492" y="24956"/>
                  </a:lnTo>
                  <a:lnTo>
                    <a:pt x="25728" y="23123"/>
                  </a:lnTo>
                  <a:lnTo>
                    <a:pt x="22810" y="21190"/>
                  </a:lnTo>
                  <a:lnTo>
                    <a:pt x="27340" y="13420"/>
                  </a:lnTo>
                  <a:lnTo>
                    <a:pt x="29134" y="10340"/>
                  </a:lnTo>
                  <a:lnTo>
                    <a:pt x="32867" y="3938"/>
                  </a:lnTo>
                  <a:cubicBezTo>
                    <a:pt x="32208" y="1940"/>
                    <a:pt x="31603" y="534"/>
                    <a:pt x="31120" y="69"/>
                  </a:cubicBezTo>
                  <a:cubicBezTo>
                    <a:pt x="31071" y="21"/>
                    <a:pt x="30930" y="1"/>
                    <a:pt x="30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18;p31">
              <a:extLst>
                <a:ext uri="{FF2B5EF4-FFF2-40B4-BE49-F238E27FC236}">
                  <a16:creationId xmlns:a16="http://schemas.microsoft.com/office/drawing/2014/main" xmlns="" id="{C05DB644-DB15-C516-3174-186AA23A041B}"/>
                </a:ext>
              </a:extLst>
            </p:cNvPr>
            <p:cNvSpPr/>
            <p:nvPr/>
          </p:nvSpPr>
          <p:spPr>
            <a:xfrm>
              <a:off x="6503504" y="3395471"/>
              <a:ext cx="1770142" cy="1940856"/>
            </a:xfrm>
            <a:custGeom>
              <a:avLst/>
              <a:gdLst/>
              <a:ahLst/>
              <a:cxnLst/>
              <a:rect l="l" t="t" r="r" b="b"/>
              <a:pathLst>
                <a:path w="35317" h="38723" extrusionOk="0">
                  <a:moveTo>
                    <a:pt x="20224" y="1"/>
                  </a:moveTo>
                  <a:cubicBezTo>
                    <a:pt x="19474" y="176"/>
                    <a:pt x="18690" y="361"/>
                    <a:pt x="17889" y="559"/>
                  </a:cubicBezTo>
                  <a:lnTo>
                    <a:pt x="17867" y="475"/>
                  </a:lnTo>
                  <a:lnTo>
                    <a:pt x="9564" y="2715"/>
                  </a:lnTo>
                  <a:lnTo>
                    <a:pt x="9581" y="2791"/>
                  </a:lnTo>
                  <a:cubicBezTo>
                    <a:pt x="8805" y="3014"/>
                    <a:pt x="8038" y="3248"/>
                    <a:pt x="7277" y="3482"/>
                  </a:cubicBezTo>
                  <a:lnTo>
                    <a:pt x="8911" y="10094"/>
                  </a:lnTo>
                  <a:lnTo>
                    <a:pt x="9428" y="12175"/>
                  </a:lnTo>
                  <a:lnTo>
                    <a:pt x="9762" y="13526"/>
                  </a:lnTo>
                  <a:lnTo>
                    <a:pt x="5854" y="14597"/>
                  </a:lnTo>
                  <a:lnTo>
                    <a:pt x="3990" y="15105"/>
                  </a:lnTo>
                  <a:lnTo>
                    <a:pt x="1" y="16195"/>
                  </a:lnTo>
                  <a:cubicBezTo>
                    <a:pt x="224" y="16971"/>
                    <a:pt x="461" y="17772"/>
                    <a:pt x="710" y="18589"/>
                  </a:cubicBezTo>
                  <a:cubicBezTo>
                    <a:pt x="1546" y="21354"/>
                    <a:pt x="2503" y="24305"/>
                    <a:pt x="3452" y="27101"/>
                  </a:cubicBezTo>
                  <a:cubicBezTo>
                    <a:pt x="3722" y="27907"/>
                    <a:pt x="3999" y="28699"/>
                    <a:pt x="4266" y="29469"/>
                  </a:cubicBezTo>
                  <a:lnTo>
                    <a:pt x="9668" y="27991"/>
                  </a:lnTo>
                  <a:lnTo>
                    <a:pt x="11629" y="27452"/>
                  </a:lnTo>
                  <a:lnTo>
                    <a:pt x="13107" y="27048"/>
                  </a:lnTo>
                  <a:lnTo>
                    <a:pt x="14087" y="31009"/>
                  </a:lnTo>
                  <a:lnTo>
                    <a:pt x="14578" y="32995"/>
                  </a:lnTo>
                  <a:lnTo>
                    <a:pt x="15995" y="38723"/>
                  </a:lnTo>
                  <a:cubicBezTo>
                    <a:pt x="16759" y="38603"/>
                    <a:pt x="17557" y="38477"/>
                    <a:pt x="18377" y="38343"/>
                  </a:cubicBezTo>
                  <a:cubicBezTo>
                    <a:pt x="21114" y="37900"/>
                    <a:pt x="24102" y="37398"/>
                    <a:pt x="26875" y="36890"/>
                  </a:cubicBezTo>
                  <a:cubicBezTo>
                    <a:pt x="27684" y="36742"/>
                    <a:pt x="28476" y="36594"/>
                    <a:pt x="29238" y="36444"/>
                  </a:cubicBezTo>
                  <a:lnTo>
                    <a:pt x="27871" y="30923"/>
                  </a:lnTo>
                  <a:lnTo>
                    <a:pt x="27360" y="28839"/>
                  </a:lnTo>
                  <a:lnTo>
                    <a:pt x="26041" y="23510"/>
                  </a:lnTo>
                  <a:lnTo>
                    <a:pt x="26395" y="23413"/>
                  </a:lnTo>
                  <a:lnTo>
                    <a:pt x="28256" y="22902"/>
                  </a:lnTo>
                  <a:lnTo>
                    <a:pt x="35317" y="20972"/>
                  </a:lnTo>
                  <a:cubicBezTo>
                    <a:pt x="35158" y="20165"/>
                    <a:pt x="34990" y="19345"/>
                    <a:pt x="34815" y="18519"/>
                  </a:cubicBezTo>
                  <a:cubicBezTo>
                    <a:pt x="34201" y="15587"/>
                    <a:pt x="33520" y="12574"/>
                    <a:pt x="32834" y="9801"/>
                  </a:cubicBezTo>
                  <a:cubicBezTo>
                    <a:pt x="32628" y="8970"/>
                    <a:pt x="32421" y="8161"/>
                    <a:pt x="32217" y="7385"/>
                  </a:cubicBezTo>
                  <a:lnTo>
                    <a:pt x="28995" y="8267"/>
                  </a:lnTo>
                  <a:lnTo>
                    <a:pt x="27034" y="8802"/>
                  </a:lnTo>
                  <a:lnTo>
                    <a:pt x="22696" y="9988"/>
                  </a:lnTo>
                  <a:lnTo>
                    <a:pt x="22431" y="8922"/>
                  </a:lnTo>
                  <a:lnTo>
                    <a:pt x="21940" y="6939"/>
                  </a:lnTo>
                  <a:lnTo>
                    <a:pt x="202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19;p31">
              <a:extLst>
                <a:ext uri="{FF2B5EF4-FFF2-40B4-BE49-F238E27FC236}">
                  <a16:creationId xmlns:a16="http://schemas.microsoft.com/office/drawing/2014/main" xmlns="" id="{86E12C9E-53D4-27C7-DBCA-75D95DF12876}"/>
                </a:ext>
              </a:extLst>
            </p:cNvPr>
            <p:cNvSpPr/>
            <p:nvPr/>
          </p:nvSpPr>
          <p:spPr>
            <a:xfrm>
              <a:off x="6539039" y="3419528"/>
              <a:ext cx="1709444" cy="1897951"/>
            </a:xfrm>
            <a:custGeom>
              <a:avLst/>
              <a:gdLst/>
              <a:ahLst/>
              <a:cxnLst/>
              <a:rect l="l" t="t" r="r" b="b"/>
              <a:pathLst>
                <a:path w="34106" h="37867" extrusionOk="0">
                  <a:moveTo>
                    <a:pt x="17155" y="1"/>
                  </a:moveTo>
                  <a:lnTo>
                    <a:pt x="8850" y="2238"/>
                  </a:lnTo>
                  <a:lnTo>
                    <a:pt x="8869" y="2316"/>
                  </a:lnTo>
                  <a:lnTo>
                    <a:pt x="11160" y="11581"/>
                  </a:lnTo>
                  <a:lnTo>
                    <a:pt x="11676" y="13662"/>
                  </a:lnTo>
                  <a:lnTo>
                    <a:pt x="11966" y="14837"/>
                  </a:lnTo>
                  <a:lnTo>
                    <a:pt x="7901" y="15950"/>
                  </a:lnTo>
                  <a:lnTo>
                    <a:pt x="6043" y="16460"/>
                  </a:lnTo>
                  <a:lnTo>
                    <a:pt x="1" y="18112"/>
                  </a:lnTo>
                  <a:cubicBezTo>
                    <a:pt x="837" y="20877"/>
                    <a:pt x="1792" y="23828"/>
                    <a:pt x="2740" y="26623"/>
                  </a:cubicBezTo>
                  <a:lnTo>
                    <a:pt x="10755" y="24433"/>
                  </a:lnTo>
                  <a:lnTo>
                    <a:pt x="12714" y="23898"/>
                  </a:lnTo>
                  <a:lnTo>
                    <a:pt x="14117" y="23513"/>
                  </a:lnTo>
                  <a:lnTo>
                    <a:pt x="15113" y="27552"/>
                  </a:lnTo>
                  <a:lnTo>
                    <a:pt x="15607" y="29536"/>
                  </a:lnTo>
                  <a:lnTo>
                    <a:pt x="17668" y="37866"/>
                  </a:lnTo>
                  <a:cubicBezTo>
                    <a:pt x="20405" y="37425"/>
                    <a:pt x="23393" y="36923"/>
                    <a:pt x="26166" y="36413"/>
                  </a:cubicBezTo>
                  <a:lnTo>
                    <a:pt x="24202" y="28484"/>
                  </a:lnTo>
                  <a:lnTo>
                    <a:pt x="23686" y="26406"/>
                  </a:lnTo>
                  <a:lnTo>
                    <a:pt x="22411" y="21248"/>
                  </a:lnTo>
                  <a:lnTo>
                    <a:pt x="22919" y="21108"/>
                  </a:lnTo>
                  <a:lnTo>
                    <a:pt x="24777" y="20598"/>
                  </a:lnTo>
                  <a:lnTo>
                    <a:pt x="34106" y="18045"/>
                  </a:lnTo>
                  <a:cubicBezTo>
                    <a:pt x="33492" y="15113"/>
                    <a:pt x="32811" y="12100"/>
                    <a:pt x="32125" y="9327"/>
                  </a:cubicBezTo>
                  <a:lnTo>
                    <a:pt x="26490" y="10870"/>
                  </a:lnTo>
                  <a:lnTo>
                    <a:pt x="24531" y="11405"/>
                  </a:lnTo>
                  <a:lnTo>
                    <a:pt x="20266" y="12571"/>
                  </a:lnTo>
                  <a:lnTo>
                    <a:pt x="19984" y="11428"/>
                  </a:lnTo>
                  <a:lnTo>
                    <a:pt x="19490" y="9444"/>
                  </a:lnTo>
                  <a:lnTo>
                    <a:pt x="17174" y="84"/>
                  </a:lnTo>
                  <a:lnTo>
                    <a:pt x="17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20;p31">
              <a:extLst>
                <a:ext uri="{FF2B5EF4-FFF2-40B4-BE49-F238E27FC236}">
                  <a16:creationId xmlns:a16="http://schemas.microsoft.com/office/drawing/2014/main" xmlns="" id="{AF8796C1-EB3E-668B-DB78-6BFD7230D19D}"/>
                </a:ext>
              </a:extLst>
            </p:cNvPr>
            <p:cNvSpPr/>
            <p:nvPr/>
          </p:nvSpPr>
          <p:spPr>
            <a:xfrm>
              <a:off x="6223584" y="3730773"/>
              <a:ext cx="2355611" cy="1914241"/>
            </a:xfrm>
            <a:custGeom>
              <a:avLst/>
              <a:gdLst/>
              <a:ahLst/>
              <a:cxnLst/>
              <a:rect l="l" t="t" r="r" b="b"/>
              <a:pathLst>
                <a:path w="46998" h="38192" extrusionOk="0">
                  <a:moveTo>
                    <a:pt x="3823" y="1"/>
                  </a:moveTo>
                  <a:cubicBezTo>
                    <a:pt x="3795" y="15"/>
                    <a:pt x="3764" y="26"/>
                    <a:pt x="3731" y="40"/>
                  </a:cubicBezTo>
                  <a:cubicBezTo>
                    <a:pt x="3725" y="42"/>
                    <a:pt x="3717" y="51"/>
                    <a:pt x="3711" y="62"/>
                  </a:cubicBezTo>
                  <a:cubicBezTo>
                    <a:pt x="3708" y="70"/>
                    <a:pt x="3700" y="73"/>
                    <a:pt x="3694" y="84"/>
                  </a:cubicBezTo>
                  <a:cubicBezTo>
                    <a:pt x="3295" y="528"/>
                    <a:pt x="1" y="4236"/>
                    <a:pt x="266" y="5764"/>
                  </a:cubicBezTo>
                  <a:cubicBezTo>
                    <a:pt x="550" y="7391"/>
                    <a:pt x="10027" y="37384"/>
                    <a:pt x="12572" y="38123"/>
                  </a:cubicBezTo>
                  <a:cubicBezTo>
                    <a:pt x="12731" y="38169"/>
                    <a:pt x="13004" y="38191"/>
                    <a:pt x="13375" y="38191"/>
                  </a:cubicBezTo>
                  <a:cubicBezTo>
                    <a:pt x="18955" y="38191"/>
                    <a:pt x="46808" y="33240"/>
                    <a:pt x="46942" y="30884"/>
                  </a:cubicBezTo>
                  <a:cubicBezTo>
                    <a:pt x="46998" y="29935"/>
                    <a:pt x="46080" y="24606"/>
                    <a:pt x="44819" y="18335"/>
                  </a:cubicBezTo>
                  <a:cubicBezTo>
                    <a:pt x="44768" y="18335"/>
                    <a:pt x="44717" y="18335"/>
                    <a:pt x="44666" y="18335"/>
                  </a:cubicBezTo>
                  <a:cubicBezTo>
                    <a:pt x="44086" y="18335"/>
                    <a:pt x="43492" y="18350"/>
                    <a:pt x="42871" y="18388"/>
                  </a:cubicBezTo>
                  <a:cubicBezTo>
                    <a:pt x="42486" y="18405"/>
                    <a:pt x="42088" y="18438"/>
                    <a:pt x="41686" y="18475"/>
                  </a:cubicBezTo>
                  <a:cubicBezTo>
                    <a:pt x="40534" y="18581"/>
                    <a:pt x="39306" y="18742"/>
                    <a:pt x="38012" y="18985"/>
                  </a:cubicBezTo>
                  <a:cubicBezTo>
                    <a:pt x="36753" y="19216"/>
                    <a:pt x="35504" y="19324"/>
                    <a:pt x="34268" y="19324"/>
                  </a:cubicBezTo>
                  <a:cubicBezTo>
                    <a:pt x="24140" y="19324"/>
                    <a:pt x="14895" y="12057"/>
                    <a:pt x="8607" y="5485"/>
                  </a:cubicBezTo>
                  <a:cubicBezTo>
                    <a:pt x="6741" y="3532"/>
                    <a:pt x="5134" y="1644"/>
                    <a:pt x="3839" y="20"/>
                  </a:cubicBezTo>
                  <a:cubicBezTo>
                    <a:pt x="3837" y="17"/>
                    <a:pt x="3828" y="12"/>
                    <a:pt x="3823" y="1"/>
                  </a:cubicBezTo>
                  <a:close/>
                </a:path>
              </a:pathLst>
            </a:custGeom>
            <a:solidFill>
              <a:srgbClr val="000000">
                <a:alpha val="2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21;p31">
              <a:extLst>
                <a:ext uri="{FF2B5EF4-FFF2-40B4-BE49-F238E27FC236}">
                  <a16:creationId xmlns:a16="http://schemas.microsoft.com/office/drawing/2014/main" xmlns="" id="{7C55BB50-202F-3786-1CE6-B349ACED3937}"/>
                </a:ext>
              </a:extLst>
            </p:cNvPr>
            <p:cNvSpPr/>
            <p:nvPr/>
          </p:nvSpPr>
          <p:spPr>
            <a:xfrm>
              <a:off x="7103088" y="5393299"/>
              <a:ext cx="265594" cy="412500"/>
            </a:xfrm>
            <a:custGeom>
              <a:avLst/>
              <a:gdLst/>
              <a:ahLst/>
              <a:cxnLst/>
              <a:rect l="l" t="t" r="r" b="b"/>
              <a:pathLst>
                <a:path w="5299" h="8230" extrusionOk="0">
                  <a:moveTo>
                    <a:pt x="3438" y="0"/>
                  </a:moveTo>
                  <a:cubicBezTo>
                    <a:pt x="2634" y="48"/>
                    <a:pt x="1881" y="137"/>
                    <a:pt x="1206" y="279"/>
                  </a:cubicBezTo>
                  <a:cubicBezTo>
                    <a:pt x="771" y="374"/>
                    <a:pt x="366" y="491"/>
                    <a:pt x="1" y="639"/>
                  </a:cubicBezTo>
                  <a:cubicBezTo>
                    <a:pt x="140" y="3167"/>
                    <a:pt x="952" y="5697"/>
                    <a:pt x="2084" y="8230"/>
                  </a:cubicBezTo>
                  <a:lnTo>
                    <a:pt x="3605" y="6405"/>
                  </a:lnTo>
                  <a:lnTo>
                    <a:pt x="5298" y="7407"/>
                  </a:lnTo>
                  <a:cubicBezTo>
                    <a:pt x="4796" y="6009"/>
                    <a:pt x="4322" y="4637"/>
                    <a:pt x="3976" y="3373"/>
                  </a:cubicBezTo>
                  <a:cubicBezTo>
                    <a:pt x="3630" y="2106"/>
                    <a:pt x="3418" y="954"/>
                    <a:pt x="3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22;p31">
              <a:extLst>
                <a:ext uri="{FF2B5EF4-FFF2-40B4-BE49-F238E27FC236}">
                  <a16:creationId xmlns:a16="http://schemas.microsoft.com/office/drawing/2014/main" xmlns="" id="{076C59F8-5C6C-9A83-7CCE-C7574D85FE97}"/>
                </a:ext>
              </a:extLst>
            </p:cNvPr>
            <p:cNvSpPr/>
            <p:nvPr/>
          </p:nvSpPr>
          <p:spPr>
            <a:xfrm>
              <a:off x="7103088" y="5407283"/>
              <a:ext cx="265594" cy="398516"/>
            </a:xfrm>
            <a:custGeom>
              <a:avLst/>
              <a:gdLst/>
              <a:ahLst/>
              <a:cxnLst/>
              <a:rect l="l" t="t" r="r" b="b"/>
              <a:pathLst>
                <a:path w="5299" h="7951" extrusionOk="0">
                  <a:moveTo>
                    <a:pt x="1206" y="0"/>
                  </a:moveTo>
                  <a:cubicBezTo>
                    <a:pt x="771" y="95"/>
                    <a:pt x="366" y="212"/>
                    <a:pt x="1" y="360"/>
                  </a:cubicBezTo>
                  <a:cubicBezTo>
                    <a:pt x="140" y="2888"/>
                    <a:pt x="952" y="5418"/>
                    <a:pt x="2084" y="7951"/>
                  </a:cubicBezTo>
                  <a:lnTo>
                    <a:pt x="3605" y="6126"/>
                  </a:lnTo>
                  <a:lnTo>
                    <a:pt x="5298" y="7128"/>
                  </a:lnTo>
                  <a:cubicBezTo>
                    <a:pt x="4796" y="5730"/>
                    <a:pt x="4322" y="4358"/>
                    <a:pt x="3976" y="3094"/>
                  </a:cubicBezTo>
                  <a:cubicBezTo>
                    <a:pt x="3736" y="3236"/>
                    <a:pt x="3485" y="3359"/>
                    <a:pt x="3228" y="3465"/>
                  </a:cubicBezTo>
                  <a:cubicBezTo>
                    <a:pt x="3025" y="3554"/>
                    <a:pt x="2799" y="3632"/>
                    <a:pt x="2582" y="3632"/>
                  </a:cubicBezTo>
                  <a:cubicBezTo>
                    <a:pt x="2471" y="3632"/>
                    <a:pt x="2363" y="3612"/>
                    <a:pt x="2260" y="3563"/>
                  </a:cubicBezTo>
                  <a:cubicBezTo>
                    <a:pt x="1903" y="3392"/>
                    <a:pt x="1786" y="2957"/>
                    <a:pt x="1702" y="2572"/>
                  </a:cubicBezTo>
                  <a:cubicBezTo>
                    <a:pt x="1593" y="2065"/>
                    <a:pt x="1482" y="1551"/>
                    <a:pt x="1373" y="1038"/>
                  </a:cubicBezTo>
                  <a:cubicBezTo>
                    <a:pt x="1312" y="742"/>
                    <a:pt x="1284" y="349"/>
                    <a:pt x="1206" y="0"/>
                  </a:cubicBezTo>
                  <a:close/>
                </a:path>
              </a:pathLst>
            </a:custGeom>
            <a:solidFill>
              <a:srgbClr val="000000">
                <a:alpha val="2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23;p31">
              <a:extLst>
                <a:ext uri="{FF2B5EF4-FFF2-40B4-BE49-F238E27FC236}">
                  <a16:creationId xmlns:a16="http://schemas.microsoft.com/office/drawing/2014/main" xmlns="" id="{5FD02291-8163-89D7-338C-154983340E27}"/>
                </a:ext>
              </a:extLst>
            </p:cNvPr>
            <p:cNvSpPr/>
            <p:nvPr/>
          </p:nvSpPr>
          <p:spPr>
            <a:xfrm>
              <a:off x="7415184" y="5279778"/>
              <a:ext cx="672180" cy="132421"/>
            </a:xfrm>
            <a:custGeom>
              <a:avLst/>
              <a:gdLst/>
              <a:ahLst/>
              <a:cxnLst/>
              <a:rect l="l" t="t" r="r" b="b"/>
              <a:pathLst>
                <a:path w="13411" h="2642" extrusionOk="0">
                  <a:moveTo>
                    <a:pt x="13301" y="0"/>
                  </a:moveTo>
                  <a:cubicBezTo>
                    <a:pt x="13288" y="0"/>
                    <a:pt x="13275" y="3"/>
                    <a:pt x="13263" y="8"/>
                  </a:cubicBezTo>
                  <a:cubicBezTo>
                    <a:pt x="12150" y="538"/>
                    <a:pt x="207" y="2435"/>
                    <a:pt x="84" y="2458"/>
                  </a:cubicBezTo>
                  <a:cubicBezTo>
                    <a:pt x="37" y="2463"/>
                    <a:pt x="0" y="2513"/>
                    <a:pt x="9" y="2561"/>
                  </a:cubicBezTo>
                  <a:cubicBezTo>
                    <a:pt x="14" y="2611"/>
                    <a:pt x="53" y="2642"/>
                    <a:pt x="98" y="2642"/>
                  </a:cubicBezTo>
                  <a:lnTo>
                    <a:pt x="112" y="2642"/>
                  </a:lnTo>
                  <a:cubicBezTo>
                    <a:pt x="609" y="2564"/>
                    <a:pt x="12203" y="720"/>
                    <a:pt x="13344" y="178"/>
                  </a:cubicBezTo>
                  <a:cubicBezTo>
                    <a:pt x="13391" y="156"/>
                    <a:pt x="13411" y="100"/>
                    <a:pt x="13389" y="53"/>
                  </a:cubicBezTo>
                  <a:cubicBezTo>
                    <a:pt x="13370" y="18"/>
                    <a:pt x="13336" y="0"/>
                    <a:pt x="1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24;p31">
              <a:extLst>
                <a:ext uri="{FF2B5EF4-FFF2-40B4-BE49-F238E27FC236}">
                  <a16:creationId xmlns:a16="http://schemas.microsoft.com/office/drawing/2014/main" xmlns="" id="{5C40D3EE-31F1-806B-A071-29BFF1666C50}"/>
                </a:ext>
              </a:extLst>
            </p:cNvPr>
            <p:cNvSpPr/>
            <p:nvPr/>
          </p:nvSpPr>
          <p:spPr>
            <a:xfrm>
              <a:off x="8135808" y="5224997"/>
              <a:ext cx="125655" cy="50723"/>
            </a:xfrm>
            <a:custGeom>
              <a:avLst/>
              <a:gdLst/>
              <a:ahLst/>
              <a:cxnLst/>
              <a:rect l="l" t="t" r="r" b="b"/>
              <a:pathLst>
                <a:path w="2507" h="1012" extrusionOk="0">
                  <a:moveTo>
                    <a:pt x="2403" y="1"/>
                  </a:moveTo>
                  <a:cubicBezTo>
                    <a:pt x="2392" y="1"/>
                    <a:pt x="2380" y="3"/>
                    <a:pt x="2369" y="8"/>
                  </a:cubicBezTo>
                  <a:lnTo>
                    <a:pt x="73" y="831"/>
                  </a:lnTo>
                  <a:cubicBezTo>
                    <a:pt x="26" y="847"/>
                    <a:pt x="1" y="900"/>
                    <a:pt x="18" y="948"/>
                  </a:cubicBezTo>
                  <a:cubicBezTo>
                    <a:pt x="32" y="987"/>
                    <a:pt x="68" y="1012"/>
                    <a:pt x="107" y="1012"/>
                  </a:cubicBezTo>
                  <a:cubicBezTo>
                    <a:pt x="115" y="1012"/>
                    <a:pt x="126" y="1006"/>
                    <a:pt x="138" y="1004"/>
                  </a:cubicBezTo>
                  <a:lnTo>
                    <a:pt x="2431" y="181"/>
                  </a:lnTo>
                  <a:cubicBezTo>
                    <a:pt x="2481" y="164"/>
                    <a:pt x="2506" y="111"/>
                    <a:pt x="2487" y="63"/>
                  </a:cubicBezTo>
                  <a:cubicBezTo>
                    <a:pt x="2474" y="25"/>
                    <a:pt x="2439" y="1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1325;p31">
            <a:extLst>
              <a:ext uri="{FF2B5EF4-FFF2-40B4-BE49-F238E27FC236}">
                <a16:creationId xmlns:a16="http://schemas.microsoft.com/office/drawing/2014/main" xmlns="" id="{6F045E06-C322-34E1-5488-017BA0F8C5B9}"/>
              </a:ext>
            </a:extLst>
          </p:cNvPr>
          <p:cNvSpPr/>
          <p:nvPr/>
        </p:nvSpPr>
        <p:spPr>
          <a:xfrm>
            <a:off x="-2499257" y="-1679166"/>
            <a:ext cx="386695" cy="423485"/>
          </a:xfrm>
          <a:custGeom>
            <a:avLst/>
            <a:gdLst/>
            <a:ahLst/>
            <a:cxnLst/>
            <a:rect l="l" t="t" r="r" b="b"/>
            <a:pathLst>
              <a:path w="7715" h="8449" extrusionOk="0">
                <a:moveTo>
                  <a:pt x="3926" y="1"/>
                </a:moveTo>
                <a:lnTo>
                  <a:pt x="3223" y="3072"/>
                </a:lnTo>
                <a:lnTo>
                  <a:pt x="1130" y="1499"/>
                </a:lnTo>
                <a:lnTo>
                  <a:pt x="2478" y="3873"/>
                </a:lnTo>
                <a:lnTo>
                  <a:pt x="0" y="4227"/>
                </a:lnTo>
                <a:lnTo>
                  <a:pt x="2056" y="4793"/>
                </a:lnTo>
                <a:lnTo>
                  <a:pt x="681" y="7020"/>
                </a:lnTo>
                <a:lnTo>
                  <a:pt x="2985" y="5893"/>
                </a:lnTo>
                <a:lnTo>
                  <a:pt x="3585" y="8448"/>
                </a:lnTo>
                <a:lnTo>
                  <a:pt x="4459" y="5918"/>
                </a:lnTo>
                <a:lnTo>
                  <a:pt x="6757" y="6783"/>
                </a:lnTo>
                <a:lnTo>
                  <a:pt x="5131" y="5156"/>
                </a:lnTo>
                <a:lnTo>
                  <a:pt x="7714" y="3984"/>
                </a:lnTo>
                <a:lnTo>
                  <a:pt x="5064" y="3984"/>
                </a:lnTo>
                <a:lnTo>
                  <a:pt x="6891" y="1284"/>
                </a:lnTo>
                <a:lnTo>
                  <a:pt x="4464" y="2810"/>
                </a:lnTo>
                <a:lnTo>
                  <a:pt x="39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1326;p31">
            <a:extLst>
              <a:ext uri="{FF2B5EF4-FFF2-40B4-BE49-F238E27FC236}">
                <a16:creationId xmlns:a16="http://schemas.microsoft.com/office/drawing/2014/main" xmlns="" id="{BC0928C8-8985-D4E4-9515-F302C8D837DC}"/>
              </a:ext>
            </a:extLst>
          </p:cNvPr>
          <p:cNvGrpSpPr/>
          <p:nvPr/>
        </p:nvGrpSpPr>
        <p:grpSpPr>
          <a:xfrm>
            <a:off x="-6486189" y="-1781181"/>
            <a:ext cx="259128" cy="258376"/>
            <a:chOff x="7345568" y="2741907"/>
            <a:chExt cx="259128" cy="258376"/>
          </a:xfrm>
        </p:grpSpPr>
        <p:sp>
          <p:nvSpPr>
            <p:cNvPr id="53" name="Google Shape;1327;p31">
              <a:extLst>
                <a:ext uri="{FF2B5EF4-FFF2-40B4-BE49-F238E27FC236}">
                  <a16:creationId xmlns:a16="http://schemas.microsoft.com/office/drawing/2014/main" xmlns="" id="{8F9F6A8F-257C-C97F-8FD2-7E8A857F6B75}"/>
                </a:ext>
              </a:extLst>
            </p:cNvPr>
            <p:cNvSpPr/>
            <p:nvPr/>
          </p:nvSpPr>
          <p:spPr>
            <a:xfrm>
              <a:off x="7461295" y="2741907"/>
              <a:ext cx="25512" cy="258376"/>
            </a:xfrm>
            <a:custGeom>
              <a:avLst/>
              <a:gdLst/>
              <a:ahLst/>
              <a:cxnLst/>
              <a:rect l="l" t="t" r="r" b="b"/>
              <a:pathLst>
                <a:path w="509" h="5155" extrusionOk="0">
                  <a:moveTo>
                    <a:pt x="317" y="1"/>
                  </a:moveTo>
                  <a:cubicBezTo>
                    <a:pt x="218" y="1"/>
                    <a:pt x="135" y="75"/>
                    <a:pt x="127" y="174"/>
                  </a:cubicBezTo>
                  <a:cubicBezTo>
                    <a:pt x="1" y="1890"/>
                    <a:pt x="1" y="3463"/>
                    <a:pt x="127" y="4978"/>
                  </a:cubicBezTo>
                  <a:cubicBezTo>
                    <a:pt x="138" y="5076"/>
                    <a:pt x="219" y="5151"/>
                    <a:pt x="316" y="5151"/>
                  </a:cubicBezTo>
                  <a:cubicBezTo>
                    <a:pt x="322" y="5151"/>
                    <a:pt x="327" y="5151"/>
                    <a:pt x="327" y="5154"/>
                  </a:cubicBezTo>
                  <a:cubicBezTo>
                    <a:pt x="428" y="5143"/>
                    <a:pt x="509" y="5051"/>
                    <a:pt x="498" y="4950"/>
                  </a:cubicBezTo>
                  <a:cubicBezTo>
                    <a:pt x="375" y="3452"/>
                    <a:pt x="375" y="1896"/>
                    <a:pt x="498" y="202"/>
                  </a:cubicBezTo>
                  <a:cubicBezTo>
                    <a:pt x="509" y="102"/>
                    <a:pt x="428" y="10"/>
                    <a:pt x="327" y="1"/>
                  </a:cubicBezTo>
                  <a:cubicBezTo>
                    <a:pt x="324" y="1"/>
                    <a:pt x="320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28;p31">
              <a:extLst>
                <a:ext uri="{FF2B5EF4-FFF2-40B4-BE49-F238E27FC236}">
                  <a16:creationId xmlns:a16="http://schemas.microsoft.com/office/drawing/2014/main" xmlns="" id="{3292601A-377E-885C-2AF3-EFC188775AAB}"/>
                </a:ext>
              </a:extLst>
            </p:cNvPr>
            <p:cNvSpPr/>
            <p:nvPr/>
          </p:nvSpPr>
          <p:spPr>
            <a:xfrm>
              <a:off x="7345568" y="2859238"/>
              <a:ext cx="259128" cy="23407"/>
            </a:xfrm>
            <a:custGeom>
              <a:avLst/>
              <a:gdLst/>
              <a:ahLst/>
              <a:cxnLst/>
              <a:rect l="l" t="t" r="r" b="b"/>
              <a:pathLst>
                <a:path w="5170" h="467" extrusionOk="0">
                  <a:moveTo>
                    <a:pt x="4972" y="0"/>
                  </a:moveTo>
                  <a:cubicBezTo>
                    <a:pt x="4967" y="0"/>
                    <a:pt x="4962" y="0"/>
                    <a:pt x="4957" y="1"/>
                  </a:cubicBezTo>
                  <a:cubicBezTo>
                    <a:pt x="4208" y="62"/>
                    <a:pt x="3445" y="93"/>
                    <a:pt x="2657" y="93"/>
                  </a:cubicBezTo>
                  <a:cubicBezTo>
                    <a:pt x="1868" y="93"/>
                    <a:pt x="1056" y="62"/>
                    <a:pt x="209" y="1"/>
                  </a:cubicBezTo>
                  <a:cubicBezTo>
                    <a:pt x="206" y="1"/>
                    <a:pt x="202" y="1"/>
                    <a:pt x="199" y="1"/>
                  </a:cubicBezTo>
                  <a:cubicBezTo>
                    <a:pt x="105" y="1"/>
                    <a:pt x="16" y="74"/>
                    <a:pt x="8" y="174"/>
                  </a:cubicBezTo>
                  <a:cubicBezTo>
                    <a:pt x="0" y="274"/>
                    <a:pt x="78" y="364"/>
                    <a:pt x="181" y="372"/>
                  </a:cubicBezTo>
                  <a:cubicBezTo>
                    <a:pt x="1038" y="433"/>
                    <a:pt x="1858" y="467"/>
                    <a:pt x="2656" y="467"/>
                  </a:cubicBezTo>
                  <a:cubicBezTo>
                    <a:pt x="3451" y="467"/>
                    <a:pt x="4227" y="433"/>
                    <a:pt x="4988" y="375"/>
                  </a:cubicBezTo>
                  <a:cubicBezTo>
                    <a:pt x="5091" y="364"/>
                    <a:pt x="5170" y="274"/>
                    <a:pt x="5161" y="174"/>
                  </a:cubicBezTo>
                  <a:cubicBezTo>
                    <a:pt x="5151" y="76"/>
                    <a:pt x="5067" y="0"/>
                    <a:pt x="4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29;p31">
              <a:extLst>
                <a:ext uri="{FF2B5EF4-FFF2-40B4-BE49-F238E27FC236}">
                  <a16:creationId xmlns:a16="http://schemas.microsoft.com/office/drawing/2014/main" xmlns="" id="{99E5627A-2A79-BEE3-EB38-902F2E9BA766}"/>
                </a:ext>
              </a:extLst>
            </p:cNvPr>
            <p:cNvSpPr/>
            <p:nvPr/>
          </p:nvSpPr>
          <p:spPr>
            <a:xfrm>
              <a:off x="7381353" y="2778695"/>
              <a:ext cx="190362" cy="188006"/>
            </a:xfrm>
            <a:custGeom>
              <a:avLst/>
              <a:gdLst/>
              <a:ahLst/>
              <a:cxnLst/>
              <a:rect l="l" t="t" r="r" b="b"/>
              <a:pathLst>
                <a:path w="3798" h="3751" extrusionOk="0">
                  <a:moveTo>
                    <a:pt x="3582" y="1"/>
                  </a:moveTo>
                  <a:cubicBezTo>
                    <a:pt x="3539" y="1"/>
                    <a:pt x="3496" y="16"/>
                    <a:pt x="3462" y="46"/>
                  </a:cubicBezTo>
                  <a:cubicBezTo>
                    <a:pt x="2162" y="1170"/>
                    <a:pt x="1049" y="2280"/>
                    <a:pt x="67" y="3444"/>
                  </a:cubicBezTo>
                  <a:cubicBezTo>
                    <a:pt x="0" y="3519"/>
                    <a:pt x="6" y="3639"/>
                    <a:pt x="87" y="3703"/>
                  </a:cubicBezTo>
                  <a:cubicBezTo>
                    <a:pt x="123" y="3737"/>
                    <a:pt x="168" y="3750"/>
                    <a:pt x="209" y="3750"/>
                  </a:cubicBezTo>
                  <a:cubicBezTo>
                    <a:pt x="262" y="3750"/>
                    <a:pt x="318" y="3725"/>
                    <a:pt x="349" y="3689"/>
                  </a:cubicBezTo>
                  <a:cubicBezTo>
                    <a:pt x="1323" y="2542"/>
                    <a:pt x="2419" y="1443"/>
                    <a:pt x="3708" y="333"/>
                  </a:cubicBezTo>
                  <a:cubicBezTo>
                    <a:pt x="3786" y="263"/>
                    <a:pt x="3797" y="143"/>
                    <a:pt x="3727" y="68"/>
                  </a:cubicBezTo>
                  <a:cubicBezTo>
                    <a:pt x="3689" y="23"/>
                    <a:pt x="3635" y="1"/>
                    <a:pt x="3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30;p31">
              <a:extLst>
                <a:ext uri="{FF2B5EF4-FFF2-40B4-BE49-F238E27FC236}">
                  <a16:creationId xmlns:a16="http://schemas.microsoft.com/office/drawing/2014/main" xmlns="" id="{A728185D-A6B1-AE8D-5A78-1D23BD78EB5E}"/>
                </a:ext>
              </a:extLst>
            </p:cNvPr>
            <p:cNvSpPr/>
            <p:nvPr/>
          </p:nvSpPr>
          <p:spPr>
            <a:xfrm>
              <a:off x="7381353" y="2775287"/>
              <a:ext cx="190462" cy="188056"/>
            </a:xfrm>
            <a:custGeom>
              <a:avLst/>
              <a:gdLst/>
              <a:ahLst/>
              <a:cxnLst/>
              <a:rect l="l" t="t" r="r" b="b"/>
              <a:pathLst>
                <a:path w="3800" h="3752" extrusionOk="0">
                  <a:moveTo>
                    <a:pt x="211" y="0"/>
                  </a:moveTo>
                  <a:cubicBezTo>
                    <a:pt x="168" y="0"/>
                    <a:pt x="125" y="15"/>
                    <a:pt x="89" y="44"/>
                  </a:cubicBezTo>
                  <a:cubicBezTo>
                    <a:pt x="11" y="114"/>
                    <a:pt x="0" y="234"/>
                    <a:pt x="70" y="309"/>
                  </a:cubicBezTo>
                  <a:cubicBezTo>
                    <a:pt x="1197" y="1612"/>
                    <a:pt x="2305" y="2722"/>
                    <a:pt x="3465" y="3707"/>
                  </a:cubicBezTo>
                  <a:cubicBezTo>
                    <a:pt x="3501" y="3738"/>
                    <a:pt x="3546" y="3752"/>
                    <a:pt x="3588" y="3752"/>
                  </a:cubicBezTo>
                  <a:cubicBezTo>
                    <a:pt x="3641" y="3752"/>
                    <a:pt x="3694" y="3726"/>
                    <a:pt x="3736" y="3685"/>
                  </a:cubicBezTo>
                  <a:cubicBezTo>
                    <a:pt x="3800" y="3609"/>
                    <a:pt x="3794" y="3489"/>
                    <a:pt x="3713" y="3425"/>
                  </a:cubicBezTo>
                  <a:cubicBezTo>
                    <a:pt x="2567" y="2451"/>
                    <a:pt x="1468" y="1352"/>
                    <a:pt x="355" y="66"/>
                  </a:cubicBezTo>
                  <a:cubicBezTo>
                    <a:pt x="316" y="22"/>
                    <a:pt x="264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331;p31">
            <a:extLst>
              <a:ext uri="{FF2B5EF4-FFF2-40B4-BE49-F238E27FC236}">
                <a16:creationId xmlns:a16="http://schemas.microsoft.com/office/drawing/2014/main" xmlns="" id="{EA261465-15BF-989A-605F-E5C318518C8A}"/>
              </a:ext>
            </a:extLst>
          </p:cNvPr>
          <p:cNvGrpSpPr/>
          <p:nvPr/>
        </p:nvGrpSpPr>
        <p:grpSpPr>
          <a:xfrm>
            <a:off x="-6297485" y="1966528"/>
            <a:ext cx="153171" cy="152219"/>
            <a:chOff x="6707303" y="2342619"/>
            <a:chExt cx="97555" cy="96949"/>
          </a:xfrm>
        </p:grpSpPr>
        <p:sp>
          <p:nvSpPr>
            <p:cNvPr id="58" name="Google Shape;1332;p31">
              <a:extLst>
                <a:ext uri="{FF2B5EF4-FFF2-40B4-BE49-F238E27FC236}">
                  <a16:creationId xmlns:a16="http://schemas.microsoft.com/office/drawing/2014/main" xmlns="" id="{FD74E972-6492-11CF-CEDE-DE88DB0E6CEE}"/>
                </a:ext>
              </a:extLst>
            </p:cNvPr>
            <p:cNvSpPr/>
            <p:nvPr/>
          </p:nvSpPr>
          <p:spPr>
            <a:xfrm>
              <a:off x="6748545" y="2342619"/>
              <a:ext cx="14365" cy="96949"/>
            </a:xfrm>
            <a:custGeom>
              <a:avLst/>
              <a:gdLst/>
              <a:ahLst/>
              <a:cxnLst/>
              <a:rect l="l" t="t" r="r" b="b"/>
              <a:pathLst>
                <a:path w="450" h="3037" extrusionOk="0">
                  <a:moveTo>
                    <a:pt x="258" y="0"/>
                  </a:moveTo>
                  <a:cubicBezTo>
                    <a:pt x="161" y="0"/>
                    <a:pt x="75" y="74"/>
                    <a:pt x="70" y="174"/>
                  </a:cubicBezTo>
                  <a:cubicBezTo>
                    <a:pt x="0" y="1136"/>
                    <a:pt x="0" y="2015"/>
                    <a:pt x="70" y="2866"/>
                  </a:cubicBezTo>
                  <a:cubicBezTo>
                    <a:pt x="81" y="2964"/>
                    <a:pt x="159" y="3036"/>
                    <a:pt x="257" y="3036"/>
                  </a:cubicBezTo>
                  <a:lnTo>
                    <a:pt x="268" y="3036"/>
                  </a:lnTo>
                  <a:cubicBezTo>
                    <a:pt x="369" y="3025"/>
                    <a:pt x="449" y="2936"/>
                    <a:pt x="438" y="2832"/>
                  </a:cubicBezTo>
                  <a:cubicBezTo>
                    <a:pt x="369" y="2004"/>
                    <a:pt x="369" y="1142"/>
                    <a:pt x="438" y="202"/>
                  </a:cubicBezTo>
                  <a:cubicBezTo>
                    <a:pt x="449" y="98"/>
                    <a:pt x="369" y="9"/>
                    <a:pt x="268" y="1"/>
                  </a:cubicBezTo>
                  <a:cubicBezTo>
                    <a:pt x="265" y="1"/>
                    <a:pt x="261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33;p31">
              <a:extLst>
                <a:ext uri="{FF2B5EF4-FFF2-40B4-BE49-F238E27FC236}">
                  <a16:creationId xmlns:a16="http://schemas.microsoft.com/office/drawing/2014/main" xmlns="" id="{B6B5DDD7-6C54-96D7-460B-7195A75A7BE7}"/>
                </a:ext>
              </a:extLst>
            </p:cNvPr>
            <p:cNvSpPr/>
            <p:nvPr/>
          </p:nvSpPr>
          <p:spPr>
            <a:xfrm>
              <a:off x="6707303" y="2384276"/>
              <a:ext cx="97555" cy="13503"/>
            </a:xfrm>
            <a:custGeom>
              <a:avLst/>
              <a:gdLst/>
              <a:ahLst/>
              <a:cxnLst/>
              <a:rect l="l" t="t" r="r" b="b"/>
              <a:pathLst>
                <a:path w="3056" h="423" extrusionOk="0">
                  <a:moveTo>
                    <a:pt x="191" y="0"/>
                  </a:moveTo>
                  <a:cubicBezTo>
                    <a:pt x="99" y="0"/>
                    <a:pt x="20" y="77"/>
                    <a:pt x="12" y="172"/>
                  </a:cubicBezTo>
                  <a:cubicBezTo>
                    <a:pt x="1" y="272"/>
                    <a:pt x="82" y="364"/>
                    <a:pt x="182" y="370"/>
                  </a:cubicBezTo>
                  <a:cubicBezTo>
                    <a:pt x="662" y="406"/>
                    <a:pt x="1122" y="423"/>
                    <a:pt x="1569" y="423"/>
                  </a:cubicBezTo>
                  <a:cubicBezTo>
                    <a:pt x="2015" y="423"/>
                    <a:pt x="2447" y="406"/>
                    <a:pt x="2874" y="375"/>
                  </a:cubicBezTo>
                  <a:cubicBezTo>
                    <a:pt x="2977" y="364"/>
                    <a:pt x="3055" y="272"/>
                    <a:pt x="3047" y="172"/>
                  </a:cubicBezTo>
                  <a:cubicBezTo>
                    <a:pt x="3037" y="77"/>
                    <a:pt x="2955" y="0"/>
                    <a:pt x="2862" y="0"/>
                  </a:cubicBezTo>
                  <a:cubicBezTo>
                    <a:pt x="2856" y="0"/>
                    <a:pt x="2850" y="1"/>
                    <a:pt x="2843" y="1"/>
                  </a:cubicBezTo>
                  <a:cubicBezTo>
                    <a:pt x="2429" y="36"/>
                    <a:pt x="2007" y="54"/>
                    <a:pt x="1570" y="54"/>
                  </a:cubicBezTo>
                  <a:cubicBezTo>
                    <a:pt x="1133" y="54"/>
                    <a:pt x="681" y="36"/>
                    <a:pt x="210" y="1"/>
                  </a:cubicBezTo>
                  <a:cubicBezTo>
                    <a:pt x="204" y="1"/>
                    <a:pt x="1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34;p31">
              <a:extLst>
                <a:ext uri="{FF2B5EF4-FFF2-40B4-BE49-F238E27FC236}">
                  <a16:creationId xmlns:a16="http://schemas.microsoft.com/office/drawing/2014/main" xmlns="" id="{8C97C043-9D64-D513-8FE6-B923FDEBF3E0}"/>
                </a:ext>
              </a:extLst>
            </p:cNvPr>
            <p:cNvSpPr/>
            <p:nvPr/>
          </p:nvSpPr>
          <p:spPr>
            <a:xfrm>
              <a:off x="6719784" y="2355547"/>
              <a:ext cx="73677" cy="72081"/>
            </a:xfrm>
            <a:custGeom>
              <a:avLst/>
              <a:gdLst/>
              <a:ahLst/>
              <a:cxnLst/>
              <a:rect l="l" t="t" r="r" b="b"/>
              <a:pathLst>
                <a:path w="2308" h="2258" extrusionOk="0">
                  <a:moveTo>
                    <a:pt x="2094" y="0"/>
                  </a:moveTo>
                  <a:cubicBezTo>
                    <a:pt x="2050" y="0"/>
                    <a:pt x="2007" y="16"/>
                    <a:pt x="1973" y="48"/>
                  </a:cubicBezTo>
                  <a:cubicBezTo>
                    <a:pt x="1239" y="678"/>
                    <a:pt x="620" y="1303"/>
                    <a:pt x="67" y="1950"/>
                  </a:cubicBezTo>
                  <a:cubicBezTo>
                    <a:pt x="0" y="2028"/>
                    <a:pt x="9" y="2146"/>
                    <a:pt x="89" y="2213"/>
                  </a:cubicBezTo>
                  <a:cubicBezTo>
                    <a:pt x="123" y="2243"/>
                    <a:pt x="168" y="2257"/>
                    <a:pt x="209" y="2257"/>
                  </a:cubicBezTo>
                  <a:cubicBezTo>
                    <a:pt x="265" y="2257"/>
                    <a:pt x="315" y="2238"/>
                    <a:pt x="355" y="2196"/>
                  </a:cubicBezTo>
                  <a:cubicBezTo>
                    <a:pt x="890" y="1560"/>
                    <a:pt x="1501" y="949"/>
                    <a:pt x="2215" y="332"/>
                  </a:cubicBezTo>
                  <a:cubicBezTo>
                    <a:pt x="2296" y="263"/>
                    <a:pt x="2307" y="145"/>
                    <a:pt x="2238" y="67"/>
                  </a:cubicBezTo>
                  <a:cubicBezTo>
                    <a:pt x="2200" y="23"/>
                    <a:pt x="2146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35;p31">
              <a:extLst>
                <a:ext uri="{FF2B5EF4-FFF2-40B4-BE49-F238E27FC236}">
                  <a16:creationId xmlns:a16="http://schemas.microsoft.com/office/drawing/2014/main" xmlns="" id="{097ABABA-B7D4-6804-0E65-9AB6E3682882}"/>
                </a:ext>
              </a:extLst>
            </p:cNvPr>
            <p:cNvSpPr/>
            <p:nvPr/>
          </p:nvSpPr>
          <p:spPr>
            <a:xfrm>
              <a:off x="6719688" y="2354334"/>
              <a:ext cx="73581" cy="72209"/>
            </a:xfrm>
            <a:custGeom>
              <a:avLst/>
              <a:gdLst/>
              <a:ahLst/>
              <a:cxnLst/>
              <a:rect l="l" t="t" r="r" b="b"/>
              <a:pathLst>
                <a:path w="2305" h="2262" extrusionOk="0">
                  <a:moveTo>
                    <a:pt x="212" y="0"/>
                  </a:moveTo>
                  <a:cubicBezTo>
                    <a:pt x="169" y="0"/>
                    <a:pt x="126" y="15"/>
                    <a:pt x="92" y="47"/>
                  </a:cubicBezTo>
                  <a:cubicBezTo>
                    <a:pt x="12" y="116"/>
                    <a:pt x="0" y="234"/>
                    <a:pt x="70" y="312"/>
                  </a:cubicBezTo>
                  <a:cubicBezTo>
                    <a:pt x="701" y="1043"/>
                    <a:pt x="1323" y="1665"/>
                    <a:pt x="1976" y="2214"/>
                  </a:cubicBezTo>
                  <a:cubicBezTo>
                    <a:pt x="2009" y="2248"/>
                    <a:pt x="2054" y="2262"/>
                    <a:pt x="2096" y="2262"/>
                  </a:cubicBezTo>
                  <a:cubicBezTo>
                    <a:pt x="2149" y="2262"/>
                    <a:pt x="2202" y="2237"/>
                    <a:pt x="2241" y="2192"/>
                  </a:cubicBezTo>
                  <a:cubicBezTo>
                    <a:pt x="2305" y="2114"/>
                    <a:pt x="2299" y="1997"/>
                    <a:pt x="2218" y="1930"/>
                  </a:cubicBezTo>
                  <a:cubicBezTo>
                    <a:pt x="1585" y="1389"/>
                    <a:pt x="974" y="783"/>
                    <a:pt x="358" y="66"/>
                  </a:cubicBezTo>
                  <a:cubicBezTo>
                    <a:pt x="319" y="23"/>
                    <a:pt x="26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1336;p31">
            <a:extLst>
              <a:ext uri="{FF2B5EF4-FFF2-40B4-BE49-F238E27FC236}">
                <a16:creationId xmlns:a16="http://schemas.microsoft.com/office/drawing/2014/main" xmlns="" id="{586A5019-AB07-9DFE-33B6-0F693D59D808}"/>
              </a:ext>
            </a:extLst>
          </p:cNvPr>
          <p:cNvSpPr/>
          <p:nvPr/>
        </p:nvSpPr>
        <p:spPr>
          <a:xfrm>
            <a:off x="-5237046" y="1570542"/>
            <a:ext cx="338076" cy="295372"/>
          </a:xfrm>
          <a:custGeom>
            <a:avLst/>
            <a:gdLst/>
            <a:ahLst/>
            <a:cxnLst/>
            <a:rect l="l" t="t" r="r" b="b"/>
            <a:pathLst>
              <a:path w="6745" h="5893" extrusionOk="0">
                <a:moveTo>
                  <a:pt x="3733" y="0"/>
                </a:moveTo>
                <a:cubicBezTo>
                  <a:pt x="3729" y="0"/>
                  <a:pt x="3726" y="0"/>
                  <a:pt x="3722" y="0"/>
                </a:cubicBezTo>
                <a:cubicBezTo>
                  <a:pt x="2537" y="9"/>
                  <a:pt x="3354" y="3089"/>
                  <a:pt x="3354" y="3089"/>
                </a:cubicBezTo>
                <a:cubicBezTo>
                  <a:pt x="3354" y="3089"/>
                  <a:pt x="2201" y="2129"/>
                  <a:pt x="1341" y="2129"/>
                </a:cubicBezTo>
                <a:cubicBezTo>
                  <a:pt x="988" y="2129"/>
                  <a:pt x="685" y="2290"/>
                  <a:pt x="531" y="2745"/>
                </a:cubicBezTo>
                <a:cubicBezTo>
                  <a:pt x="1" y="4310"/>
                  <a:pt x="4635" y="5892"/>
                  <a:pt x="4635" y="5892"/>
                </a:cubicBezTo>
                <a:cubicBezTo>
                  <a:pt x="4635" y="5892"/>
                  <a:pt x="6744" y="0"/>
                  <a:pt x="37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337;p31">
            <a:extLst>
              <a:ext uri="{FF2B5EF4-FFF2-40B4-BE49-F238E27FC236}">
                <a16:creationId xmlns:a16="http://schemas.microsoft.com/office/drawing/2014/main" xmlns="" id="{CADDDA17-4A6E-0E4C-3E06-B4B9F7370C94}"/>
              </a:ext>
            </a:extLst>
          </p:cNvPr>
          <p:cNvSpPr/>
          <p:nvPr/>
        </p:nvSpPr>
        <p:spPr>
          <a:xfrm>
            <a:off x="14558118" y="-311896"/>
            <a:ext cx="232167" cy="291913"/>
          </a:xfrm>
          <a:custGeom>
            <a:avLst/>
            <a:gdLst/>
            <a:ahLst/>
            <a:cxnLst/>
            <a:rect l="l" t="t" r="r" b="b"/>
            <a:pathLst>
              <a:path w="4632" h="5824" extrusionOk="0">
                <a:moveTo>
                  <a:pt x="2341" y="0"/>
                </a:moveTo>
                <a:cubicBezTo>
                  <a:pt x="2311" y="0"/>
                  <a:pt x="2281" y="23"/>
                  <a:pt x="2271" y="68"/>
                </a:cubicBezTo>
                <a:cubicBezTo>
                  <a:pt x="1900" y="1890"/>
                  <a:pt x="1529" y="2278"/>
                  <a:pt x="1" y="2738"/>
                </a:cubicBezTo>
                <a:cubicBezTo>
                  <a:pt x="1619" y="3257"/>
                  <a:pt x="1926" y="3673"/>
                  <a:pt x="2288" y="5824"/>
                </a:cubicBezTo>
                <a:cubicBezTo>
                  <a:pt x="2690" y="3678"/>
                  <a:pt x="3002" y="3271"/>
                  <a:pt x="4632" y="2780"/>
                </a:cubicBezTo>
                <a:cubicBezTo>
                  <a:pt x="3111" y="2292"/>
                  <a:pt x="2749" y="1896"/>
                  <a:pt x="2411" y="74"/>
                </a:cubicBezTo>
                <a:cubicBezTo>
                  <a:pt x="2402" y="24"/>
                  <a:pt x="2372" y="0"/>
                  <a:pt x="23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38;p31">
            <a:extLst>
              <a:ext uri="{FF2B5EF4-FFF2-40B4-BE49-F238E27FC236}">
                <a16:creationId xmlns:a16="http://schemas.microsoft.com/office/drawing/2014/main" xmlns="" id="{61BABDD1-A3AE-A572-0FC7-10DD12102FA0}"/>
              </a:ext>
            </a:extLst>
          </p:cNvPr>
          <p:cNvSpPr/>
          <p:nvPr/>
        </p:nvSpPr>
        <p:spPr>
          <a:xfrm>
            <a:off x="-4762633" y="1547400"/>
            <a:ext cx="710569" cy="494707"/>
          </a:xfrm>
          <a:custGeom>
            <a:avLst/>
            <a:gdLst/>
            <a:ahLst/>
            <a:cxnLst/>
            <a:rect l="l" t="t" r="r" b="b"/>
            <a:pathLst>
              <a:path w="14441" h="10054" extrusionOk="0">
                <a:moveTo>
                  <a:pt x="3682" y="0"/>
                </a:moveTo>
                <a:cubicBezTo>
                  <a:pt x="3479" y="0"/>
                  <a:pt x="3257" y="38"/>
                  <a:pt x="3014" y="119"/>
                </a:cubicBezTo>
                <a:cubicBezTo>
                  <a:pt x="1" y="1129"/>
                  <a:pt x="2958" y="10054"/>
                  <a:pt x="2958" y="10054"/>
                </a:cubicBezTo>
                <a:cubicBezTo>
                  <a:pt x="2958" y="10054"/>
                  <a:pt x="14441" y="6444"/>
                  <a:pt x="10917" y="1826"/>
                </a:cubicBezTo>
                <a:cubicBezTo>
                  <a:pt x="10698" y="1541"/>
                  <a:pt x="10420" y="1420"/>
                  <a:pt x="10107" y="1420"/>
                </a:cubicBezTo>
                <a:cubicBezTo>
                  <a:pt x="8437" y="1420"/>
                  <a:pt x="5770" y="4845"/>
                  <a:pt x="5770" y="4845"/>
                </a:cubicBezTo>
                <a:cubicBezTo>
                  <a:pt x="5770" y="4845"/>
                  <a:pt x="5989" y="0"/>
                  <a:pt x="3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39;p31">
            <a:extLst>
              <a:ext uri="{FF2B5EF4-FFF2-40B4-BE49-F238E27FC236}">
                <a16:creationId xmlns:a16="http://schemas.microsoft.com/office/drawing/2014/main" xmlns="" id="{44892B47-7AE8-572D-68ED-B5133C3059DC}"/>
              </a:ext>
            </a:extLst>
          </p:cNvPr>
          <p:cNvSpPr/>
          <p:nvPr/>
        </p:nvSpPr>
        <p:spPr>
          <a:xfrm>
            <a:off x="-6614967" y="1546024"/>
            <a:ext cx="243417" cy="306006"/>
          </a:xfrm>
          <a:custGeom>
            <a:avLst/>
            <a:gdLst/>
            <a:ahLst/>
            <a:cxnLst/>
            <a:rect l="l" t="t" r="r" b="b"/>
            <a:pathLst>
              <a:path w="4947" h="6219" extrusionOk="0">
                <a:moveTo>
                  <a:pt x="2501" y="0"/>
                </a:moveTo>
                <a:cubicBezTo>
                  <a:pt x="2469" y="0"/>
                  <a:pt x="2437" y="25"/>
                  <a:pt x="2427" y="75"/>
                </a:cubicBezTo>
                <a:cubicBezTo>
                  <a:pt x="2025" y="2019"/>
                  <a:pt x="1632" y="2430"/>
                  <a:pt x="0" y="2921"/>
                </a:cubicBezTo>
                <a:cubicBezTo>
                  <a:pt x="1730" y="3476"/>
                  <a:pt x="2056" y="3919"/>
                  <a:pt x="2444" y="6218"/>
                </a:cubicBezTo>
                <a:cubicBezTo>
                  <a:pt x="2874" y="3925"/>
                  <a:pt x="3208" y="3490"/>
                  <a:pt x="4946" y="2968"/>
                </a:cubicBezTo>
                <a:cubicBezTo>
                  <a:pt x="3326" y="2444"/>
                  <a:pt x="2935" y="2025"/>
                  <a:pt x="2575" y="81"/>
                </a:cubicBezTo>
                <a:cubicBezTo>
                  <a:pt x="2567" y="27"/>
                  <a:pt x="2534" y="0"/>
                  <a:pt x="25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49;p31">
            <a:extLst>
              <a:ext uri="{FF2B5EF4-FFF2-40B4-BE49-F238E27FC236}">
                <a16:creationId xmlns:a16="http://schemas.microsoft.com/office/drawing/2014/main" xmlns="" id="{B542B91D-C63F-5E3D-1CD9-287DF0946631}"/>
              </a:ext>
            </a:extLst>
          </p:cNvPr>
          <p:cNvSpPr/>
          <p:nvPr/>
        </p:nvSpPr>
        <p:spPr>
          <a:xfrm>
            <a:off x="-5496169" y="-1772838"/>
            <a:ext cx="1125000" cy="241675"/>
          </a:xfrm>
          <a:custGeom>
            <a:avLst/>
            <a:gdLst/>
            <a:ahLst/>
            <a:cxnLst/>
            <a:rect l="l" t="t" r="r" b="b"/>
            <a:pathLst>
              <a:path w="45000" h="9667" extrusionOk="0">
                <a:moveTo>
                  <a:pt x="24347" y="0"/>
                </a:moveTo>
                <a:cubicBezTo>
                  <a:pt x="19242" y="0"/>
                  <a:pt x="15065" y="3959"/>
                  <a:pt x="14706" y="8969"/>
                </a:cubicBezTo>
                <a:cubicBezTo>
                  <a:pt x="13885" y="5713"/>
                  <a:pt x="10937" y="3303"/>
                  <a:pt x="7424" y="3303"/>
                </a:cubicBezTo>
                <a:cubicBezTo>
                  <a:pt x="3666" y="3303"/>
                  <a:pt x="550" y="6065"/>
                  <a:pt x="1" y="9667"/>
                </a:cubicBezTo>
                <a:lnTo>
                  <a:pt x="45000" y="9667"/>
                </a:lnTo>
                <a:cubicBezTo>
                  <a:pt x="45000" y="6601"/>
                  <a:pt x="42509" y="4112"/>
                  <a:pt x="39440" y="4112"/>
                </a:cubicBezTo>
                <a:cubicBezTo>
                  <a:pt x="36698" y="4112"/>
                  <a:pt x="34413" y="6104"/>
                  <a:pt x="33966" y="8724"/>
                </a:cubicBezTo>
                <a:cubicBezTo>
                  <a:pt x="33489" y="3830"/>
                  <a:pt x="29366" y="0"/>
                  <a:pt x="243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6" name="Google Shape;1350;p31">
            <a:extLst>
              <a:ext uri="{FF2B5EF4-FFF2-40B4-BE49-F238E27FC236}">
                <a16:creationId xmlns:a16="http://schemas.microsoft.com/office/drawing/2014/main" xmlns="" id="{AB9889B6-DEA5-ABDC-09BB-E44D14B420D1}"/>
              </a:ext>
            </a:extLst>
          </p:cNvPr>
          <p:cNvGrpSpPr/>
          <p:nvPr/>
        </p:nvGrpSpPr>
        <p:grpSpPr>
          <a:xfrm>
            <a:off x="-4052062" y="-2002665"/>
            <a:ext cx="332871" cy="367608"/>
            <a:chOff x="1468417" y="2737328"/>
            <a:chExt cx="229108" cy="253017"/>
          </a:xfrm>
        </p:grpSpPr>
        <p:sp>
          <p:nvSpPr>
            <p:cNvPr id="1357" name="Google Shape;1351;p31">
              <a:extLst>
                <a:ext uri="{FF2B5EF4-FFF2-40B4-BE49-F238E27FC236}">
                  <a16:creationId xmlns:a16="http://schemas.microsoft.com/office/drawing/2014/main" xmlns="" id="{DE1B3D95-10EB-6079-102F-E1EFB7D8F9AA}"/>
                </a:ext>
              </a:extLst>
            </p:cNvPr>
            <p:cNvSpPr/>
            <p:nvPr/>
          </p:nvSpPr>
          <p:spPr>
            <a:xfrm>
              <a:off x="1471641" y="2760726"/>
              <a:ext cx="225884" cy="229619"/>
            </a:xfrm>
            <a:custGeom>
              <a:avLst/>
              <a:gdLst/>
              <a:ahLst/>
              <a:cxnLst/>
              <a:rect l="l" t="t" r="r" b="b"/>
              <a:pathLst>
                <a:path w="7076" h="7193" extrusionOk="0">
                  <a:moveTo>
                    <a:pt x="1665" y="0"/>
                  </a:moveTo>
                  <a:cubicBezTo>
                    <a:pt x="1647" y="0"/>
                    <a:pt x="1628" y="1"/>
                    <a:pt x="1610" y="1"/>
                  </a:cubicBezTo>
                  <a:lnTo>
                    <a:pt x="1618" y="280"/>
                  </a:lnTo>
                  <a:cubicBezTo>
                    <a:pt x="1635" y="279"/>
                    <a:pt x="1652" y="279"/>
                    <a:pt x="1669" y="279"/>
                  </a:cubicBezTo>
                  <a:cubicBezTo>
                    <a:pt x="1817" y="279"/>
                    <a:pt x="1967" y="290"/>
                    <a:pt x="2112" y="308"/>
                  </a:cubicBezTo>
                  <a:lnTo>
                    <a:pt x="2151" y="29"/>
                  </a:lnTo>
                  <a:cubicBezTo>
                    <a:pt x="1991" y="11"/>
                    <a:pt x="1828" y="0"/>
                    <a:pt x="1665" y="0"/>
                  </a:cubicBezTo>
                  <a:close/>
                  <a:moveTo>
                    <a:pt x="1074" y="62"/>
                  </a:moveTo>
                  <a:cubicBezTo>
                    <a:pt x="893" y="96"/>
                    <a:pt x="717" y="146"/>
                    <a:pt x="550" y="207"/>
                  </a:cubicBezTo>
                  <a:lnTo>
                    <a:pt x="647" y="469"/>
                  </a:lnTo>
                  <a:cubicBezTo>
                    <a:pt x="801" y="414"/>
                    <a:pt x="963" y="369"/>
                    <a:pt x="1127" y="336"/>
                  </a:cubicBezTo>
                  <a:lnTo>
                    <a:pt x="1074" y="62"/>
                  </a:lnTo>
                  <a:close/>
                  <a:moveTo>
                    <a:pt x="2681" y="149"/>
                  </a:moveTo>
                  <a:lnTo>
                    <a:pt x="2600" y="416"/>
                  </a:lnTo>
                  <a:cubicBezTo>
                    <a:pt x="2762" y="461"/>
                    <a:pt x="2918" y="522"/>
                    <a:pt x="3066" y="592"/>
                  </a:cubicBezTo>
                  <a:lnTo>
                    <a:pt x="3186" y="341"/>
                  </a:lnTo>
                  <a:cubicBezTo>
                    <a:pt x="3024" y="263"/>
                    <a:pt x="2857" y="196"/>
                    <a:pt x="2681" y="149"/>
                  </a:cubicBezTo>
                  <a:close/>
                  <a:moveTo>
                    <a:pt x="62" y="447"/>
                  </a:moveTo>
                  <a:cubicBezTo>
                    <a:pt x="42" y="458"/>
                    <a:pt x="20" y="472"/>
                    <a:pt x="0" y="486"/>
                  </a:cubicBezTo>
                  <a:lnTo>
                    <a:pt x="151" y="721"/>
                  </a:lnTo>
                  <a:lnTo>
                    <a:pt x="209" y="690"/>
                  </a:lnTo>
                  <a:lnTo>
                    <a:pt x="62" y="447"/>
                  </a:lnTo>
                  <a:close/>
                  <a:moveTo>
                    <a:pt x="3649" y="612"/>
                  </a:moveTo>
                  <a:lnTo>
                    <a:pt x="3490" y="843"/>
                  </a:lnTo>
                  <a:cubicBezTo>
                    <a:pt x="3624" y="935"/>
                    <a:pt x="3752" y="1041"/>
                    <a:pt x="3875" y="1156"/>
                  </a:cubicBezTo>
                  <a:lnTo>
                    <a:pt x="4068" y="955"/>
                  </a:lnTo>
                  <a:cubicBezTo>
                    <a:pt x="3937" y="829"/>
                    <a:pt x="3797" y="712"/>
                    <a:pt x="3649" y="612"/>
                  </a:cubicBezTo>
                  <a:close/>
                  <a:moveTo>
                    <a:pt x="4428" y="1354"/>
                  </a:moveTo>
                  <a:lnTo>
                    <a:pt x="4210" y="1527"/>
                  </a:lnTo>
                  <a:cubicBezTo>
                    <a:pt x="4310" y="1658"/>
                    <a:pt x="4405" y="1795"/>
                    <a:pt x="4489" y="1940"/>
                  </a:cubicBezTo>
                  <a:lnTo>
                    <a:pt x="4729" y="1800"/>
                  </a:lnTo>
                  <a:cubicBezTo>
                    <a:pt x="4637" y="1644"/>
                    <a:pt x="4536" y="1493"/>
                    <a:pt x="4428" y="1354"/>
                  </a:cubicBezTo>
                  <a:close/>
                  <a:moveTo>
                    <a:pt x="4966" y="2283"/>
                  </a:moveTo>
                  <a:lnTo>
                    <a:pt x="4707" y="2386"/>
                  </a:lnTo>
                  <a:cubicBezTo>
                    <a:pt x="4771" y="2539"/>
                    <a:pt x="4824" y="2701"/>
                    <a:pt x="4866" y="2860"/>
                  </a:cubicBezTo>
                  <a:lnTo>
                    <a:pt x="5136" y="2791"/>
                  </a:lnTo>
                  <a:cubicBezTo>
                    <a:pt x="5092" y="2618"/>
                    <a:pt x="5036" y="2447"/>
                    <a:pt x="4966" y="2283"/>
                  </a:cubicBezTo>
                  <a:close/>
                  <a:moveTo>
                    <a:pt x="4036" y="3046"/>
                  </a:moveTo>
                  <a:cubicBezTo>
                    <a:pt x="3999" y="3046"/>
                    <a:pt x="3962" y="3047"/>
                    <a:pt x="3925" y="3050"/>
                  </a:cubicBezTo>
                  <a:lnTo>
                    <a:pt x="3945" y="3329"/>
                  </a:lnTo>
                  <a:cubicBezTo>
                    <a:pt x="3971" y="3327"/>
                    <a:pt x="3998" y="3327"/>
                    <a:pt x="4025" y="3327"/>
                  </a:cubicBezTo>
                  <a:cubicBezTo>
                    <a:pt x="4089" y="3327"/>
                    <a:pt x="4155" y="3331"/>
                    <a:pt x="4218" y="3335"/>
                  </a:cubicBezTo>
                  <a:cubicBezTo>
                    <a:pt x="4288" y="3343"/>
                    <a:pt x="4358" y="3354"/>
                    <a:pt x="4428" y="3362"/>
                  </a:cubicBezTo>
                  <a:lnTo>
                    <a:pt x="4472" y="3084"/>
                  </a:lnTo>
                  <a:cubicBezTo>
                    <a:pt x="4397" y="3075"/>
                    <a:pt x="4322" y="3064"/>
                    <a:pt x="4243" y="3056"/>
                  </a:cubicBezTo>
                  <a:cubicBezTo>
                    <a:pt x="4174" y="3050"/>
                    <a:pt x="4105" y="3046"/>
                    <a:pt x="4036" y="3046"/>
                  </a:cubicBezTo>
                  <a:close/>
                  <a:moveTo>
                    <a:pt x="3367" y="3192"/>
                  </a:moveTo>
                  <a:cubicBezTo>
                    <a:pt x="3303" y="3231"/>
                    <a:pt x="3236" y="3273"/>
                    <a:pt x="3181" y="3321"/>
                  </a:cubicBezTo>
                  <a:cubicBezTo>
                    <a:pt x="3089" y="3402"/>
                    <a:pt x="3013" y="3499"/>
                    <a:pt x="2949" y="3614"/>
                  </a:cubicBezTo>
                  <a:lnTo>
                    <a:pt x="3197" y="3747"/>
                  </a:lnTo>
                  <a:cubicBezTo>
                    <a:pt x="3242" y="3667"/>
                    <a:pt x="3298" y="3594"/>
                    <a:pt x="3365" y="3530"/>
                  </a:cubicBezTo>
                  <a:cubicBezTo>
                    <a:pt x="3407" y="3496"/>
                    <a:pt x="3451" y="3468"/>
                    <a:pt x="3501" y="3441"/>
                  </a:cubicBezTo>
                  <a:lnTo>
                    <a:pt x="3367" y="3192"/>
                  </a:lnTo>
                  <a:close/>
                  <a:moveTo>
                    <a:pt x="4997" y="3220"/>
                  </a:moveTo>
                  <a:lnTo>
                    <a:pt x="4902" y="3485"/>
                  </a:lnTo>
                  <a:cubicBezTo>
                    <a:pt x="4930" y="3496"/>
                    <a:pt x="4952" y="3502"/>
                    <a:pt x="4977" y="3513"/>
                  </a:cubicBezTo>
                  <a:cubicBezTo>
                    <a:pt x="4980" y="3569"/>
                    <a:pt x="4983" y="3628"/>
                    <a:pt x="4986" y="3683"/>
                  </a:cubicBezTo>
                  <a:cubicBezTo>
                    <a:pt x="4991" y="3720"/>
                    <a:pt x="4991" y="3759"/>
                    <a:pt x="4991" y="3792"/>
                  </a:cubicBezTo>
                  <a:lnTo>
                    <a:pt x="4991" y="3848"/>
                  </a:lnTo>
                  <a:lnTo>
                    <a:pt x="5270" y="3856"/>
                  </a:lnTo>
                  <a:lnTo>
                    <a:pt x="5273" y="3792"/>
                  </a:lnTo>
                  <a:cubicBezTo>
                    <a:pt x="5273" y="3753"/>
                    <a:pt x="5273" y="3714"/>
                    <a:pt x="5270" y="3678"/>
                  </a:cubicBezTo>
                  <a:cubicBezTo>
                    <a:pt x="5270" y="3664"/>
                    <a:pt x="5265" y="3653"/>
                    <a:pt x="5265" y="3641"/>
                  </a:cubicBezTo>
                  <a:lnTo>
                    <a:pt x="5265" y="3641"/>
                  </a:lnTo>
                  <a:cubicBezTo>
                    <a:pt x="5298" y="3658"/>
                    <a:pt x="5323" y="3672"/>
                    <a:pt x="5357" y="3692"/>
                  </a:cubicBezTo>
                  <a:lnTo>
                    <a:pt x="5493" y="3446"/>
                  </a:lnTo>
                  <a:cubicBezTo>
                    <a:pt x="5410" y="3402"/>
                    <a:pt x="5326" y="3357"/>
                    <a:pt x="5237" y="3318"/>
                  </a:cubicBezTo>
                  <a:lnTo>
                    <a:pt x="5237" y="3315"/>
                  </a:lnTo>
                  <a:lnTo>
                    <a:pt x="5234" y="3315"/>
                  </a:lnTo>
                  <a:cubicBezTo>
                    <a:pt x="5153" y="3279"/>
                    <a:pt x="5078" y="3248"/>
                    <a:pt x="4997" y="3220"/>
                  </a:cubicBezTo>
                  <a:close/>
                  <a:moveTo>
                    <a:pt x="5940" y="3759"/>
                  </a:moveTo>
                  <a:lnTo>
                    <a:pt x="5764" y="3973"/>
                  </a:lnTo>
                  <a:cubicBezTo>
                    <a:pt x="5892" y="4074"/>
                    <a:pt x="6012" y="4191"/>
                    <a:pt x="6121" y="4317"/>
                  </a:cubicBezTo>
                  <a:lnTo>
                    <a:pt x="6330" y="4135"/>
                  </a:lnTo>
                  <a:cubicBezTo>
                    <a:pt x="6210" y="3999"/>
                    <a:pt x="6082" y="3873"/>
                    <a:pt x="5940" y="3759"/>
                  </a:cubicBezTo>
                  <a:close/>
                  <a:moveTo>
                    <a:pt x="2804" y="4169"/>
                  </a:moveTo>
                  <a:cubicBezTo>
                    <a:pt x="2801" y="4219"/>
                    <a:pt x="2796" y="4266"/>
                    <a:pt x="2796" y="4317"/>
                  </a:cubicBezTo>
                  <a:cubicBezTo>
                    <a:pt x="2796" y="4358"/>
                    <a:pt x="2796" y="4400"/>
                    <a:pt x="2801" y="4442"/>
                  </a:cubicBezTo>
                  <a:cubicBezTo>
                    <a:pt x="2804" y="4540"/>
                    <a:pt x="2818" y="4637"/>
                    <a:pt x="2837" y="4727"/>
                  </a:cubicBezTo>
                  <a:lnTo>
                    <a:pt x="3114" y="4668"/>
                  </a:lnTo>
                  <a:cubicBezTo>
                    <a:pt x="3097" y="4587"/>
                    <a:pt x="3086" y="4504"/>
                    <a:pt x="3080" y="4420"/>
                  </a:cubicBezTo>
                  <a:cubicBezTo>
                    <a:pt x="3080" y="4389"/>
                    <a:pt x="3075" y="4350"/>
                    <a:pt x="3075" y="4317"/>
                  </a:cubicBezTo>
                  <a:cubicBezTo>
                    <a:pt x="3075" y="4275"/>
                    <a:pt x="3080" y="4233"/>
                    <a:pt x="3083" y="4191"/>
                  </a:cubicBezTo>
                  <a:lnTo>
                    <a:pt x="2804" y="4169"/>
                  </a:lnTo>
                  <a:close/>
                  <a:moveTo>
                    <a:pt x="4930" y="4339"/>
                  </a:moveTo>
                  <a:cubicBezTo>
                    <a:pt x="4896" y="4506"/>
                    <a:pt x="4843" y="4657"/>
                    <a:pt x="4771" y="4791"/>
                  </a:cubicBezTo>
                  <a:lnTo>
                    <a:pt x="5019" y="4922"/>
                  </a:lnTo>
                  <a:cubicBezTo>
                    <a:pt x="5103" y="4769"/>
                    <a:pt x="5164" y="4590"/>
                    <a:pt x="5203" y="4400"/>
                  </a:cubicBezTo>
                  <a:lnTo>
                    <a:pt x="4930" y="4339"/>
                  </a:lnTo>
                  <a:close/>
                  <a:moveTo>
                    <a:pt x="6651" y="4570"/>
                  </a:moveTo>
                  <a:lnTo>
                    <a:pt x="6408" y="4713"/>
                  </a:lnTo>
                  <a:cubicBezTo>
                    <a:pt x="6489" y="4852"/>
                    <a:pt x="6562" y="5003"/>
                    <a:pt x="6618" y="5159"/>
                  </a:cubicBezTo>
                  <a:lnTo>
                    <a:pt x="6880" y="5061"/>
                  </a:lnTo>
                  <a:cubicBezTo>
                    <a:pt x="6818" y="4891"/>
                    <a:pt x="6740" y="4724"/>
                    <a:pt x="6651" y="4570"/>
                  </a:cubicBezTo>
                  <a:close/>
                  <a:moveTo>
                    <a:pt x="3289" y="5087"/>
                  </a:moveTo>
                  <a:lnTo>
                    <a:pt x="3066" y="5254"/>
                  </a:lnTo>
                  <a:cubicBezTo>
                    <a:pt x="3128" y="5338"/>
                    <a:pt x="3197" y="5410"/>
                    <a:pt x="3278" y="5466"/>
                  </a:cubicBezTo>
                  <a:cubicBezTo>
                    <a:pt x="3359" y="5525"/>
                    <a:pt x="3451" y="5572"/>
                    <a:pt x="3549" y="5603"/>
                  </a:cubicBezTo>
                  <a:lnTo>
                    <a:pt x="3633" y="5335"/>
                  </a:lnTo>
                  <a:cubicBezTo>
                    <a:pt x="3563" y="5313"/>
                    <a:pt x="3499" y="5282"/>
                    <a:pt x="3443" y="5240"/>
                  </a:cubicBezTo>
                  <a:cubicBezTo>
                    <a:pt x="3381" y="5198"/>
                    <a:pt x="3334" y="5145"/>
                    <a:pt x="3289" y="5087"/>
                  </a:cubicBezTo>
                  <a:close/>
                  <a:moveTo>
                    <a:pt x="4481" y="5145"/>
                  </a:moveTo>
                  <a:cubicBezTo>
                    <a:pt x="4363" y="5240"/>
                    <a:pt x="4218" y="5310"/>
                    <a:pt x="4073" y="5343"/>
                  </a:cubicBezTo>
                  <a:lnTo>
                    <a:pt x="4140" y="5617"/>
                  </a:lnTo>
                  <a:cubicBezTo>
                    <a:pt x="4324" y="5572"/>
                    <a:pt x="4506" y="5483"/>
                    <a:pt x="4656" y="5366"/>
                  </a:cubicBezTo>
                  <a:lnTo>
                    <a:pt x="4481" y="5145"/>
                  </a:lnTo>
                  <a:close/>
                  <a:moveTo>
                    <a:pt x="7022" y="5589"/>
                  </a:moveTo>
                  <a:lnTo>
                    <a:pt x="6749" y="5636"/>
                  </a:lnTo>
                  <a:cubicBezTo>
                    <a:pt x="6777" y="5798"/>
                    <a:pt x="6791" y="5965"/>
                    <a:pt x="6793" y="6130"/>
                  </a:cubicBezTo>
                  <a:lnTo>
                    <a:pt x="7075" y="6130"/>
                  </a:lnTo>
                  <a:cubicBezTo>
                    <a:pt x="7072" y="5949"/>
                    <a:pt x="7056" y="5767"/>
                    <a:pt x="7022" y="5589"/>
                  </a:cubicBezTo>
                  <a:close/>
                  <a:moveTo>
                    <a:pt x="6757" y="6621"/>
                  </a:moveTo>
                  <a:cubicBezTo>
                    <a:pt x="6729" y="6786"/>
                    <a:pt x="6687" y="6945"/>
                    <a:pt x="6632" y="7098"/>
                  </a:cubicBezTo>
                  <a:lnTo>
                    <a:pt x="6897" y="7193"/>
                  </a:lnTo>
                  <a:cubicBezTo>
                    <a:pt x="6958" y="7025"/>
                    <a:pt x="7003" y="6847"/>
                    <a:pt x="7033" y="6666"/>
                  </a:cubicBezTo>
                  <a:lnTo>
                    <a:pt x="6757" y="66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2;p31">
              <a:extLst>
                <a:ext uri="{FF2B5EF4-FFF2-40B4-BE49-F238E27FC236}">
                  <a16:creationId xmlns:a16="http://schemas.microsoft.com/office/drawing/2014/main" xmlns="" id="{6AFA31FB-BAAB-21B9-A20A-A9189460461C}"/>
                </a:ext>
              </a:extLst>
            </p:cNvPr>
            <p:cNvSpPr/>
            <p:nvPr/>
          </p:nvSpPr>
          <p:spPr>
            <a:xfrm>
              <a:off x="1468417" y="2737328"/>
              <a:ext cx="43670" cy="76167"/>
            </a:xfrm>
            <a:custGeom>
              <a:avLst/>
              <a:gdLst/>
              <a:ahLst/>
              <a:cxnLst/>
              <a:rect l="l" t="t" r="r" b="b"/>
              <a:pathLst>
                <a:path w="1368" h="2386" extrusionOk="0">
                  <a:moveTo>
                    <a:pt x="796" y="0"/>
                  </a:moveTo>
                  <a:lnTo>
                    <a:pt x="1" y="1359"/>
                  </a:lnTo>
                  <a:lnTo>
                    <a:pt x="1186" y="2385"/>
                  </a:lnTo>
                  <a:lnTo>
                    <a:pt x="1368" y="2171"/>
                  </a:lnTo>
                  <a:lnTo>
                    <a:pt x="358" y="1300"/>
                  </a:lnTo>
                  <a:lnTo>
                    <a:pt x="1039" y="14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" name="Google Shape;1353;p31">
            <a:extLst>
              <a:ext uri="{FF2B5EF4-FFF2-40B4-BE49-F238E27FC236}">
                <a16:creationId xmlns:a16="http://schemas.microsoft.com/office/drawing/2014/main" xmlns="" id="{594B4F28-6391-4BA8-2AD4-6CCF3D353E55}"/>
              </a:ext>
            </a:extLst>
          </p:cNvPr>
          <p:cNvSpPr/>
          <p:nvPr/>
        </p:nvSpPr>
        <p:spPr>
          <a:xfrm>
            <a:off x="-5212003" y="1969922"/>
            <a:ext cx="56694" cy="49065"/>
          </a:xfrm>
          <a:custGeom>
            <a:avLst/>
            <a:gdLst/>
            <a:ahLst/>
            <a:cxnLst/>
            <a:rect l="l" t="t" r="r" b="b"/>
            <a:pathLst>
              <a:path w="1776" h="1537" extrusionOk="0">
                <a:moveTo>
                  <a:pt x="899" y="0"/>
                </a:moveTo>
                <a:cubicBezTo>
                  <a:pt x="418" y="0"/>
                  <a:pt x="0" y="600"/>
                  <a:pt x="213" y="1092"/>
                </a:cubicBezTo>
                <a:cubicBezTo>
                  <a:pt x="329" y="1352"/>
                  <a:pt x="610" y="1536"/>
                  <a:pt x="894" y="1536"/>
                </a:cubicBezTo>
                <a:cubicBezTo>
                  <a:pt x="917" y="1536"/>
                  <a:pt x="941" y="1535"/>
                  <a:pt x="964" y="1533"/>
                </a:cubicBezTo>
                <a:cubicBezTo>
                  <a:pt x="1636" y="1455"/>
                  <a:pt x="1776" y="509"/>
                  <a:pt x="1273" y="132"/>
                </a:cubicBezTo>
                <a:cubicBezTo>
                  <a:pt x="1151" y="40"/>
                  <a:pt x="1023" y="0"/>
                  <a:pt x="8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54;p31">
            <a:extLst>
              <a:ext uri="{FF2B5EF4-FFF2-40B4-BE49-F238E27FC236}">
                <a16:creationId xmlns:a16="http://schemas.microsoft.com/office/drawing/2014/main" xmlns="" id="{44DBF09E-B394-45B3-6AA6-669C85C1D6C8}"/>
              </a:ext>
            </a:extLst>
          </p:cNvPr>
          <p:cNvSpPr/>
          <p:nvPr/>
        </p:nvSpPr>
        <p:spPr>
          <a:xfrm>
            <a:off x="-6182226" y="1684413"/>
            <a:ext cx="37924" cy="32848"/>
          </a:xfrm>
          <a:custGeom>
            <a:avLst/>
            <a:gdLst/>
            <a:ahLst/>
            <a:cxnLst/>
            <a:rect l="l" t="t" r="r" b="b"/>
            <a:pathLst>
              <a:path w="1188" h="1029" extrusionOk="0">
                <a:moveTo>
                  <a:pt x="601" y="0"/>
                </a:moveTo>
                <a:cubicBezTo>
                  <a:pt x="280" y="0"/>
                  <a:pt x="0" y="402"/>
                  <a:pt x="142" y="732"/>
                </a:cubicBezTo>
                <a:cubicBezTo>
                  <a:pt x="218" y="908"/>
                  <a:pt x="400" y="1028"/>
                  <a:pt x="590" y="1028"/>
                </a:cubicBezTo>
                <a:cubicBezTo>
                  <a:pt x="608" y="1028"/>
                  <a:pt x="626" y="1027"/>
                  <a:pt x="644" y="1025"/>
                </a:cubicBezTo>
                <a:cubicBezTo>
                  <a:pt x="1093" y="972"/>
                  <a:pt x="1188" y="341"/>
                  <a:pt x="853" y="90"/>
                </a:cubicBezTo>
                <a:cubicBezTo>
                  <a:pt x="771" y="28"/>
                  <a:pt x="684" y="0"/>
                  <a:pt x="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2" name="صورة 1381">
            <a:extLst>
              <a:ext uri="{FF2B5EF4-FFF2-40B4-BE49-F238E27FC236}">
                <a16:creationId xmlns:a16="http://schemas.microsoft.com/office/drawing/2014/main" xmlns="" id="{C36457C5-5D46-B05D-8B7C-33A2B65E6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89" y="1118654"/>
            <a:ext cx="2314587" cy="3074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83" name="مربع نص 1382">
            <a:extLst>
              <a:ext uri="{FF2B5EF4-FFF2-40B4-BE49-F238E27FC236}">
                <a16:creationId xmlns:a16="http://schemas.microsoft.com/office/drawing/2014/main" xmlns="" id="{A04549ED-3AF5-87CF-11C2-A40E713425AB}"/>
              </a:ext>
            </a:extLst>
          </p:cNvPr>
          <p:cNvSpPr txBox="1"/>
          <p:nvPr/>
        </p:nvSpPr>
        <p:spPr>
          <a:xfrm>
            <a:off x="4101092" y="1677990"/>
            <a:ext cx="45389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Grandstander" panose="020B0604020202020204" charset="0"/>
              </a:rPr>
              <a:t>Open Your Book</a:t>
            </a:r>
            <a:endParaRPr lang="ar-SA" sz="40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1385" name="مربع نص 1384">
            <a:extLst>
              <a:ext uri="{FF2B5EF4-FFF2-40B4-BE49-F238E27FC236}">
                <a16:creationId xmlns:a16="http://schemas.microsoft.com/office/drawing/2014/main" xmlns="" id="{C856F1F7-FBED-397A-0A15-78B99A937440}"/>
              </a:ext>
            </a:extLst>
          </p:cNvPr>
          <p:cNvSpPr txBox="1"/>
          <p:nvPr/>
        </p:nvSpPr>
        <p:spPr>
          <a:xfrm>
            <a:off x="4926002" y="2556700"/>
            <a:ext cx="2566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Grandstander" panose="020B0604020202020204" charset="0"/>
              </a:rPr>
              <a:t>Page 44 &amp; 45</a:t>
            </a:r>
            <a:endParaRPr lang="ar-SA" sz="28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3117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34"/>
          <p:cNvSpPr/>
          <p:nvPr/>
        </p:nvSpPr>
        <p:spPr>
          <a:xfrm>
            <a:off x="-94677" y="317151"/>
            <a:ext cx="172568" cy="200008"/>
          </a:xfrm>
          <a:custGeom>
            <a:avLst/>
            <a:gdLst/>
            <a:ahLst/>
            <a:cxnLst/>
            <a:rect l="l" t="t" r="r" b="b"/>
            <a:pathLst>
              <a:path w="5913" h="7428" extrusionOk="0">
                <a:moveTo>
                  <a:pt x="2988" y="1"/>
                </a:moveTo>
                <a:cubicBezTo>
                  <a:pt x="2949" y="1"/>
                  <a:pt x="2910" y="31"/>
                  <a:pt x="2899" y="90"/>
                </a:cubicBezTo>
                <a:cubicBezTo>
                  <a:pt x="2425" y="2411"/>
                  <a:pt x="1953" y="2905"/>
                  <a:pt x="1" y="3491"/>
                </a:cubicBezTo>
                <a:cubicBezTo>
                  <a:pt x="2068" y="4155"/>
                  <a:pt x="2458" y="4679"/>
                  <a:pt x="2919" y="7427"/>
                </a:cubicBezTo>
                <a:cubicBezTo>
                  <a:pt x="3435" y="4691"/>
                  <a:pt x="3834" y="4172"/>
                  <a:pt x="5912" y="3547"/>
                </a:cubicBezTo>
                <a:cubicBezTo>
                  <a:pt x="3973" y="2927"/>
                  <a:pt x="3510" y="2420"/>
                  <a:pt x="3081" y="93"/>
                </a:cubicBezTo>
                <a:cubicBezTo>
                  <a:pt x="3068" y="31"/>
                  <a:pt x="3028" y="1"/>
                  <a:pt x="29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416" name="Google Shape;1416;p34"/>
          <p:cNvSpPr/>
          <p:nvPr/>
        </p:nvSpPr>
        <p:spPr>
          <a:xfrm>
            <a:off x="2123529" y="-295938"/>
            <a:ext cx="79820" cy="92491"/>
          </a:xfrm>
          <a:custGeom>
            <a:avLst/>
            <a:gdLst/>
            <a:ahLst/>
            <a:cxnLst/>
            <a:rect l="l" t="t" r="r" b="b"/>
            <a:pathLst>
              <a:path w="2735" h="3435" extrusionOk="0">
                <a:moveTo>
                  <a:pt x="1380" y="0"/>
                </a:moveTo>
                <a:cubicBezTo>
                  <a:pt x="1362" y="0"/>
                  <a:pt x="1344" y="14"/>
                  <a:pt x="1340" y="42"/>
                </a:cubicBezTo>
                <a:cubicBezTo>
                  <a:pt x="1119" y="1116"/>
                  <a:pt x="902" y="1342"/>
                  <a:pt x="1" y="1615"/>
                </a:cubicBezTo>
                <a:cubicBezTo>
                  <a:pt x="955" y="1922"/>
                  <a:pt x="1136" y="2165"/>
                  <a:pt x="1348" y="3434"/>
                </a:cubicBezTo>
                <a:cubicBezTo>
                  <a:pt x="1585" y="2171"/>
                  <a:pt x="1769" y="1928"/>
                  <a:pt x="2735" y="1641"/>
                </a:cubicBezTo>
                <a:cubicBezTo>
                  <a:pt x="1833" y="1353"/>
                  <a:pt x="1621" y="1119"/>
                  <a:pt x="1421" y="42"/>
                </a:cubicBezTo>
                <a:cubicBezTo>
                  <a:pt x="1416" y="14"/>
                  <a:pt x="1398" y="0"/>
                  <a:pt x="1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417" name="Google Shape;1417;p34"/>
          <p:cNvSpPr/>
          <p:nvPr/>
        </p:nvSpPr>
        <p:spPr>
          <a:xfrm>
            <a:off x="2870622" y="683828"/>
            <a:ext cx="56122" cy="45719"/>
          </a:xfrm>
          <a:custGeom>
            <a:avLst/>
            <a:gdLst/>
            <a:ahLst/>
            <a:cxnLst/>
            <a:rect l="l" t="t" r="r" b="b"/>
            <a:pathLst>
              <a:path w="1923" h="1439" extrusionOk="0">
                <a:moveTo>
                  <a:pt x="1134" y="0"/>
                </a:moveTo>
                <a:cubicBezTo>
                  <a:pt x="706" y="0"/>
                  <a:pt x="0" y="471"/>
                  <a:pt x="279" y="907"/>
                </a:cubicBezTo>
                <a:cubicBezTo>
                  <a:pt x="349" y="1016"/>
                  <a:pt x="430" y="1116"/>
                  <a:pt x="516" y="1211"/>
                </a:cubicBezTo>
                <a:cubicBezTo>
                  <a:pt x="629" y="1328"/>
                  <a:pt x="776" y="1438"/>
                  <a:pt x="931" y="1438"/>
                </a:cubicBezTo>
                <a:cubicBezTo>
                  <a:pt x="964" y="1438"/>
                  <a:pt x="996" y="1434"/>
                  <a:pt x="1029" y="1423"/>
                </a:cubicBezTo>
                <a:cubicBezTo>
                  <a:pt x="1130" y="1392"/>
                  <a:pt x="1211" y="1308"/>
                  <a:pt x="1280" y="1225"/>
                </a:cubicBezTo>
                <a:cubicBezTo>
                  <a:pt x="1585" y="884"/>
                  <a:pt x="1922" y="109"/>
                  <a:pt x="1211" y="6"/>
                </a:cubicBezTo>
                <a:cubicBezTo>
                  <a:pt x="1187" y="2"/>
                  <a:pt x="1161" y="0"/>
                  <a:pt x="11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418" name="Google Shape;1418;p34"/>
          <p:cNvSpPr/>
          <p:nvPr/>
        </p:nvSpPr>
        <p:spPr>
          <a:xfrm>
            <a:off x="281101" y="258936"/>
            <a:ext cx="56239" cy="45719"/>
          </a:xfrm>
          <a:custGeom>
            <a:avLst/>
            <a:gdLst/>
            <a:ahLst/>
            <a:cxnLst/>
            <a:rect l="l" t="t" r="r" b="b"/>
            <a:pathLst>
              <a:path w="1927" h="1441" extrusionOk="0">
                <a:moveTo>
                  <a:pt x="1136" y="0"/>
                </a:moveTo>
                <a:cubicBezTo>
                  <a:pt x="705" y="0"/>
                  <a:pt x="0" y="475"/>
                  <a:pt x="283" y="910"/>
                </a:cubicBezTo>
                <a:cubicBezTo>
                  <a:pt x="353" y="1019"/>
                  <a:pt x="434" y="1120"/>
                  <a:pt x="520" y="1214"/>
                </a:cubicBezTo>
                <a:cubicBezTo>
                  <a:pt x="634" y="1332"/>
                  <a:pt x="782" y="1441"/>
                  <a:pt x="937" y="1441"/>
                </a:cubicBezTo>
                <a:cubicBezTo>
                  <a:pt x="969" y="1441"/>
                  <a:pt x="1002" y="1436"/>
                  <a:pt x="1034" y="1426"/>
                </a:cubicBezTo>
                <a:cubicBezTo>
                  <a:pt x="1134" y="1396"/>
                  <a:pt x="1215" y="1312"/>
                  <a:pt x="1285" y="1228"/>
                </a:cubicBezTo>
                <a:cubicBezTo>
                  <a:pt x="1586" y="885"/>
                  <a:pt x="1927" y="112"/>
                  <a:pt x="1215" y="6"/>
                </a:cubicBezTo>
                <a:cubicBezTo>
                  <a:pt x="1190" y="2"/>
                  <a:pt x="1164" y="0"/>
                  <a:pt x="11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Google Shape;1369;p33">
            <a:extLst>
              <a:ext uri="{FF2B5EF4-FFF2-40B4-BE49-F238E27FC236}">
                <a16:creationId xmlns:a16="http://schemas.microsoft.com/office/drawing/2014/main" xmlns="" id="{186C7796-BB70-DB94-38D6-33C508DF170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61020" y="244318"/>
            <a:ext cx="1601697" cy="44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Adjectives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6827FB2B-9D83-15F5-5708-D42E6ED40E5C}"/>
              </a:ext>
            </a:extLst>
          </p:cNvPr>
          <p:cNvSpPr/>
          <p:nvPr/>
        </p:nvSpPr>
        <p:spPr>
          <a:xfrm>
            <a:off x="1749199" y="1757772"/>
            <a:ext cx="5447503" cy="10130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F253BC63-23AD-7D7B-ABF9-35AA0F5B3B86}"/>
              </a:ext>
            </a:extLst>
          </p:cNvPr>
          <p:cNvSpPr txBox="1"/>
          <p:nvPr/>
        </p:nvSpPr>
        <p:spPr>
          <a:xfrm>
            <a:off x="1862717" y="1807822"/>
            <a:ext cx="561586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randstander" panose="020B0604020202020204" charset="0"/>
              </a:rPr>
              <a:t>Use adjectives to describe nouns. Place adjectives either after the verb be or before a noun.</a:t>
            </a:r>
            <a:endParaRPr lang="ar-SA" sz="18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4" name="سحابة 3">
            <a:extLst>
              <a:ext uri="{FF2B5EF4-FFF2-40B4-BE49-F238E27FC236}">
                <a16:creationId xmlns:a16="http://schemas.microsoft.com/office/drawing/2014/main" xmlns="" id="{FAF8E38A-B090-8B1B-D0AC-413FCC3359A2}"/>
              </a:ext>
            </a:extLst>
          </p:cNvPr>
          <p:cNvSpPr/>
          <p:nvPr/>
        </p:nvSpPr>
        <p:spPr>
          <a:xfrm>
            <a:off x="3602640" y="162279"/>
            <a:ext cx="2434552" cy="1418783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B6C5A599-511F-8F7F-044A-807363EB95B8}"/>
              </a:ext>
            </a:extLst>
          </p:cNvPr>
          <p:cNvSpPr txBox="1"/>
          <p:nvPr/>
        </p:nvSpPr>
        <p:spPr>
          <a:xfrm>
            <a:off x="3889719" y="452469"/>
            <a:ext cx="20509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Grandstander" panose="020B0604020202020204" charset="0"/>
              </a:rPr>
              <a:t>What Position of Adjectives ?</a:t>
            </a:r>
            <a:endParaRPr lang="ar-SA" sz="20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34"/>
          <p:cNvSpPr/>
          <p:nvPr/>
        </p:nvSpPr>
        <p:spPr>
          <a:xfrm>
            <a:off x="2123529" y="-295938"/>
            <a:ext cx="79820" cy="92491"/>
          </a:xfrm>
          <a:custGeom>
            <a:avLst/>
            <a:gdLst/>
            <a:ahLst/>
            <a:cxnLst/>
            <a:rect l="l" t="t" r="r" b="b"/>
            <a:pathLst>
              <a:path w="2735" h="3435" extrusionOk="0">
                <a:moveTo>
                  <a:pt x="1380" y="0"/>
                </a:moveTo>
                <a:cubicBezTo>
                  <a:pt x="1362" y="0"/>
                  <a:pt x="1344" y="14"/>
                  <a:pt x="1340" y="42"/>
                </a:cubicBezTo>
                <a:cubicBezTo>
                  <a:pt x="1119" y="1116"/>
                  <a:pt x="902" y="1342"/>
                  <a:pt x="1" y="1615"/>
                </a:cubicBezTo>
                <a:cubicBezTo>
                  <a:pt x="955" y="1922"/>
                  <a:pt x="1136" y="2165"/>
                  <a:pt x="1348" y="3434"/>
                </a:cubicBezTo>
                <a:cubicBezTo>
                  <a:pt x="1585" y="2171"/>
                  <a:pt x="1769" y="1928"/>
                  <a:pt x="2735" y="1641"/>
                </a:cubicBezTo>
                <a:cubicBezTo>
                  <a:pt x="1833" y="1353"/>
                  <a:pt x="1621" y="1119"/>
                  <a:pt x="1421" y="42"/>
                </a:cubicBezTo>
                <a:cubicBezTo>
                  <a:pt x="1416" y="14"/>
                  <a:pt x="1398" y="0"/>
                  <a:pt x="1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A02C197D-79DB-2DAD-FC4C-03BBF1E552F5}"/>
              </a:ext>
            </a:extLst>
          </p:cNvPr>
          <p:cNvSpPr/>
          <p:nvPr/>
        </p:nvSpPr>
        <p:spPr>
          <a:xfrm>
            <a:off x="2817628" y="627320"/>
            <a:ext cx="3306726" cy="5635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36769FA0-CC03-5E9D-75A0-95E165CB765D}"/>
              </a:ext>
            </a:extLst>
          </p:cNvPr>
          <p:cNvSpPr txBox="1"/>
          <p:nvPr/>
        </p:nvSpPr>
        <p:spPr>
          <a:xfrm>
            <a:off x="3062177" y="680484"/>
            <a:ext cx="30196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Grandstander" panose="020B0604020202020204" charset="0"/>
              </a:rPr>
              <a:t>Position of Adjectives</a:t>
            </a:r>
            <a:endParaRPr lang="ar-SA" sz="2000" dirty="0">
              <a:solidFill>
                <a:schemeClr val="accent3"/>
              </a:solidFill>
              <a:latin typeface="Grandstander" panose="020B0604020202020204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B88EC5AA-8327-6E4B-A267-DDE2CA17DF85}"/>
              </a:ext>
            </a:extLst>
          </p:cNvPr>
          <p:cNvSpPr/>
          <p:nvPr/>
        </p:nvSpPr>
        <p:spPr>
          <a:xfrm>
            <a:off x="914400" y="2017530"/>
            <a:ext cx="3009014" cy="25305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5126599D-13E9-9EE6-368A-2A706B9CCA0E}"/>
              </a:ext>
            </a:extLst>
          </p:cNvPr>
          <p:cNvSpPr/>
          <p:nvPr/>
        </p:nvSpPr>
        <p:spPr>
          <a:xfrm>
            <a:off x="5436781" y="2017530"/>
            <a:ext cx="3009014" cy="25305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5E164AF2-FEBF-59BD-5F16-28AF66CCF82A}"/>
              </a:ext>
            </a:extLst>
          </p:cNvPr>
          <p:cNvSpPr txBox="1"/>
          <p:nvPr/>
        </p:nvSpPr>
        <p:spPr>
          <a:xfrm>
            <a:off x="1201479" y="1492609"/>
            <a:ext cx="2328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randstander" panose="020B0604020202020204" charset="0"/>
              </a:rPr>
              <a:t>Before Noun</a:t>
            </a:r>
            <a:endParaRPr lang="ar-SA" sz="24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BE96B9DD-E740-32EC-7E5A-1089E36EDE9B}"/>
              </a:ext>
            </a:extLst>
          </p:cNvPr>
          <p:cNvSpPr txBox="1"/>
          <p:nvPr/>
        </p:nvSpPr>
        <p:spPr>
          <a:xfrm>
            <a:off x="5777023" y="1492608"/>
            <a:ext cx="2328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randstander" panose="020B0604020202020204" charset="0"/>
              </a:rPr>
              <a:t>After The Verb</a:t>
            </a:r>
            <a:endParaRPr lang="ar-SA" sz="24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CFC021E5-984B-77C5-03DD-F4D5957E10A9}"/>
              </a:ext>
            </a:extLst>
          </p:cNvPr>
          <p:cNvSpPr txBox="1"/>
          <p:nvPr/>
        </p:nvSpPr>
        <p:spPr>
          <a:xfrm>
            <a:off x="944525" y="2217807"/>
            <a:ext cx="300901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Grandstander" panose="020B0604020202020204" charset="0"/>
              </a:rPr>
              <a:t>Dolphins </a:t>
            </a:r>
            <a:r>
              <a:rPr lang="en-US" sz="1600" u="sng" dirty="0">
                <a:solidFill>
                  <a:srgbClr val="FF0000"/>
                </a:solidFill>
                <a:latin typeface="Grandstander" panose="020B0604020202020204" charset="0"/>
              </a:rPr>
              <a:t>are</a:t>
            </a:r>
            <a:r>
              <a:rPr lang="en-US" sz="1600" dirty="0">
                <a:solidFill>
                  <a:schemeClr val="tx1"/>
                </a:solidFill>
                <a:latin typeface="Grandstander" panose="020B0604020202020204" charset="0"/>
              </a:rPr>
              <a:t> </a:t>
            </a:r>
            <a:r>
              <a:rPr lang="en-US" sz="1600" u="sng" dirty="0">
                <a:solidFill>
                  <a:srgbClr val="00B050"/>
                </a:solidFill>
                <a:latin typeface="Grandstander" panose="020B0604020202020204" charset="0"/>
              </a:rPr>
              <a:t>intelligent</a:t>
            </a:r>
            <a:r>
              <a:rPr lang="en-US" sz="1600" dirty="0">
                <a:solidFill>
                  <a:schemeClr val="tx1"/>
                </a:solidFill>
                <a:latin typeface="Grandstander" panose="020B0604020202020204" charset="0"/>
              </a:rPr>
              <a:t>. </a:t>
            </a:r>
            <a:endParaRPr lang="ar-SA" sz="16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5163FFF8-11BA-1BE1-18E8-5AAA2CA49F6F}"/>
              </a:ext>
            </a:extLst>
          </p:cNvPr>
          <p:cNvSpPr txBox="1"/>
          <p:nvPr/>
        </p:nvSpPr>
        <p:spPr>
          <a:xfrm>
            <a:off x="914400" y="2642682"/>
            <a:ext cx="322520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Grandstander" panose="020B0604020202020204" charset="0"/>
              </a:rPr>
              <a:t>Cats </a:t>
            </a:r>
            <a:r>
              <a:rPr lang="en-US" sz="1600" u="sng" dirty="0">
                <a:solidFill>
                  <a:srgbClr val="FF0000"/>
                </a:solidFill>
                <a:latin typeface="Grandstander" panose="020B0604020202020204" charset="0"/>
              </a:rPr>
              <a:t>are</a:t>
            </a:r>
            <a:r>
              <a:rPr lang="en-US" sz="1600" dirty="0">
                <a:solidFill>
                  <a:schemeClr val="tx1"/>
                </a:solidFill>
                <a:latin typeface="Grandstander" panose="020B0604020202020204" charset="0"/>
              </a:rPr>
              <a:t> very </a:t>
            </a:r>
            <a:r>
              <a:rPr lang="en-US" sz="1600" u="sng" dirty="0">
                <a:solidFill>
                  <a:srgbClr val="00B050"/>
                </a:solidFill>
                <a:latin typeface="Grandstander" panose="020B0604020202020204" charset="0"/>
              </a:rPr>
              <a:t>independent</a:t>
            </a:r>
            <a:r>
              <a:rPr lang="en-US" sz="1600" dirty="0">
                <a:solidFill>
                  <a:schemeClr val="tx1"/>
                </a:solidFill>
                <a:latin typeface="Grandstander" panose="020B0604020202020204" charset="0"/>
              </a:rPr>
              <a:t>. </a:t>
            </a:r>
            <a:endParaRPr lang="ar-SA" sz="16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816E9B5A-434B-0F6F-0CCF-7A5ED7DFF587}"/>
              </a:ext>
            </a:extLst>
          </p:cNvPr>
          <p:cNvSpPr txBox="1"/>
          <p:nvPr/>
        </p:nvSpPr>
        <p:spPr>
          <a:xfrm>
            <a:off x="914400" y="3179881"/>
            <a:ext cx="3225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Grandstander" panose="020B0604020202020204" charset="0"/>
              </a:rPr>
              <a:t>Giant pandas </a:t>
            </a:r>
            <a:r>
              <a:rPr lang="en-US" sz="1600" u="sng" dirty="0">
                <a:solidFill>
                  <a:srgbClr val="FF0000"/>
                </a:solidFill>
                <a:latin typeface="Grandstander" panose="020B0604020202020204" charset="0"/>
              </a:rPr>
              <a:t>may</a:t>
            </a:r>
            <a:r>
              <a:rPr lang="en-US" sz="1600" dirty="0">
                <a:solidFill>
                  <a:schemeClr val="tx1"/>
                </a:solidFill>
                <a:latin typeface="Grandstander" panose="020B0604020202020204" charset="0"/>
              </a:rPr>
              <a:t> </a:t>
            </a:r>
            <a:r>
              <a:rPr lang="en-US" sz="1600" u="sng" dirty="0">
                <a:solidFill>
                  <a:srgbClr val="00B050"/>
                </a:solidFill>
                <a:latin typeface="Grandstander" panose="020B0604020202020204" charset="0"/>
              </a:rPr>
              <a:t>become extinct </a:t>
            </a:r>
            <a:r>
              <a:rPr lang="en-US" sz="1600" dirty="0">
                <a:solidFill>
                  <a:schemeClr val="tx1"/>
                </a:solidFill>
                <a:latin typeface="Grandstander" panose="020B0604020202020204" charset="0"/>
              </a:rPr>
              <a:t>in the future</a:t>
            </a:r>
            <a:endParaRPr lang="ar-SA" sz="16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72A400EB-67FE-835B-507F-E85D70AE0B8D}"/>
              </a:ext>
            </a:extLst>
          </p:cNvPr>
          <p:cNvSpPr txBox="1"/>
          <p:nvPr/>
        </p:nvSpPr>
        <p:spPr>
          <a:xfrm>
            <a:off x="5436781" y="2217807"/>
            <a:ext cx="3292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Grandstander" panose="020B0604020202020204" charset="0"/>
              </a:rPr>
              <a:t>Dolphins are </a:t>
            </a:r>
            <a:r>
              <a:rPr lang="en-US" sz="1600" u="sng" dirty="0">
                <a:solidFill>
                  <a:srgbClr val="00B050"/>
                </a:solidFill>
                <a:latin typeface="Grandstander" panose="020B0604020202020204" charset="0"/>
              </a:rPr>
              <a:t>intelligent</a:t>
            </a:r>
            <a:r>
              <a:rPr lang="en-US" sz="1600" dirty="0">
                <a:solidFill>
                  <a:schemeClr val="tx1"/>
                </a:solidFill>
                <a:latin typeface="Grandstander" panose="020B0604020202020204" charset="0"/>
              </a:rPr>
              <a:t> </a:t>
            </a:r>
            <a:r>
              <a:rPr lang="en-US" sz="1600" u="sng" dirty="0">
                <a:solidFill>
                  <a:schemeClr val="accent2"/>
                </a:solidFill>
                <a:latin typeface="Grandstander" panose="020B0604020202020204" charset="0"/>
              </a:rPr>
              <a:t>animals</a:t>
            </a:r>
            <a:endParaRPr lang="ar-SA" sz="1600" u="sng" dirty="0">
              <a:solidFill>
                <a:schemeClr val="accent2"/>
              </a:solidFill>
              <a:latin typeface="Grandstander" panose="020B060402020202020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9A31B151-E534-0B74-0D76-E54BB9735711}"/>
              </a:ext>
            </a:extLst>
          </p:cNvPr>
          <p:cNvSpPr txBox="1"/>
          <p:nvPr/>
        </p:nvSpPr>
        <p:spPr>
          <a:xfrm>
            <a:off x="5436781" y="2765416"/>
            <a:ext cx="3292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Grandstander" panose="020B0604020202020204" charset="0"/>
              </a:rPr>
              <a:t>Tigers are very </a:t>
            </a:r>
            <a:r>
              <a:rPr lang="en-US" sz="1600" u="sng" dirty="0">
                <a:solidFill>
                  <a:srgbClr val="00B050"/>
                </a:solidFill>
                <a:latin typeface="Grandstander" panose="020B0604020202020204" charset="0"/>
              </a:rPr>
              <a:t>independent</a:t>
            </a:r>
            <a:r>
              <a:rPr lang="en-US" sz="1600" dirty="0">
                <a:solidFill>
                  <a:schemeClr val="tx1"/>
                </a:solidFill>
                <a:latin typeface="Grandstander" panose="020B0604020202020204" charset="0"/>
              </a:rPr>
              <a:t> </a:t>
            </a:r>
            <a:r>
              <a:rPr lang="en-US" sz="1600" u="sng" dirty="0">
                <a:solidFill>
                  <a:schemeClr val="accent2"/>
                </a:solidFill>
                <a:latin typeface="Grandstander" panose="020B0604020202020204" charset="0"/>
              </a:rPr>
              <a:t>animals</a:t>
            </a:r>
            <a:endParaRPr lang="ar-SA" sz="1600" u="sng" dirty="0">
              <a:solidFill>
                <a:schemeClr val="accent2"/>
              </a:solidFill>
              <a:latin typeface="Grandstander" panose="020B060402020202020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xmlns="" id="{9FC5C6AD-F125-917A-FFC0-5DF40D71570E}"/>
              </a:ext>
            </a:extLst>
          </p:cNvPr>
          <p:cNvSpPr txBox="1"/>
          <p:nvPr/>
        </p:nvSpPr>
        <p:spPr>
          <a:xfrm>
            <a:off x="5436780" y="3460098"/>
            <a:ext cx="33067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Grandstander" panose="020B0604020202020204" charset="0"/>
              </a:rPr>
              <a:t>Giant pandas are an </a:t>
            </a:r>
            <a:r>
              <a:rPr lang="en-US" sz="1600" u="sng" dirty="0">
                <a:solidFill>
                  <a:srgbClr val="00B050"/>
                </a:solidFill>
                <a:latin typeface="Grandstander" panose="020B0604020202020204" charset="0"/>
              </a:rPr>
              <a:t>endangered</a:t>
            </a:r>
            <a:r>
              <a:rPr lang="en-US" sz="1600" dirty="0">
                <a:solidFill>
                  <a:schemeClr val="tx1"/>
                </a:solidFill>
                <a:latin typeface="Grandstander" panose="020B0604020202020204" charset="0"/>
              </a:rPr>
              <a:t> </a:t>
            </a:r>
            <a:r>
              <a:rPr lang="en-US" sz="1600" u="sng" dirty="0">
                <a:solidFill>
                  <a:schemeClr val="accent2"/>
                </a:solidFill>
                <a:latin typeface="Grandstander" panose="020B0604020202020204" charset="0"/>
              </a:rPr>
              <a:t>species</a:t>
            </a:r>
            <a:endParaRPr lang="ar-SA" sz="1600" u="sng" dirty="0">
              <a:solidFill>
                <a:schemeClr val="accent2"/>
              </a:solidFill>
              <a:latin typeface="Grandstander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 animBg="1"/>
      <p:bldP spid="13" grpId="0"/>
      <p:bldP spid="14" grpId="0"/>
      <p:bldP spid="15" grpId="0"/>
      <p:bldP spid="16" grpId="0"/>
      <p:bldP spid="2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F13A8A7C-D2C6-DF3F-87C5-6812627EE21A}"/>
              </a:ext>
            </a:extLst>
          </p:cNvPr>
          <p:cNvSpPr/>
          <p:nvPr/>
        </p:nvSpPr>
        <p:spPr>
          <a:xfrm>
            <a:off x="1115109" y="2215609"/>
            <a:ext cx="3250575" cy="23005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AABB3922-9BC0-91B6-016E-360A2D43AF13}"/>
              </a:ext>
            </a:extLst>
          </p:cNvPr>
          <p:cNvSpPr/>
          <p:nvPr/>
        </p:nvSpPr>
        <p:spPr>
          <a:xfrm>
            <a:off x="2286000" y="627320"/>
            <a:ext cx="4159368" cy="5635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369;p33">
            <a:extLst>
              <a:ext uri="{FF2B5EF4-FFF2-40B4-BE49-F238E27FC236}">
                <a16:creationId xmlns:a16="http://schemas.microsoft.com/office/drawing/2014/main" xmlns="" id="{0D57F56C-F4B1-BAF2-2A21-562C0F805332}"/>
              </a:ext>
            </a:extLst>
          </p:cNvPr>
          <p:cNvSpPr txBox="1">
            <a:spLocks/>
          </p:cNvSpPr>
          <p:nvPr/>
        </p:nvSpPr>
        <p:spPr>
          <a:xfrm>
            <a:off x="2156185" y="704070"/>
            <a:ext cx="4392072" cy="44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chemeClr val="tx2"/>
                </a:solidFill>
                <a:latin typeface="Grandstander" panose="020B0604020202020204" charset="0"/>
              </a:rPr>
              <a:t>Adjectives from Verbs and Nouns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A971B638-4CD6-83FE-5691-E87254488FB2}"/>
              </a:ext>
            </a:extLst>
          </p:cNvPr>
          <p:cNvSpPr txBox="1"/>
          <p:nvPr/>
        </p:nvSpPr>
        <p:spPr>
          <a:xfrm>
            <a:off x="1057938" y="1357368"/>
            <a:ext cx="7028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Grandstander" panose="020B0604020202020204" charset="0"/>
              </a:rPr>
              <a:t>A lot of adjectives are formed from verbs and nouns.</a:t>
            </a:r>
            <a:endParaRPr lang="ar-SA" sz="20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C13896B6-9833-41D1-5CBF-016960FDC593}"/>
              </a:ext>
            </a:extLst>
          </p:cNvPr>
          <p:cNvSpPr txBox="1"/>
          <p:nvPr/>
        </p:nvSpPr>
        <p:spPr>
          <a:xfrm>
            <a:off x="1274893" y="1694639"/>
            <a:ext cx="70281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randstander" panose="020B0604020202020204" charset="0"/>
              </a:rPr>
              <a:t>Many adjectives are formed by adding the following </a:t>
            </a:r>
            <a:endParaRPr lang="ar-SA" sz="18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30697743-F249-2A47-7FF7-E296742C4EE4}"/>
              </a:ext>
            </a:extLst>
          </p:cNvPr>
          <p:cNvSpPr txBox="1"/>
          <p:nvPr/>
        </p:nvSpPr>
        <p:spPr>
          <a:xfrm>
            <a:off x="-93035" y="2369980"/>
            <a:ext cx="12734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Grandstander" panose="020B0604020202020204" charset="0"/>
              </a:rPr>
              <a:t>suffixes:</a:t>
            </a:r>
            <a:endParaRPr lang="ar-SA" sz="2000" dirty="0">
              <a:solidFill>
                <a:srgbClr val="00B050"/>
              </a:solidFill>
              <a:latin typeface="Grandstander" panose="020B060402020202020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C6C7F472-3551-1D1C-3730-4C1FECAECE36}"/>
              </a:ext>
            </a:extLst>
          </p:cNvPr>
          <p:cNvSpPr txBox="1"/>
          <p:nvPr/>
        </p:nvSpPr>
        <p:spPr>
          <a:xfrm>
            <a:off x="1274525" y="2385369"/>
            <a:ext cx="5798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Grandstander" panose="020B0604020202020204" charset="0"/>
              </a:rPr>
              <a:t>: -y</a:t>
            </a:r>
            <a:endParaRPr lang="ar-SA" sz="18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6EA0036C-3BF2-6564-E5B0-707A0EFAD7C2}"/>
              </a:ext>
            </a:extLst>
          </p:cNvPr>
          <p:cNvSpPr txBox="1"/>
          <p:nvPr/>
        </p:nvSpPr>
        <p:spPr>
          <a:xfrm>
            <a:off x="2125746" y="2409069"/>
            <a:ext cx="686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Grandstander" panose="020B0604020202020204" charset="0"/>
              </a:rPr>
              <a:t>:-</a:t>
            </a:r>
            <a:r>
              <a:rPr lang="en-US" sz="1800" dirty="0" err="1">
                <a:solidFill>
                  <a:schemeClr val="tx2"/>
                </a:solidFill>
                <a:latin typeface="Grandstander" panose="020B0604020202020204" charset="0"/>
              </a:rPr>
              <a:t>ful</a:t>
            </a:r>
            <a:endParaRPr lang="ar-SA" sz="18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6CE2B963-20DE-FD40-96AF-4D3240AC0357}"/>
              </a:ext>
            </a:extLst>
          </p:cNvPr>
          <p:cNvSpPr txBox="1"/>
          <p:nvPr/>
        </p:nvSpPr>
        <p:spPr>
          <a:xfrm>
            <a:off x="2976967" y="2409069"/>
            <a:ext cx="9501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Grandstander" panose="020B0604020202020204" charset="0"/>
              </a:rPr>
              <a:t>: -less</a:t>
            </a:r>
            <a:endParaRPr lang="ar-SA" sz="18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61CD5B77-D6E8-1645-26CA-B40495DA8B38}"/>
              </a:ext>
            </a:extLst>
          </p:cNvPr>
          <p:cNvSpPr txBox="1"/>
          <p:nvPr/>
        </p:nvSpPr>
        <p:spPr>
          <a:xfrm>
            <a:off x="1289442" y="3002926"/>
            <a:ext cx="8512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Grandstander" panose="020B0604020202020204" charset="0"/>
              </a:rPr>
              <a:t>: -ate</a:t>
            </a:r>
            <a:endParaRPr lang="ar-SA" sz="18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987FB6D4-78E1-3AD6-0AE3-3CF6CADD3185}"/>
              </a:ext>
            </a:extLst>
          </p:cNvPr>
          <p:cNvSpPr txBox="1"/>
          <p:nvPr/>
        </p:nvSpPr>
        <p:spPr>
          <a:xfrm>
            <a:off x="1292924" y="3620483"/>
            <a:ext cx="8477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Grandstander" panose="020B0604020202020204" charset="0"/>
              </a:rPr>
              <a:t>: -</a:t>
            </a:r>
            <a:r>
              <a:rPr lang="en-US" sz="1800" dirty="0" err="1">
                <a:solidFill>
                  <a:schemeClr val="tx2"/>
                </a:solidFill>
                <a:latin typeface="Grandstander" panose="020B0604020202020204" charset="0"/>
              </a:rPr>
              <a:t>ous</a:t>
            </a:r>
            <a:endParaRPr lang="ar-SA" sz="18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C11072E3-FB59-9407-80E3-96CDD0BB14DC}"/>
              </a:ext>
            </a:extLst>
          </p:cNvPr>
          <p:cNvSpPr txBox="1"/>
          <p:nvPr/>
        </p:nvSpPr>
        <p:spPr>
          <a:xfrm>
            <a:off x="2125746" y="3002926"/>
            <a:ext cx="768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Grandstander" panose="020B0604020202020204" charset="0"/>
              </a:rPr>
              <a:t>: -al</a:t>
            </a:r>
            <a:endParaRPr lang="ar-SA" sz="18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E4072B13-A0A4-7E32-14D3-9F3A164FF6F1}"/>
              </a:ext>
            </a:extLst>
          </p:cNvPr>
          <p:cNvSpPr txBox="1"/>
          <p:nvPr/>
        </p:nvSpPr>
        <p:spPr>
          <a:xfrm>
            <a:off x="2125746" y="3620483"/>
            <a:ext cx="768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Grandstander" panose="020B0604020202020204" charset="0"/>
              </a:rPr>
              <a:t>: -</a:t>
            </a:r>
            <a:r>
              <a:rPr lang="en-US" sz="1800" dirty="0" err="1">
                <a:solidFill>
                  <a:schemeClr val="tx2"/>
                </a:solidFill>
                <a:latin typeface="Grandstander" panose="020B0604020202020204" charset="0"/>
              </a:rPr>
              <a:t>ic</a:t>
            </a:r>
            <a:endParaRPr lang="ar-SA" sz="18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4E435FEC-5A67-7D83-E321-B483D1A8493A}"/>
              </a:ext>
            </a:extLst>
          </p:cNvPr>
          <p:cNvSpPr txBox="1"/>
          <p:nvPr/>
        </p:nvSpPr>
        <p:spPr>
          <a:xfrm>
            <a:off x="2976967" y="3002926"/>
            <a:ext cx="7650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Grandstander" panose="020B0604020202020204" charset="0"/>
              </a:rPr>
              <a:t>: -</a:t>
            </a:r>
            <a:r>
              <a:rPr lang="en-US" sz="1800" dirty="0" err="1">
                <a:solidFill>
                  <a:schemeClr val="tx2"/>
                </a:solidFill>
                <a:latin typeface="Grandstander" panose="020B0604020202020204" charset="0"/>
              </a:rPr>
              <a:t>ive</a:t>
            </a:r>
            <a:endParaRPr lang="ar-SA" sz="18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0B01CC3E-5D7A-AC08-57E8-A1876AF1D0A2}"/>
              </a:ext>
            </a:extLst>
          </p:cNvPr>
          <p:cNvSpPr txBox="1"/>
          <p:nvPr/>
        </p:nvSpPr>
        <p:spPr>
          <a:xfrm>
            <a:off x="2912226" y="3645723"/>
            <a:ext cx="16296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Grandstander" panose="020B0604020202020204" charset="0"/>
              </a:rPr>
              <a:t>: -ed or </a:t>
            </a:r>
            <a:r>
              <a:rPr lang="en-US" sz="1800" dirty="0" err="1">
                <a:solidFill>
                  <a:schemeClr val="tx2"/>
                </a:solidFill>
                <a:latin typeface="Grandstander" panose="020B0604020202020204" charset="0"/>
              </a:rPr>
              <a:t>ing</a:t>
            </a:r>
            <a:endParaRPr lang="ar-SA" sz="18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xmlns="" id="{34F3C902-0215-D2E8-A132-867508ADC9DD}"/>
              </a:ext>
            </a:extLst>
          </p:cNvPr>
          <p:cNvSpPr/>
          <p:nvPr/>
        </p:nvSpPr>
        <p:spPr>
          <a:xfrm>
            <a:off x="5690786" y="2221972"/>
            <a:ext cx="3250575" cy="23005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F65F0B3A-117F-71FB-FDAF-F1FF8F552774}"/>
              </a:ext>
            </a:extLst>
          </p:cNvPr>
          <p:cNvSpPr txBox="1"/>
          <p:nvPr/>
        </p:nvSpPr>
        <p:spPr>
          <a:xfrm>
            <a:off x="4427677" y="2353511"/>
            <a:ext cx="1462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randstander" panose="020B0604020202020204" charset="0"/>
              </a:rPr>
              <a:t>Example:</a:t>
            </a:r>
            <a:endParaRPr lang="ar-SA" sz="2000" dirty="0">
              <a:solidFill>
                <a:srgbClr val="FF0000"/>
              </a:solidFill>
              <a:latin typeface="Grandstander" panose="020B060402020202020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CCB90EB1-4FB7-24C2-D9AF-6DCBDDED23E7}"/>
              </a:ext>
            </a:extLst>
          </p:cNvPr>
          <p:cNvSpPr txBox="1"/>
          <p:nvPr/>
        </p:nvSpPr>
        <p:spPr>
          <a:xfrm>
            <a:off x="5793346" y="2400758"/>
            <a:ext cx="89453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Grandstander" panose="020B0604020202020204" charset="0"/>
              </a:rPr>
              <a:t>Health</a:t>
            </a:r>
            <a:endParaRPr lang="ar-SA" sz="16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90564603-61D0-0E09-3F07-B9AEDDA6E151}"/>
              </a:ext>
            </a:extLst>
          </p:cNvPr>
          <p:cNvSpPr txBox="1"/>
          <p:nvPr/>
        </p:nvSpPr>
        <p:spPr>
          <a:xfrm>
            <a:off x="5805378" y="2849379"/>
            <a:ext cx="7017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Grandstander" panose="020B0604020202020204" charset="0"/>
              </a:rPr>
              <a:t>Use</a:t>
            </a:r>
            <a:endParaRPr lang="ar-SA" sz="16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61BB531F-5290-9DD2-4B5C-46D59D639F10}"/>
              </a:ext>
            </a:extLst>
          </p:cNvPr>
          <p:cNvSpPr txBox="1"/>
          <p:nvPr/>
        </p:nvSpPr>
        <p:spPr>
          <a:xfrm>
            <a:off x="5681746" y="3281929"/>
            <a:ext cx="133970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Grandstander" panose="020B0604020202020204" charset="0"/>
              </a:rPr>
              <a:t>Impression</a:t>
            </a:r>
            <a:endParaRPr lang="ar-SA" sz="16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018DCD83-CA85-E3CE-18F6-20E6CC66B08B}"/>
              </a:ext>
            </a:extLst>
          </p:cNvPr>
          <p:cNvSpPr txBox="1"/>
          <p:nvPr/>
        </p:nvSpPr>
        <p:spPr>
          <a:xfrm>
            <a:off x="5805378" y="3738131"/>
            <a:ext cx="77988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Grandstander" panose="020B0604020202020204" charset="0"/>
              </a:rPr>
              <a:t>Care</a:t>
            </a:r>
            <a:endParaRPr lang="ar-SA" sz="16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xmlns="" id="{A48D7EAF-2660-10A7-0C8D-8CFAAC9AB760}"/>
              </a:ext>
            </a:extLst>
          </p:cNvPr>
          <p:cNvSpPr txBox="1"/>
          <p:nvPr/>
        </p:nvSpPr>
        <p:spPr>
          <a:xfrm>
            <a:off x="5805378" y="4177626"/>
            <a:ext cx="88250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Grandstander" panose="020B0604020202020204" charset="0"/>
              </a:rPr>
              <a:t>Energy</a:t>
            </a:r>
            <a:endParaRPr lang="ar-SA" sz="16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27" name="سهم: لليمين 26">
            <a:extLst>
              <a:ext uri="{FF2B5EF4-FFF2-40B4-BE49-F238E27FC236}">
                <a16:creationId xmlns:a16="http://schemas.microsoft.com/office/drawing/2014/main" xmlns="" id="{8437F72E-B8C5-893C-2947-416C8D11DE88}"/>
              </a:ext>
            </a:extLst>
          </p:cNvPr>
          <p:cNvSpPr/>
          <p:nvPr/>
        </p:nvSpPr>
        <p:spPr>
          <a:xfrm>
            <a:off x="6962927" y="2812953"/>
            <a:ext cx="701749" cy="3385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: لليمين 27">
            <a:extLst>
              <a:ext uri="{FF2B5EF4-FFF2-40B4-BE49-F238E27FC236}">
                <a16:creationId xmlns:a16="http://schemas.microsoft.com/office/drawing/2014/main" xmlns="" id="{7D3215F2-DAF4-26AF-75F6-C0A6740861FB}"/>
              </a:ext>
            </a:extLst>
          </p:cNvPr>
          <p:cNvSpPr/>
          <p:nvPr/>
        </p:nvSpPr>
        <p:spPr>
          <a:xfrm>
            <a:off x="6962927" y="2393832"/>
            <a:ext cx="701749" cy="3385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هم: لليمين 28">
            <a:extLst>
              <a:ext uri="{FF2B5EF4-FFF2-40B4-BE49-F238E27FC236}">
                <a16:creationId xmlns:a16="http://schemas.microsoft.com/office/drawing/2014/main" xmlns="" id="{09C21906-6166-73EF-599B-355E2A4989F0}"/>
              </a:ext>
            </a:extLst>
          </p:cNvPr>
          <p:cNvSpPr/>
          <p:nvPr/>
        </p:nvSpPr>
        <p:spPr>
          <a:xfrm>
            <a:off x="6999830" y="3264812"/>
            <a:ext cx="701749" cy="3385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: لليمين 29">
            <a:extLst>
              <a:ext uri="{FF2B5EF4-FFF2-40B4-BE49-F238E27FC236}">
                <a16:creationId xmlns:a16="http://schemas.microsoft.com/office/drawing/2014/main" xmlns="" id="{86B83566-7FD4-EA6D-75CB-088E30DB8399}"/>
              </a:ext>
            </a:extLst>
          </p:cNvPr>
          <p:cNvSpPr/>
          <p:nvPr/>
        </p:nvSpPr>
        <p:spPr>
          <a:xfrm>
            <a:off x="6999829" y="3750905"/>
            <a:ext cx="701749" cy="3385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سهم: لليمين 30">
            <a:extLst>
              <a:ext uri="{FF2B5EF4-FFF2-40B4-BE49-F238E27FC236}">
                <a16:creationId xmlns:a16="http://schemas.microsoft.com/office/drawing/2014/main" xmlns="" id="{57C7E9B7-BF12-F511-108E-BA1277F1FEAB}"/>
              </a:ext>
            </a:extLst>
          </p:cNvPr>
          <p:cNvSpPr/>
          <p:nvPr/>
        </p:nvSpPr>
        <p:spPr>
          <a:xfrm>
            <a:off x="6999829" y="4183989"/>
            <a:ext cx="701749" cy="3385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xmlns="" id="{02A5DBB5-4EAF-8951-D2FA-81E122545B14}"/>
              </a:ext>
            </a:extLst>
          </p:cNvPr>
          <p:cNvSpPr txBox="1"/>
          <p:nvPr/>
        </p:nvSpPr>
        <p:spPr>
          <a:xfrm>
            <a:off x="7734177" y="2405897"/>
            <a:ext cx="11376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Grandstander" panose="020B0604020202020204" charset="0"/>
              </a:rPr>
              <a:t>Healthy</a:t>
            </a:r>
            <a:endParaRPr lang="ar-SA" sz="16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xmlns="" id="{4E6DBA6A-1D0A-490F-6507-EF0F3FB9CF36}"/>
              </a:ext>
            </a:extLst>
          </p:cNvPr>
          <p:cNvSpPr txBox="1"/>
          <p:nvPr/>
        </p:nvSpPr>
        <p:spPr>
          <a:xfrm>
            <a:off x="7734176" y="2833649"/>
            <a:ext cx="11376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Grandstander" panose="020B0604020202020204" charset="0"/>
              </a:rPr>
              <a:t>Useless</a:t>
            </a:r>
            <a:endParaRPr lang="ar-SA" sz="16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xmlns="" id="{F48C4F76-3FB8-442B-149A-560D1542E72C}"/>
              </a:ext>
            </a:extLst>
          </p:cNvPr>
          <p:cNvSpPr txBox="1"/>
          <p:nvPr/>
        </p:nvSpPr>
        <p:spPr>
          <a:xfrm>
            <a:off x="7701578" y="3272541"/>
            <a:ext cx="118873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Grandstander" panose="020B0604020202020204" charset="0"/>
              </a:rPr>
              <a:t>Impressed</a:t>
            </a:r>
            <a:endParaRPr lang="ar-SA" sz="16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xmlns="" id="{2730932E-483E-53D6-8115-4B8EE9B32AF4}"/>
              </a:ext>
            </a:extLst>
          </p:cNvPr>
          <p:cNvSpPr txBox="1"/>
          <p:nvPr/>
        </p:nvSpPr>
        <p:spPr>
          <a:xfrm>
            <a:off x="7734175" y="3739268"/>
            <a:ext cx="11376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Grandstander" panose="020B0604020202020204" charset="0"/>
              </a:rPr>
              <a:t>Careful</a:t>
            </a:r>
            <a:endParaRPr lang="ar-SA" sz="16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xmlns="" id="{D05F1B7E-2A67-E12D-B0D9-AA336184BF93}"/>
              </a:ext>
            </a:extLst>
          </p:cNvPr>
          <p:cNvSpPr txBox="1"/>
          <p:nvPr/>
        </p:nvSpPr>
        <p:spPr>
          <a:xfrm>
            <a:off x="7752628" y="4130905"/>
            <a:ext cx="11376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Grandstander" panose="020B0604020202020204" charset="0"/>
              </a:rPr>
              <a:t>Energetic</a:t>
            </a:r>
            <a:endParaRPr lang="ar-SA" sz="1600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allAtOnce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4" grpId="0"/>
      <p:bldP spid="35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>
            <a:extLst>
              <a:ext uri="{FF2B5EF4-FFF2-40B4-BE49-F238E27FC236}">
                <a16:creationId xmlns:a16="http://schemas.microsoft.com/office/drawing/2014/main" xmlns="" id="{02DFD9CC-448B-8077-A1C2-37DCA965DCF2}"/>
              </a:ext>
            </a:extLst>
          </p:cNvPr>
          <p:cNvSpPr/>
          <p:nvPr/>
        </p:nvSpPr>
        <p:spPr>
          <a:xfrm>
            <a:off x="2286000" y="627320"/>
            <a:ext cx="4159368" cy="5635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Google Shape;1369;p33">
            <a:extLst>
              <a:ext uri="{FF2B5EF4-FFF2-40B4-BE49-F238E27FC236}">
                <a16:creationId xmlns:a16="http://schemas.microsoft.com/office/drawing/2014/main" xmlns="" id="{6F654B21-A61B-D0C1-C48A-A7572CBD65A7}"/>
              </a:ext>
            </a:extLst>
          </p:cNvPr>
          <p:cNvSpPr txBox="1">
            <a:spLocks/>
          </p:cNvSpPr>
          <p:nvPr/>
        </p:nvSpPr>
        <p:spPr>
          <a:xfrm>
            <a:off x="2156185" y="704070"/>
            <a:ext cx="4392072" cy="44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chemeClr val="tx2"/>
                </a:solidFill>
                <a:latin typeface="Grandstander" panose="020B0604020202020204" charset="0"/>
              </a:rPr>
              <a:t>Adjectives from Verbs and Nouns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7B92EB65-BA3F-A53D-AE86-0AC82C4F93B8}"/>
              </a:ext>
            </a:extLst>
          </p:cNvPr>
          <p:cNvSpPr txBox="1"/>
          <p:nvPr/>
        </p:nvSpPr>
        <p:spPr>
          <a:xfrm>
            <a:off x="669851" y="1956390"/>
            <a:ext cx="39021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Grandstander" panose="020B0604020202020204" charset="0"/>
              </a:rPr>
              <a:t>Health</a:t>
            </a:r>
            <a:r>
              <a:rPr lang="en-US" sz="1800" dirty="0">
                <a:solidFill>
                  <a:schemeClr val="tx1"/>
                </a:solidFill>
                <a:latin typeface="Grandstander" panose="020B0604020202020204" charset="0"/>
              </a:rPr>
              <a:t> is very important</a:t>
            </a:r>
            <a:endParaRPr lang="ar-SA" sz="18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AE253A12-0274-705E-0751-DD6DC39499FE}"/>
              </a:ext>
            </a:extLst>
          </p:cNvPr>
          <p:cNvSpPr txBox="1"/>
          <p:nvPr/>
        </p:nvSpPr>
        <p:spPr>
          <a:xfrm>
            <a:off x="4572000" y="1863019"/>
            <a:ext cx="4392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randstander" panose="020B0604020202020204" charset="0"/>
              </a:rPr>
              <a:t>Keeping pets </a:t>
            </a:r>
            <a:r>
              <a:rPr lang="en-US" sz="1800" b="1" dirty="0">
                <a:solidFill>
                  <a:srgbClr val="FF0000"/>
                </a:solidFill>
                <a:latin typeface="Grandstander" panose="020B0604020202020204" charset="0"/>
              </a:rPr>
              <a:t>healthy</a:t>
            </a:r>
            <a:r>
              <a:rPr lang="en-US" sz="1800" dirty="0">
                <a:solidFill>
                  <a:schemeClr val="tx1"/>
                </a:solidFill>
                <a:latin typeface="Grandstander" panose="020B0604020202020204" charset="0"/>
              </a:rPr>
              <a:t> is very important. </a:t>
            </a:r>
            <a:endParaRPr lang="ar-SA" sz="18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270017C0-65D2-6D95-AC65-C7A1174E2A5A}"/>
              </a:ext>
            </a:extLst>
          </p:cNvPr>
          <p:cNvSpPr txBox="1"/>
          <p:nvPr/>
        </p:nvSpPr>
        <p:spPr>
          <a:xfrm>
            <a:off x="1520455" y="1360983"/>
            <a:ext cx="1531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randstander" panose="020B0604020202020204" charset="0"/>
              </a:rPr>
              <a:t>Noun</a:t>
            </a:r>
            <a:endParaRPr lang="ar-SA" sz="32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21708750-3B71-314F-2A59-63EAED838299}"/>
              </a:ext>
            </a:extLst>
          </p:cNvPr>
          <p:cNvSpPr txBox="1"/>
          <p:nvPr/>
        </p:nvSpPr>
        <p:spPr>
          <a:xfrm>
            <a:off x="5592439" y="1278243"/>
            <a:ext cx="23511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randstander" panose="020B0604020202020204" charset="0"/>
              </a:rPr>
              <a:t>Adjective</a:t>
            </a:r>
            <a:endParaRPr lang="ar-SA" sz="32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34" name="سهم: لليمين 33">
            <a:extLst>
              <a:ext uri="{FF2B5EF4-FFF2-40B4-BE49-F238E27FC236}">
                <a16:creationId xmlns:a16="http://schemas.microsoft.com/office/drawing/2014/main" xmlns="" id="{0AA6E230-D66C-5741-DD7C-1C20A65206C3}"/>
              </a:ext>
            </a:extLst>
          </p:cNvPr>
          <p:cNvSpPr/>
          <p:nvPr/>
        </p:nvSpPr>
        <p:spPr>
          <a:xfrm>
            <a:off x="3434316" y="1399857"/>
            <a:ext cx="2062717" cy="4631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xmlns="" id="{3456E838-914C-B717-21FF-40E3F4E693ED}"/>
              </a:ext>
            </a:extLst>
          </p:cNvPr>
          <p:cNvSpPr txBox="1"/>
          <p:nvPr/>
        </p:nvSpPr>
        <p:spPr>
          <a:xfrm>
            <a:off x="563525" y="2506492"/>
            <a:ext cx="35193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randstander" panose="020B0604020202020204" charset="0"/>
              </a:rPr>
              <a:t>You won’t get much </a:t>
            </a:r>
            <a:r>
              <a:rPr lang="en-US" sz="1800" b="1" dirty="0">
                <a:solidFill>
                  <a:srgbClr val="FF0000"/>
                </a:solidFill>
                <a:latin typeface="Grandstander" panose="020B0604020202020204" charset="0"/>
              </a:rPr>
              <a:t>use</a:t>
            </a:r>
            <a:r>
              <a:rPr lang="en-US" sz="1800" dirty="0">
                <a:solidFill>
                  <a:schemeClr val="tx1"/>
                </a:solidFill>
                <a:latin typeface="Grandstander" panose="020B0604020202020204" charset="0"/>
              </a:rPr>
              <a:t> out of that bag.</a:t>
            </a:r>
            <a:endParaRPr lang="ar-SA" sz="18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xmlns="" id="{4C0EB67A-97C9-ED86-396D-F6658FBC2473}"/>
              </a:ext>
            </a:extLst>
          </p:cNvPr>
          <p:cNvSpPr txBox="1"/>
          <p:nvPr/>
        </p:nvSpPr>
        <p:spPr>
          <a:xfrm>
            <a:off x="4572000" y="2571750"/>
            <a:ext cx="35193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randstander" panose="020B0604020202020204" charset="0"/>
              </a:rPr>
              <a:t>That bag is </a:t>
            </a:r>
            <a:r>
              <a:rPr lang="en-US" sz="1800" dirty="0">
                <a:solidFill>
                  <a:srgbClr val="FF0000"/>
                </a:solidFill>
                <a:latin typeface="Grandstander" panose="020B0604020202020204" charset="0"/>
              </a:rPr>
              <a:t>useless</a:t>
            </a:r>
            <a:r>
              <a:rPr lang="en-US" sz="1800" dirty="0">
                <a:solidFill>
                  <a:schemeClr val="tx1"/>
                </a:solidFill>
                <a:latin typeface="Grandstander" panose="020B0604020202020204" charset="0"/>
              </a:rPr>
              <a:t>.</a:t>
            </a:r>
            <a:endParaRPr lang="ar-SA" sz="18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xmlns="" id="{7E39DDDC-E8CF-CDFA-2AFE-C0020E2979DB}"/>
              </a:ext>
            </a:extLst>
          </p:cNvPr>
          <p:cNvSpPr txBox="1"/>
          <p:nvPr/>
        </p:nvSpPr>
        <p:spPr>
          <a:xfrm>
            <a:off x="563524" y="3435068"/>
            <a:ext cx="351937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randstander" panose="020B0604020202020204" charset="0"/>
              </a:rPr>
              <a:t>The tall buildings in Dubai made a big </a:t>
            </a:r>
            <a:r>
              <a:rPr lang="en-US" sz="1800" dirty="0">
                <a:solidFill>
                  <a:srgbClr val="FF0000"/>
                </a:solidFill>
                <a:latin typeface="Grandstander" panose="020B0604020202020204" charset="0"/>
              </a:rPr>
              <a:t>impression</a:t>
            </a:r>
            <a:r>
              <a:rPr lang="en-US" sz="1800" dirty="0">
                <a:solidFill>
                  <a:schemeClr val="tx1"/>
                </a:solidFill>
                <a:latin typeface="Grandstander" panose="020B0604020202020204" charset="0"/>
              </a:rPr>
              <a:t> on the tourists. </a:t>
            </a:r>
            <a:endParaRPr lang="ar-SA" sz="18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xmlns="" id="{5E98D218-85BC-8811-117D-EB8E2D9340E3}"/>
              </a:ext>
            </a:extLst>
          </p:cNvPr>
          <p:cNvSpPr txBox="1"/>
          <p:nvPr/>
        </p:nvSpPr>
        <p:spPr>
          <a:xfrm>
            <a:off x="4529473" y="3435067"/>
            <a:ext cx="35193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randstander" panose="020B0604020202020204" charset="0"/>
              </a:rPr>
              <a:t>I felt </a:t>
            </a:r>
            <a:r>
              <a:rPr lang="en-US" sz="1800" dirty="0">
                <a:solidFill>
                  <a:srgbClr val="FF0000"/>
                </a:solidFill>
                <a:latin typeface="Grandstander" panose="020B0604020202020204" charset="0"/>
              </a:rPr>
              <a:t>impressed</a:t>
            </a:r>
            <a:r>
              <a:rPr lang="en-US" sz="1800" dirty="0">
                <a:solidFill>
                  <a:schemeClr val="tx1"/>
                </a:solidFill>
                <a:latin typeface="Grandstander" panose="020B0604020202020204" charset="0"/>
              </a:rPr>
              <a:t> when I saw the very tall hotel. </a:t>
            </a:r>
            <a:endParaRPr lang="ar-SA" sz="1800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49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9" grpId="0"/>
      <p:bldP spid="21" grpId="0"/>
      <p:bldP spid="34" grpId="0" animBg="1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60752A1F-398D-FEE2-51AF-8E1D79043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33" y="1063269"/>
            <a:ext cx="7839531" cy="3016962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3E65E4D0-0F84-4251-2279-8119FAFC9AC5}"/>
              </a:ext>
            </a:extLst>
          </p:cNvPr>
          <p:cNvSpPr txBox="1"/>
          <p:nvPr/>
        </p:nvSpPr>
        <p:spPr>
          <a:xfrm>
            <a:off x="3055191" y="1866297"/>
            <a:ext cx="14211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randstander" panose="020B0604020202020204" charset="0"/>
              </a:rPr>
              <a:t>affectionate</a:t>
            </a:r>
            <a:endParaRPr lang="ar-SA" dirty="0">
              <a:solidFill>
                <a:srgbClr val="FF0000"/>
              </a:solidFill>
              <a:latin typeface="Grandstander" panose="020B060402020202020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B1590F59-082E-E280-C824-F91083A33A35}"/>
              </a:ext>
            </a:extLst>
          </p:cNvPr>
          <p:cNvSpPr txBox="1"/>
          <p:nvPr/>
        </p:nvSpPr>
        <p:spPr>
          <a:xfrm>
            <a:off x="5195879" y="1887561"/>
            <a:ext cx="14211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randstander" panose="020B0604020202020204" charset="0"/>
              </a:rPr>
              <a:t>cooperative</a:t>
            </a:r>
            <a:endParaRPr lang="ar-SA" dirty="0">
              <a:solidFill>
                <a:srgbClr val="FF0000"/>
              </a:solidFill>
              <a:latin typeface="Grandstander" panose="020B060402020202020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B6C25881-9935-DEC5-302B-034EE74A4190}"/>
              </a:ext>
            </a:extLst>
          </p:cNvPr>
          <p:cNvSpPr txBox="1"/>
          <p:nvPr/>
        </p:nvSpPr>
        <p:spPr>
          <a:xfrm>
            <a:off x="6616995" y="2296564"/>
            <a:ext cx="14211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randstander" panose="020B0604020202020204" charset="0"/>
              </a:rPr>
              <a:t>joyfully</a:t>
            </a:r>
            <a:endParaRPr lang="ar-SA" dirty="0">
              <a:solidFill>
                <a:srgbClr val="FF0000"/>
              </a:solidFill>
              <a:latin typeface="Grandstander" panose="020B060402020202020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A642E010-11EC-D765-A084-75BC723AEFFC}"/>
              </a:ext>
            </a:extLst>
          </p:cNvPr>
          <p:cNvSpPr txBox="1"/>
          <p:nvPr/>
        </p:nvSpPr>
        <p:spPr>
          <a:xfrm>
            <a:off x="3194028" y="2543592"/>
            <a:ext cx="14211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randstander" panose="020B0604020202020204" charset="0"/>
              </a:rPr>
              <a:t>loving</a:t>
            </a:r>
            <a:endParaRPr lang="ar-SA" dirty="0">
              <a:solidFill>
                <a:srgbClr val="FF0000"/>
              </a:solidFill>
              <a:latin typeface="Grandstander" panose="020B060402020202020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B6356024-B188-9DB7-D3FF-43AA2B06F828}"/>
              </a:ext>
            </a:extLst>
          </p:cNvPr>
          <p:cNvSpPr txBox="1"/>
          <p:nvPr/>
        </p:nvSpPr>
        <p:spPr>
          <a:xfrm>
            <a:off x="3519991" y="2823213"/>
            <a:ext cx="14211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randstander" panose="020B0604020202020204" charset="0"/>
              </a:rPr>
              <a:t>famous</a:t>
            </a:r>
            <a:endParaRPr lang="ar-SA" dirty="0">
              <a:solidFill>
                <a:srgbClr val="FF0000"/>
              </a:solidFill>
              <a:latin typeface="Grandstander" panose="020B060402020202020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46FF3AC3-92E2-3EAF-733F-36F2386BD40F}"/>
              </a:ext>
            </a:extLst>
          </p:cNvPr>
          <p:cNvSpPr txBox="1"/>
          <p:nvPr/>
        </p:nvSpPr>
        <p:spPr>
          <a:xfrm>
            <a:off x="5408529" y="3019630"/>
            <a:ext cx="14211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randstander" panose="020B0604020202020204" charset="0"/>
              </a:rPr>
              <a:t>healthy</a:t>
            </a:r>
            <a:endParaRPr lang="ar-SA" dirty="0">
              <a:solidFill>
                <a:srgbClr val="FF0000"/>
              </a:solidFill>
              <a:latin typeface="Grandstander" panose="020B060402020202020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D48696BF-34F0-E6FB-0C48-637FFCA49076}"/>
              </a:ext>
            </a:extLst>
          </p:cNvPr>
          <p:cNvSpPr txBox="1"/>
          <p:nvPr/>
        </p:nvSpPr>
        <p:spPr>
          <a:xfrm>
            <a:off x="1488815" y="3284878"/>
            <a:ext cx="14211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randstander" panose="020B0604020202020204" charset="0"/>
              </a:rPr>
              <a:t>beautiful</a:t>
            </a:r>
            <a:endParaRPr lang="ar-SA" dirty="0">
              <a:solidFill>
                <a:srgbClr val="FF0000"/>
              </a:solidFill>
              <a:latin typeface="Grandstander" panose="020B060402020202020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B21984AA-88FA-9B82-DEC8-998FA5D8C694}"/>
              </a:ext>
            </a:extLst>
          </p:cNvPr>
          <p:cNvSpPr txBox="1"/>
          <p:nvPr/>
        </p:nvSpPr>
        <p:spPr>
          <a:xfrm>
            <a:off x="2027556" y="3496679"/>
            <a:ext cx="14211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randstander" panose="020B0604020202020204" charset="0"/>
              </a:rPr>
              <a:t>energetic</a:t>
            </a:r>
            <a:endParaRPr lang="ar-SA" dirty="0">
              <a:solidFill>
                <a:srgbClr val="FF0000"/>
              </a:solidFill>
              <a:latin typeface="Grandstander" panose="020B060402020202020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xmlns="" id="{5D7F2A31-13B5-71C6-D716-0AF10B615648}"/>
              </a:ext>
            </a:extLst>
          </p:cNvPr>
          <p:cNvSpPr txBox="1"/>
          <p:nvPr/>
        </p:nvSpPr>
        <p:spPr>
          <a:xfrm>
            <a:off x="4230549" y="3742378"/>
            <a:ext cx="142111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randstander" panose="020B0604020202020204" charset="0"/>
              </a:rPr>
              <a:t>loyalty</a:t>
            </a:r>
            <a:endParaRPr lang="ar-SA" dirty="0">
              <a:solidFill>
                <a:srgbClr val="FF0000"/>
              </a:solidFill>
              <a:latin typeface="Grandstander" panose="020B060402020202020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293C7F4B-34CA-DE70-5A81-11CBC219BBB7}"/>
              </a:ext>
            </a:extLst>
          </p:cNvPr>
          <p:cNvSpPr/>
          <p:nvPr/>
        </p:nvSpPr>
        <p:spPr>
          <a:xfrm>
            <a:off x="914400" y="2368523"/>
            <a:ext cx="2976303" cy="11304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3807F63F-9A8B-1349-0747-B24FA8B81C2D}"/>
              </a:ext>
            </a:extLst>
          </p:cNvPr>
          <p:cNvSpPr/>
          <p:nvPr/>
        </p:nvSpPr>
        <p:spPr>
          <a:xfrm>
            <a:off x="5072544" y="2256328"/>
            <a:ext cx="2976303" cy="22837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05BDFF8A-D1D2-7147-9F68-E928EE4100A8}"/>
              </a:ext>
            </a:extLst>
          </p:cNvPr>
          <p:cNvSpPr/>
          <p:nvPr/>
        </p:nvSpPr>
        <p:spPr>
          <a:xfrm>
            <a:off x="1001965" y="1387562"/>
            <a:ext cx="6635159" cy="7540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Google Shape;1369;p33">
            <a:extLst>
              <a:ext uri="{FF2B5EF4-FFF2-40B4-BE49-F238E27FC236}">
                <a16:creationId xmlns:a16="http://schemas.microsoft.com/office/drawing/2014/main" xmlns="" id="{6D6B2932-20A4-6334-CCB9-F7D49C8714D8}"/>
              </a:ext>
            </a:extLst>
          </p:cNvPr>
          <p:cNvSpPr txBox="1">
            <a:spLocks/>
          </p:cNvSpPr>
          <p:nvPr/>
        </p:nvSpPr>
        <p:spPr>
          <a:xfrm>
            <a:off x="2123509" y="720132"/>
            <a:ext cx="4392072" cy="44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randstander" panose="020B0604020202020204" charset="0"/>
              </a:rPr>
              <a:t>All / Both / Neither / None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EAF24CE3-144F-E17F-1AE0-76EC7FBB40A9}"/>
              </a:ext>
            </a:extLst>
          </p:cNvPr>
          <p:cNvSpPr txBox="1"/>
          <p:nvPr/>
        </p:nvSpPr>
        <p:spPr>
          <a:xfrm>
            <a:off x="1071519" y="1429530"/>
            <a:ext cx="64960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Grandstander" panose="020B0604020202020204" charset="0"/>
              </a:rPr>
              <a:t>Use </a:t>
            </a:r>
            <a:r>
              <a:rPr lang="en-US" sz="2000" dirty="0">
                <a:solidFill>
                  <a:srgbClr val="FF0000"/>
                </a:solidFill>
                <a:latin typeface="Grandstander" panose="020B0604020202020204" charset="0"/>
              </a:rPr>
              <a:t>all</a:t>
            </a:r>
            <a:r>
              <a:rPr lang="en-US" sz="2000" dirty="0">
                <a:solidFill>
                  <a:schemeClr val="accent5"/>
                </a:solidFill>
                <a:latin typeface="Grandstander" panose="020B0604020202020204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Grandstander" panose="020B0604020202020204" charset="0"/>
              </a:rPr>
              <a:t>both</a:t>
            </a:r>
            <a:r>
              <a:rPr lang="en-US" sz="2000" dirty="0">
                <a:solidFill>
                  <a:schemeClr val="accent5"/>
                </a:solidFill>
                <a:latin typeface="Grandstander" panose="020B0604020202020204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Grandstander" panose="020B0604020202020204" charset="0"/>
              </a:rPr>
              <a:t>neither</a:t>
            </a:r>
            <a:r>
              <a:rPr lang="en-US" sz="2000" dirty="0">
                <a:solidFill>
                  <a:schemeClr val="accent5"/>
                </a:solidFill>
                <a:latin typeface="Grandstander" panose="020B0604020202020204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Grandstander" panose="020B0604020202020204" charset="0"/>
              </a:rPr>
              <a:t>none</a:t>
            </a:r>
            <a:r>
              <a:rPr lang="en-US" sz="2000" dirty="0">
                <a:solidFill>
                  <a:schemeClr val="accent5"/>
                </a:solidFill>
                <a:latin typeface="Grandstander" panose="020B0604020202020204" charset="0"/>
              </a:rPr>
              <a:t> to compare two or more things, places, animals or people.</a:t>
            </a:r>
            <a:endParaRPr lang="ar-SA" sz="2000" dirty="0">
              <a:solidFill>
                <a:schemeClr val="accent5"/>
              </a:solidFill>
              <a:latin typeface="Grandstander" panose="020B060402020202020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431A8C18-51FE-7EFF-BDB9-9189B066319B}"/>
              </a:ext>
            </a:extLst>
          </p:cNvPr>
          <p:cNvSpPr txBox="1"/>
          <p:nvPr/>
        </p:nvSpPr>
        <p:spPr>
          <a:xfrm>
            <a:off x="1289012" y="2279362"/>
            <a:ext cx="9969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Grandstander" panose="020B0604020202020204" charset="0"/>
              </a:rPr>
              <a:t>All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042CA8DA-0AA7-5700-27D7-D31062A42C7A}"/>
              </a:ext>
            </a:extLst>
          </p:cNvPr>
          <p:cNvSpPr txBox="1"/>
          <p:nvPr/>
        </p:nvSpPr>
        <p:spPr>
          <a:xfrm>
            <a:off x="2218788" y="2256878"/>
            <a:ext cx="12351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Grandstander" panose="020B0604020202020204" charset="0"/>
              </a:rPr>
              <a:t>None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xmlns="" id="{C1A955A0-0726-299D-C7F0-5360DCB764E1}"/>
              </a:ext>
            </a:extLst>
          </p:cNvPr>
          <p:cNvSpPr txBox="1"/>
          <p:nvPr/>
        </p:nvSpPr>
        <p:spPr>
          <a:xfrm>
            <a:off x="5072544" y="2256877"/>
            <a:ext cx="12351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Grandstander" panose="020B0604020202020204" charset="0"/>
              </a:rPr>
              <a:t>Both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BEE63619-9DC2-47A7-F2C4-142AB6D15F8E}"/>
              </a:ext>
            </a:extLst>
          </p:cNvPr>
          <p:cNvSpPr txBox="1"/>
          <p:nvPr/>
        </p:nvSpPr>
        <p:spPr>
          <a:xfrm>
            <a:off x="6391812" y="2256328"/>
            <a:ext cx="1742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Grandstander" panose="020B0604020202020204" charset="0"/>
              </a:rPr>
              <a:t>Neither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xmlns="" id="{45F34AD0-139C-0066-770E-1AF08CF8D827}"/>
              </a:ext>
            </a:extLst>
          </p:cNvPr>
          <p:cNvSpPr txBox="1"/>
          <p:nvPr/>
        </p:nvSpPr>
        <p:spPr>
          <a:xfrm>
            <a:off x="5072544" y="2841103"/>
            <a:ext cx="28860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Grandstander" panose="020B0604020202020204" charset="0"/>
              </a:rPr>
              <a:t>both and neither refer to two people or two things.</a:t>
            </a:r>
            <a:endParaRPr lang="ar-SA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xmlns="" id="{53B61FEA-A3EB-0D20-DA90-4B8C04DEC212}"/>
              </a:ext>
            </a:extLst>
          </p:cNvPr>
          <p:cNvSpPr txBox="1"/>
          <p:nvPr/>
        </p:nvSpPr>
        <p:spPr>
          <a:xfrm>
            <a:off x="914400" y="2886621"/>
            <a:ext cx="28860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randstander" panose="020B0604020202020204" charset="0"/>
              </a:rPr>
              <a:t>. All or none refer to three or more people or things.</a:t>
            </a:r>
            <a:endParaRPr lang="ar-SA" dirty="0">
              <a:solidFill>
                <a:schemeClr val="tx1"/>
              </a:solidFill>
              <a:latin typeface="Grandstander" panose="020B060402020202020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xmlns="" id="{0AFD9B7F-1DE7-3B63-7E63-C5A13C802A36}"/>
              </a:ext>
            </a:extLst>
          </p:cNvPr>
          <p:cNvSpPr txBox="1"/>
          <p:nvPr/>
        </p:nvSpPr>
        <p:spPr>
          <a:xfrm>
            <a:off x="5072544" y="3325148"/>
            <a:ext cx="2886075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Grandstander" panose="020B0604020202020204" charset="0"/>
              </a:rPr>
              <a:t>Neither means not one and goes with singular verbs and nouns.</a:t>
            </a:r>
            <a:endParaRPr lang="ar-SA" dirty="0">
              <a:solidFill>
                <a:schemeClr val="tx2"/>
              </a:solidFill>
              <a:latin typeface="Grandstander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1" grpId="0" build="allAtOnce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British English School Center by Slidesgo">
  <a:themeElements>
    <a:clrScheme name="Simple Light">
      <a:dk1>
        <a:srgbClr val="17387C"/>
      </a:dk1>
      <a:lt1>
        <a:srgbClr val="DD4649"/>
      </a:lt1>
      <a:dk2>
        <a:srgbClr val="C4EBEC"/>
      </a:dk2>
      <a:lt2>
        <a:srgbClr val="FFFFFF"/>
      </a:lt2>
      <a:accent1>
        <a:srgbClr val="457BDA"/>
      </a:accent1>
      <a:accent2>
        <a:srgbClr val="FA717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738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585</Words>
  <Application>Microsoft Office PowerPoint</Application>
  <PresentationFormat>On-screen Show (16:9)</PresentationFormat>
  <Paragraphs>111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Quicksand Medium</vt:lpstr>
      <vt:lpstr>Quicksand</vt:lpstr>
      <vt:lpstr>Grandstander</vt:lpstr>
      <vt:lpstr>British English School Center by Slidesgo</vt:lpstr>
      <vt:lpstr>11 Form, Meaning and Function</vt:lpstr>
      <vt:lpstr>01</vt:lpstr>
      <vt:lpstr>PowerPoint Presentation</vt:lpstr>
      <vt:lpstr>Adjectives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04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Form, Meaning and Function</dc:title>
  <dc:creator>pc</dc:creator>
  <cp:lastModifiedBy>pc</cp:lastModifiedBy>
  <cp:revision>7</cp:revision>
  <dcterms:modified xsi:type="dcterms:W3CDTF">2023-05-08T18:28:09Z</dcterms:modified>
</cp:coreProperties>
</file>