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58" r:id="rId2"/>
    <p:sldMasterId id="2147483671" r:id="rId3"/>
    <p:sldMasterId id="2147483685" r:id="rId4"/>
  </p:sldMasterIdLst>
  <p:notesMasterIdLst>
    <p:notesMasterId r:id="rId31"/>
  </p:notesMasterIdLst>
  <p:handoutMasterIdLst>
    <p:handoutMasterId r:id="rId32"/>
  </p:handoutMasterIdLst>
  <p:sldIdLst>
    <p:sldId id="322" r:id="rId5"/>
    <p:sldId id="259" r:id="rId6"/>
    <p:sldId id="340" r:id="rId7"/>
    <p:sldId id="341" r:id="rId8"/>
    <p:sldId id="342" r:id="rId9"/>
    <p:sldId id="338" r:id="rId10"/>
    <p:sldId id="321" r:id="rId11"/>
    <p:sldId id="339" r:id="rId12"/>
    <p:sldId id="343" r:id="rId13"/>
    <p:sldId id="333" r:id="rId14"/>
    <p:sldId id="337" r:id="rId15"/>
    <p:sldId id="336" r:id="rId16"/>
    <p:sldId id="335" r:id="rId17"/>
    <p:sldId id="334" r:id="rId18"/>
    <p:sldId id="332" r:id="rId19"/>
    <p:sldId id="327" r:id="rId20"/>
    <p:sldId id="331" r:id="rId21"/>
    <p:sldId id="325" r:id="rId22"/>
    <p:sldId id="324" r:id="rId23"/>
    <p:sldId id="330" r:id="rId24"/>
    <p:sldId id="323" r:id="rId25"/>
    <p:sldId id="328" r:id="rId26"/>
    <p:sldId id="257" r:id="rId27"/>
    <p:sldId id="326" r:id="rId28"/>
    <p:sldId id="294" r:id="rId29"/>
    <p:sldId id="297" r:id="rId30"/>
  </p:sldIdLst>
  <p:sldSz cx="12190413" cy="6859588"/>
  <p:notesSz cx="6858000" cy="9144000"/>
  <p:embeddedFontLst>
    <p:embeddedFont>
      <p:font typeface="Constantia" pitchFamily="18" charset="0"/>
      <p:regular r:id="rId33"/>
      <p:bold r:id="rId34"/>
      <p:italic r:id="rId35"/>
      <p:boldItalic r:id="rId36"/>
    </p:embeddedFont>
    <p:embeddedFont>
      <p:font typeface="맑은 고딕" pitchFamily="34" charset="-127"/>
      <p:regular r:id="rId37"/>
      <p:bold r:id="rId38"/>
    </p:embeddedFont>
    <p:embeddedFont>
      <p:font typeface="Cavolini" charset="0"/>
      <p:regular r:id="rId39"/>
      <p:bold r:id="rId40"/>
      <p:italic r:id="rId41"/>
      <p:boldItalic r:id="rId42"/>
    </p:embeddedFont>
    <p:embeddedFont>
      <p:font typeface="Cambria Math" pitchFamily="18" charset="0"/>
      <p:regular r:id="rId43"/>
    </p:embeddedFont>
    <p:embeddedFont>
      <p:font typeface="Calibri" pitchFamily="34" charset="0"/>
      <p:regular r:id="rId44"/>
      <p:bold r:id="rId45"/>
      <p:italic r:id="rId46"/>
      <p:boldItalic r:id="rId47"/>
    </p:embeddedFont>
    <p:embeddedFont>
      <p:font typeface="Nunito" charset="0"/>
      <p:regular r:id="rId48"/>
      <p:bold r:id="rId49"/>
      <p:italic r:id="rId50"/>
      <p:boldItalic r:id="rId51"/>
    </p:embeddedFont>
    <p:embeddedFont>
      <p:font typeface="Amasis MT Pro" charset="0"/>
      <p:regular r:id="rId52"/>
      <p:bold r:id="rId53"/>
      <p:italic r:id="rId54"/>
      <p:boldItalic r:id="rId55"/>
    </p:embeddedFont>
    <p:embeddedFont>
      <p:font typeface="Calibri Light" pitchFamily="34" charset="0"/>
      <p:regular r:id="rId56"/>
      <p:italic r:id="rId57"/>
    </p:embeddedFont>
    <p:embeddedFont>
      <p:font typeface="Noto Sans" charset="0"/>
      <p:regular r:id="rId58"/>
      <p:bold r:id="rId59"/>
      <p:italic r:id="rId60"/>
      <p:boldItalic r:id="rId61"/>
    </p:embeddedFont>
    <p:embeddedFont>
      <p:font typeface="David" charset="-79"/>
      <p:regular r:id="rId62"/>
      <p:bold r:id="rId63"/>
    </p:embeddedFont>
    <p:embeddedFont>
      <p:font typeface="Selawik Semibold" charset="0"/>
      <p:bold r:id="rId64"/>
    </p:embeddedFont>
    <p:embeddedFont>
      <p:font typeface="굴림체" charset="-127"/>
      <p:regular r:id="rId65"/>
    </p:embeddedFont>
    <p:embeddedFont>
      <p:font typeface="Handlee" charset="0"/>
      <p:regular r:id="rId66"/>
    </p:embeddedFont>
  </p:embeddedFontLst>
  <p:defaultTextStyle>
    <a:defPPr>
      <a:defRPr lang="ko-KR"/>
    </a:defPPr>
    <a:lvl1pPr marL="0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497845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995690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493535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1991380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489225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2987070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484916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3982761" algn="l" defTabSz="995690" rtl="0" eaLnBrk="1" latinLnBrk="1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2161">
          <p15:clr>
            <a:srgbClr val="A4A3A4"/>
          </p15:clr>
        </p15:guide>
        <p15:guide id="4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C1BE"/>
    <a:srgbClr val="FFE285"/>
    <a:srgbClr val="FFD03B"/>
    <a:srgbClr val="F8AD01"/>
    <a:srgbClr val="FCCFAA"/>
    <a:srgbClr val="F9AD6F"/>
    <a:srgbClr val="1C6961"/>
    <a:srgbClr val="2B4A71"/>
    <a:srgbClr val="4A5A74"/>
    <a:srgbClr val="2A44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31" autoAdjust="0"/>
    <p:restoredTop sz="94792" autoAdjust="0"/>
  </p:normalViewPr>
  <p:slideViewPr>
    <p:cSldViewPr>
      <p:cViewPr>
        <p:scale>
          <a:sx n="76" d="100"/>
          <a:sy n="76" d="100"/>
        </p:scale>
        <p:origin x="-488" y="32"/>
      </p:cViewPr>
      <p:guideLst>
        <p:guide orient="horz" pos="2160"/>
        <p:guide orient="horz" pos="2161"/>
        <p:guide pos="288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870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font" Target="fonts/font18.fntdata"/><Relationship Id="rId55" Type="http://schemas.openxmlformats.org/officeDocument/2006/relationships/font" Target="fonts/font23.fntdata"/><Relationship Id="rId63" Type="http://schemas.openxmlformats.org/officeDocument/2006/relationships/font" Target="fonts/font31.fntdata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3" Type="http://schemas.openxmlformats.org/officeDocument/2006/relationships/font" Target="fonts/font21.fntdata"/><Relationship Id="rId58" Type="http://schemas.openxmlformats.org/officeDocument/2006/relationships/font" Target="fonts/font26.fntdata"/><Relationship Id="rId66" Type="http://schemas.openxmlformats.org/officeDocument/2006/relationships/font" Target="fonts/font34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49" Type="http://schemas.openxmlformats.org/officeDocument/2006/relationships/font" Target="fonts/font17.fntdata"/><Relationship Id="rId57" Type="http://schemas.openxmlformats.org/officeDocument/2006/relationships/font" Target="fonts/font25.fntdata"/><Relationship Id="rId61" Type="http://schemas.openxmlformats.org/officeDocument/2006/relationships/font" Target="fonts/font2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2.fntdata"/><Relationship Id="rId52" Type="http://schemas.openxmlformats.org/officeDocument/2006/relationships/font" Target="fonts/font20.fntdata"/><Relationship Id="rId60" Type="http://schemas.openxmlformats.org/officeDocument/2006/relationships/font" Target="fonts/font28.fntdata"/><Relationship Id="rId65" Type="http://schemas.openxmlformats.org/officeDocument/2006/relationships/font" Target="fonts/font33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font" Target="fonts/font16.fntdata"/><Relationship Id="rId56" Type="http://schemas.openxmlformats.org/officeDocument/2006/relationships/font" Target="fonts/font24.fntdata"/><Relationship Id="rId64" Type="http://schemas.openxmlformats.org/officeDocument/2006/relationships/font" Target="fonts/font32.fntdata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font" Target="fonts/font19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59" Type="http://schemas.openxmlformats.org/officeDocument/2006/relationships/font" Target="fonts/font27.fntdata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font" Target="fonts/font9.fntdata"/><Relationship Id="rId54" Type="http://schemas.openxmlformats.org/officeDocument/2006/relationships/font" Target="fonts/font22.fntdata"/><Relationship Id="rId62" Type="http://schemas.openxmlformats.org/officeDocument/2006/relationships/font" Target="fonts/font30.fntdata"/><Relationship Id="rId7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CCFBE2-2B8D-499C-81C9-2CD5B3EB8E93}" type="datetimeFigureOut">
              <a:rPr lang="ko-KR" altLang="en-US" smtClean="0"/>
              <a:pPr/>
              <a:t>2023-05-07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54DD7E-3179-445A-81DB-781C4554AFF2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95366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545AC5-813F-4ED1-B011-8EA17CB93331}" type="datetimeFigureOut">
              <a:rPr lang="ko-KR" altLang="en-US" smtClean="0"/>
              <a:pPr/>
              <a:t>2023-05-07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504B90-27FD-422C-8CC6-2AADAD122D0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870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69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1pPr>
    <a:lvl2pPr marL="497845" algn="l" defTabSz="99569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2pPr>
    <a:lvl3pPr marL="995690" algn="l" defTabSz="99569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3pPr>
    <a:lvl4pPr marL="1493535" algn="l" defTabSz="99569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4pPr>
    <a:lvl5pPr marL="1991380" algn="l" defTabSz="99569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5pPr>
    <a:lvl6pPr marL="2489225" algn="l" defTabSz="99569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987070" algn="l" defTabSz="99569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484916" algn="l" defTabSz="99569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982761" algn="l" defTabSz="995690" rtl="0" eaLnBrk="1" latinLnBrk="1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504B90-27FD-422C-8CC6-2AADAD122D08}" type="slidenum">
              <a:rPr lang="ko-KR" altLang="en-US" smtClean="0"/>
              <a:pPr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339106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956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504B90-27FD-422C-8CC6-2AADAD122D08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5503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9569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504B90-27FD-422C-8CC6-2AADAD122D08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34" charset="-127"/>
                <a:cs typeface="+mn-cs"/>
              </a:rPr>
              <a:pPr marL="0" marR="0" lvl="0" indent="0" algn="r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ko-KR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34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106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40"/>
            <a:ext cx="12190410" cy="6857105"/>
          </a:xfrm>
          <a:prstGeom prst="rect">
            <a:avLst/>
          </a:prstGeom>
        </p:spPr>
      </p:pic>
      <p:sp>
        <p:nvSpPr>
          <p:cNvPr id="3" name="자유형 2"/>
          <p:cNvSpPr/>
          <p:nvPr userDrawn="1"/>
        </p:nvSpPr>
        <p:spPr>
          <a:xfrm>
            <a:off x="4983892" y="-16476"/>
            <a:ext cx="7208108" cy="6886833"/>
          </a:xfrm>
          <a:custGeom>
            <a:avLst/>
            <a:gdLst>
              <a:gd name="connsiteX0" fmla="*/ 7208108 w 7208108"/>
              <a:gd name="connsiteY0" fmla="*/ 0 h 6886833"/>
              <a:gd name="connsiteX1" fmla="*/ 7199870 w 7208108"/>
              <a:gd name="connsiteY1" fmla="*/ 6886833 h 6886833"/>
              <a:gd name="connsiteX2" fmla="*/ 6153665 w 7208108"/>
              <a:gd name="connsiteY2" fmla="*/ 6878595 h 6886833"/>
              <a:gd name="connsiteX3" fmla="*/ 0 w 7208108"/>
              <a:gd name="connsiteY3" fmla="*/ 3608173 h 6886833"/>
              <a:gd name="connsiteX4" fmla="*/ 5107459 w 7208108"/>
              <a:gd name="connsiteY4" fmla="*/ 8238 h 6886833"/>
              <a:gd name="connsiteX5" fmla="*/ 7208108 w 7208108"/>
              <a:gd name="connsiteY5" fmla="*/ 0 h 6886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208108" h="6886833">
                <a:moveTo>
                  <a:pt x="7208108" y="0"/>
                </a:moveTo>
                <a:lnTo>
                  <a:pt x="7199870" y="6886833"/>
                </a:lnTo>
                <a:lnTo>
                  <a:pt x="6153665" y="6878595"/>
                </a:lnTo>
                <a:lnTo>
                  <a:pt x="0" y="3608173"/>
                </a:lnTo>
                <a:lnTo>
                  <a:pt x="5107459" y="8238"/>
                </a:lnTo>
                <a:lnTo>
                  <a:pt x="720810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j-lt"/>
            </a:endParaRP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fld id="{ED3D6733-6F27-4404-AB51-585418F146E5}" type="datetimeFigureOut">
              <a:rPr lang="ko-KR" altLang="en-US" smtClean="0"/>
              <a:pPr/>
              <a:t>2023-05-07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" name="부제목 2"/>
          <p:cNvSpPr>
            <a:spLocks noGrp="1"/>
          </p:cNvSpPr>
          <p:nvPr>
            <p:ph type="subTitle" idx="1"/>
          </p:nvPr>
        </p:nvSpPr>
        <p:spPr>
          <a:xfrm>
            <a:off x="6118247" y="4077866"/>
            <a:ext cx="5521575" cy="84423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r" defTabSz="99569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1200" kern="1200" baseline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  <a:lvl2pPr marL="497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3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91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9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7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4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82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ko-KR" altLang="en-US" dirty="0"/>
          </a:p>
        </p:txBody>
      </p:sp>
      <p:sp>
        <p:nvSpPr>
          <p:cNvPr id="15" name="제목 1"/>
          <p:cNvSpPr>
            <a:spLocks noGrp="1"/>
          </p:cNvSpPr>
          <p:nvPr>
            <p:ph type="ctrTitle" hasCustomPrompt="1"/>
          </p:nvPr>
        </p:nvSpPr>
        <p:spPr>
          <a:xfrm>
            <a:off x="6118247" y="2297532"/>
            <a:ext cx="5521575" cy="204520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r" defTabSz="99569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5800" kern="1200" baseline="0" dirty="0">
                <a:solidFill>
                  <a:srgbClr val="1C696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제목을</a:t>
            </a:r>
            <a:r>
              <a:rPr lang="en-US" altLang="ko-KR" dirty="0"/>
              <a:t> </a:t>
            </a:r>
            <a:r>
              <a:rPr lang="ko-KR" altLang="en-US" dirty="0"/>
              <a:t>입력하시오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003" y="561844"/>
            <a:ext cx="8858615" cy="967356"/>
          </a:xfrm>
        </p:spPr>
        <p:txBody>
          <a:bodyPr>
            <a:normAutofit/>
          </a:bodyPr>
          <a:lstStyle>
            <a:lvl1pPr algn="l">
              <a:defRPr sz="480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9015" y="1593193"/>
            <a:ext cx="8818387" cy="4679251"/>
          </a:xfrm>
        </p:spPr>
        <p:txBody>
          <a:bodyPr/>
          <a:lstStyle>
            <a:lvl1pPr>
              <a:defRPr sz="3733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524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7922"/>
            <a:ext cx="10361851" cy="1362390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7386"/>
            <a:ext cx="10361851" cy="1500534"/>
          </a:xfrm>
        </p:spPr>
        <p:txBody>
          <a:bodyPr anchor="b"/>
          <a:lstStyle>
            <a:lvl1pPr marL="0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1pPr>
            <a:lvl2pPr marL="60953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617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4pPr>
            <a:lvl5pPr marL="2438156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5pPr>
            <a:lvl6pPr marL="3047695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6pPr>
            <a:lvl7pPr marL="3657234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7pPr>
            <a:lvl8pPr marL="4266773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8pPr>
            <a:lvl9pPr marL="4876312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2796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572"/>
            <a:ext cx="5384099" cy="4527011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6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572"/>
            <a:ext cx="5384099" cy="4527011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6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6008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9659" y="421285"/>
            <a:ext cx="10789749" cy="1018269"/>
          </a:xfrm>
        </p:spPr>
        <p:txBody>
          <a:bodyPr>
            <a:normAutofit/>
          </a:bodyPr>
          <a:lstStyle>
            <a:lvl1pPr algn="r">
              <a:defRPr sz="48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5746" y="2296370"/>
            <a:ext cx="5386216" cy="639911"/>
          </a:xfrm>
        </p:spPr>
        <p:txBody>
          <a:bodyPr anchor="b"/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  <a:lvl2pPr marL="609539" indent="0">
              <a:buNone/>
              <a:defRPr sz="2666" b="1"/>
            </a:lvl2pPr>
            <a:lvl3pPr marL="1219078" indent="0">
              <a:buNone/>
              <a:defRPr sz="2400" b="1"/>
            </a:lvl3pPr>
            <a:lvl4pPr marL="1828617" indent="0">
              <a:buNone/>
              <a:defRPr sz="2133" b="1"/>
            </a:lvl4pPr>
            <a:lvl5pPr marL="2438156" indent="0">
              <a:buNone/>
              <a:defRPr sz="2133" b="1"/>
            </a:lvl5pPr>
            <a:lvl6pPr marL="3047695" indent="0">
              <a:buNone/>
              <a:defRPr sz="2133" b="1"/>
            </a:lvl6pPr>
            <a:lvl7pPr marL="3657234" indent="0">
              <a:buNone/>
              <a:defRPr sz="2133" b="1"/>
            </a:lvl7pPr>
            <a:lvl8pPr marL="4266773" indent="0">
              <a:buNone/>
              <a:defRPr sz="2133" b="1"/>
            </a:lvl8pPr>
            <a:lvl9pPr marL="4876312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5746" y="2926379"/>
            <a:ext cx="5386216" cy="3035761"/>
          </a:xfrm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  <a:lvl2pPr algn="ctr">
              <a:defRPr sz="2666">
                <a:solidFill>
                  <a:schemeClr val="bg1"/>
                </a:solidFill>
              </a:defRPr>
            </a:lvl2pPr>
            <a:lvl3pPr algn="ctr">
              <a:defRPr sz="2400">
                <a:solidFill>
                  <a:schemeClr val="bg1"/>
                </a:solidFill>
              </a:defRPr>
            </a:lvl3pPr>
            <a:lvl4pPr algn="ctr">
              <a:defRPr sz="2133">
                <a:solidFill>
                  <a:schemeClr val="bg1"/>
                </a:solidFill>
              </a:defRPr>
            </a:lvl4pPr>
            <a:lvl5pPr algn="ctr">
              <a:defRPr sz="2133">
                <a:solidFill>
                  <a:schemeClr val="bg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5207" y="2296370"/>
            <a:ext cx="5388332" cy="639911"/>
          </a:xfrm>
        </p:spPr>
        <p:txBody>
          <a:bodyPr anchor="b"/>
          <a:lstStyle>
            <a:lvl1pPr marL="0" indent="0" algn="ctr">
              <a:buNone/>
              <a:defRPr sz="3200" b="1">
                <a:solidFill>
                  <a:schemeClr val="bg1"/>
                </a:solidFill>
              </a:defRPr>
            </a:lvl1pPr>
            <a:lvl2pPr marL="609539" indent="0">
              <a:buNone/>
              <a:defRPr sz="2666" b="1"/>
            </a:lvl2pPr>
            <a:lvl3pPr marL="1219078" indent="0">
              <a:buNone/>
              <a:defRPr sz="2400" b="1"/>
            </a:lvl3pPr>
            <a:lvl4pPr marL="1828617" indent="0">
              <a:buNone/>
              <a:defRPr sz="2133" b="1"/>
            </a:lvl4pPr>
            <a:lvl5pPr marL="2438156" indent="0">
              <a:buNone/>
              <a:defRPr sz="2133" b="1"/>
            </a:lvl5pPr>
            <a:lvl6pPr marL="3047695" indent="0">
              <a:buNone/>
              <a:defRPr sz="2133" b="1"/>
            </a:lvl6pPr>
            <a:lvl7pPr marL="3657234" indent="0">
              <a:buNone/>
              <a:defRPr sz="2133" b="1"/>
            </a:lvl7pPr>
            <a:lvl8pPr marL="4266773" indent="0">
              <a:buNone/>
              <a:defRPr sz="2133" b="1"/>
            </a:lvl8pPr>
            <a:lvl9pPr marL="4876312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5207" y="2926379"/>
            <a:ext cx="5388332" cy="3035761"/>
          </a:xfrm>
        </p:spPr>
        <p:txBody>
          <a:bodyPr/>
          <a:lstStyle>
            <a:lvl1pPr algn="ctr">
              <a:defRPr sz="3200">
                <a:solidFill>
                  <a:schemeClr val="bg1"/>
                </a:solidFill>
              </a:defRPr>
            </a:lvl1pPr>
            <a:lvl2pPr algn="ctr">
              <a:defRPr sz="2666">
                <a:solidFill>
                  <a:schemeClr val="bg1"/>
                </a:solidFill>
              </a:defRPr>
            </a:lvl2pPr>
            <a:lvl3pPr algn="ctr">
              <a:defRPr sz="2400">
                <a:solidFill>
                  <a:schemeClr val="bg1"/>
                </a:solidFill>
              </a:defRPr>
            </a:lvl3pPr>
            <a:lvl4pPr algn="ctr">
              <a:defRPr sz="2133">
                <a:solidFill>
                  <a:schemeClr val="bg1"/>
                </a:solidFill>
              </a:defRPr>
            </a:lvl4pPr>
            <a:lvl5pPr algn="ctr">
              <a:defRPr sz="2133">
                <a:solidFill>
                  <a:schemeClr val="bg1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1902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1411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17029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3" y="273112"/>
            <a:ext cx="4010562" cy="1162320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4"/>
            <a:ext cx="6814779" cy="5854469"/>
          </a:xfrm>
        </p:spPr>
        <p:txBody>
          <a:bodyPr/>
          <a:lstStyle>
            <a:lvl1pPr>
              <a:defRPr sz="4266"/>
            </a:lvl1pPr>
            <a:lvl2pPr>
              <a:defRPr sz="3733"/>
            </a:lvl2pPr>
            <a:lvl3pPr>
              <a:defRPr sz="3200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3" y="1435434"/>
            <a:ext cx="4010562" cy="4692149"/>
          </a:xfrm>
        </p:spPr>
        <p:txBody>
          <a:bodyPr/>
          <a:lstStyle>
            <a:lvl1pPr marL="0" indent="0">
              <a:buNone/>
              <a:defRPr sz="1866"/>
            </a:lvl1pPr>
            <a:lvl2pPr marL="609539" indent="0">
              <a:buNone/>
              <a:defRPr sz="1600"/>
            </a:lvl2pPr>
            <a:lvl3pPr marL="1219078" indent="0">
              <a:buNone/>
              <a:defRPr sz="1333"/>
            </a:lvl3pPr>
            <a:lvl4pPr marL="1828617" indent="0">
              <a:buNone/>
              <a:defRPr sz="1200"/>
            </a:lvl4pPr>
            <a:lvl5pPr marL="2438156" indent="0">
              <a:buNone/>
              <a:defRPr sz="1200"/>
            </a:lvl5pPr>
            <a:lvl6pPr marL="3047695" indent="0">
              <a:buNone/>
              <a:defRPr sz="1200"/>
            </a:lvl6pPr>
            <a:lvl7pPr marL="3657234" indent="0">
              <a:buNone/>
              <a:defRPr sz="1200"/>
            </a:lvl7pPr>
            <a:lvl8pPr marL="4266773" indent="0">
              <a:buNone/>
              <a:defRPr sz="1200"/>
            </a:lvl8pPr>
            <a:lvl9pPr marL="487631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2051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2"/>
            <a:ext cx="7314248" cy="566870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6"/>
            <a:ext cx="7314248" cy="4115753"/>
          </a:xfrm>
        </p:spPr>
        <p:txBody>
          <a:bodyPr/>
          <a:lstStyle>
            <a:lvl1pPr marL="0" indent="0">
              <a:buNone/>
              <a:defRPr sz="4266"/>
            </a:lvl1pPr>
            <a:lvl2pPr marL="609539" indent="0">
              <a:buNone/>
              <a:defRPr sz="3733"/>
            </a:lvl2pPr>
            <a:lvl3pPr marL="1219078" indent="0">
              <a:buNone/>
              <a:defRPr sz="3200"/>
            </a:lvl3pPr>
            <a:lvl4pPr marL="1828617" indent="0">
              <a:buNone/>
              <a:defRPr sz="2666"/>
            </a:lvl4pPr>
            <a:lvl5pPr marL="2438156" indent="0">
              <a:buNone/>
              <a:defRPr sz="2666"/>
            </a:lvl5pPr>
            <a:lvl6pPr marL="3047695" indent="0">
              <a:buNone/>
              <a:defRPr sz="2666"/>
            </a:lvl6pPr>
            <a:lvl7pPr marL="3657234" indent="0">
              <a:buNone/>
              <a:defRPr sz="2666"/>
            </a:lvl7pPr>
            <a:lvl8pPr marL="4266773" indent="0">
              <a:buNone/>
              <a:defRPr sz="2666"/>
            </a:lvl8pPr>
            <a:lvl9pPr marL="4876312" indent="0">
              <a:buNone/>
              <a:defRPr sz="266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9"/>
          </a:xfrm>
        </p:spPr>
        <p:txBody>
          <a:bodyPr/>
          <a:lstStyle>
            <a:lvl1pPr marL="0" indent="0">
              <a:buNone/>
              <a:defRPr sz="1866"/>
            </a:lvl1pPr>
            <a:lvl2pPr marL="609539" indent="0">
              <a:buNone/>
              <a:defRPr sz="1600"/>
            </a:lvl2pPr>
            <a:lvl3pPr marL="1219078" indent="0">
              <a:buNone/>
              <a:defRPr sz="1333"/>
            </a:lvl3pPr>
            <a:lvl4pPr marL="1828617" indent="0">
              <a:buNone/>
              <a:defRPr sz="1200"/>
            </a:lvl4pPr>
            <a:lvl5pPr marL="2438156" indent="0">
              <a:buNone/>
              <a:defRPr sz="1200"/>
            </a:lvl5pPr>
            <a:lvl6pPr marL="3047695" indent="0">
              <a:buNone/>
              <a:defRPr sz="1200"/>
            </a:lvl6pPr>
            <a:lvl7pPr marL="3657234" indent="0">
              <a:buNone/>
              <a:defRPr sz="1200"/>
            </a:lvl7pPr>
            <a:lvl8pPr marL="4266773" indent="0">
              <a:buNone/>
              <a:defRPr sz="1200"/>
            </a:lvl8pPr>
            <a:lvl9pPr marL="487631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867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5871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702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702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E:\websites\free-power-point-templates\2012\logos.png">
            <a:extLst>
              <a:ext uri="{FF2B5EF4-FFF2-40B4-BE49-F238E27FC236}">
                <a16:creationId xmlns:a16="http://schemas.microsoft.com/office/drawing/2014/main" xmlns="" id="{08B89D22-1D6E-450B-881F-4D2A4C527F7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77306" y="3102336"/>
            <a:ext cx="1951458" cy="702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250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40"/>
            <a:ext cx="12190410" cy="6857105"/>
          </a:xfrm>
          <a:prstGeom prst="rect">
            <a:avLst/>
          </a:prstGeom>
        </p:spPr>
      </p:pic>
      <p:sp>
        <p:nvSpPr>
          <p:cNvPr id="5" name="자유형 4"/>
          <p:cNvSpPr/>
          <p:nvPr userDrawn="1"/>
        </p:nvSpPr>
        <p:spPr>
          <a:xfrm>
            <a:off x="-8238" y="-8238"/>
            <a:ext cx="8707395" cy="6870357"/>
          </a:xfrm>
          <a:custGeom>
            <a:avLst/>
            <a:gdLst>
              <a:gd name="connsiteX0" fmla="*/ 4324865 w 8707395"/>
              <a:gd name="connsiteY0" fmla="*/ 6870357 h 6870357"/>
              <a:gd name="connsiteX1" fmla="*/ 0 w 8707395"/>
              <a:gd name="connsiteY1" fmla="*/ 6870357 h 6870357"/>
              <a:gd name="connsiteX2" fmla="*/ 0 w 8707395"/>
              <a:gd name="connsiteY2" fmla="*/ 8238 h 6870357"/>
              <a:gd name="connsiteX3" fmla="*/ 8707395 w 8707395"/>
              <a:gd name="connsiteY3" fmla="*/ 0 h 6870357"/>
              <a:gd name="connsiteX4" fmla="*/ 4324865 w 8707395"/>
              <a:gd name="connsiteY4" fmla="*/ 6870357 h 6870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7395" h="6870357">
                <a:moveTo>
                  <a:pt x="4324865" y="6870357"/>
                </a:moveTo>
                <a:lnTo>
                  <a:pt x="0" y="6870357"/>
                </a:lnTo>
                <a:lnTo>
                  <a:pt x="0" y="8238"/>
                </a:lnTo>
                <a:lnTo>
                  <a:pt x="8707395" y="0"/>
                </a:lnTo>
                <a:lnTo>
                  <a:pt x="4324865" y="687035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3D6733-6F27-4404-AB51-585418F146E5}" type="datetimeFigureOut">
              <a:rPr lang="ko-KR" altLang="en-US" smtClean="0"/>
              <a:pPr/>
              <a:t>2023-05-07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02122" y="4040757"/>
            <a:ext cx="10789747" cy="1845523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l">
              <a:defRPr sz="4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122" y="5873642"/>
            <a:ext cx="10789750" cy="814614"/>
          </a:xfrm>
        </p:spPr>
        <p:txBody>
          <a:bodyPr>
            <a:normAutofit/>
          </a:bodyPr>
          <a:lstStyle>
            <a:lvl1pPr marL="0" indent="0" algn="l">
              <a:buNone/>
              <a:defRPr sz="3733" b="0" i="0">
                <a:solidFill>
                  <a:schemeClr val="tx1"/>
                </a:solidFill>
              </a:defRPr>
            </a:lvl1pPr>
            <a:lvl2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5319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542" y="374988"/>
            <a:ext cx="10993329" cy="1189602"/>
          </a:xfrm>
        </p:spPr>
        <p:txBody>
          <a:bodyPr>
            <a:normAutofit/>
          </a:bodyPr>
          <a:lstStyle>
            <a:lvl1pPr algn="l">
              <a:defRPr sz="48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8543" y="1800565"/>
            <a:ext cx="10993329" cy="4480376"/>
          </a:xfrm>
        </p:spPr>
        <p:txBody>
          <a:bodyPr/>
          <a:lstStyle>
            <a:lvl1pPr algn="l">
              <a:defRPr sz="3733">
                <a:solidFill>
                  <a:srgbClr val="FF9900"/>
                </a:solidFill>
              </a:defRPr>
            </a:lvl1pPr>
            <a:lvl2pPr algn="l">
              <a:defRPr>
                <a:solidFill>
                  <a:srgbClr val="FF9900"/>
                </a:solidFill>
              </a:defRPr>
            </a:lvl2pPr>
            <a:lvl3pPr algn="l">
              <a:defRPr>
                <a:solidFill>
                  <a:srgbClr val="FF9900"/>
                </a:solidFill>
              </a:defRPr>
            </a:lvl3pPr>
            <a:lvl4pPr algn="l">
              <a:defRPr>
                <a:solidFill>
                  <a:srgbClr val="FF9900"/>
                </a:solidFill>
              </a:defRPr>
            </a:lvl4pPr>
            <a:lvl5pPr algn="l">
              <a:defRPr>
                <a:solidFill>
                  <a:srgbClr val="FF990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5065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963" y="578641"/>
            <a:ext cx="7939626" cy="763702"/>
          </a:xfrm>
        </p:spPr>
        <p:txBody>
          <a:bodyPr>
            <a:normAutofit/>
          </a:bodyPr>
          <a:lstStyle>
            <a:lvl1pPr algn="l">
              <a:defRPr sz="4800">
                <a:solidFill>
                  <a:srgbClr val="4C1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963" y="1598449"/>
            <a:ext cx="7939626" cy="4682499"/>
          </a:xfrm>
        </p:spPr>
        <p:txBody>
          <a:bodyPr/>
          <a:lstStyle>
            <a:lvl1pPr>
              <a:defRPr sz="3733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262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7922"/>
            <a:ext cx="10361851" cy="1362390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7386"/>
            <a:ext cx="10361851" cy="1500534"/>
          </a:xfrm>
        </p:spPr>
        <p:txBody>
          <a:bodyPr anchor="b"/>
          <a:lstStyle>
            <a:lvl1pPr marL="0" indent="0">
              <a:buNone/>
              <a:defRPr sz="2666">
                <a:solidFill>
                  <a:schemeClr val="tx1">
                    <a:tint val="75000"/>
                  </a:schemeClr>
                </a:solidFill>
              </a:defRPr>
            </a:lvl1pPr>
            <a:lvl2pPr marL="60953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0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617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4pPr>
            <a:lvl5pPr marL="2438156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5pPr>
            <a:lvl6pPr marL="3047695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6pPr>
            <a:lvl7pPr marL="3657234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7pPr>
            <a:lvl8pPr marL="4266773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8pPr>
            <a:lvl9pPr marL="4876312" indent="0">
              <a:buNone/>
              <a:defRPr sz="186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7069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572"/>
            <a:ext cx="5384099" cy="4527011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6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572"/>
            <a:ext cx="5384099" cy="4527011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6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2832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8542" y="578641"/>
            <a:ext cx="10993330" cy="1018269"/>
          </a:xfrm>
        </p:spPr>
        <p:txBody>
          <a:bodyPr>
            <a:normAutofit/>
          </a:bodyPr>
          <a:lstStyle>
            <a:lvl1pPr algn="l">
              <a:defRPr sz="48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5746" y="2446992"/>
            <a:ext cx="5386216" cy="639911"/>
          </a:xfrm>
        </p:spPr>
        <p:txBody>
          <a:bodyPr anchor="b"/>
          <a:lstStyle>
            <a:lvl1pPr marL="0" indent="0" algn="ctr">
              <a:buNone/>
              <a:defRPr sz="3200" b="1">
                <a:solidFill>
                  <a:srgbClr val="FF9900"/>
                </a:solidFill>
              </a:defRPr>
            </a:lvl1pPr>
            <a:lvl2pPr marL="609539" indent="0">
              <a:buNone/>
              <a:defRPr sz="2666" b="1"/>
            </a:lvl2pPr>
            <a:lvl3pPr marL="1219078" indent="0">
              <a:buNone/>
              <a:defRPr sz="2400" b="1"/>
            </a:lvl3pPr>
            <a:lvl4pPr marL="1828617" indent="0">
              <a:buNone/>
              <a:defRPr sz="2133" b="1"/>
            </a:lvl4pPr>
            <a:lvl5pPr marL="2438156" indent="0">
              <a:buNone/>
              <a:defRPr sz="2133" b="1"/>
            </a:lvl5pPr>
            <a:lvl6pPr marL="3047695" indent="0">
              <a:buNone/>
              <a:defRPr sz="2133" b="1"/>
            </a:lvl6pPr>
            <a:lvl7pPr marL="3657234" indent="0">
              <a:buNone/>
              <a:defRPr sz="2133" b="1"/>
            </a:lvl7pPr>
            <a:lvl8pPr marL="4266773" indent="0">
              <a:buNone/>
              <a:defRPr sz="2133" b="1"/>
            </a:lvl8pPr>
            <a:lvl9pPr marL="4876312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5746" y="3022486"/>
            <a:ext cx="5386216" cy="2851155"/>
          </a:xfrm>
        </p:spPr>
        <p:txBody>
          <a:bodyPr/>
          <a:lstStyle>
            <a:lvl1pPr algn="ctr">
              <a:defRPr sz="3200">
                <a:solidFill>
                  <a:srgbClr val="FF9900"/>
                </a:solidFill>
              </a:defRPr>
            </a:lvl1pPr>
            <a:lvl2pPr algn="ctr">
              <a:defRPr sz="2666">
                <a:solidFill>
                  <a:srgbClr val="FF9900"/>
                </a:solidFill>
              </a:defRPr>
            </a:lvl2pPr>
            <a:lvl3pPr algn="ctr">
              <a:defRPr sz="2400">
                <a:solidFill>
                  <a:srgbClr val="FF9900"/>
                </a:solidFill>
              </a:defRPr>
            </a:lvl3pPr>
            <a:lvl4pPr algn="ctr">
              <a:defRPr sz="2133">
                <a:solidFill>
                  <a:srgbClr val="FF9900"/>
                </a:solidFill>
              </a:defRPr>
            </a:lvl4pPr>
            <a:lvl5pPr algn="ctr">
              <a:defRPr sz="2133">
                <a:solidFill>
                  <a:srgbClr val="FF9900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5207" y="2446992"/>
            <a:ext cx="5388332" cy="639911"/>
          </a:xfrm>
        </p:spPr>
        <p:txBody>
          <a:bodyPr anchor="b"/>
          <a:lstStyle>
            <a:lvl1pPr marL="0" indent="0" algn="ctr">
              <a:buNone/>
              <a:defRPr sz="3200" b="1">
                <a:solidFill>
                  <a:srgbClr val="FF9900"/>
                </a:solidFill>
              </a:defRPr>
            </a:lvl1pPr>
            <a:lvl2pPr marL="609539" indent="0">
              <a:buNone/>
              <a:defRPr sz="2666" b="1"/>
            </a:lvl2pPr>
            <a:lvl3pPr marL="1219078" indent="0">
              <a:buNone/>
              <a:defRPr sz="2400" b="1"/>
            </a:lvl3pPr>
            <a:lvl4pPr marL="1828617" indent="0">
              <a:buNone/>
              <a:defRPr sz="2133" b="1"/>
            </a:lvl4pPr>
            <a:lvl5pPr marL="2438156" indent="0">
              <a:buNone/>
              <a:defRPr sz="2133" b="1"/>
            </a:lvl5pPr>
            <a:lvl6pPr marL="3047695" indent="0">
              <a:buNone/>
              <a:defRPr sz="2133" b="1"/>
            </a:lvl6pPr>
            <a:lvl7pPr marL="3657234" indent="0">
              <a:buNone/>
              <a:defRPr sz="2133" b="1"/>
            </a:lvl7pPr>
            <a:lvl8pPr marL="4266773" indent="0">
              <a:buNone/>
              <a:defRPr sz="2133" b="1"/>
            </a:lvl8pPr>
            <a:lvl9pPr marL="4876312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5207" y="3022486"/>
            <a:ext cx="5388332" cy="2851155"/>
          </a:xfrm>
        </p:spPr>
        <p:txBody>
          <a:bodyPr/>
          <a:lstStyle>
            <a:lvl1pPr algn="ctr">
              <a:defRPr sz="3200">
                <a:solidFill>
                  <a:srgbClr val="FF9900"/>
                </a:solidFill>
              </a:defRPr>
            </a:lvl1pPr>
            <a:lvl2pPr algn="ctr">
              <a:defRPr sz="2666">
                <a:solidFill>
                  <a:srgbClr val="FF9900"/>
                </a:solidFill>
              </a:defRPr>
            </a:lvl2pPr>
            <a:lvl3pPr algn="ctr">
              <a:defRPr sz="2400">
                <a:solidFill>
                  <a:srgbClr val="FF9900"/>
                </a:solidFill>
              </a:defRPr>
            </a:lvl3pPr>
            <a:lvl4pPr algn="ctr">
              <a:defRPr sz="2133">
                <a:solidFill>
                  <a:srgbClr val="FF9900"/>
                </a:solidFill>
              </a:defRPr>
            </a:lvl4pPr>
            <a:lvl5pPr algn="ctr">
              <a:defRPr sz="2133">
                <a:solidFill>
                  <a:srgbClr val="FF9900"/>
                </a:solidFill>
              </a:defRPr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7281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9929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6903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3" y="273112"/>
            <a:ext cx="4010562" cy="1162320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4"/>
            <a:ext cx="6814779" cy="5854469"/>
          </a:xfrm>
        </p:spPr>
        <p:txBody>
          <a:bodyPr/>
          <a:lstStyle>
            <a:lvl1pPr>
              <a:defRPr sz="4266"/>
            </a:lvl1pPr>
            <a:lvl2pPr>
              <a:defRPr sz="3733"/>
            </a:lvl2pPr>
            <a:lvl3pPr>
              <a:defRPr sz="3200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3" y="1435434"/>
            <a:ext cx="4010562" cy="4692149"/>
          </a:xfrm>
        </p:spPr>
        <p:txBody>
          <a:bodyPr/>
          <a:lstStyle>
            <a:lvl1pPr marL="0" indent="0">
              <a:buNone/>
              <a:defRPr sz="1866"/>
            </a:lvl1pPr>
            <a:lvl2pPr marL="609539" indent="0">
              <a:buNone/>
              <a:defRPr sz="1600"/>
            </a:lvl2pPr>
            <a:lvl3pPr marL="1219078" indent="0">
              <a:buNone/>
              <a:defRPr sz="1333"/>
            </a:lvl3pPr>
            <a:lvl4pPr marL="1828617" indent="0">
              <a:buNone/>
              <a:defRPr sz="1200"/>
            </a:lvl4pPr>
            <a:lvl5pPr marL="2438156" indent="0">
              <a:buNone/>
              <a:defRPr sz="1200"/>
            </a:lvl5pPr>
            <a:lvl6pPr marL="3047695" indent="0">
              <a:buNone/>
              <a:defRPr sz="1200"/>
            </a:lvl6pPr>
            <a:lvl7pPr marL="3657234" indent="0">
              <a:buNone/>
              <a:defRPr sz="1200"/>
            </a:lvl7pPr>
            <a:lvl8pPr marL="4266773" indent="0">
              <a:buNone/>
              <a:defRPr sz="1200"/>
            </a:lvl8pPr>
            <a:lvl9pPr marL="487631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3480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2"/>
            <a:ext cx="7314248" cy="566870"/>
          </a:xfr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6"/>
            <a:ext cx="7314248" cy="4115753"/>
          </a:xfrm>
        </p:spPr>
        <p:txBody>
          <a:bodyPr/>
          <a:lstStyle>
            <a:lvl1pPr marL="0" indent="0">
              <a:buNone/>
              <a:defRPr sz="4266"/>
            </a:lvl1pPr>
            <a:lvl2pPr marL="609539" indent="0">
              <a:buNone/>
              <a:defRPr sz="3733"/>
            </a:lvl2pPr>
            <a:lvl3pPr marL="1219078" indent="0">
              <a:buNone/>
              <a:defRPr sz="3200"/>
            </a:lvl3pPr>
            <a:lvl4pPr marL="1828617" indent="0">
              <a:buNone/>
              <a:defRPr sz="2666"/>
            </a:lvl4pPr>
            <a:lvl5pPr marL="2438156" indent="0">
              <a:buNone/>
              <a:defRPr sz="2666"/>
            </a:lvl5pPr>
            <a:lvl6pPr marL="3047695" indent="0">
              <a:buNone/>
              <a:defRPr sz="2666"/>
            </a:lvl6pPr>
            <a:lvl7pPr marL="3657234" indent="0">
              <a:buNone/>
              <a:defRPr sz="2666"/>
            </a:lvl7pPr>
            <a:lvl8pPr marL="4266773" indent="0">
              <a:buNone/>
              <a:defRPr sz="2666"/>
            </a:lvl8pPr>
            <a:lvl9pPr marL="4876312" indent="0">
              <a:buNone/>
              <a:defRPr sz="266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1"/>
            <a:ext cx="7314248" cy="805049"/>
          </a:xfrm>
        </p:spPr>
        <p:txBody>
          <a:bodyPr/>
          <a:lstStyle>
            <a:lvl1pPr marL="0" indent="0">
              <a:buNone/>
              <a:defRPr sz="1866"/>
            </a:lvl1pPr>
            <a:lvl2pPr marL="609539" indent="0">
              <a:buNone/>
              <a:defRPr sz="1600"/>
            </a:lvl2pPr>
            <a:lvl3pPr marL="1219078" indent="0">
              <a:buNone/>
              <a:defRPr sz="1333"/>
            </a:lvl3pPr>
            <a:lvl4pPr marL="1828617" indent="0">
              <a:buNone/>
              <a:defRPr sz="1200"/>
            </a:lvl4pPr>
            <a:lvl5pPr marL="2438156" indent="0">
              <a:buNone/>
              <a:defRPr sz="1200"/>
            </a:lvl5pPr>
            <a:lvl6pPr marL="3047695" indent="0">
              <a:buNone/>
              <a:defRPr sz="1200"/>
            </a:lvl6pPr>
            <a:lvl7pPr marL="3657234" indent="0">
              <a:buNone/>
              <a:defRPr sz="1200"/>
            </a:lvl7pPr>
            <a:lvl8pPr marL="4266773" indent="0">
              <a:buNone/>
              <a:defRPr sz="1200"/>
            </a:lvl8pPr>
            <a:lvl9pPr marL="487631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440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40"/>
            <a:ext cx="12190410" cy="6857105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3D6733-6F27-4404-AB51-585418F146E5}" type="datetimeFigureOut">
              <a:rPr lang="ko-KR" altLang="en-US" smtClean="0"/>
              <a:pPr/>
              <a:t>2023-05-07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4315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702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702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8677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40"/>
            <a:ext cx="12190410" cy="6857106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2023-05-07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4" name="부제목 2"/>
          <p:cNvSpPr>
            <a:spLocks noGrp="1"/>
          </p:cNvSpPr>
          <p:nvPr>
            <p:ph type="subTitle" idx="1"/>
          </p:nvPr>
        </p:nvSpPr>
        <p:spPr>
          <a:xfrm>
            <a:off x="5159102" y="3810850"/>
            <a:ext cx="6336704" cy="55504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r" defTabSz="99569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1200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  <a:lvl2pPr marL="4978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95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935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913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892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87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4849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9827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ko-KR" altLang="en-US" dirty="0"/>
          </a:p>
        </p:txBody>
      </p:sp>
      <p:sp>
        <p:nvSpPr>
          <p:cNvPr id="15" name="제목 1"/>
          <p:cNvSpPr>
            <a:spLocks noGrp="1"/>
          </p:cNvSpPr>
          <p:nvPr>
            <p:ph type="ctrTitle" hasCustomPrompt="1"/>
          </p:nvPr>
        </p:nvSpPr>
        <p:spPr>
          <a:xfrm>
            <a:off x="5140052" y="1930550"/>
            <a:ext cx="6336704" cy="20033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r" defTabSz="99569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5800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제목을</a:t>
            </a:r>
            <a:r>
              <a:rPr lang="en-US" altLang="ko-KR" dirty="0"/>
              <a:t> </a:t>
            </a:r>
            <a:br>
              <a:rPr lang="en-US" altLang="ko-KR" dirty="0"/>
            </a:br>
            <a:r>
              <a:rPr lang="ko-KR" altLang="en-US" dirty="0"/>
              <a:t>입력하시오</a:t>
            </a:r>
          </a:p>
        </p:txBody>
      </p:sp>
    </p:spTree>
    <p:extLst>
      <p:ext uri="{BB962C8B-B14F-4D97-AF65-F5344CB8AC3E}">
        <p14:creationId xmlns:p14="http://schemas.microsoft.com/office/powerpoint/2010/main" val="38362444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40"/>
            <a:ext cx="12190410" cy="6857106"/>
          </a:xfrm>
          <a:prstGeom prst="rect">
            <a:avLst/>
          </a:prstGeom>
        </p:spPr>
      </p:pic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2023-05-07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63840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40"/>
            <a:ext cx="12190410" cy="6857106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2023-05-07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858898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2" cy="6857106"/>
          </a:xfrm>
          <a:prstGeom prst="rect">
            <a:avLst/>
          </a:prstGeom>
        </p:spPr>
      </p:pic>
      <p:sp>
        <p:nvSpPr>
          <p:cNvPr id="15" name="내용 개체 틀 2"/>
          <p:cNvSpPr>
            <a:spLocks noGrp="1"/>
          </p:cNvSpPr>
          <p:nvPr>
            <p:ph idx="1" hasCustomPrompt="1"/>
          </p:nvPr>
        </p:nvSpPr>
        <p:spPr>
          <a:xfrm>
            <a:off x="609521" y="1485579"/>
            <a:ext cx="10971372" cy="4824535"/>
          </a:xfrm>
        </p:spPr>
        <p:txBody>
          <a:bodyPr>
            <a:normAutofit/>
          </a:bodyPr>
          <a:lstStyle>
            <a:lvl1pPr algn="l">
              <a:buNone/>
              <a:defRPr sz="20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2pPr>
            <a:lvl3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3pPr>
            <a:lvl4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4pPr>
            <a:lvl5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5pPr>
          </a:lstStyle>
          <a:p>
            <a:pPr lvl="0"/>
            <a:r>
              <a:rPr lang="en-US" altLang="ko-KR"/>
              <a:t>Replaced with your own text</a:t>
            </a:r>
            <a:endParaRPr lang="ko-KR" altLang="en-US" dirty="0"/>
          </a:p>
        </p:txBody>
      </p:sp>
      <p:sp>
        <p:nvSpPr>
          <p:cNvPr id="14" name="제목 1"/>
          <p:cNvSpPr>
            <a:spLocks noGrp="1"/>
          </p:cNvSpPr>
          <p:nvPr>
            <p:ph type="title"/>
          </p:nvPr>
        </p:nvSpPr>
        <p:spPr>
          <a:xfrm>
            <a:off x="617835" y="254777"/>
            <a:ext cx="7709619" cy="798753"/>
          </a:xfrm>
        </p:spPr>
        <p:txBody>
          <a:bodyPr vert="horz" lIns="99569" tIns="49785" rIns="99569" bIns="49785" rtlCol="0" anchor="ctr">
            <a:normAutofit/>
          </a:bodyPr>
          <a:lstStyle>
            <a:lvl1pPr algn="l" defTabSz="995690" rtl="0" eaLnBrk="1" latinLnBrk="1" hangingPunct="1">
              <a:spcBef>
                <a:spcPct val="0"/>
              </a:spcBef>
              <a:buNone/>
              <a:defRPr lang="ko-KR" altLang="en-US" sz="4000" b="1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2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521" y="6502342"/>
            <a:ext cx="2844430" cy="220692"/>
          </a:xfrm>
        </p:spPr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2023-05-07</a:t>
            </a:fld>
            <a:endParaRPr lang="ko-KR" altLang="en-US"/>
          </a:p>
        </p:txBody>
      </p:sp>
      <p:sp>
        <p:nvSpPr>
          <p:cNvPr id="13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059" y="6502342"/>
            <a:ext cx="3860297" cy="220692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1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6463" y="6502342"/>
            <a:ext cx="2844430" cy="220692"/>
          </a:xfrm>
        </p:spPr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8702707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2" cy="6857106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521" y="6502342"/>
            <a:ext cx="2844430" cy="220692"/>
          </a:xfrm>
        </p:spPr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2023-05-07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059" y="6502342"/>
            <a:ext cx="3860297" cy="220692"/>
          </a:xfr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6463" y="6502342"/>
            <a:ext cx="2844430" cy="220692"/>
          </a:xfrm>
        </p:spPr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5" name="제목 1"/>
          <p:cNvSpPr>
            <a:spLocks noGrp="1"/>
          </p:cNvSpPr>
          <p:nvPr>
            <p:ph type="title"/>
          </p:nvPr>
        </p:nvSpPr>
        <p:spPr>
          <a:xfrm>
            <a:off x="622598" y="189434"/>
            <a:ext cx="7560840" cy="798753"/>
          </a:xfrm>
          <a:noFill/>
        </p:spPr>
        <p:txBody>
          <a:bodyPr vert="horz" lIns="99569" tIns="49785" rIns="99569" bIns="49785" rtlCol="0" anchor="ctr">
            <a:normAutofit/>
          </a:bodyPr>
          <a:lstStyle>
            <a:lvl1pPr algn="l" defTabSz="995690" rtl="0" eaLnBrk="1" latinLnBrk="1" hangingPunct="1">
              <a:spcBef>
                <a:spcPct val="0"/>
              </a:spcBef>
              <a:buNone/>
              <a:defRPr lang="ko-KR" altLang="en-US" sz="4000" b="1" kern="1200" baseline="0" dirty="0">
                <a:solidFill>
                  <a:schemeClr val="tx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6" name="내용 개체 틀 2"/>
          <p:cNvSpPr>
            <a:spLocks noGrp="1"/>
          </p:cNvSpPr>
          <p:nvPr>
            <p:ph idx="1" hasCustomPrompt="1"/>
          </p:nvPr>
        </p:nvSpPr>
        <p:spPr>
          <a:xfrm>
            <a:off x="609521" y="1485578"/>
            <a:ext cx="10971372" cy="4824535"/>
          </a:xfrm>
        </p:spPr>
        <p:txBody>
          <a:bodyPr>
            <a:normAutofit/>
          </a:bodyPr>
          <a:lstStyle>
            <a:lvl1pPr algn="l">
              <a:buNone/>
              <a:defRPr sz="20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2pPr>
            <a:lvl3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3pPr>
            <a:lvl4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4pPr>
            <a:lvl5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5pPr>
          </a:lstStyle>
          <a:p>
            <a:pPr lvl="0"/>
            <a:r>
              <a:rPr lang="en-US" altLang="ko-KR"/>
              <a:t>Replaced with your own text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749030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2" cy="6857106"/>
          </a:xfrm>
          <a:prstGeom prst="rect">
            <a:avLst/>
          </a:prstGeom>
        </p:spPr>
      </p:pic>
      <p:sp>
        <p:nvSpPr>
          <p:cNvPr id="2" name="직사각형 1"/>
          <p:cNvSpPr/>
          <p:nvPr userDrawn="1"/>
        </p:nvSpPr>
        <p:spPr>
          <a:xfrm>
            <a:off x="0" y="0"/>
            <a:ext cx="12190413" cy="6859588"/>
          </a:xfrm>
          <a:prstGeom prst="rect">
            <a:avLst/>
          </a:prstGeom>
          <a:solidFill>
            <a:schemeClr val="bg1">
              <a:lumMod val="50000"/>
              <a:alpha val="54118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D6733-6F27-4404-AB51-585418F146E5}" type="datetimeFigureOut">
              <a:rPr lang="ko-KR" altLang="en-US" smtClean="0"/>
              <a:pPr/>
              <a:t>2023-05-07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8" name="제목 1"/>
          <p:cNvSpPr>
            <a:spLocks noGrp="1"/>
          </p:cNvSpPr>
          <p:nvPr>
            <p:ph type="ctrTitle"/>
          </p:nvPr>
        </p:nvSpPr>
        <p:spPr>
          <a:xfrm>
            <a:off x="622598" y="2061642"/>
            <a:ext cx="7200800" cy="1368152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defTabSz="99569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7200" kern="1200" baseline="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44365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40"/>
            <a:ext cx="12190410" cy="6857106"/>
          </a:xfrm>
          <a:prstGeom prst="rect">
            <a:avLst/>
          </a:prstGeom>
        </p:spPr>
      </p:pic>
      <p:sp>
        <p:nvSpPr>
          <p:cNvPr id="15" name="내용 개체 틀 2"/>
          <p:cNvSpPr>
            <a:spLocks noGrp="1"/>
          </p:cNvSpPr>
          <p:nvPr>
            <p:ph idx="1" hasCustomPrompt="1"/>
          </p:nvPr>
        </p:nvSpPr>
        <p:spPr>
          <a:xfrm>
            <a:off x="609521" y="1485579"/>
            <a:ext cx="10971372" cy="4824535"/>
          </a:xfrm>
        </p:spPr>
        <p:txBody>
          <a:bodyPr>
            <a:normAutofit/>
          </a:bodyPr>
          <a:lstStyle>
            <a:lvl1pPr algn="l">
              <a:buNone/>
              <a:defRPr sz="20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2pPr>
            <a:lvl3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3pPr>
            <a:lvl4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4pPr>
            <a:lvl5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5pPr>
          </a:lstStyle>
          <a:p>
            <a:pPr lvl="0"/>
            <a:r>
              <a:rPr lang="en-US" altLang="ko-KR" dirty="0"/>
              <a:t>Replaced with your own text</a:t>
            </a:r>
            <a:endParaRPr lang="ko-KR" altLang="en-US" dirty="0"/>
          </a:p>
        </p:txBody>
      </p:sp>
      <p:sp>
        <p:nvSpPr>
          <p:cNvPr id="14" name="제목 1"/>
          <p:cNvSpPr>
            <a:spLocks noGrp="1"/>
          </p:cNvSpPr>
          <p:nvPr>
            <p:ph type="title"/>
          </p:nvPr>
        </p:nvSpPr>
        <p:spPr>
          <a:xfrm>
            <a:off x="609520" y="189434"/>
            <a:ext cx="10971373" cy="798753"/>
          </a:xfrm>
        </p:spPr>
        <p:txBody>
          <a:bodyPr vert="horz" lIns="99569" tIns="49785" rIns="99569" bIns="49785" rtlCol="0" anchor="ctr">
            <a:normAutofit/>
          </a:bodyPr>
          <a:lstStyle>
            <a:lvl1pPr algn="l" defTabSz="995690" rtl="0" eaLnBrk="1" latinLnBrk="1" hangingPunct="1">
              <a:spcBef>
                <a:spcPct val="0"/>
              </a:spcBef>
              <a:buNone/>
              <a:defRPr lang="ko-KR" altLang="en-US" sz="4000" b="1" kern="1200" baseline="0" dirty="0">
                <a:solidFill>
                  <a:schemeClr val="bg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2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521" y="6502342"/>
            <a:ext cx="2844430" cy="22069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ED3D6733-6F27-4404-AB51-585418F146E5}" type="datetimeFigureOut">
              <a:rPr lang="ko-KR" altLang="en-US" smtClean="0"/>
              <a:pPr/>
              <a:t>2023-05-07</a:t>
            </a:fld>
            <a:endParaRPr lang="ko-KR" altLang="en-US"/>
          </a:p>
        </p:txBody>
      </p:sp>
      <p:sp>
        <p:nvSpPr>
          <p:cNvPr id="13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059" y="6502342"/>
            <a:ext cx="3860297" cy="22069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ko-KR" altLang="en-US"/>
          </a:p>
        </p:txBody>
      </p:sp>
      <p:sp>
        <p:nvSpPr>
          <p:cNvPr id="1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6463" y="6502342"/>
            <a:ext cx="2844430" cy="22069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40"/>
            <a:ext cx="12190410" cy="6857106"/>
          </a:xfrm>
          <a:prstGeom prst="rect">
            <a:avLst/>
          </a:prstGeom>
        </p:spPr>
      </p:pic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521" y="6502342"/>
            <a:ext cx="2844430" cy="22069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ED3D6733-6F27-4404-AB51-585418F146E5}" type="datetimeFigureOut">
              <a:rPr lang="ko-KR" altLang="en-US" smtClean="0"/>
              <a:pPr/>
              <a:t>2023-05-07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059" y="6502342"/>
            <a:ext cx="3860297" cy="22069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36463" y="6502342"/>
            <a:ext cx="2844430" cy="220692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5" name="제목 1"/>
          <p:cNvSpPr>
            <a:spLocks noGrp="1"/>
          </p:cNvSpPr>
          <p:nvPr>
            <p:ph type="title"/>
          </p:nvPr>
        </p:nvSpPr>
        <p:spPr>
          <a:xfrm>
            <a:off x="609521" y="189434"/>
            <a:ext cx="10971372" cy="798753"/>
          </a:xfrm>
        </p:spPr>
        <p:txBody>
          <a:bodyPr vert="horz" lIns="99569" tIns="49785" rIns="99569" bIns="49785" rtlCol="0" anchor="ctr">
            <a:normAutofit/>
          </a:bodyPr>
          <a:lstStyle>
            <a:lvl1pPr algn="l" defTabSz="995690" rtl="0" eaLnBrk="1" latinLnBrk="1" hangingPunct="1">
              <a:spcBef>
                <a:spcPct val="0"/>
              </a:spcBef>
              <a:buNone/>
              <a:defRPr lang="ko-KR" altLang="en-US" sz="4000" b="1" kern="1200" baseline="0" dirty="0">
                <a:solidFill>
                  <a:schemeClr val="bg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16" name="내용 개체 틀 2"/>
          <p:cNvSpPr>
            <a:spLocks noGrp="1"/>
          </p:cNvSpPr>
          <p:nvPr>
            <p:ph idx="1" hasCustomPrompt="1"/>
          </p:nvPr>
        </p:nvSpPr>
        <p:spPr>
          <a:xfrm>
            <a:off x="609521" y="1485578"/>
            <a:ext cx="10971372" cy="4824535"/>
          </a:xfrm>
        </p:spPr>
        <p:txBody>
          <a:bodyPr>
            <a:normAutofit/>
          </a:bodyPr>
          <a:lstStyle>
            <a:lvl1pPr algn="l">
              <a:buNone/>
              <a:defRPr sz="2000" i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맑은 고딕" pitchFamily="50" charset="-127"/>
              </a:defRPr>
            </a:lvl1pPr>
            <a:lvl2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2pPr>
            <a:lvl3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3pPr>
            <a:lvl4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4pPr>
            <a:lvl5pPr algn="l">
              <a:buNone/>
              <a:defRPr sz="2500" baseline="0">
                <a:solidFill>
                  <a:schemeClr val="tx1">
                    <a:lumMod val="75000"/>
                    <a:lumOff val="25000"/>
                  </a:schemeClr>
                </a:solidFill>
                <a:latin typeface="Noto Sans" pitchFamily="34" charset="0"/>
                <a:ea typeface="맑은 고딕" pitchFamily="50" charset="-127"/>
              </a:defRPr>
            </a:lvl5pPr>
          </a:lstStyle>
          <a:p>
            <a:pPr lvl="0"/>
            <a:r>
              <a:rPr lang="en-US" altLang="ko-KR" dirty="0"/>
              <a:t>Replaced with your own text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40"/>
            <a:ext cx="12190410" cy="6857106"/>
          </a:xfrm>
          <a:prstGeom prst="rect">
            <a:avLst/>
          </a:prstGeom>
        </p:spPr>
      </p:pic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D3D6733-6F27-4404-AB51-585418F146E5}" type="datetimeFigureOut">
              <a:rPr lang="ko-KR" altLang="en-US" smtClean="0"/>
              <a:pPr/>
              <a:t>2023-05-07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8" name="제목 1"/>
          <p:cNvSpPr>
            <a:spLocks noGrp="1"/>
          </p:cNvSpPr>
          <p:nvPr>
            <p:ph type="ctrTitle"/>
          </p:nvPr>
        </p:nvSpPr>
        <p:spPr>
          <a:xfrm>
            <a:off x="1668191" y="2997746"/>
            <a:ext cx="8695948" cy="18002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9569" tIns="49785" rIns="99569" bIns="49785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ctr" defTabSz="99569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hlink"/>
              </a:buClr>
              <a:buFont typeface="굴림체" pitchFamily="49" charset="-127"/>
              <a:buNone/>
              <a:defRPr lang="ko-KR" altLang="en-US" sz="7200" kern="1200" baseline="0" dirty="0">
                <a:solidFill>
                  <a:srgbClr val="1C6961"/>
                </a:solidFill>
                <a:effectLst/>
                <a:latin typeface="+mj-lt"/>
                <a:ea typeface="맑은 고딕" pitchFamily="50" charset="-127"/>
                <a:cs typeface="+mj-cs"/>
              </a:defRPr>
            </a:lvl1pPr>
          </a:lstStyle>
          <a:p>
            <a:endParaRPr lang="ko-KR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4963" y="578641"/>
            <a:ext cx="7939626" cy="763702"/>
          </a:xfrm>
        </p:spPr>
        <p:txBody>
          <a:bodyPr>
            <a:normAutofit/>
          </a:bodyPr>
          <a:lstStyle>
            <a:lvl1pPr algn="l">
              <a:defRPr sz="4800">
                <a:solidFill>
                  <a:srgbClr val="4C16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963" y="1598449"/>
            <a:ext cx="7939626" cy="4682499"/>
          </a:xfrm>
        </p:spPr>
        <p:txBody>
          <a:bodyPr/>
          <a:lstStyle>
            <a:lvl1pPr>
              <a:defRPr sz="3733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tx2">
                    <a:lumMod val="50000"/>
                  </a:schemeClr>
                </a:solidFill>
              </a:defRPr>
            </a:lvl2pPr>
            <a:lvl3pPr>
              <a:defRPr>
                <a:solidFill>
                  <a:schemeClr val="tx2">
                    <a:lumMod val="50000"/>
                  </a:schemeClr>
                </a:solidFill>
              </a:defRPr>
            </a:lvl3pPr>
            <a:lvl4pPr>
              <a:defRPr>
                <a:solidFill>
                  <a:schemeClr val="tx2">
                    <a:lumMod val="50000"/>
                  </a:schemeClr>
                </a:solidFill>
              </a:defRPr>
            </a:lvl4pPr>
            <a:lvl5pPr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3669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492756" y="3422417"/>
            <a:ext cx="6960334" cy="1927568"/>
          </a:xfrm>
          <a:noFill/>
          <a:effectLst>
            <a:outerShdw blurRad="50800" dist="254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algn="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</a:t>
            </a:r>
            <a:br>
              <a:rPr lang="en-US" dirty="0"/>
            </a:br>
            <a:r>
              <a:rPr lang="en-US" dirty="0"/>
              <a:t>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7812" y="2143930"/>
            <a:ext cx="10514772" cy="894943"/>
          </a:xfrm>
        </p:spPr>
        <p:txBody>
          <a:bodyPr>
            <a:normAutofit/>
          </a:bodyPr>
          <a:lstStyle>
            <a:lvl1pPr marL="0" indent="0" algn="r">
              <a:buNone/>
              <a:defRPr sz="3733" b="0" i="0">
                <a:solidFill>
                  <a:schemeClr val="bg1"/>
                </a:solidFill>
              </a:defRPr>
            </a:lvl1pPr>
            <a:lvl2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876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506" y="417202"/>
            <a:ext cx="11000864" cy="1018270"/>
          </a:xfrm>
        </p:spPr>
        <p:txBody>
          <a:bodyPr>
            <a:normAutofit/>
          </a:bodyPr>
          <a:lstStyle>
            <a:lvl1pPr algn="r">
              <a:defRPr sz="4800" baseline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8507" y="1730878"/>
            <a:ext cx="10971372" cy="4573059"/>
          </a:xfrm>
        </p:spPr>
        <p:txBody>
          <a:bodyPr/>
          <a:lstStyle>
            <a:lvl1pPr algn="l">
              <a:defRPr sz="3733">
                <a:solidFill>
                  <a:schemeClr val="bg1"/>
                </a:solidFill>
              </a:defRPr>
            </a:lvl1pPr>
            <a:lvl2pPr algn="l">
              <a:defRPr>
                <a:solidFill>
                  <a:schemeClr val="bg1"/>
                </a:solidFill>
              </a:defRPr>
            </a:lvl2pPr>
            <a:lvl3pPr algn="l">
              <a:defRPr>
                <a:solidFill>
                  <a:schemeClr val="bg1"/>
                </a:solidFill>
              </a:defRPr>
            </a:lvl3pPr>
            <a:lvl4pPr algn="l">
              <a:defRPr>
                <a:solidFill>
                  <a:schemeClr val="bg1"/>
                </a:solidFill>
              </a:defRPr>
            </a:lvl4pPr>
            <a:lvl5pPr algn="l"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74F12-AA26-4AC8-9962-C36BB8F32554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489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8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12.jp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521" y="19030"/>
            <a:ext cx="10971372" cy="797093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521" y="1062267"/>
            <a:ext cx="10971372" cy="5287636"/>
          </a:xfrm>
          <a:prstGeom prst="rect">
            <a:avLst/>
          </a:prstGeom>
        </p:spPr>
        <p:txBody>
          <a:bodyPr vert="horz" lIns="99569" tIns="49785" rIns="99569" bIns="49785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521" y="6430887"/>
            <a:ext cx="2844430" cy="29214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D6733-6F27-4404-AB51-585418F146E5}" type="datetimeFigureOut">
              <a:rPr lang="ko-KR" altLang="en-US" smtClean="0"/>
              <a:pPr/>
              <a:t>2023-05-07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059" y="6430887"/>
            <a:ext cx="3860297" cy="29214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6463" y="6430887"/>
            <a:ext cx="2844430" cy="29214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1" r:id="rId3"/>
    <p:sldLayoutId id="2147483656" r:id="rId4"/>
    <p:sldLayoutId id="2147483650" r:id="rId5"/>
    <p:sldLayoutId id="2147483657" r:id="rId6"/>
    <p:sldLayoutId id="2147483684" r:id="rId7"/>
  </p:sldLayoutIdLst>
  <p:txStyles>
    <p:titleStyle>
      <a:lvl1pPr algn="l" defTabSz="995690" rtl="0" eaLnBrk="1" latinLnBrk="1" hangingPunct="1">
        <a:spcBef>
          <a:spcPct val="0"/>
        </a:spcBef>
        <a:buNone/>
        <a:defRPr lang="ko-KR" altLang="en-US" sz="3800" kern="1200">
          <a:solidFill>
            <a:sysClr val="windowText" lastClr="000000"/>
          </a:solidFill>
          <a:latin typeface="맑은 고딕" pitchFamily="50" charset="-127"/>
          <a:ea typeface="맑은 고딕" pitchFamily="50" charset="-127"/>
          <a:cs typeface="+mj-cs"/>
        </a:defRPr>
      </a:lvl1pPr>
    </p:titleStyle>
    <p:bodyStyle>
      <a:lvl1pPr marL="373384" indent="-373384" algn="l" defTabSz="995690" rtl="0" eaLnBrk="1" latinLnBrk="1" hangingPunct="1">
        <a:spcBef>
          <a:spcPct val="20000"/>
        </a:spcBef>
        <a:buFont typeface="Arial" pitchFamily="34" charset="0"/>
        <a:buChar char="•"/>
        <a:defRPr lang="ko-KR" altLang="en-US" sz="27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1pPr>
      <a:lvl2pPr marL="808998" indent="-311153" algn="l" defTabSz="995690" rtl="0" eaLnBrk="1" latinLnBrk="1" hangingPunct="1">
        <a:spcBef>
          <a:spcPct val="20000"/>
        </a:spcBef>
        <a:buFont typeface="Arial" pitchFamily="34" charset="0"/>
        <a:buChar char="–"/>
        <a:defRPr lang="ko-KR" altLang="en-US" sz="20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2pPr>
      <a:lvl3pPr marL="1244613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lang="ko-KR" altLang="en-US" sz="20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3pPr>
      <a:lvl4pPr marL="1742458" indent="-248923" algn="l" defTabSz="995690" rtl="0" eaLnBrk="1" latinLnBrk="1" hangingPunct="1">
        <a:spcBef>
          <a:spcPct val="20000"/>
        </a:spcBef>
        <a:buFont typeface="Arial" pitchFamily="34" charset="0"/>
        <a:buChar char="–"/>
        <a:defRPr lang="ko-KR" altLang="en-US" sz="20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4pPr>
      <a:lvl5pPr marL="2240303" indent="-248923" algn="l" defTabSz="995690" rtl="0" eaLnBrk="1" latinLnBrk="1" hangingPunct="1">
        <a:spcBef>
          <a:spcPct val="20000"/>
        </a:spcBef>
        <a:buFont typeface="Arial" pitchFamily="34" charset="0"/>
        <a:buChar char="»"/>
        <a:defRPr lang="ko-KR" altLang="en-US" sz="2000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5pPr>
      <a:lvl6pPr marL="2738148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993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838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1683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845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69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535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38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9225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707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916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761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2"/>
            <a:ext cx="10971372" cy="114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2"/>
            <a:ext cx="2844430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1E867DF-3DCA-4725-94F0-F2B6BD747A82}"/>
              </a:ext>
            </a:extLst>
          </p:cNvPr>
          <p:cNvSpPr txBox="1"/>
          <p:nvPr userDrawn="1"/>
        </p:nvSpPr>
        <p:spPr>
          <a:xfrm>
            <a:off x="-12198" y="6953273"/>
            <a:ext cx="11184711" cy="666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6" dirty="0">
                <a:solidFill>
                  <a:schemeClr val="bg1">
                    <a:lumMod val="65000"/>
                  </a:schemeClr>
                </a:solidFill>
              </a:rPr>
              <a:t>This presentation uses a free template provided by FPPT.com</a:t>
            </a:r>
          </a:p>
          <a:p>
            <a:r>
              <a:rPr lang="en-US" sz="1866" dirty="0">
                <a:solidFill>
                  <a:schemeClr val="bg1">
                    <a:lumMod val="65000"/>
                  </a:schemeClr>
                </a:solidFill>
              </a:rPr>
              <a:t>www.free-power-point-templates.com</a:t>
            </a:r>
          </a:p>
        </p:txBody>
      </p:sp>
    </p:spTree>
    <p:extLst>
      <p:ext uri="{BB962C8B-B14F-4D97-AF65-F5344CB8AC3E}">
        <p14:creationId xmlns:p14="http://schemas.microsoft.com/office/powerpoint/2010/main" val="3185939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txStyles>
    <p:titleStyle>
      <a:lvl1pPr algn="ctr" defTabSz="1219078" rtl="0" eaLnBrk="1" latinLnBrk="0" hangingPunct="1">
        <a:spcBef>
          <a:spcPct val="0"/>
        </a:spcBef>
        <a:buNone/>
        <a:defRPr sz="586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4" indent="-457154" algn="l" defTabSz="1219078" rtl="0" eaLnBrk="1" latinLnBrk="0" hangingPunct="1">
        <a:spcBef>
          <a:spcPct val="20000"/>
        </a:spcBef>
        <a:buFont typeface="Arial" pitchFamily="34" charset="0"/>
        <a:buChar char="•"/>
        <a:defRPr sz="4266" kern="1200">
          <a:solidFill>
            <a:schemeClr val="tx1"/>
          </a:solidFill>
          <a:latin typeface="+mn-lt"/>
          <a:ea typeface="+mn-ea"/>
          <a:cs typeface="+mn-cs"/>
        </a:defRPr>
      </a:lvl1pPr>
      <a:lvl2pPr marL="990501" indent="-380962" algn="l" defTabSz="1219078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8" indent="-304770" algn="l" defTabSz="12190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70" algn="l" defTabSz="1219078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70" algn="l" defTabSz="1219078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5" indent="-304770" algn="l" defTabSz="1219078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4" indent="-304770" algn="l" defTabSz="1219078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3" indent="-304770" algn="l" defTabSz="1219078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2" indent="-304770" algn="l" defTabSz="1219078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5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4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2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2"/>
            <a:ext cx="10971372" cy="114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2"/>
            <a:ext cx="2844430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74F12-AA26-4AC8-9962-C36BB8F32554}" type="datetimeFigureOut">
              <a:rPr lang="en-US" smtClean="0"/>
              <a:pPr/>
              <a:t>5/7/2023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7822"/>
            <a:ext cx="3860297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2CCC60-E8CD-4174-8B1A-7DF615B22EE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19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ctr" defTabSz="1219078" rtl="0" eaLnBrk="1" latinLnBrk="0" hangingPunct="1">
        <a:spcBef>
          <a:spcPct val="0"/>
        </a:spcBef>
        <a:buNone/>
        <a:defRPr sz="586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54" indent="-457154" algn="l" defTabSz="1219078" rtl="0" eaLnBrk="1" latinLnBrk="0" hangingPunct="1">
        <a:spcBef>
          <a:spcPct val="20000"/>
        </a:spcBef>
        <a:buFont typeface="Arial" pitchFamily="34" charset="0"/>
        <a:buChar char="•"/>
        <a:defRPr sz="4266" kern="1200">
          <a:solidFill>
            <a:schemeClr val="tx1"/>
          </a:solidFill>
          <a:latin typeface="+mn-lt"/>
          <a:ea typeface="+mn-ea"/>
          <a:cs typeface="+mn-cs"/>
        </a:defRPr>
      </a:lvl1pPr>
      <a:lvl2pPr marL="990501" indent="-380962" algn="l" defTabSz="1219078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848" indent="-304770" algn="l" defTabSz="121907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387" indent="-304770" algn="l" defTabSz="1219078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926" indent="-304770" algn="l" defTabSz="1219078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2465" indent="-304770" algn="l" defTabSz="1219078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2004" indent="-304770" algn="l" defTabSz="1219078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1543" indent="-304770" algn="l" defTabSz="1219078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81082" indent="-304770" algn="l" defTabSz="1219078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5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4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2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521" y="19030"/>
            <a:ext cx="10971372" cy="797093"/>
          </a:xfrm>
          <a:prstGeom prst="rect">
            <a:avLst/>
          </a:prstGeom>
        </p:spPr>
        <p:txBody>
          <a:bodyPr vert="horz" lIns="99569" tIns="49785" rIns="99569" bIns="49785" rtlCol="0" anchor="ctr">
            <a:normAutofit/>
          </a:bodyPr>
          <a:lstStyle/>
          <a:p>
            <a:r>
              <a:rPr lang="ko-KR" altLang="en-US" dirty="0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521" y="1062267"/>
            <a:ext cx="10971372" cy="5287636"/>
          </a:xfrm>
          <a:prstGeom prst="rect">
            <a:avLst/>
          </a:prstGeom>
        </p:spPr>
        <p:txBody>
          <a:bodyPr vert="horz" lIns="99569" tIns="49785" rIns="99569" bIns="49785" rtlCol="0">
            <a:normAutofit/>
          </a:bodyPr>
          <a:lstStyle/>
          <a:p>
            <a:pPr lvl="0"/>
            <a:r>
              <a:rPr lang="ko-KR" altLang="en-US" dirty="0"/>
              <a:t>마스터 텍스트 스타일을 편집합니다</a:t>
            </a:r>
          </a:p>
          <a:p>
            <a:pPr lvl="1"/>
            <a:r>
              <a:rPr lang="ko-KR" altLang="en-US" dirty="0"/>
              <a:t>둘째 수준</a:t>
            </a:r>
          </a:p>
          <a:p>
            <a:pPr lvl="2"/>
            <a:r>
              <a:rPr lang="ko-KR" altLang="en-US" dirty="0"/>
              <a:t>셋째 수준</a:t>
            </a:r>
          </a:p>
          <a:p>
            <a:pPr lvl="3"/>
            <a:r>
              <a:rPr lang="ko-KR" altLang="en-US" dirty="0"/>
              <a:t>넷째 수준</a:t>
            </a:r>
          </a:p>
          <a:p>
            <a:pPr lvl="4"/>
            <a:r>
              <a:rPr lang="ko-KR" altLang="en-US" dirty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521" y="6430887"/>
            <a:ext cx="2844430" cy="29214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D6733-6F27-4404-AB51-585418F146E5}" type="datetimeFigureOut">
              <a:rPr lang="ko-KR" altLang="en-US" smtClean="0"/>
              <a:pPr/>
              <a:t>2023-05-07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059" y="6430887"/>
            <a:ext cx="3860297" cy="29214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6463" y="6430887"/>
            <a:ext cx="2844430" cy="292147"/>
          </a:xfrm>
          <a:prstGeom prst="rect">
            <a:avLst/>
          </a:prstGeom>
        </p:spPr>
        <p:txBody>
          <a:bodyPr vert="horz" lIns="99569" tIns="49785" rIns="99569" bIns="49785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BC638-39B7-4287-91A7-2A3DDA57329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3741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</p:sldLayoutIdLst>
  <p:txStyles>
    <p:titleStyle>
      <a:lvl1pPr algn="l" defTabSz="995690" rtl="0" eaLnBrk="1" latinLnBrk="1" hangingPunct="1">
        <a:spcBef>
          <a:spcPct val="0"/>
        </a:spcBef>
        <a:buNone/>
        <a:defRPr lang="ko-KR" altLang="en-US" sz="3800" kern="1200">
          <a:solidFill>
            <a:sysClr val="windowText" lastClr="000000"/>
          </a:solidFill>
          <a:latin typeface="맑은 고딕" pitchFamily="50" charset="-127"/>
          <a:ea typeface="맑은 고딕" pitchFamily="50" charset="-127"/>
          <a:cs typeface="+mj-cs"/>
        </a:defRPr>
      </a:lvl1pPr>
    </p:titleStyle>
    <p:bodyStyle>
      <a:lvl1pPr marL="373384" indent="-373384" algn="l" defTabSz="995690" rtl="0" eaLnBrk="1" latinLnBrk="1" hangingPunct="1">
        <a:spcBef>
          <a:spcPct val="20000"/>
        </a:spcBef>
        <a:buFont typeface="Arial" pitchFamily="34" charset="0"/>
        <a:buChar char="•"/>
        <a:defRPr lang="ko-KR" altLang="en-US" sz="27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1pPr>
      <a:lvl2pPr marL="808998" indent="-311153" algn="l" defTabSz="995690" rtl="0" eaLnBrk="1" latinLnBrk="1" hangingPunct="1">
        <a:spcBef>
          <a:spcPct val="20000"/>
        </a:spcBef>
        <a:buFont typeface="Arial" pitchFamily="34" charset="0"/>
        <a:buChar char="–"/>
        <a:defRPr lang="ko-KR" altLang="en-US" sz="20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2pPr>
      <a:lvl3pPr marL="1244613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lang="ko-KR" altLang="en-US" sz="20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3pPr>
      <a:lvl4pPr marL="1742458" indent="-248923" algn="l" defTabSz="995690" rtl="0" eaLnBrk="1" latinLnBrk="1" hangingPunct="1">
        <a:spcBef>
          <a:spcPct val="20000"/>
        </a:spcBef>
        <a:buFont typeface="Arial" pitchFamily="34" charset="0"/>
        <a:buChar char="–"/>
        <a:defRPr lang="ko-KR" altLang="en-US" sz="2000" kern="1200" smtClean="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4pPr>
      <a:lvl5pPr marL="2240303" indent="-248923" algn="l" defTabSz="995690" rtl="0" eaLnBrk="1" latinLnBrk="1" hangingPunct="1">
        <a:spcBef>
          <a:spcPct val="20000"/>
        </a:spcBef>
        <a:buFont typeface="Arial" pitchFamily="34" charset="0"/>
        <a:buChar char="»"/>
        <a:defRPr lang="ko-KR" altLang="en-US" sz="2000" kern="1200">
          <a:solidFill>
            <a:schemeClr val="tx1"/>
          </a:solidFill>
          <a:latin typeface="맑은 고딕" pitchFamily="50" charset="-127"/>
          <a:ea typeface="맑은 고딕" pitchFamily="50" charset="-127"/>
          <a:cs typeface="+mn-cs"/>
        </a:defRPr>
      </a:lvl5pPr>
      <a:lvl6pPr marL="2738148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35993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33838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31683" indent="-248923" algn="l" defTabSz="995690" rtl="0" eaLnBrk="1" latinLnBrk="1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7845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9569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493535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99138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489225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87070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84916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82761" algn="l" defTabSz="995690" rtl="0" eaLnBrk="1" latinLnBrk="1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image" Target="../media/image28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gi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부제목 7"/>
          <p:cNvSpPr>
            <a:spLocks noGrp="1"/>
          </p:cNvSpPr>
          <p:nvPr>
            <p:ph type="subTitle" idx="1"/>
          </p:nvPr>
        </p:nvSpPr>
        <p:spPr>
          <a:xfrm>
            <a:off x="8183438" y="4869954"/>
            <a:ext cx="4248472" cy="844230"/>
          </a:xfrm>
        </p:spPr>
        <p:txBody>
          <a:bodyPr/>
          <a:lstStyle/>
          <a:p>
            <a:pPr algn="l"/>
            <a:r>
              <a:rPr lang="en-US" altLang="ko-KR" sz="2000" b="1" dirty="0">
                <a:solidFill>
                  <a:srgbClr val="2B4A71"/>
                </a:solidFill>
              </a:rPr>
              <a:t>Done by: </a:t>
            </a:r>
            <a:r>
              <a:rPr lang="en-US" altLang="ko-KR" sz="2400" b="1" dirty="0" err="1">
                <a:solidFill>
                  <a:schemeClr val="accent6">
                    <a:lumMod val="50000"/>
                  </a:schemeClr>
                </a:solidFill>
                <a:latin typeface="Handlee" panose="02000000000000000000" pitchFamily="2" charset="0"/>
              </a:rPr>
              <a:t>Entisar</a:t>
            </a:r>
            <a:r>
              <a:rPr lang="en-US" altLang="ko-KR" sz="2400" b="1" dirty="0">
                <a:solidFill>
                  <a:schemeClr val="accent6">
                    <a:lumMod val="50000"/>
                  </a:schemeClr>
                </a:solidFill>
                <a:latin typeface="Handlee" panose="02000000000000000000" pitchFamily="2" charset="0"/>
              </a:rPr>
              <a:t> Al-</a:t>
            </a:r>
            <a:r>
              <a:rPr lang="en-US" altLang="ko-KR" sz="2400" b="1" dirty="0" err="1">
                <a:solidFill>
                  <a:schemeClr val="accent6">
                    <a:lumMod val="50000"/>
                  </a:schemeClr>
                </a:solidFill>
                <a:latin typeface="Handlee" panose="02000000000000000000" pitchFamily="2" charset="0"/>
              </a:rPr>
              <a:t>Obaidallah</a:t>
            </a:r>
            <a:endParaRPr lang="en-US" altLang="ko-KR" sz="2400" b="1" dirty="0">
              <a:solidFill>
                <a:schemeClr val="accent6">
                  <a:lumMod val="50000"/>
                </a:schemeClr>
              </a:solidFill>
              <a:latin typeface="Handlee" panose="02000000000000000000" pitchFamily="2" charset="0"/>
            </a:endParaRPr>
          </a:p>
        </p:txBody>
      </p:sp>
      <p:sp>
        <p:nvSpPr>
          <p:cNvPr id="7" name="제목 6"/>
          <p:cNvSpPr>
            <a:spLocks noGrp="1"/>
          </p:cNvSpPr>
          <p:nvPr>
            <p:ph type="ctrTitle"/>
          </p:nvPr>
        </p:nvSpPr>
        <p:spPr>
          <a:xfrm>
            <a:off x="5807174" y="1917626"/>
            <a:ext cx="6529687" cy="2045207"/>
          </a:xfrm>
        </p:spPr>
        <p:txBody>
          <a:bodyPr/>
          <a:lstStyle/>
          <a:p>
            <a:pPr algn="ctr"/>
            <a:r>
              <a:rPr lang="en-US" altLang="ko-KR" sz="6600" b="1" dirty="0">
                <a:solidFill>
                  <a:srgbClr val="2B4A71"/>
                </a:solidFill>
              </a:rPr>
              <a:t>Unit </a:t>
            </a:r>
            <a:r>
              <a:rPr lang="en-US" altLang="ko-KR" sz="66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en-US" altLang="ko-KR" sz="6600" dirty="0">
                <a:solidFill>
                  <a:srgbClr val="2B4A71"/>
                </a:solidFill>
              </a:rPr>
              <a:t/>
            </a:r>
            <a:br>
              <a:rPr lang="en-US" altLang="ko-KR" sz="6600" dirty="0">
                <a:solidFill>
                  <a:srgbClr val="2B4A71"/>
                </a:solidFill>
              </a:rPr>
            </a:br>
            <a:r>
              <a:rPr lang="en-US" altLang="ko-KR" sz="6600" b="1" dirty="0"/>
              <a:t>Amazing Animals</a:t>
            </a:r>
            <a:r>
              <a:rPr lang="en-US" altLang="ko-KR" b="1" dirty="0"/>
              <a:t/>
            </a:r>
            <a:br>
              <a:rPr lang="en-US" altLang="ko-KR" b="1" dirty="0"/>
            </a:br>
            <a:r>
              <a:rPr lang="en-US" altLang="ko-KR" sz="1800" b="1" dirty="0">
                <a:solidFill>
                  <a:schemeClr val="accent6">
                    <a:lumMod val="50000"/>
                  </a:schemeClr>
                </a:solidFill>
              </a:rPr>
              <a:t>Conversation &amp; Listening</a:t>
            </a:r>
            <a:endParaRPr lang="ko-KR" alt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26" name="그룹 25"/>
          <p:cNvGrpSpPr/>
          <p:nvPr/>
        </p:nvGrpSpPr>
        <p:grpSpPr>
          <a:xfrm>
            <a:off x="5427663" y="6166383"/>
            <a:ext cx="1335600" cy="338400"/>
            <a:chOff x="5427663" y="5711825"/>
            <a:chExt cx="1335600" cy="338400"/>
          </a:xfrm>
        </p:grpSpPr>
        <p:sp>
          <p:nvSpPr>
            <p:cNvPr id="27" name="AutoShape 3"/>
            <p:cNvSpPr>
              <a:spLocks noChangeAspect="1" noChangeArrowheads="1" noTextEdit="1"/>
            </p:cNvSpPr>
            <p:nvPr/>
          </p:nvSpPr>
          <p:spPr bwMode="auto">
            <a:xfrm>
              <a:off x="5429245" y="5711825"/>
              <a:ext cx="1332435" cy="3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8" name="Freeform 5"/>
            <p:cNvSpPr>
              <a:spLocks/>
            </p:cNvSpPr>
            <p:nvPr/>
          </p:nvSpPr>
          <p:spPr bwMode="auto">
            <a:xfrm>
              <a:off x="5628635" y="5887235"/>
              <a:ext cx="85453" cy="130393"/>
            </a:xfrm>
            <a:custGeom>
              <a:avLst/>
              <a:gdLst>
                <a:gd name="T0" fmla="*/ 83 w 83"/>
                <a:gd name="T1" fmla="*/ 90 h 130"/>
                <a:gd name="T2" fmla="*/ 79 w 83"/>
                <a:gd name="T3" fmla="*/ 108 h 130"/>
                <a:gd name="T4" fmla="*/ 69 w 83"/>
                <a:gd name="T5" fmla="*/ 120 h 130"/>
                <a:gd name="T6" fmla="*/ 54 w 83"/>
                <a:gd name="T7" fmla="*/ 128 h 130"/>
                <a:gd name="T8" fmla="*/ 36 w 83"/>
                <a:gd name="T9" fmla="*/ 130 h 130"/>
                <a:gd name="T10" fmla="*/ 24 w 83"/>
                <a:gd name="T11" fmla="*/ 129 h 130"/>
                <a:gd name="T12" fmla="*/ 14 w 83"/>
                <a:gd name="T13" fmla="*/ 127 h 130"/>
                <a:gd name="T14" fmla="*/ 7 w 83"/>
                <a:gd name="T15" fmla="*/ 124 h 130"/>
                <a:gd name="T16" fmla="*/ 3 w 83"/>
                <a:gd name="T17" fmla="*/ 121 h 130"/>
                <a:gd name="T18" fmla="*/ 1 w 83"/>
                <a:gd name="T19" fmla="*/ 117 h 130"/>
                <a:gd name="T20" fmla="*/ 0 w 83"/>
                <a:gd name="T21" fmla="*/ 110 h 130"/>
                <a:gd name="T22" fmla="*/ 0 w 83"/>
                <a:gd name="T23" fmla="*/ 105 h 130"/>
                <a:gd name="T24" fmla="*/ 1 w 83"/>
                <a:gd name="T25" fmla="*/ 102 h 130"/>
                <a:gd name="T26" fmla="*/ 2 w 83"/>
                <a:gd name="T27" fmla="*/ 100 h 130"/>
                <a:gd name="T28" fmla="*/ 4 w 83"/>
                <a:gd name="T29" fmla="*/ 99 h 130"/>
                <a:gd name="T30" fmla="*/ 8 w 83"/>
                <a:gd name="T31" fmla="*/ 101 h 130"/>
                <a:gd name="T32" fmla="*/ 14 w 83"/>
                <a:gd name="T33" fmla="*/ 105 h 130"/>
                <a:gd name="T34" fmla="*/ 24 w 83"/>
                <a:gd name="T35" fmla="*/ 108 h 130"/>
                <a:gd name="T36" fmla="*/ 36 w 83"/>
                <a:gd name="T37" fmla="*/ 110 h 130"/>
                <a:gd name="T38" fmla="*/ 45 w 83"/>
                <a:gd name="T39" fmla="*/ 109 h 130"/>
                <a:gd name="T40" fmla="*/ 51 w 83"/>
                <a:gd name="T41" fmla="*/ 105 h 130"/>
                <a:gd name="T42" fmla="*/ 55 w 83"/>
                <a:gd name="T43" fmla="*/ 100 h 130"/>
                <a:gd name="T44" fmla="*/ 56 w 83"/>
                <a:gd name="T45" fmla="*/ 94 h 130"/>
                <a:gd name="T46" fmla="*/ 54 w 83"/>
                <a:gd name="T47" fmla="*/ 86 h 130"/>
                <a:gd name="T48" fmla="*/ 48 w 83"/>
                <a:gd name="T49" fmla="*/ 81 h 130"/>
                <a:gd name="T50" fmla="*/ 39 w 83"/>
                <a:gd name="T51" fmla="*/ 76 h 130"/>
                <a:gd name="T52" fmla="*/ 29 w 83"/>
                <a:gd name="T53" fmla="*/ 72 h 130"/>
                <a:gd name="T54" fmla="*/ 19 w 83"/>
                <a:gd name="T55" fmla="*/ 66 h 130"/>
                <a:gd name="T56" fmla="*/ 11 w 83"/>
                <a:gd name="T57" fmla="*/ 59 h 130"/>
                <a:gd name="T58" fmla="*/ 5 w 83"/>
                <a:gd name="T59" fmla="*/ 50 h 130"/>
                <a:gd name="T60" fmla="*/ 2 w 83"/>
                <a:gd name="T61" fmla="*/ 36 h 130"/>
                <a:gd name="T62" fmla="*/ 6 w 83"/>
                <a:gd name="T63" fmla="*/ 20 h 130"/>
                <a:gd name="T64" fmla="*/ 15 w 83"/>
                <a:gd name="T65" fmla="*/ 9 h 130"/>
                <a:gd name="T66" fmla="*/ 28 w 83"/>
                <a:gd name="T67" fmla="*/ 2 h 130"/>
                <a:gd name="T68" fmla="*/ 45 w 83"/>
                <a:gd name="T69" fmla="*/ 0 h 130"/>
                <a:gd name="T70" fmla="*/ 54 w 83"/>
                <a:gd name="T71" fmla="*/ 0 h 130"/>
                <a:gd name="T72" fmla="*/ 62 w 83"/>
                <a:gd name="T73" fmla="*/ 2 h 130"/>
                <a:gd name="T74" fmla="*/ 69 w 83"/>
                <a:gd name="T75" fmla="*/ 5 h 130"/>
                <a:gd name="T76" fmla="*/ 73 w 83"/>
                <a:gd name="T77" fmla="*/ 7 h 130"/>
                <a:gd name="T78" fmla="*/ 75 w 83"/>
                <a:gd name="T79" fmla="*/ 9 h 130"/>
                <a:gd name="T80" fmla="*/ 75 w 83"/>
                <a:gd name="T81" fmla="*/ 11 h 130"/>
                <a:gd name="T82" fmla="*/ 75 w 83"/>
                <a:gd name="T83" fmla="*/ 13 h 130"/>
                <a:gd name="T84" fmla="*/ 76 w 83"/>
                <a:gd name="T85" fmla="*/ 18 h 130"/>
                <a:gd name="T86" fmla="*/ 75 w 83"/>
                <a:gd name="T87" fmla="*/ 22 h 130"/>
                <a:gd name="T88" fmla="*/ 75 w 83"/>
                <a:gd name="T89" fmla="*/ 26 h 130"/>
                <a:gd name="T90" fmla="*/ 74 w 83"/>
                <a:gd name="T91" fmla="*/ 28 h 130"/>
                <a:gd name="T92" fmla="*/ 72 w 83"/>
                <a:gd name="T93" fmla="*/ 28 h 130"/>
                <a:gd name="T94" fmla="*/ 69 w 83"/>
                <a:gd name="T95" fmla="*/ 27 h 130"/>
                <a:gd name="T96" fmla="*/ 63 w 83"/>
                <a:gd name="T97" fmla="*/ 24 h 130"/>
                <a:gd name="T98" fmla="*/ 55 w 83"/>
                <a:gd name="T99" fmla="*/ 21 h 130"/>
                <a:gd name="T100" fmla="*/ 45 w 83"/>
                <a:gd name="T101" fmla="*/ 20 h 130"/>
                <a:gd name="T102" fmla="*/ 38 w 83"/>
                <a:gd name="T103" fmla="*/ 21 h 130"/>
                <a:gd name="T104" fmla="*/ 33 w 83"/>
                <a:gd name="T105" fmla="*/ 23 h 130"/>
                <a:gd name="T106" fmla="*/ 30 w 83"/>
                <a:gd name="T107" fmla="*/ 28 h 130"/>
                <a:gd name="T108" fmla="*/ 28 w 83"/>
                <a:gd name="T109" fmla="*/ 33 h 130"/>
                <a:gd name="T110" fmla="*/ 31 w 83"/>
                <a:gd name="T111" fmla="*/ 40 h 130"/>
                <a:gd name="T112" fmla="*/ 37 w 83"/>
                <a:gd name="T113" fmla="*/ 46 h 130"/>
                <a:gd name="T114" fmla="*/ 46 w 83"/>
                <a:gd name="T115" fmla="*/ 50 h 130"/>
                <a:gd name="T116" fmla="*/ 56 w 83"/>
                <a:gd name="T117" fmla="*/ 55 h 130"/>
                <a:gd name="T118" fmla="*/ 66 w 83"/>
                <a:gd name="T119" fmla="*/ 60 h 130"/>
                <a:gd name="T120" fmla="*/ 74 w 83"/>
                <a:gd name="T121" fmla="*/ 67 h 130"/>
                <a:gd name="T122" fmla="*/ 81 w 83"/>
                <a:gd name="T123" fmla="*/ 77 h 130"/>
                <a:gd name="T124" fmla="*/ 83 w 83"/>
                <a:gd name="T125" fmla="*/ 9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3" h="130">
                  <a:moveTo>
                    <a:pt x="83" y="90"/>
                  </a:moveTo>
                  <a:cubicBezTo>
                    <a:pt x="83" y="97"/>
                    <a:pt x="82" y="103"/>
                    <a:pt x="79" y="108"/>
                  </a:cubicBezTo>
                  <a:cubicBezTo>
                    <a:pt x="77" y="113"/>
                    <a:pt x="73" y="117"/>
                    <a:pt x="69" y="120"/>
                  </a:cubicBezTo>
                  <a:cubicBezTo>
                    <a:pt x="65" y="124"/>
                    <a:pt x="60" y="126"/>
                    <a:pt x="54" y="128"/>
                  </a:cubicBezTo>
                  <a:cubicBezTo>
                    <a:pt x="49" y="130"/>
                    <a:pt x="42" y="130"/>
                    <a:pt x="36" y="130"/>
                  </a:cubicBezTo>
                  <a:cubicBezTo>
                    <a:pt x="32" y="130"/>
                    <a:pt x="28" y="130"/>
                    <a:pt x="24" y="129"/>
                  </a:cubicBezTo>
                  <a:cubicBezTo>
                    <a:pt x="20" y="129"/>
                    <a:pt x="17" y="128"/>
                    <a:pt x="14" y="127"/>
                  </a:cubicBezTo>
                  <a:cubicBezTo>
                    <a:pt x="11" y="126"/>
                    <a:pt x="9" y="125"/>
                    <a:pt x="7" y="124"/>
                  </a:cubicBezTo>
                  <a:cubicBezTo>
                    <a:pt x="5" y="122"/>
                    <a:pt x="3" y="121"/>
                    <a:pt x="3" y="121"/>
                  </a:cubicBezTo>
                  <a:cubicBezTo>
                    <a:pt x="2" y="120"/>
                    <a:pt x="1" y="119"/>
                    <a:pt x="1" y="117"/>
                  </a:cubicBezTo>
                  <a:cubicBezTo>
                    <a:pt x="0" y="115"/>
                    <a:pt x="0" y="113"/>
                    <a:pt x="0" y="110"/>
                  </a:cubicBezTo>
                  <a:cubicBezTo>
                    <a:pt x="0" y="108"/>
                    <a:pt x="0" y="106"/>
                    <a:pt x="0" y="105"/>
                  </a:cubicBezTo>
                  <a:cubicBezTo>
                    <a:pt x="1" y="104"/>
                    <a:pt x="1" y="103"/>
                    <a:pt x="1" y="102"/>
                  </a:cubicBezTo>
                  <a:cubicBezTo>
                    <a:pt x="1" y="101"/>
                    <a:pt x="2" y="100"/>
                    <a:pt x="2" y="100"/>
                  </a:cubicBezTo>
                  <a:cubicBezTo>
                    <a:pt x="3" y="100"/>
                    <a:pt x="3" y="99"/>
                    <a:pt x="4" y="99"/>
                  </a:cubicBezTo>
                  <a:cubicBezTo>
                    <a:pt x="5" y="99"/>
                    <a:pt x="6" y="100"/>
                    <a:pt x="8" y="101"/>
                  </a:cubicBezTo>
                  <a:cubicBezTo>
                    <a:pt x="9" y="102"/>
                    <a:pt x="12" y="103"/>
                    <a:pt x="14" y="105"/>
                  </a:cubicBezTo>
                  <a:cubicBezTo>
                    <a:pt x="17" y="106"/>
                    <a:pt x="20" y="107"/>
                    <a:pt x="24" y="108"/>
                  </a:cubicBezTo>
                  <a:cubicBezTo>
                    <a:pt x="27" y="109"/>
                    <a:pt x="31" y="110"/>
                    <a:pt x="36" y="110"/>
                  </a:cubicBezTo>
                  <a:cubicBezTo>
                    <a:pt x="39" y="110"/>
                    <a:pt x="42" y="109"/>
                    <a:pt x="45" y="109"/>
                  </a:cubicBezTo>
                  <a:cubicBezTo>
                    <a:pt x="47" y="108"/>
                    <a:pt x="49" y="107"/>
                    <a:pt x="51" y="105"/>
                  </a:cubicBezTo>
                  <a:cubicBezTo>
                    <a:pt x="53" y="104"/>
                    <a:pt x="54" y="102"/>
                    <a:pt x="55" y="100"/>
                  </a:cubicBezTo>
                  <a:cubicBezTo>
                    <a:pt x="56" y="98"/>
                    <a:pt x="56" y="96"/>
                    <a:pt x="56" y="94"/>
                  </a:cubicBezTo>
                  <a:cubicBezTo>
                    <a:pt x="56" y="91"/>
                    <a:pt x="55" y="88"/>
                    <a:pt x="54" y="86"/>
                  </a:cubicBezTo>
                  <a:cubicBezTo>
                    <a:pt x="52" y="84"/>
                    <a:pt x="50" y="82"/>
                    <a:pt x="48" y="81"/>
                  </a:cubicBezTo>
                  <a:cubicBezTo>
                    <a:pt x="45" y="79"/>
                    <a:pt x="42" y="78"/>
                    <a:pt x="39" y="76"/>
                  </a:cubicBezTo>
                  <a:cubicBezTo>
                    <a:pt x="36" y="75"/>
                    <a:pt x="33" y="73"/>
                    <a:pt x="29" y="72"/>
                  </a:cubicBezTo>
                  <a:cubicBezTo>
                    <a:pt x="26" y="70"/>
                    <a:pt x="23" y="68"/>
                    <a:pt x="19" y="66"/>
                  </a:cubicBezTo>
                  <a:cubicBezTo>
                    <a:pt x="16" y="65"/>
                    <a:pt x="13" y="62"/>
                    <a:pt x="11" y="59"/>
                  </a:cubicBezTo>
                  <a:cubicBezTo>
                    <a:pt x="8" y="57"/>
                    <a:pt x="6" y="53"/>
                    <a:pt x="5" y="50"/>
                  </a:cubicBezTo>
                  <a:cubicBezTo>
                    <a:pt x="3" y="46"/>
                    <a:pt x="2" y="41"/>
                    <a:pt x="2" y="36"/>
                  </a:cubicBezTo>
                  <a:cubicBezTo>
                    <a:pt x="2" y="30"/>
                    <a:pt x="3" y="25"/>
                    <a:pt x="6" y="20"/>
                  </a:cubicBezTo>
                  <a:cubicBezTo>
                    <a:pt x="8" y="15"/>
                    <a:pt x="11" y="12"/>
                    <a:pt x="15" y="9"/>
                  </a:cubicBezTo>
                  <a:cubicBezTo>
                    <a:pt x="19" y="6"/>
                    <a:pt x="23" y="3"/>
                    <a:pt x="28" y="2"/>
                  </a:cubicBezTo>
                  <a:cubicBezTo>
                    <a:pt x="34" y="0"/>
                    <a:pt x="39" y="0"/>
                    <a:pt x="45" y="0"/>
                  </a:cubicBezTo>
                  <a:cubicBezTo>
                    <a:pt x="48" y="0"/>
                    <a:pt x="51" y="0"/>
                    <a:pt x="54" y="0"/>
                  </a:cubicBezTo>
                  <a:cubicBezTo>
                    <a:pt x="57" y="1"/>
                    <a:pt x="60" y="1"/>
                    <a:pt x="62" y="2"/>
                  </a:cubicBezTo>
                  <a:cubicBezTo>
                    <a:pt x="65" y="3"/>
                    <a:pt x="67" y="4"/>
                    <a:pt x="69" y="5"/>
                  </a:cubicBezTo>
                  <a:cubicBezTo>
                    <a:pt x="71" y="6"/>
                    <a:pt x="73" y="7"/>
                    <a:pt x="73" y="7"/>
                  </a:cubicBezTo>
                  <a:cubicBezTo>
                    <a:pt x="74" y="8"/>
                    <a:pt x="74" y="8"/>
                    <a:pt x="75" y="9"/>
                  </a:cubicBezTo>
                  <a:cubicBezTo>
                    <a:pt x="75" y="9"/>
                    <a:pt x="75" y="10"/>
                    <a:pt x="75" y="11"/>
                  </a:cubicBezTo>
                  <a:cubicBezTo>
                    <a:pt x="75" y="11"/>
                    <a:pt x="75" y="12"/>
                    <a:pt x="75" y="13"/>
                  </a:cubicBezTo>
                  <a:cubicBezTo>
                    <a:pt x="76" y="15"/>
                    <a:pt x="76" y="16"/>
                    <a:pt x="76" y="18"/>
                  </a:cubicBezTo>
                  <a:cubicBezTo>
                    <a:pt x="76" y="20"/>
                    <a:pt x="76" y="21"/>
                    <a:pt x="75" y="22"/>
                  </a:cubicBezTo>
                  <a:cubicBezTo>
                    <a:pt x="75" y="24"/>
                    <a:pt x="75" y="25"/>
                    <a:pt x="75" y="26"/>
                  </a:cubicBezTo>
                  <a:cubicBezTo>
                    <a:pt x="75" y="27"/>
                    <a:pt x="74" y="27"/>
                    <a:pt x="74" y="28"/>
                  </a:cubicBezTo>
                  <a:cubicBezTo>
                    <a:pt x="74" y="28"/>
                    <a:pt x="73" y="28"/>
                    <a:pt x="72" y="28"/>
                  </a:cubicBezTo>
                  <a:cubicBezTo>
                    <a:pt x="72" y="28"/>
                    <a:pt x="70" y="28"/>
                    <a:pt x="69" y="27"/>
                  </a:cubicBezTo>
                  <a:cubicBezTo>
                    <a:pt x="67" y="26"/>
                    <a:pt x="65" y="25"/>
                    <a:pt x="63" y="24"/>
                  </a:cubicBezTo>
                  <a:cubicBezTo>
                    <a:pt x="61" y="23"/>
                    <a:pt x="58" y="22"/>
                    <a:pt x="55" y="21"/>
                  </a:cubicBezTo>
                  <a:cubicBezTo>
                    <a:pt x="52" y="20"/>
                    <a:pt x="49" y="20"/>
                    <a:pt x="45" y="20"/>
                  </a:cubicBezTo>
                  <a:cubicBezTo>
                    <a:pt x="42" y="20"/>
                    <a:pt x="40" y="20"/>
                    <a:pt x="38" y="21"/>
                  </a:cubicBezTo>
                  <a:cubicBezTo>
                    <a:pt x="36" y="21"/>
                    <a:pt x="34" y="22"/>
                    <a:pt x="33" y="23"/>
                  </a:cubicBezTo>
                  <a:cubicBezTo>
                    <a:pt x="31" y="25"/>
                    <a:pt x="30" y="26"/>
                    <a:pt x="30" y="28"/>
                  </a:cubicBezTo>
                  <a:cubicBezTo>
                    <a:pt x="29" y="29"/>
                    <a:pt x="28" y="31"/>
                    <a:pt x="28" y="33"/>
                  </a:cubicBezTo>
                  <a:cubicBezTo>
                    <a:pt x="28" y="36"/>
                    <a:pt x="29" y="38"/>
                    <a:pt x="31" y="40"/>
                  </a:cubicBezTo>
                  <a:cubicBezTo>
                    <a:pt x="32" y="42"/>
                    <a:pt x="34" y="44"/>
                    <a:pt x="37" y="46"/>
                  </a:cubicBezTo>
                  <a:cubicBezTo>
                    <a:pt x="40" y="47"/>
                    <a:pt x="42" y="49"/>
                    <a:pt x="46" y="50"/>
                  </a:cubicBezTo>
                  <a:cubicBezTo>
                    <a:pt x="49" y="52"/>
                    <a:pt x="52" y="53"/>
                    <a:pt x="56" y="55"/>
                  </a:cubicBezTo>
                  <a:cubicBezTo>
                    <a:pt x="59" y="56"/>
                    <a:pt x="62" y="58"/>
                    <a:pt x="66" y="60"/>
                  </a:cubicBezTo>
                  <a:cubicBezTo>
                    <a:pt x="69" y="62"/>
                    <a:pt x="72" y="65"/>
                    <a:pt x="74" y="67"/>
                  </a:cubicBezTo>
                  <a:cubicBezTo>
                    <a:pt x="77" y="70"/>
                    <a:pt x="79" y="73"/>
                    <a:pt x="81" y="77"/>
                  </a:cubicBezTo>
                  <a:cubicBezTo>
                    <a:pt x="82" y="81"/>
                    <a:pt x="83" y="85"/>
                    <a:pt x="83" y="90"/>
                  </a:cubicBez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29" name="Freeform 6"/>
            <p:cNvSpPr>
              <a:spLocks/>
            </p:cNvSpPr>
            <p:nvPr/>
          </p:nvSpPr>
          <p:spPr bwMode="auto">
            <a:xfrm>
              <a:off x="5726748" y="5879473"/>
              <a:ext cx="26902" cy="138155"/>
            </a:xfrm>
            <a:custGeom>
              <a:avLst/>
              <a:gdLst>
                <a:gd name="T0" fmla="*/ 25 w 25"/>
                <a:gd name="T1" fmla="*/ 133 h 137"/>
                <a:gd name="T2" fmla="*/ 24 w 25"/>
                <a:gd name="T3" fmla="*/ 135 h 137"/>
                <a:gd name="T4" fmla="*/ 22 w 25"/>
                <a:gd name="T5" fmla="*/ 136 h 137"/>
                <a:gd name="T6" fmla="*/ 18 w 25"/>
                <a:gd name="T7" fmla="*/ 137 h 137"/>
                <a:gd name="T8" fmla="*/ 12 w 25"/>
                <a:gd name="T9" fmla="*/ 137 h 137"/>
                <a:gd name="T10" fmla="*/ 7 w 25"/>
                <a:gd name="T11" fmla="*/ 137 h 137"/>
                <a:gd name="T12" fmla="*/ 3 w 25"/>
                <a:gd name="T13" fmla="*/ 136 h 137"/>
                <a:gd name="T14" fmla="*/ 1 w 25"/>
                <a:gd name="T15" fmla="*/ 135 h 137"/>
                <a:gd name="T16" fmla="*/ 0 w 25"/>
                <a:gd name="T17" fmla="*/ 133 h 137"/>
                <a:gd name="T18" fmla="*/ 0 w 25"/>
                <a:gd name="T19" fmla="*/ 4 h 137"/>
                <a:gd name="T20" fmla="*/ 1 w 25"/>
                <a:gd name="T21" fmla="*/ 3 h 137"/>
                <a:gd name="T22" fmla="*/ 3 w 25"/>
                <a:gd name="T23" fmla="*/ 1 h 137"/>
                <a:gd name="T24" fmla="*/ 7 w 25"/>
                <a:gd name="T25" fmla="*/ 1 h 137"/>
                <a:gd name="T26" fmla="*/ 12 w 25"/>
                <a:gd name="T27" fmla="*/ 0 h 137"/>
                <a:gd name="T28" fmla="*/ 18 w 25"/>
                <a:gd name="T29" fmla="*/ 1 h 137"/>
                <a:gd name="T30" fmla="*/ 22 w 25"/>
                <a:gd name="T31" fmla="*/ 1 h 137"/>
                <a:gd name="T32" fmla="*/ 24 w 25"/>
                <a:gd name="T33" fmla="*/ 3 h 137"/>
                <a:gd name="T34" fmla="*/ 25 w 25"/>
                <a:gd name="T35" fmla="*/ 4 h 137"/>
                <a:gd name="T36" fmla="*/ 25 w 25"/>
                <a:gd name="T37" fmla="*/ 133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" h="137">
                  <a:moveTo>
                    <a:pt x="25" y="133"/>
                  </a:moveTo>
                  <a:cubicBezTo>
                    <a:pt x="25" y="133"/>
                    <a:pt x="25" y="134"/>
                    <a:pt x="24" y="135"/>
                  </a:cubicBezTo>
                  <a:cubicBezTo>
                    <a:pt x="24" y="135"/>
                    <a:pt x="23" y="135"/>
                    <a:pt x="22" y="136"/>
                  </a:cubicBezTo>
                  <a:cubicBezTo>
                    <a:pt x="21" y="136"/>
                    <a:pt x="20" y="136"/>
                    <a:pt x="18" y="137"/>
                  </a:cubicBezTo>
                  <a:cubicBezTo>
                    <a:pt x="17" y="137"/>
                    <a:pt x="15" y="137"/>
                    <a:pt x="12" y="137"/>
                  </a:cubicBezTo>
                  <a:cubicBezTo>
                    <a:pt x="10" y="137"/>
                    <a:pt x="8" y="137"/>
                    <a:pt x="7" y="137"/>
                  </a:cubicBezTo>
                  <a:cubicBezTo>
                    <a:pt x="5" y="136"/>
                    <a:pt x="4" y="136"/>
                    <a:pt x="3" y="136"/>
                  </a:cubicBezTo>
                  <a:cubicBezTo>
                    <a:pt x="2" y="135"/>
                    <a:pt x="1" y="135"/>
                    <a:pt x="1" y="135"/>
                  </a:cubicBezTo>
                  <a:cubicBezTo>
                    <a:pt x="0" y="134"/>
                    <a:pt x="0" y="133"/>
                    <a:pt x="0" y="13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3"/>
                    <a:pt x="1" y="3"/>
                  </a:cubicBezTo>
                  <a:cubicBezTo>
                    <a:pt x="1" y="2"/>
                    <a:pt x="2" y="2"/>
                    <a:pt x="3" y="1"/>
                  </a:cubicBezTo>
                  <a:cubicBezTo>
                    <a:pt x="4" y="1"/>
                    <a:pt x="5" y="1"/>
                    <a:pt x="7" y="1"/>
                  </a:cubicBezTo>
                  <a:cubicBezTo>
                    <a:pt x="8" y="0"/>
                    <a:pt x="10" y="0"/>
                    <a:pt x="12" y="0"/>
                  </a:cubicBezTo>
                  <a:cubicBezTo>
                    <a:pt x="15" y="0"/>
                    <a:pt x="17" y="0"/>
                    <a:pt x="18" y="1"/>
                  </a:cubicBezTo>
                  <a:cubicBezTo>
                    <a:pt x="20" y="1"/>
                    <a:pt x="21" y="1"/>
                    <a:pt x="22" y="1"/>
                  </a:cubicBezTo>
                  <a:cubicBezTo>
                    <a:pt x="23" y="2"/>
                    <a:pt x="24" y="2"/>
                    <a:pt x="24" y="3"/>
                  </a:cubicBezTo>
                  <a:cubicBezTo>
                    <a:pt x="25" y="3"/>
                    <a:pt x="25" y="4"/>
                    <a:pt x="25" y="4"/>
                  </a:cubicBezTo>
                  <a:lnTo>
                    <a:pt x="25" y="133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0" name="Freeform 7"/>
            <p:cNvSpPr>
              <a:spLocks noEditPoints="1"/>
            </p:cNvSpPr>
            <p:nvPr/>
          </p:nvSpPr>
          <p:spPr bwMode="auto">
            <a:xfrm>
              <a:off x="5771057" y="5882577"/>
              <a:ext cx="28484" cy="135050"/>
            </a:xfrm>
            <a:custGeom>
              <a:avLst/>
              <a:gdLst>
                <a:gd name="T0" fmla="*/ 28 w 28"/>
                <a:gd name="T1" fmla="*/ 12 h 133"/>
                <a:gd name="T2" fmla="*/ 25 w 28"/>
                <a:gd name="T3" fmla="*/ 22 h 133"/>
                <a:gd name="T4" fmla="*/ 14 w 28"/>
                <a:gd name="T5" fmla="*/ 25 h 133"/>
                <a:gd name="T6" fmla="*/ 2 w 28"/>
                <a:gd name="T7" fmla="*/ 23 h 133"/>
                <a:gd name="T8" fmla="*/ 0 w 28"/>
                <a:gd name="T9" fmla="*/ 13 h 133"/>
                <a:gd name="T10" fmla="*/ 3 w 28"/>
                <a:gd name="T11" fmla="*/ 2 h 133"/>
                <a:gd name="T12" fmla="*/ 14 w 28"/>
                <a:gd name="T13" fmla="*/ 0 h 133"/>
                <a:gd name="T14" fmla="*/ 25 w 28"/>
                <a:gd name="T15" fmla="*/ 2 h 133"/>
                <a:gd name="T16" fmla="*/ 28 w 28"/>
                <a:gd name="T17" fmla="*/ 12 h 133"/>
                <a:gd name="T18" fmla="*/ 26 w 28"/>
                <a:gd name="T19" fmla="*/ 129 h 133"/>
                <a:gd name="T20" fmla="*/ 25 w 28"/>
                <a:gd name="T21" fmla="*/ 131 h 133"/>
                <a:gd name="T22" fmla="*/ 23 w 28"/>
                <a:gd name="T23" fmla="*/ 132 h 133"/>
                <a:gd name="T24" fmla="*/ 20 w 28"/>
                <a:gd name="T25" fmla="*/ 133 h 133"/>
                <a:gd name="T26" fmla="*/ 14 w 28"/>
                <a:gd name="T27" fmla="*/ 133 h 133"/>
                <a:gd name="T28" fmla="*/ 8 w 28"/>
                <a:gd name="T29" fmla="*/ 133 h 133"/>
                <a:gd name="T30" fmla="*/ 4 w 28"/>
                <a:gd name="T31" fmla="*/ 132 h 133"/>
                <a:gd name="T32" fmla="*/ 2 w 28"/>
                <a:gd name="T33" fmla="*/ 131 h 133"/>
                <a:gd name="T34" fmla="*/ 1 w 28"/>
                <a:gd name="T35" fmla="*/ 129 h 133"/>
                <a:gd name="T36" fmla="*/ 1 w 28"/>
                <a:gd name="T37" fmla="*/ 42 h 133"/>
                <a:gd name="T38" fmla="*/ 2 w 28"/>
                <a:gd name="T39" fmla="*/ 40 h 133"/>
                <a:gd name="T40" fmla="*/ 4 w 28"/>
                <a:gd name="T41" fmla="*/ 39 h 133"/>
                <a:gd name="T42" fmla="*/ 8 w 28"/>
                <a:gd name="T43" fmla="*/ 38 h 133"/>
                <a:gd name="T44" fmla="*/ 14 w 28"/>
                <a:gd name="T45" fmla="*/ 38 h 133"/>
                <a:gd name="T46" fmla="*/ 20 w 28"/>
                <a:gd name="T47" fmla="*/ 38 h 133"/>
                <a:gd name="T48" fmla="*/ 23 w 28"/>
                <a:gd name="T49" fmla="*/ 39 h 133"/>
                <a:gd name="T50" fmla="*/ 25 w 28"/>
                <a:gd name="T51" fmla="*/ 40 h 133"/>
                <a:gd name="T52" fmla="*/ 26 w 28"/>
                <a:gd name="T53" fmla="*/ 42 h 133"/>
                <a:gd name="T54" fmla="*/ 26 w 28"/>
                <a:gd name="T55" fmla="*/ 129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8" h="133">
                  <a:moveTo>
                    <a:pt x="28" y="12"/>
                  </a:moveTo>
                  <a:cubicBezTo>
                    <a:pt x="28" y="17"/>
                    <a:pt x="27" y="21"/>
                    <a:pt x="25" y="22"/>
                  </a:cubicBezTo>
                  <a:cubicBezTo>
                    <a:pt x="23" y="24"/>
                    <a:pt x="19" y="25"/>
                    <a:pt x="14" y="25"/>
                  </a:cubicBezTo>
                  <a:cubicBezTo>
                    <a:pt x="8" y="25"/>
                    <a:pt x="4" y="24"/>
                    <a:pt x="2" y="23"/>
                  </a:cubicBezTo>
                  <a:cubicBezTo>
                    <a:pt x="0" y="21"/>
                    <a:pt x="0" y="17"/>
                    <a:pt x="0" y="13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5" y="1"/>
                    <a:pt x="8" y="0"/>
                    <a:pt x="14" y="0"/>
                  </a:cubicBezTo>
                  <a:cubicBezTo>
                    <a:pt x="19" y="0"/>
                    <a:pt x="23" y="0"/>
                    <a:pt x="25" y="2"/>
                  </a:cubicBezTo>
                  <a:cubicBezTo>
                    <a:pt x="27" y="4"/>
                    <a:pt x="28" y="7"/>
                    <a:pt x="28" y="12"/>
                  </a:cubicBezTo>
                  <a:close/>
                  <a:moveTo>
                    <a:pt x="26" y="129"/>
                  </a:moveTo>
                  <a:cubicBezTo>
                    <a:pt x="26" y="129"/>
                    <a:pt x="26" y="130"/>
                    <a:pt x="25" y="131"/>
                  </a:cubicBezTo>
                  <a:cubicBezTo>
                    <a:pt x="25" y="131"/>
                    <a:pt x="24" y="131"/>
                    <a:pt x="23" y="132"/>
                  </a:cubicBezTo>
                  <a:cubicBezTo>
                    <a:pt x="23" y="132"/>
                    <a:pt x="21" y="132"/>
                    <a:pt x="20" y="133"/>
                  </a:cubicBezTo>
                  <a:cubicBezTo>
                    <a:pt x="18" y="133"/>
                    <a:pt x="16" y="133"/>
                    <a:pt x="14" y="133"/>
                  </a:cubicBezTo>
                  <a:cubicBezTo>
                    <a:pt x="11" y="133"/>
                    <a:pt x="9" y="133"/>
                    <a:pt x="8" y="133"/>
                  </a:cubicBezTo>
                  <a:cubicBezTo>
                    <a:pt x="6" y="132"/>
                    <a:pt x="5" y="132"/>
                    <a:pt x="4" y="132"/>
                  </a:cubicBezTo>
                  <a:cubicBezTo>
                    <a:pt x="3" y="131"/>
                    <a:pt x="2" y="131"/>
                    <a:pt x="2" y="131"/>
                  </a:cubicBezTo>
                  <a:cubicBezTo>
                    <a:pt x="2" y="130"/>
                    <a:pt x="1" y="129"/>
                    <a:pt x="1" y="129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1"/>
                    <a:pt x="2" y="41"/>
                    <a:pt x="2" y="40"/>
                  </a:cubicBezTo>
                  <a:cubicBezTo>
                    <a:pt x="2" y="40"/>
                    <a:pt x="3" y="39"/>
                    <a:pt x="4" y="39"/>
                  </a:cubicBezTo>
                  <a:cubicBezTo>
                    <a:pt x="5" y="39"/>
                    <a:pt x="6" y="38"/>
                    <a:pt x="8" y="38"/>
                  </a:cubicBezTo>
                  <a:cubicBezTo>
                    <a:pt x="9" y="38"/>
                    <a:pt x="11" y="38"/>
                    <a:pt x="14" y="38"/>
                  </a:cubicBezTo>
                  <a:cubicBezTo>
                    <a:pt x="16" y="38"/>
                    <a:pt x="18" y="38"/>
                    <a:pt x="20" y="38"/>
                  </a:cubicBezTo>
                  <a:cubicBezTo>
                    <a:pt x="21" y="38"/>
                    <a:pt x="23" y="39"/>
                    <a:pt x="23" y="39"/>
                  </a:cubicBezTo>
                  <a:cubicBezTo>
                    <a:pt x="24" y="39"/>
                    <a:pt x="25" y="40"/>
                    <a:pt x="25" y="40"/>
                  </a:cubicBezTo>
                  <a:cubicBezTo>
                    <a:pt x="26" y="41"/>
                    <a:pt x="26" y="41"/>
                    <a:pt x="26" y="42"/>
                  </a:cubicBezTo>
                  <a:lnTo>
                    <a:pt x="26" y="129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1" name="Freeform 8"/>
            <p:cNvSpPr>
              <a:spLocks noEditPoints="1"/>
            </p:cNvSpPr>
            <p:nvPr/>
          </p:nvSpPr>
          <p:spPr bwMode="auto">
            <a:xfrm>
              <a:off x="5813784" y="5879473"/>
              <a:ext cx="88618" cy="138155"/>
            </a:xfrm>
            <a:custGeom>
              <a:avLst/>
              <a:gdLst>
                <a:gd name="T0" fmla="*/ 88 w 88"/>
                <a:gd name="T1" fmla="*/ 132 h 137"/>
                <a:gd name="T2" fmla="*/ 87 w 88"/>
                <a:gd name="T3" fmla="*/ 134 h 137"/>
                <a:gd name="T4" fmla="*/ 85 w 88"/>
                <a:gd name="T5" fmla="*/ 135 h 137"/>
                <a:gd name="T6" fmla="*/ 82 w 88"/>
                <a:gd name="T7" fmla="*/ 136 h 137"/>
                <a:gd name="T8" fmla="*/ 77 w 88"/>
                <a:gd name="T9" fmla="*/ 136 h 137"/>
                <a:gd name="T10" fmla="*/ 72 w 88"/>
                <a:gd name="T11" fmla="*/ 136 h 137"/>
                <a:gd name="T12" fmla="*/ 69 w 88"/>
                <a:gd name="T13" fmla="*/ 135 h 137"/>
                <a:gd name="T14" fmla="*/ 67 w 88"/>
                <a:gd name="T15" fmla="*/ 134 h 137"/>
                <a:gd name="T16" fmla="*/ 67 w 88"/>
                <a:gd name="T17" fmla="*/ 132 h 137"/>
                <a:gd name="T18" fmla="*/ 67 w 88"/>
                <a:gd name="T19" fmla="*/ 122 h 137"/>
                <a:gd name="T20" fmla="*/ 52 w 88"/>
                <a:gd name="T21" fmla="*/ 133 h 137"/>
                <a:gd name="T22" fmla="*/ 36 w 88"/>
                <a:gd name="T23" fmla="*/ 137 h 137"/>
                <a:gd name="T24" fmla="*/ 19 w 88"/>
                <a:gd name="T25" fmla="*/ 134 h 137"/>
                <a:gd name="T26" fmla="*/ 8 w 88"/>
                <a:gd name="T27" fmla="*/ 123 h 137"/>
                <a:gd name="T28" fmla="*/ 2 w 88"/>
                <a:gd name="T29" fmla="*/ 108 h 137"/>
                <a:gd name="T30" fmla="*/ 0 w 88"/>
                <a:gd name="T31" fmla="*/ 89 h 137"/>
                <a:gd name="T32" fmla="*/ 2 w 88"/>
                <a:gd name="T33" fmla="*/ 69 h 137"/>
                <a:gd name="T34" fmla="*/ 9 w 88"/>
                <a:gd name="T35" fmla="*/ 53 h 137"/>
                <a:gd name="T36" fmla="*/ 21 w 88"/>
                <a:gd name="T37" fmla="*/ 43 h 137"/>
                <a:gd name="T38" fmla="*/ 38 w 88"/>
                <a:gd name="T39" fmla="*/ 39 h 137"/>
                <a:gd name="T40" fmla="*/ 51 w 88"/>
                <a:gd name="T41" fmla="*/ 42 h 137"/>
                <a:gd name="T42" fmla="*/ 63 w 88"/>
                <a:gd name="T43" fmla="*/ 51 h 137"/>
                <a:gd name="T44" fmla="*/ 63 w 88"/>
                <a:gd name="T45" fmla="*/ 4 h 137"/>
                <a:gd name="T46" fmla="*/ 64 w 88"/>
                <a:gd name="T47" fmla="*/ 2 h 137"/>
                <a:gd name="T48" fmla="*/ 66 w 88"/>
                <a:gd name="T49" fmla="*/ 1 h 137"/>
                <a:gd name="T50" fmla="*/ 69 w 88"/>
                <a:gd name="T51" fmla="*/ 0 h 137"/>
                <a:gd name="T52" fmla="*/ 75 w 88"/>
                <a:gd name="T53" fmla="*/ 0 h 137"/>
                <a:gd name="T54" fmla="*/ 81 w 88"/>
                <a:gd name="T55" fmla="*/ 0 h 137"/>
                <a:gd name="T56" fmla="*/ 85 w 88"/>
                <a:gd name="T57" fmla="*/ 1 h 137"/>
                <a:gd name="T58" fmla="*/ 87 w 88"/>
                <a:gd name="T59" fmla="*/ 2 h 137"/>
                <a:gd name="T60" fmla="*/ 88 w 88"/>
                <a:gd name="T61" fmla="*/ 4 h 137"/>
                <a:gd name="T62" fmla="*/ 88 w 88"/>
                <a:gd name="T63" fmla="*/ 132 h 137"/>
                <a:gd name="T64" fmla="*/ 63 w 88"/>
                <a:gd name="T65" fmla="*/ 74 h 137"/>
                <a:gd name="T66" fmla="*/ 53 w 88"/>
                <a:gd name="T67" fmla="*/ 63 h 137"/>
                <a:gd name="T68" fmla="*/ 43 w 88"/>
                <a:gd name="T69" fmla="*/ 60 h 137"/>
                <a:gd name="T70" fmla="*/ 34 w 88"/>
                <a:gd name="T71" fmla="*/ 62 h 137"/>
                <a:gd name="T72" fmla="*/ 29 w 88"/>
                <a:gd name="T73" fmla="*/ 69 h 137"/>
                <a:gd name="T74" fmla="*/ 26 w 88"/>
                <a:gd name="T75" fmla="*/ 78 h 137"/>
                <a:gd name="T76" fmla="*/ 25 w 88"/>
                <a:gd name="T77" fmla="*/ 88 h 137"/>
                <a:gd name="T78" fmla="*/ 26 w 88"/>
                <a:gd name="T79" fmla="*/ 98 h 137"/>
                <a:gd name="T80" fmla="*/ 28 w 88"/>
                <a:gd name="T81" fmla="*/ 108 h 137"/>
                <a:gd name="T82" fmla="*/ 34 w 88"/>
                <a:gd name="T83" fmla="*/ 114 h 137"/>
                <a:gd name="T84" fmla="*/ 42 w 88"/>
                <a:gd name="T85" fmla="*/ 117 h 137"/>
                <a:gd name="T86" fmla="*/ 47 w 88"/>
                <a:gd name="T87" fmla="*/ 116 h 137"/>
                <a:gd name="T88" fmla="*/ 52 w 88"/>
                <a:gd name="T89" fmla="*/ 113 h 137"/>
                <a:gd name="T90" fmla="*/ 57 w 88"/>
                <a:gd name="T91" fmla="*/ 109 h 137"/>
                <a:gd name="T92" fmla="*/ 63 w 88"/>
                <a:gd name="T93" fmla="*/ 103 h 137"/>
                <a:gd name="T94" fmla="*/ 63 w 88"/>
                <a:gd name="T95" fmla="*/ 7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8" h="137">
                  <a:moveTo>
                    <a:pt x="88" y="132"/>
                  </a:moveTo>
                  <a:cubicBezTo>
                    <a:pt x="88" y="133"/>
                    <a:pt x="87" y="133"/>
                    <a:pt x="87" y="134"/>
                  </a:cubicBezTo>
                  <a:cubicBezTo>
                    <a:pt x="87" y="134"/>
                    <a:pt x="86" y="135"/>
                    <a:pt x="85" y="135"/>
                  </a:cubicBezTo>
                  <a:cubicBezTo>
                    <a:pt x="85" y="135"/>
                    <a:pt x="84" y="135"/>
                    <a:pt x="82" y="136"/>
                  </a:cubicBezTo>
                  <a:cubicBezTo>
                    <a:pt x="81" y="136"/>
                    <a:pt x="79" y="136"/>
                    <a:pt x="77" y="136"/>
                  </a:cubicBezTo>
                  <a:cubicBezTo>
                    <a:pt x="75" y="136"/>
                    <a:pt x="73" y="136"/>
                    <a:pt x="72" y="136"/>
                  </a:cubicBezTo>
                  <a:cubicBezTo>
                    <a:pt x="71" y="135"/>
                    <a:pt x="70" y="135"/>
                    <a:pt x="69" y="135"/>
                  </a:cubicBezTo>
                  <a:cubicBezTo>
                    <a:pt x="68" y="135"/>
                    <a:pt x="68" y="134"/>
                    <a:pt x="67" y="134"/>
                  </a:cubicBezTo>
                  <a:cubicBezTo>
                    <a:pt x="67" y="133"/>
                    <a:pt x="67" y="133"/>
                    <a:pt x="67" y="132"/>
                  </a:cubicBezTo>
                  <a:cubicBezTo>
                    <a:pt x="67" y="122"/>
                    <a:pt x="67" y="122"/>
                    <a:pt x="67" y="122"/>
                  </a:cubicBezTo>
                  <a:cubicBezTo>
                    <a:pt x="62" y="127"/>
                    <a:pt x="57" y="131"/>
                    <a:pt x="52" y="133"/>
                  </a:cubicBezTo>
                  <a:cubicBezTo>
                    <a:pt x="48" y="136"/>
                    <a:pt x="42" y="137"/>
                    <a:pt x="36" y="137"/>
                  </a:cubicBezTo>
                  <a:cubicBezTo>
                    <a:pt x="29" y="137"/>
                    <a:pt x="24" y="136"/>
                    <a:pt x="19" y="134"/>
                  </a:cubicBezTo>
                  <a:cubicBezTo>
                    <a:pt x="15" y="131"/>
                    <a:pt x="11" y="128"/>
                    <a:pt x="8" y="123"/>
                  </a:cubicBezTo>
                  <a:cubicBezTo>
                    <a:pt x="5" y="119"/>
                    <a:pt x="3" y="114"/>
                    <a:pt x="2" y="108"/>
                  </a:cubicBezTo>
                  <a:cubicBezTo>
                    <a:pt x="0" y="102"/>
                    <a:pt x="0" y="96"/>
                    <a:pt x="0" y="89"/>
                  </a:cubicBezTo>
                  <a:cubicBezTo>
                    <a:pt x="0" y="82"/>
                    <a:pt x="0" y="75"/>
                    <a:pt x="2" y="69"/>
                  </a:cubicBezTo>
                  <a:cubicBezTo>
                    <a:pt x="4" y="62"/>
                    <a:pt x="6" y="57"/>
                    <a:pt x="9" y="53"/>
                  </a:cubicBezTo>
                  <a:cubicBezTo>
                    <a:pt x="13" y="48"/>
                    <a:pt x="17" y="45"/>
                    <a:pt x="21" y="43"/>
                  </a:cubicBezTo>
                  <a:cubicBezTo>
                    <a:pt x="26" y="40"/>
                    <a:pt x="32" y="39"/>
                    <a:pt x="38" y="39"/>
                  </a:cubicBezTo>
                  <a:cubicBezTo>
                    <a:pt x="43" y="39"/>
                    <a:pt x="47" y="40"/>
                    <a:pt x="51" y="42"/>
                  </a:cubicBezTo>
                  <a:cubicBezTo>
                    <a:pt x="55" y="44"/>
                    <a:pt x="59" y="47"/>
                    <a:pt x="63" y="51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3" y="3"/>
                    <a:pt x="63" y="2"/>
                    <a:pt x="64" y="2"/>
                  </a:cubicBezTo>
                  <a:cubicBezTo>
                    <a:pt x="64" y="1"/>
                    <a:pt x="65" y="1"/>
                    <a:pt x="66" y="1"/>
                  </a:cubicBezTo>
                  <a:cubicBezTo>
                    <a:pt x="66" y="0"/>
                    <a:pt x="68" y="0"/>
                    <a:pt x="69" y="0"/>
                  </a:cubicBezTo>
                  <a:cubicBezTo>
                    <a:pt x="71" y="0"/>
                    <a:pt x="73" y="0"/>
                    <a:pt x="75" y="0"/>
                  </a:cubicBezTo>
                  <a:cubicBezTo>
                    <a:pt x="78" y="0"/>
                    <a:pt x="80" y="0"/>
                    <a:pt x="81" y="0"/>
                  </a:cubicBezTo>
                  <a:cubicBezTo>
                    <a:pt x="83" y="0"/>
                    <a:pt x="84" y="0"/>
                    <a:pt x="85" y="1"/>
                  </a:cubicBezTo>
                  <a:cubicBezTo>
                    <a:pt x="86" y="1"/>
                    <a:pt x="87" y="1"/>
                    <a:pt x="87" y="2"/>
                  </a:cubicBezTo>
                  <a:cubicBezTo>
                    <a:pt x="87" y="2"/>
                    <a:pt x="88" y="3"/>
                    <a:pt x="88" y="4"/>
                  </a:cubicBezTo>
                  <a:lnTo>
                    <a:pt x="88" y="132"/>
                  </a:lnTo>
                  <a:close/>
                  <a:moveTo>
                    <a:pt x="63" y="74"/>
                  </a:moveTo>
                  <a:cubicBezTo>
                    <a:pt x="59" y="69"/>
                    <a:pt x="56" y="66"/>
                    <a:pt x="53" y="63"/>
                  </a:cubicBezTo>
                  <a:cubicBezTo>
                    <a:pt x="50" y="61"/>
                    <a:pt x="46" y="60"/>
                    <a:pt x="43" y="60"/>
                  </a:cubicBezTo>
                  <a:cubicBezTo>
                    <a:pt x="40" y="60"/>
                    <a:pt x="37" y="61"/>
                    <a:pt x="34" y="62"/>
                  </a:cubicBezTo>
                  <a:cubicBezTo>
                    <a:pt x="32" y="64"/>
                    <a:pt x="30" y="66"/>
                    <a:pt x="29" y="69"/>
                  </a:cubicBezTo>
                  <a:cubicBezTo>
                    <a:pt x="27" y="71"/>
                    <a:pt x="26" y="74"/>
                    <a:pt x="26" y="78"/>
                  </a:cubicBezTo>
                  <a:cubicBezTo>
                    <a:pt x="25" y="81"/>
                    <a:pt x="25" y="84"/>
                    <a:pt x="25" y="88"/>
                  </a:cubicBezTo>
                  <a:cubicBezTo>
                    <a:pt x="25" y="91"/>
                    <a:pt x="25" y="95"/>
                    <a:pt x="26" y="98"/>
                  </a:cubicBezTo>
                  <a:cubicBezTo>
                    <a:pt x="26" y="102"/>
                    <a:pt x="27" y="105"/>
                    <a:pt x="28" y="108"/>
                  </a:cubicBezTo>
                  <a:cubicBezTo>
                    <a:pt x="30" y="110"/>
                    <a:pt x="32" y="113"/>
                    <a:pt x="34" y="114"/>
                  </a:cubicBezTo>
                  <a:cubicBezTo>
                    <a:pt x="36" y="116"/>
                    <a:pt x="39" y="117"/>
                    <a:pt x="42" y="117"/>
                  </a:cubicBezTo>
                  <a:cubicBezTo>
                    <a:pt x="44" y="117"/>
                    <a:pt x="46" y="116"/>
                    <a:pt x="47" y="116"/>
                  </a:cubicBezTo>
                  <a:cubicBezTo>
                    <a:pt x="49" y="115"/>
                    <a:pt x="50" y="115"/>
                    <a:pt x="52" y="113"/>
                  </a:cubicBezTo>
                  <a:cubicBezTo>
                    <a:pt x="54" y="112"/>
                    <a:pt x="55" y="111"/>
                    <a:pt x="57" y="109"/>
                  </a:cubicBezTo>
                  <a:cubicBezTo>
                    <a:pt x="59" y="107"/>
                    <a:pt x="61" y="105"/>
                    <a:pt x="63" y="103"/>
                  </a:cubicBezTo>
                  <a:lnTo>
                    <a:pt x="63" y="74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2" name="Freeform 9"/>
            <p:cNvSpPr>
              <a:spLocks noEditPoints="1"/>
            </p:cNvSpPr>
            <p:nvPr/>
          </p:nvSpPr>
          <p:spPr bwMode="auto">
            <a:xfrm>
              <a:off x="5916644" y="5919832"/>
              <a:ext cx="88618" cy="97795"/>
            </a:xfrm>
            <a:custGeom>
              <a:avLst/>
              <a:gdLst>
                <a:gd name="T0" fmla="*/ 86 w 86"/>
                <a:gd name="T1" fmla="*/ 47 h 98"/>
                <a:gd name="T2" fmla="*/ 84 w 86"/>
                <a:gd name="T3" fmla="*/ 53 h 98"/>
                <a:gd name="T4" fmla="*/ 78 w 86"/>
                <a:gd name="T5" fmla="*/ 56 h 98"/>
                <a:gd name="T6" fmla="*/ 25 w 86"/>
                <a:gd name="T7" fmla="*/ 56 h 98"/>
                <a:gd name="T8" fmla="*/ 27 w 86"/>
                <a:gd name="T9" fmla="*/ 66 h 98"/>
                <a:gd name="T10" fmla="*/ 31 w 86"/>
                <a:gd name="T11" fmla="*/ 73 h 98"/>
                <a:gd name="T12" fmla="*/ 38 w 86"/>
                <a:gd name="T13" fmla="*/ 78 h 98"/>
                <a:gd name="T14" fmla="*/ 49 w 86"/>
                <a:gd name="T15" fmla="*/ 80 h 98"/>
                <a:gd name="T16" fmla="*/ 61 w 86"/>
                <a:gd name="T17" fmla="*/ 79 h 98"/>
                <a:gd name="T18" fmla="*/ 69 w 86"/>
                <a:gd name="T19" fmla="*/ 77 h 98"/>
                <a:gd name="T20" fmla="*/ 75 w 86"/>
                <a:gd name="T21" fmla="*/ 75 h 98"/>
                <a:gd name="T22" fmla="*/ 79 w 86"/>
                <a:gd name="T23" fmla="*/ 74 h 98"/>
                <a:gd name="T24" fmla="*/ 80 w 86"/>
                <a:gd name="T25" fmla="*/ 74 h 98"/>
                <a:gd name="T26" fmla="*/ 81 w 86"/>
                <a:gd name="T27" fmla="*/ 75 h 98"/>
                <a:gd name="T28" fmla="*/ 82 w 86"/>
                <a:gd name="T29" fmla="*/ 78 h 98"/>
                <a:gd name="T30" fmla="*/ 82 w 86"/>
                <a:gd name="T31" fmla="*/ 82 h 98"/>
                <a:gd name="T32" fmla="*/ 82 w 86"/>
                <a:gd name="T33" fmla="*/ 86 h 98"/>
                <a:gd name="T34" fmla="*/ 81 w 86"/>
                <a:gd name="T35" fmla="*/ 88 h 98"/>
                <a:gd name="T36" fmla="*/ 81 w 86"/>
                <a:gd name="T37" fmla="*/ 90 h 98"/>
                <a:gd name="T38" fmla="*/ 80 w 86"/>
                <a:gd name="T39" fmla="*/ 91 h 98"/>
                <a:gd name="T40" fmla="*/ 76 w 86"/>
                <a:gd name="T41" fmla="*/ 93 h 98"/>
                <a:gd name="T42" fmla="*/ 69 w 86"/>
                <a:gd name="T43" fmla="*/ 96 h 98"/>
                <a:gd name="T44" fmla="*/ 59 w 86"/>
                <a:gd name="T45" fmla="*/ 98 h 98"/>
                <a:gd name="T46" fmla="*/ 47 w 86"/>
                <a:gd name="T47" fmla="*/ 98 h 98"/>
                <a:gd name="T48" fmla="*/ 26 w 86"/>
                <a:gd name="T49" fmla="*/ 95 h 98"/>
                <a:gd name="T50" fmla="*/ 12 w 86"/>
                <a:gd name="T51" fmla="*/ 87 h 98"/>
                <a:gd name="T52" fmla="*/ 3 w 86"/>
                <a:gd name="T53" fmla="*/ 72 h 98"/>
                <a:gd name="T54" fmla="*/ 0 w 86"/>
                <a:gd name="T55" fmla="*/ 50 h 98"/>
                <a:gd name="T56" fmla="*/ 3 w 86"/>
                <a:gd name="T57" fmla="*/ 29 h 98"/>
                <a:gd name="T58" fmla="*/ 12 w 86"/>
                <a:gd name="T59" fmla="*/ 13 h 98"/>
                <a:gd name="T60" fmla="*/ 26 w 86"/>
                <a:gd name="T61" fmla="*/ 4 h 98"/>
                <a:gd name="T62" fmla="*/ 45 w 86"/>
                <a:gd name="T63" fmla="*/ 0 h 98"/>
                <a:gd name="T64" fmla="*/ 63 w 86"/>
                <a:gd name="T65" fmla="*/ 3 h 98"/>
                <a:gd name="T66" fmla="*/ 76 w 86"/>
                <a:gd name="T67" fmla="*/ 12 h 98"/>
                <a:gd name="T68" fmla="*/ 84 w 86"/>
                <a:gd name="T69" fmla="*/ 26 h 98"/>
                <a:gd name="T70" fmla="*/ 86 w 86"/>
                <a:gd name="T71" fmla="*/ 43 h 98"/>
                <a:gd name="T72" fmla="*/ 86 w 86"/>
                <a:gd name="T73" fmla="*/ 47 h 98"/>
                <a:gd name="T74" fmla="*/ 62 w 86"/>
                <a:gd name="T75" fmla="*/ 40 h 98"/>
                <a:gd name="T76" fmla="*/ 58 w 86"/>
                <a:gd name="T77" fmla="*/ 23 h 98"/>
                <a:gd name="T78" fmla="*/ 44 w 86"/>
                <a:gd name="T79" fmla="*/ 18 h 98"/>
                <a:gd name="T80" fmla="*/ 36 w 86"/>
                <a:gd name="T81" fmla="*/ 19 h 98"/>
                <a:gd name="T82" fmla="*/ 30 w 86"/>
                <a:gd name="T83" fmla="*/ 24 h 98"/>
                <a:gd name="T84" fmla="*/ 27 w 86"/>
                <a:gd name="T85" fmla="*/ 31 h 98"/>
                <a:gd name="T86" fmla="*/ 25 w 86"/>
                <a:gd name="T87" fmla="*/ 40 h 98"/>
                <a:gd name="T88" fmla="*/ 62 w 86"/>
                <a:gd name="T89" fmla="*/ 4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6" h="98">
                  <a:moveTo>
                    <a:pt x="86" y="47"/>
                  </a:moveTo>
                  <a:cubicBezTo>
                    <a:pt x="86" y="50"/>
                    <a:pt x="85" y="52"/>
                    <a:pt x="84" y="53"/>
                  </a:cubicBezTo>
                  <a:cubicBezTo>
                    <a:pt x="83" y="55"/>
                    <a:pt x="81" y="56"/>
                    <a:pt x="78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9"/>
                    <a:pt x="26" y="63"/>
                    <a:pt x="27" y="66"/>
                  </a:cubicBezTo>
                  <a:cubicBezTo>
                    <a:pt x="27" y="69"/>
                    <a:pt x="29" y="71"/>
                    <a:pt x="31" y="73"/>
                  </a:cubicBezTo>
                  <a:cubicBezTo>
                    <a:pt x="33" y="75"/>
                    <a:pt x="35" y="77"/>
                    <a:pt x="38" y="78"/>
                  </a:cubicBezTo>
                  <a:cubicBezTo>
                    <a:pt x="41" y="79"/>
                    <a:pt x="45" y="80"/>
                    <a:pt x="49" y="80"/>
                  </a:cubicBezTo>
                  <a:cubicBezTo>
                    <a:pt x="53" y="80"/>
                    <a:pt x="57" y="80"/>
                    <a:pt x="61" y="79"/>
                  </a:cubicBezTo>
                  <a:cubicBezTo>
                    <a:pt x="64" y="78"/>
                    <a:pt x="67" y="78"/>
                    <a:pt x="69" y="77"/>
                  </a:cubicBezTo>
                  <a:cubicBezTo>
                    <a:pt x="71" y="76"/>
                    <a:pt x="73" y="75"/>
                    <a:pt x="75" y="75"/>
                  </a:cubicBezTo>
                  <a:cubicBezTo>
                    <a:pt x="76" y="74"/>
                    <a:pt x="78" y="74"/>
                    <a:pt x="79" y="74"/>
                  </a:cubicBezTo>
                  <a:cubicBezTo>
                    <a:pt x="79" y="74"/>
                    <a:pt x="80" y="74"/>
                    <a:pt x="80" y="74"/>
                  </a:cubicBezTo>
                  <a:cubicBezTo>
                    <a:pt x="81" y="74"/>
                    <a:pt x="81" y="75"/>
                    <a:pt x="81" y="75"/>
                  </a:cubicBezTo>
                  <a:cubicBezTo>
                    <a:pt x="81" y="76"/>
                    <a:pt x="82" y="77"/>
                    <a:pt x="82" y="78"/>
                  </a:cubicBezTo>
                  <a:cubicBezTo>
                    <a:pt x="82" y="79"/>
                    <a:pt x="82" y="80"/>
                    <a:pt x="82" y="82"/>
                  </a:cubicBezTo>
                  <a:cubicBezTo>
                    <a:pt x="82" y="83"/>
                    <a:pt x="82" y="85"/>
                    <a:pt x="82" y="86"/>
                  </a:cubicBezTo>
                  <a:cubicBezTo>
                    <a:pt x="82" y="87"/>
                    <a:pt x="82" y="88"/>
                    <a:pt x="81" y="88"/>
                  </a:cubicBezTo>
                  <a:cubicBezTo>
                    <a:pt x="81" y="89"/>
                    <a:pt x="81" y="90"/>
                    <a:pt x="81" y="90"/>
                  </a:cubicBezTo>
                  <a:cubicBezTo>
                    <a:pt x="81" y="91"/>
                    <a:pt x="80" y="91"/>
                    <a:pt x="80" y="91"/>
                  </a:cubicBezTo>
                  <a:cubicBezTo>
                    <a:pt x="79" y="92"/>
                    <a:pt x="78" y="93"/>
                    <a:pt x="76" y="93"/>
                  </a:cubicBezTo>
                  <a:cubicBezTo>
                    <a:pt x="74" y="94"/>
                    <a:pt x="72" y="95"/>
                    <a:pt x="69" y="96"/>
                  </a:cubicBezTo>
                  <a:cubicBezTo>
                    <a:pt x="66" y="96"/>
                    <a:pt x="63" y="97"/>
                    <a:pt x="59" y="98"/>
                  </a:cubicBezTo>
                  <a:cubicBezTo>
                    <a:pt x="55" y="98"/>
                    <a:pt x="51" y="98"/>
                    <a:pt x="47" y="98"/>
                  </a:cubicBezTo>
                  <a:cubicBezTo>
                    <a:pt x="39" y="98"/>
                    <a:pt x="32" y="97"/>
                    <a:pt x="26" y="95"/>
                  </a:cubicBezTo>
                  <a:cubicBezTo>
                    <a:pt x="21" y="94"/>
                    <a:pt x="16" y="91"/>
                    <a:pt x="12" y="87"/>
                  </a:cubicBezTo>
                  <a:cubicBezTo>
                    <a:pt x="8" y="83"/>
                    <a:pt x="5" y="78"/>
                    <a:pt x="3" y="72"/>
                  </a:cubicBezTo>
                  <a:cubicBezTo>
                    <a:pt x="1" y="65"/>
                    <a:pt x="0" y="58"/>
                    <a:pt x="0" y="50"/>
                  </a:cubicBezTo>
                  <a:cubicBezTo>
                    <a:pt x="0" y="43"/>
                    <a:pt x="1" y="36"/>
                    <a:pt x="3" y="29"/>
                  </a:cubicBezTo>
                  <a:cubicBezTo>
                    <a:pt x="5" y="23"/>
                    <a:pt x="8" y="18"/>
                    <a:pt x="12" y="13"/>
                  </a:cubicBezTo>
                  <a:cubicBezTo>
                    <a:pt x="16" y="9"/>
                    <a:pt x="21" y="6"/>
                    <a:pt x="26" y="4"/>
                  </a:cubicBezTo>
                  <a:cubicBezTo>
                    <a:pt x="32" y="1"/>
                    <a:pt x="38" y="0"/>
                    <a:pt x="45" y="0"/>
                  </a:cubicBezTo>
                  <a:cubicBezTo>
                    <a:pt x="52" y="0"/>
                    <a:pt x="58" y="1"/>
                    <a:pt x="63" y="3"/>
                  </a:cubicBezTo>
                  <a:cubicBezTo>
                    <a:pt x="69" y="6"/>
                    <a:pt x="73" y="9"/>
                    <a:pt x="76" y="12"/>
                  </a:cubicBezTo>
                  <a:cubicBezTo>
                    <a:pt x="80" y="16"/>
                    <a:pt x="82" y="21"/>
                    <a:pt x="84" y="26"/>
                  </a:cubicBezTo>
                  <a:cubicBezTo>
                    <a:pt x="85" y="31"/>
                    <a:pt x="86" y="37"/>
                    <a:pt x="86" y="43"/>
                  </a:cubicBezTo>
                  <a:lnTo>
                    <a:pt x="86" y="47"/>
                  </a:lnTo>
                  <a:close/>
                  <a:moveTo>
                    <a:pt x="62" y="40"/>
                  </a:moveTo>
                  <a:cubicBezTo>
                    <a:pt x="62" y="33"/>
                    <a:pt x="61" y="27"/>
                    <a:pt x="58" y="23"/>
                  </a:cubicBezTo>
                  <a:cubicBezTo>
                    <a:pt x="55" y="20"/>
                    <a:pt x="50" y="18"/>
                    <a:pt x="44" y="18"/>
                  </a:cubicBezTo>
                  <a:cubicBezTo>
                    <a:pt x="41" y="18"/>
                    <a:pt x="38" y="18"/>
                    <a:pt x="36" y="19"/>
                  </a:cubicBezTo>
                  <a:cubicBezTo>
                    <a:pt x="34" y="20"/>
                    <a:pt x="32" y="22"/>
                    <a:pt x="30" y="24"/>
                  </a:cubicBezTo>
                  <a:cubicBezTo>
                    <a:pt x="29" y="26"/>
                    <a:pt x="27" y="28"/>
                    <a:pt x="27" y="31"/>
                  </a:cubicBezTo>
                  <a:cubicBezTo>
                    <a:pt x="26" y="34"/>
                    <a:pt x="25" y="37"/>
                    <a:pt x="25" y="40"/>
                  </a:cubicBezTo>
                  <a:lnTo>
                    <a:pt x="62" y="40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3" name="Freeform 10"/>
            <p:cNvSpPr>
              <a:spLocks/>
            </p:cNvSpPr>
            <p:nvPr/>
          </p:nvSpPr>
          <p:spPr bwMode="auto">
            <a:xfrm>
              <a:off x="6063814" y="5888786"/>
              <a:ext cx="134510" cy="128841"/>
            </a:xfrm>
            <a:custGeom>
              <a:avLst/>
              <a:gdLst>
                <a:gd name="T0" fmla="*/ 132 w 132"/>
                <a:gd name="T1" fmla="*/ 124 h 127"/>
                <a:gd name="T2" fmla="*/ 132 w 132"/>
                <a:gd name="T3" fmla="*/ 125 h 127"/>
                <a:gd name="T4" fmla="*/ 131 w 132"/>
                <a:gd name="T5" fmla="*/ 126 h 127"/>
                <a:gd name="T6" fmla="*/ 129 w 132"/>
                <a:gd name="T7" fmla="*/ 127 h 127"/>
                <a:gd name="T8" fmla="*/ 126 w 132"/>
                <a:gd name="T9" fmla="*/ 127 h 127"/>
                <a:gd name="T10" fmla="*/ 123 w 132"/>
                <a:gd name="T11" fmla="*/ 127 h 127"/>
                <a:gd name="T12" fmla="*/ 121 w 132"/>
                <a:gd name="T13" fmla="*/ 126 h 127"/>
                <a:gd name="T14" fmla="*/ 120 w 132"/>
                <a:gd name="T15" fmla="*/ 125 h 127"/>
                <a:gd name="T16" fmla="*/ 120 w 132"/>
                <a:gd name="T17" fmla="*/ 124 h 127"/>
                <a:gd name="T18" fmla="*/ 120 w 132"/>
                <a:gd name="T19" fmla="*/ 10 h 127"/>
                <a:gd name="T20" fmla="*/ 120 w 132"/>
                <a:gd name="T21" fmla="*/ 10 h 127"/>
                <a:gd name="T22" fmla="*/ 70 w 132"/>
                <a:gd name="T23" fmla="*/ 125 h 127"/>
                <a:gd name="T24" fmla="*/ 70 w 132"/>
                <a:gd name="T25" fmla="*/ 126 h 127"/>
                <a:gd name="T26" fmla="*/ 68 w 132"/>
                <a:gd name="T27" fmla="*/ 126 h 127"/>
                <a:gd name="T28" fmla="*/ 67 w 132"/>
                <a:gd name="T29" fmla="*/ 127 h 127"/>
                <a:gd name="T30" fmla="*/ 65 w 132"/>
                <a:gd name="T31" fmla="*/ 127 h 127"/>
                <a:gd name="T32" fmla="*/ 62 w 132"/>
                <a:gd name="T33" fmla="*/ 127 h 127"/>
                <a:gd name="T34" fmla="*/ 61 w 132"/>
                <a:gd name="T35" fmla="*/ 126 h 127"/>
                <a:gd name="T36" fmla="*/ 60 w 132"/>
                <a:gd name="T37" fmla="*/ 126 h 127"/>
                <a:gd name="T38" fmla="*/ 59 w 132"/>
                <a:gd name="T39" fmla="*/ 125 h 127"/>
                <a:gd name="T40" fmla="*/ 12 w 132"/>
                <a:gd name="T41" fmla="*/ 10 h 127"/>
                <a:gd name="T42" fmla="*/ 12 w 132"/>
                <a:gd name="T43" fmla="*/ 10 h 127"/>
                <a:gd name="T44" fmla="*/ 12 w 132"/>
                <a:gd name="T45" fmla="*/ 124 h 127"/>
                <a:gd name="T46" fmla="*/ 11 w 132"/>
                <a:gd name="T47" fmla="*/ 125 h 127"/>
                <a:gd name="T48" fmla="*/ 10 w 132"/>
                <a:gd name="T49" fmla="*/ 126 h 127"/>
                <a:gd name="T50" fmla="*/ 8 w 132"/>
                <a:gd name="T51" fmla="*/ 127 h 127"/>
                <a:gd name="T52" fmla="*/ 5 w 132"/>
                <a:gd name="T53" fmla="*/ 127 h 127"/>
                <a:gd name="T54" fmla="*/ 3 w 132"/>
                <a:gd name="T55" fmla="*/ 127 h 127"/>
                <a:gd name="T56" fmla="*/ 1 w 132"/>
                <a:gd name="T57" fmla="*/ 126 h 127"/>
                <a:gd name="T58" fmla="*/ 0 w 132"/>
                <a:gd name="T59" fmla="*/ 125 h 127"/>
                <a:gd name="T60" fmla="*/ 0 w 132"/>
                <a:gd name="T61" fmla="*/ 124 h 127"/>
                <a:gd name="T62" fmla="*/ 0 w 132"/>
                <a:gd name="T63" fmla="*/ 6 h 127"/>
                <a:gd name="T64" fmla="*/ 2 w 132"/>
                <a:gd name="T65" fmla="*/ 1 h 127"/>
                <a:gd name="T66" fmla="*/ 5 w 132"/>
                <a:gd name="T67" fmla="*/ 0 h 127"/>
                <a:gd name="T68" fmla="*/ 12 w 132"/>
                <a:gd name="T69" fmla="*/ 0 h 127"/>
                <a:gd name="T70" fmla="*/ 16 w 132"/>
                <a:gd name="T71" fmla="*/ 0 h 127"/>
                <a:gd name="T72" fmla="*/ 19 w 132"/>
                <a:gd name="T73" fmla="*/ 2 h 127"/>
                <a:gd name="T74" fmla="*/ 22 w 132"/>
                <a:gd name="T75" fmla="*/ 4 h 127"/>
                <a:gd name="T76" fmla="*/ 23 w 132"/>
                <a:gd name="T77" fmla="*/ 8 h 127"/>
                <a:gd name="T78" fmla="*/ 65 w 132"/>
                <a:gd name="T79" fmla="*/ 108 h 127"/>
                <a:gd name="T80" fmla="*/ 66 w 132"/>
                <a:gd name="T81" fmla="*/ 108 h 127"/>
                <a:gd name="T82" fmla="*/ 109 w 132"/>
                <a:gd name="T83" fmla="*/ 8 h 127"/>
                <a:gd name="T84" fmla="*/ 111 w 132"/>
                <a:gd name="T85" fmla="*/ 4 h 127"/>
                <a:gd name="T86" fmla="*/ 114 w 132"/>
                <a:gd name="T87" fmla="*/ 2 h 127"/>
                <a:gd name="T88" fmla="*/ 116 w 132"/>
                <a:gd name="T89" fmla="*/ 0 h 127"/>
                <a:gd name="T90" fmla="*/ 120 w 132"/>
                <a:gd name="T91" fmla="*/ 0 h 127"/>
                <a:gd name="T92" fmla="*/ 127 w 132"/>
                <a:gd name="T93" fmla="*/ 0 h 127"/>
                <a:gd name="T94" fmla="*/ 129 w 132"/>
                <a:gd name="T95" fmla="*/ 0 h 127"/>
                <a:gd name="T96" fmla="*/ 130 w 132"/>
                <a:gd name="T97" fmla="*/ 1 h 127"/>
                <a:gd name="T98" fmla="*/ 132 w 132"/>
                <a:gd name="T99" fmla="*/ 3 h 127"/>
                <a:gd name="T100" fmla="*/ 132 w 132"/>
                <a:gd name="T101" fmla="*/ 6 h 127"/>
                <a:gd name="T102" fmla="*/ 132 w 132"/>
                <a:gd name="T103" fmla="*/ 12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2" h="127">
                  <a:moveTo>
                    <a:pt x="132" y="124"/>
                  </a:moveTo>
                  <a:cubicBezTo>
                    <a:pt x="132" y="125"/>
                    <a:pt x="132" y="125"/>
                    <a:pt x="132" y="125"/>
                  </a:cubicBezTo>
                  <a:cubicBezTo>
                    <a:pt x="132" y="126"/>
                    <a:pt x="131" y="126"/>
                    <a:pt x="131" y="126"/>
                  </a:cubicBezTo>
                  <a:cubicBezTo>
                    <a:pt x="130" y="126"/>
                    <a:pt x="130" y="126"/>
                    <a:pt x="129" y="127"/>
                  </a:cubicBezTo>
                  <a:cubicBezTo>
                    <a:pt x="128" y="127"/>
                    <a:pt x="127" y="127"/>
                    <a:pt x="126" y="127"/>
                  </a:cubicBezTo>
                  <a:cubicBezTo>
                    <a:pt x="125" y="127"/>
                    <a:pt x="124" y="127"/>
                    <a:pt x="123" y="127"/>
                  </a:cubicBezTo>
                  <a:cubicBezTo>
                    <a:pt x="123" y="126"/>
                    <a:pt x="122" y="126"/>
                    <a:pt x="121" y="126"/>
                  </a:cubicBezTo>
                  <a:cubicBezTo>
                    <a:pt x="121" y="126"/>
                    <a:pt x="121" y="126"/>
                    <a:pt x="120" y="125"/>
                  </a:cubicBezTo>
                  <a:cubicBezTo>
                    <a:pt x="120" y="125"/>
                    <a:pt x="120" y="125"/>
                    <a:pt x="120" y="124"/>
                  </a:cubicBezTo>
                  <a:cubicBezTo>
                    <a:pt x="120" y="10"/>
                    <a:pt x="120" y="10"/>
                    <a:pt x="120" y="10"/>
                  </a:cubicBezTo>
                  <a:cubicBezTo>
                    <a:pt x="120" y="10"/>
                    <a:pt x="120" y="10"/>
                    <a:pt x="120" y="10"/>
                  </a:cubicBezTo>
                  <a:cubicBezTo>
                    <a:pt x="70" y="125"/>
                    <a:pt x="70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69" y="126"/>
                    <a:pt x="69" y="126"/>
                    <a:pt x="68" y="126"/>
                  </a:cubicBezTo>
                  <a:cubicBezTo>
                    <a:pt x="68" y="126"/>
                    <a:pt x="67" y="127"/>
                    <a:pt x="67" y="127"/>
                  </a:cubicBezTo>
                  <a:cubicBezTo>
                    <a:pt x="66" y="127"/>
                    <a:pt x="66" y="127"/>
                    <a:pt x="65" y="127"/>
                  </a:cubicBezTo>
                  <a:cubicBezTo>
                    <a:pt x="64" y="127"/>
                    <a:pt x="63" y="127"/>
                    <a:pt x="62" y="127"/>
                  </a:cubicBezTo>
                  <a:cubicBezTo>
                    <a:pt x="62" y="127"/>
                    <a:pt x="61" y="126"/>
                    <a:pt x="61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59" y="125"/>
                    <a:pt x="59" y="125"/>
                    <a:pt x="59" y="125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24"/>
                    <a:pt x="12" y="124"/>
                    <a:pt x="12" y="124"/>
                  </a:cubicBezTo>
                  <a:cubicBezTo>
                    <a:pt x="12" y="125"/>
                    <a:pt x="12" y="125"/>
                    <a:pt x="11" y="125"/>
                  </a:cubicBezTo>
                  <a:cubicBezTo>
                    <a:pt x="11" y="126"/>
                    <a:pt x="11" y="126"/>
                    <a:pt x="10" y="126"/>
                  </a:cubicBezTo>
                  <a:cubicBezTo>
                    <a:pt x="10" y="126"/>
                    <a:pt x="9" y="126"/>
                    <a:pt x="8" y="127"/>
                  </a:cubicBezTo>
                  <a:cubicBezTo>
                    <a:pt x="8" y="127"/>
                    <a:pt x="7" y="127"/>
                    <a:pt x="5" y="127"/>
                  </a:cubicBezTo>
                  <a:cubicBezTo>
                    <a:pt x="4" y="127"/>
                    <a:pt x="3" y="127"/>
                    <a:pt x="3" y="127"/>
                  </a:cubicBezTo>
                  <a:cubicBezTo>
                    <a:pt x="2" y="126"/>
                    <a:pt x="1" y="126"/>
                    <a:pt x="1" y="126"/>
                  </a:cubicBezTo>
                  <a:cubicBezTo>
                    <a:pt x="0" y="126"/>
                    <a:pt x="0" y="126"/>
                    <a:pt x="0" y="125"/>
                  </a:cubicBezTo>
                  <a:cubicBezTo>
                    <a:pt x="0" y="125"/>
                    <a:pt x="0" y="125"/>
                    <a:pt x="0" y="12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5" y="0"/>
                    <a:pt x="16" y="0"/>
                  </a:cubicBezTo>
                  <a:cubicBezTo>
                    <a:pt x="17" y="1"/>
                    <a:pt x="18" y="1"/>
                    <a:pt x="19" y="2"/>
                  </a:cubicBezTo>
                  <a:cubicBezTo>
                    <a:pt x="20" y="3"/>
                    <a:pt x="21" y="3"/>
                    <a:pt x="22" y="4"/>
                  </a:cubicBezTo>
                  <a:cubicBezTo>
                    <a:pt x="22" y="5"/>
                    <a:pt x="23" y="6"/>
                    <a:pt x="23" y="8"/>
                  </a:cubicBezTo>
                  <a:cubicBezTo>
                    <a:pt x="65" y="108"/>
                    <a:pt x="65" y="108"/>
                    <a:pt x="65" y="108"/>
                  </a:cubicBezTo>
                  <a:cubicBezTo>
                    <a:pt x="66" y="108"/>
                    <a:pt x="66" y="108"/>
                    <a:pt x="66" y="108"/>
                  </a:cubicBezTo>
                  <a:cubicBezTo>
                    <a:pt x="109" y="8"/>
                    <a:pt x="109" y="8"/>
                    <a:pt x="109" y="8"/>
                  </a:cubicBezTo>
                  <a:cubicBezTo>
                    <a:pt x="110" y="7"/>
                    <a:pt x="111" y="5"/>
                    <a:pt x="111" y="4"/>
                  </a:cubicBezTo>
                  <a:cubicBezTo>
                    <a:pt x="112" y="3"/>
                    <a:pt x="113" y="2"/>
                    <a:pt x="114" y="2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7" y="0"/>
                    <a:pt x="118" y="0"/>
                    <a:pt x="120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7" y="0"/>
                    <a:pt x="128" y="0"/>
                    <a:pt x="129" y="0"/>
                  </a:cubicBezTo>
                  <a:cubicBezTo>
                    <a:pt x="129" y="0"/>
                    <a:pt x="130" y="1"/>
                    <a:pt x="130" y="1"/>
                  </a:cubicBezTo>
                  <a:cubicBezTo>
                    <a:pt x="131" y="2"/>
                    <a:pt x="131" y="2"/>
                    <a:pt x="132" y="3"/>
                  </a:cubicBezTo>
                  <a:cubicBezTo>
                    <a:pt x="132" y="4"/>
                    <a:pt x="132" y="5"/>
                    <a:pt x="132" y="6"/>
                  </a:cubicBezTo>
                  <a:lnTo>
                    <a:pt x="132" y="124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4" name="Freeform 11"/>
            <p:cNvSpPr>
              <a:spLocks noEditPoints="1"/>
            </p:cNvSpPr>
            <p:nvPr/>
          </p:nvSpPr>
          <p:spPr bwMode="auto">
            <a:xfrm>
              <a:off x="6217312" y="5921385"/>
              <a:ext cx="79123" cy="96242"/>
            </a:xfrm>
            <a:custGeom>
              <a:avLst/>
              <a:gdLst>
                <a:gd name="T0" fmla="*/ 78 w 78"/>
                <a:gd name="T1" fmla="*/ 43 h 96"/>
                <a:gd name="T2" fmla="*/ 76 w 78"/>
                <a:gd name="T3" fmla="*/ 48 h 96"/>
                <a:gd name="T4" fmla="*/ 73 w 78"/>
                <a:gd name="T5" fmla="*/ 50 h 96"/>
                <a:gd name="T6" fmla="*/ 12 w 78"/>
                <a:gd name="T7" fmla="*/ 50 h 96"/>
                <a:gd name="T8" fmla="*/ 14 w 78"/>
                <a:gd name="T9" fmla="*/ 64 h 96"/>
                <a:gd name="T10" fmla="*/ 19 w 78"/>
                <a:gd name="T11" fmla="*/ 76 h 96"/>
                <a:gd name="T12" fmla="*/ 29 w 78"/>
                <a:gd name="T13" fmla="*/ 83 h 96"/>
                <a:gd name="T14" fmla="*/ 44 w 78"/>
                <a:gd name="T15" fmla="*/ 86 h 96"/>
                <a:gd name="T16" fmla="*/ 55 w 78"/>
                <a:gd name="T17" fmla="*/ 85 h 96"/>
                <a:gd name="T18" fmla="*/ 63 w 78"/>
                <a:gd name="T19" fmla="*/ 82 h 96"/>
                <a:gd name="T20" fmla="*/ 69 w 78"/>
                <a:gd name="T21" fmla="*/ 80 h 96"/>
                <a:gd name="T22" fmla="*/ 72 w 78"/>
                <a:gd name="T23" fmla="*/ 79 h 96"/>
                <a:gd name="T24" fmla="*/ 73 w 78"/>
                <a:gd name="T25" fmla="*/ 79 h 96"/>
                <a:gd name="T26" fmla="*/ 74 w 78"/>
                <a:gd name="T27" fmla="*/ 80 h 96"/>
                <a:gd name="T28" fmla="*/ 75 w 78"/>
                <a:gd name="T29" fmla="*/ 82 h 96"/>
                <a:gd name="T30" fmla="*/ 75 w 78"/>
                <a:gd name="T31" fmla="*/ 84 h 96"/>
                <a:gd name="T32" fmla="*/ 75 w 78"/>
                <a:gd name="T33" fmla="*/ 85 h 96"/>
                <a:gd name="T34" fmla="*/ 74 w 78"/>
                <a:gd name="T35" fmla="*/ 86 h 96"/>
                <a:gd name="T36" fmla="*/ 74 w 78"/>
                <a:gd name="T37" fmla="*/ 88 h 96"/>
                <a:gd name="T38" fmla="*/ 73 w 78"/>
                <a:gd name="T39" fmla="*/ 88 h 96"/>
                <a:gd name="T40" fmla="*/ 70 w 78"/>
                <a:gd name="T41" fmla="*/ 90 h 96"/>
                <a:gd name="T42" fmla="*/ 64 w 78"/>
                <a:gd name="T43" fmla="*/ 93 h 96"/>
                <a:gd name="T44" fmla="*/ 54 w 78"/>
                <a:gd name="T45" fmla="*/ 95 h 96"/>
                <a:gd name="T46" fmla="*/ 42 w 78"/>
                <a:gd name="T47" fmla="*/ 96 h 96"/>
                <a:gd name="T48" fmla="*/ 24 w 78"/>
                <a:gd name="T49" fmla="*/ 93 h 96"/>
                <a:gd name="T50" fmla="*/ 11 w 78"/>
                <a:gd name="T51" fmla="*/ 84 h 96"/>
                <a:gd name="T52" fmla="*/ 3 w 78"/>
                <a:gd name="T53" fmla="*/ 69 h 96"/>
                <a:gd name="T54" fmla="*/ 0 w 78"/>
                <a:gd name="T55" fmla="*/ 48 h 96"/>
                <a:gd name="T56" fmla="*/ 3 w 78"/>
                <a:gd name="T57" fmla="*/ 28 h 96"/>
                <a:gd name="T58" fmla="*/ 11 w 78"/>
                <a:gd name="T59" fmla="*/ 13 h 96"/>
                <a:gd name="T60" fmla="*/ 24 w 78"/>
                <a:gd name="T61" fmla="*/ 3 h 96"/>
                <a:gd name="T62" fmla="*/ 41 w 78"/>
                <a:gd name="T63" fmla="*/ 0 h 96"/>
                <a:gd name="T64" fmla="*/ 58 w 78"/>
                <a:gd name="T65" fmla="*/ 4 h 96"/>
                <a:gd name="T66" fmla="*/ 69 w 78"/>
                <a:gd name="T67" fmla="*/ 12 h 96"/>
                <a:gd name="T68" fmla="*/ 76 w 78"/>
                <a:gd name="T69" fmla="*/ 26 h 96"/>
                <a:gd name="T70" fmla="*/ 78 w 78"/>
                <a:gd name="T71" fmla="*/ 41 h 96"/>
                <a:gd name="T72" fmla="*/ 78 w 78"/>
                <a:gd name="T73" fmla="*/ 43 h 96"/>
                <a:gd name="T74" fmla="*/ 66 w 78"/>
                <a:gd name="T75" fmla="*/ 40 h 96"/>
                <a:gd name="T76" fmla="*/ 60 w 78"/>
                <a:gd name="T77" fmla="*/ 18 h 96"/>
                <a:gd name="T78" fmla="*/ 40 w 78"/>
                <a:gd name="T79" fmla="*/ 10 h 96"/>
                <a:gd name="T80" fmla="*/ 28 w 78"/>
                <a:gd name="T81" fmla="*/ 13 h 96"/>
                <a:gd name="T82" fmla="*/ 20 w 78"/>
                <a:gd name="T83" fmla="*/ 19 h 96"/>
                <a:gd name="T84" fmla="*/ 14 w 78"/>
                <a:gd name="T85" fmla="*/ 29 h 96"/>
                <a:gd name="T86" fmla="*/ 12 w 78"/>
                <a:gd name="T87" fmla="*/ 40 h 96"/>
                <a:gd name="T88" fmla="*/ 66 w 78"/>
                <a:gd name="T89" fmla="*/ 4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8" h="96">
                  <a:moveTo>
                    <a:pt x="78" y="43"/>
                  </a:moveTo>
                  <a:cubicBezTo>
                    <a:pt x="78" y="46"/>
                    <a:pt x="78" y="47"/>
                    <a:pt x="76" y="48"/>
                  </a:cubicBezTo>
                  <a:cubicBezTo>
                    <a:pt x="75" y="49"/>
                    <a:pt x="74" y="50"/>
                    <a:pt x="73" y="50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12" y="55"/>
                    <a:pt x="13" y="60"/>
                    <a:pt x="14" y="64"/>
                  </a:cubicBezTo>
                  <a:cubicBezTo>
                    <a:pt x="15" y="69"/>
                    <a:pt x="17" y="73"/>
                    <a:pt x="19" y="76"/>
                  </a:cubicBezTo>
                  <a:cubicBezTo>
                    <a:pt x="22" y="79"/>
                    <a:pt x="25" y="81"/>
                    <a:pt x="29" y="83"/>
                  </a:cubicBezTo>
                  <a:cubicBezTo>
                    <a:pt x="33" y="85"/>
                    <a:pt x="38" y="86"/>
                    <a:pt x="44" y="86"/>
                  </a:cubicBezTo>
                  <a:cubicBezTo>
                    <a:pt x="48" y="86"/>
                    <a:pt x="51" y="85"/>
                    <a:pt x="55" y="85"/>
                  </a:cubicBezTo>
                  <a:cubicBezTo>
                    <a:pt x="58" y="84"/>
                    <a:pt x="61" y="83"/>
                    <a:pt x="63" y="82"/>
                  </a:cubicBezTo>
                  <a:cubicBezTo>
                    <a:pt x="66" y="81"/>
                    <a:pt x="68" y="81"/>
                    <a:pt x="69" y="80"/>
                  </a:cubicBezTo>
                  <a:cubicBezTo>
                    <a:pt x="71" y="79"/>
                    <a:pt x="72" y="79"/>
                    <a:pt x="72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4" y="79"/>
                    <a:pt x="74" y="80"/>
                    <a:pt x="74" y="80"/>
                  </a:cubicBezTo>
                  <a:cubicBezTo>
                    <a:pt x="74" y="80"/>
                    <a:pt x="75" y="81"/>
                    <a:pt x="75" y="82"/>
                  </a:cubicBezTo>
                  <a:cubicBezTo>
                    <a:pt x="75" y="82"/>
                    <a:pt x="75" y="83"/>
                    <a:pt x="75" y="84"/>
                  </a:cubicBezTo>
                  <a:cubicBezTo>
                    <a:pt x="75" y="84"/>
                    <a:pt x="75" y="85"/>
                    <a:pt x="75" y="85"/>
                  </a:cubicBezTo>
                  <a:cubicBezTo>
                    <a:pt x="75" y="86"/>
                    <a:pt x="75" y="86"/>
                    <a:pt x="74" y="86"/>
                  </a:cubicBezTo>
                  <a:cubicBezTo>
                    <a:pt x="74" y="87"/>
                    <a:pt x="74" y="87"/>
                    <a:pt x="74" y="88"/>
                  </a:cubicBezTo>
                  <a:cubicBezTo>
                    <a:pt x="74" y="88"/>
                    <a:pt x="74" y="88"/>
                    <a:pt x="73" y="88"/>
                  </a:cubicBezTo>
                  <a:cubicBezTo>
                    <a:pt x="73" y="89"/>
                    <a:pt x="72" y="89"/>
                    <a:pt x="70" y="90"/>
                  </a:cubicBezTo>
                  <a:cubicBezTo>
                    <a:pt x="69" y="91"/>
                    <a:pt x="66" y="92"/>
                    <a:pt x="64" y="93"/>
                  </a:cubicBezTo>
                  <a:cubicBezTo>
                    <a:pt x="61" y="93"/>
                    <a:pt x="58" y="94"/>
                    <a:pt x="54" y="95"/>
                  </a:cubicBezTo>
                  <a:cubicBezTo>
                    <a:pt x="50" y="95"/>
                    <a:pt x="46" y="96"/>
                    <a:pt x="42" y="96"/>
                  </a:cubicBezTo>
                  <a:cubicBezTo>
                    <a:pt x="35" y="96"/>
                    <a:pt x="29" y="95"/>
                    <a:pt x="24" y="93"/>
                  </a:cubicBezTo>
                  <a:cubicBezTo>
                    <a:pt x="19" y="91"/>
                    <a:pt x="14" y="88"/>
                    <a:pt x="11" y="84"/>
                  </a:cubicBezTo>
                  <a:cubicBezTo>
                    <a:pt x="7" y="80"/>
                    <a:pt x="4" y="75"/>
                    <a:pt x="3" y="69"/>
                  </a:cubicBezTo>
                  <a:cubicBezTo>
                    <a:pt x="1" y="63"/>
                    <a:pt x="0" y="56"/>
                    <a:pt x="0" y="48"/>
                  </a:cubicBezTo>
                  <a:cubicBezTo>
                    <a:pt x="0" y="41"/>
                    <a:pt x="1" y="34"/>
                    <a:pt x="3" y="28"/>
                  </a:cubicBezTo>
                  <a:cubicBezTo>
                    <a:pt x="5" y="22"/>
                    <a:pt x="7" y="17"/>
                    <a:pt x="11" y="13"/>
                  </a:cubicBezTo>
                  <a:cubicBezTo>
                    <a:pt x="15" y="9"/>
                    <a:pt x="19" y="6"/>
                    <a:pt x="24" y="3"/>
                  </a:cubicBezTo>
                  <a:cubicBezTo>
                    <a:pt x="29" y="1"/>
                    <a:pt x="35" y="0"/>
                    <a:pt x="41" y="0"/>
                  </a:cubicBezTo>
                  <a:cubicBezTo>
                    <a:pt x="48" y="0"/>
                    <a:pt x="53" y="1"/>
                    <a:pt x="58" y="4"/>
                  </a:cubicBezTo>
                  <a:cubicBezTo>
                    <a:pt x="63" y="6"/>
                    <a:pt x="66" y="9"/>
                    <a:pt x="69" y="12"/>
                  </a:cubicBezTo>
                  <a:cubicBezTo>
                    <a:pt x="73" y="16"/>
                    <a:pt x="75" y="21"/>
                    <a:pt x="76" y="26"/>
                  </a:cubicBezTo>
                  <a:cubicBezTo>
                    <a:pt x="78" y="30"/>
                    <a:pt x="78" y="36"/>
                    <a:pt x="78" y="41"/>
                  </a:cubicBezTo>
                  <a:lnTo>
                    <a:pt x="78" y="43"/>
                  </a:lnTo>
                  <a:close/>
                  <a:moveTo>
                    <a:pt x="66" y="40"/>
                  </a:moveTo>
                  <a:cubicBezTo>
                    <a:pt x="66" y="31"/>
                    <a:pt x="64" y="23"/>
                    <a:pt x="60" y="18"/>
                  </a:cubicBezTo>
                  <a:cubicBezTo>
                    <a:pt x="55" y="13"/>
                    <a:pt x="49" y="10"/>
                    <a:pt x="40" y="10"/>
                  </a:cubicBezTo>
                  <a:cubicBezTo>
                    <a:pt x="36" y="10"/>
                    <a:pt x="32" y="11"/>
                    <a:pt x="28" y="13"/>
                  </a:cubicBezTo>
                  <a:cubicBezTo>
                    <a:pt x="25" y="14"/>
                    <a:pt x="22" y="17"/>
                    <a:pt x="20" y="19"/>
                  </a:cubicBezTo>
                  <a:cubicBezTo>
                    <a:pt x="18" y="22"/>
                    <a:pt x="16" y="25"/>
                    <a:pt x="14" y="29"/>
                  </a:cubicBezTo>
                  <a:cubicBezTo>
                    <a:pt x="13" y="32"/>
                    <a:pt x="13" y="36"/>
                    <a:pt x="12" y="40"/>
                  </a:cubicBezTo>
                  <a:lnTo>
                    <a:pt x="66" y="40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5" name="Freeform 12"/>
            <p:cNvSpPr>
              <a:spLocks/>
            </p:cNvSpPr>
            <p:nvPr/>
          </p:nvSpPr>
          <p:spPr bwMode="auto">
            <a:xfrm>
              <a:off x="6313843" y="5921385"/>
              <a:ext cx="129762" cy="96242"/>
            </a:xfrm>
            <a:custGeom>
              <a:avLst/>
              <a:gdLst>
                <a:gd name="T0" fmla="*/ 126 w 126"/>
                <a:gd name="T1" fmla="*/ 93 h 95"/>
                <a:gd name="T2" fmla="*/ 123 w 126"/>
                <a:gd name="T3" fmla="*/ 95 h 95"/>
                <a:gd name="T4" fmla="*/ 118 w 126"/>
                <a:gd name="T5" fmla="*/ 95 h 95"/>
                <a:gd name="T6" fmla="*/ 115 w 126"/>
                <a:gd name="T7" fmla="*/ 93 h 95"/>
                <a:gd name="T8" fmla="*/ 115 w 126"/>
                <a:gd name="T9" fmla="*/ 38 h 95"/>
                <a:gd name="T10" fmla="*/ 110 w 126"/>
                <a:gd name="T11" fmla="*/ 18 h 95"/>
                <a:gd name="T12" fmla="*/ 95 w 126"/>
                <a:gd name="T13" fmla="*/ 10 h 95"/>
                <a:gd name="T14" fmla="*/ 69 w 126"/>
                <a:gd name="T15" fmla="*/ 29 h 95"/>
                <a:gd name="T16" fmla="*/ 69 w 126"/>
                <a:gd name="T17" fmla="*/ 93 h 95"/>
                <a:gd name="T18" fmla="*/ 66 w 126"/>
                <a:gd name="T19" fmla="*/ 95 h 95"/>
                <a:gd name="T20" fmla="*/ 60 w 126"/>
                <a:gd name="T21" fmla="*/ 95 h 95"/>
                <a:gd name="T22" fmla="*/ 58 w 126"/>
                <a:gd name="T23" fmla="*/ 93 h 95"/>
                <a:gd name="T24" fmla="*/ 57 w 126"/>
                <a:gd name="T25" fmla="*/ 38 h 95"/>
                <a:gd name="T26" fmla="*/ 53 w 126"/>
                <a:gd name="T27" fmla="*/ 18 h 95"/>
                <a:gd name="T28" fmla="*/ 38 w 126"/>
                <a:gd name="T29" fmla="*/ 10 h 95"/>
                <a:gd name="T30" fmla="*/ 12 w 126"/>
                <a:gd name="T31" fmla="*/ 29 h 95"/>
                <a:gd name="T32" fmla="*/ 11 w 126"/>
                <a:gd name="T33" fmla="*/ 93 h 95"/>
                <a:gd name="T34" fmla="*/ 9 w 126"/>
                <a:gd name="T35" fmla="*/ 95 h 95"/>
                <a:gd name="T36" fmla="*/ 3 w 126"/>
                <a:gd name="T37" fmla="*/ 95 h 95"/>
                <a:gd name="T38" fmla="*/ 0 w 126"/>
                <a:gd name="T39" fmla="*/ 93 h 95"/>
                <a:gd name="T40" fmla="*/ 0 w 126"/>
                <a:gd name="T41" fmla="*/ 4 h 95"/>
                <a:gd name="T42" fmla="*/ 1 w 126"/>
                <a:gd name="T43" fmla="*/ 2 h 95"/>
                <a:gd name="T44" fmla="*/ 6 w 126"/>
                <a:gd name="T45" fmla="*/ 1 h 95"/>
                <a:gd name="T46" fmla="*/ 10 w 126"/>
                <a:gd name="T47" fmla="*/ 2 h 95"/>
                <a:gd name="T48" fmla="*/ 11 w 126"/>
                <a:gd name="T49" fmla="*/ 4 h 95"/>
                <a:gd name="T50" fmla="*/ 26 w 126"/>
                <a:gd name="T51" fmla="*/ 4 h 95"/>
                <a:gd name="T52" fmla="*/ 49 w 126"/>
                <a:gd name="T53" fmla="*/ 2 h 95"/>
                <a:gd name="T54" fmla="*/ 63 w 126"/>
                <a:gd name="T55" fmla="*/ 11 h 95"/>
                <a:gd name="T56" fmla="*/ 75 w 126"/>
                <a:gd name="T57" fmla="*/ 10 h 95"/>
                <a:gd name="T58" fmla="*/ 90 w 126"/>
                <a:gd name="T59" fmla="*/ 1 h 95"/>
                <a:gd name="T60" fmla="*/ 111 w 126"/>
                <a:gd name="T61" fmla="*/ 3 h 95"/>
                <a:gd name="T62" fmla="*/ 125 w 126"/>
                <a:gd name="T63" fmla="*/ 23 h 95"/>
                <a:gd name="T64" fmla="*/ 126 w 126"/>
                <a:gd name="T65" fmla="*/ 9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95">
                  <a:moveTo>
                    <a:pt x="126" y="92"/>
                  </a:moveTo>
                  <a:cubicBezTo>
                    <a:pt x="126" y="93"/>
                    <a:pt x="126" y="93"/>
                    <a:pt x="126" y="93"/>
                  </a:cubicBezTo>
                  <a:cubicBezTo>
                    <a:pt x="126" y="94"/>
                    <a:pt x="126" y="94"/>
                    <a:pt x="125" y="94"/>
                  </a:cubicBezTo>
                  <a:cubicBezTo>
                    <a:pt x="125" y="94"/>
                    <a:pt x="124" y="94"/>
                    <a:pt x="123" y="95"/>
                  </a:cubicBezTo>
                  <a:cubicBezTo>
                    <a:pt x="123" y="95"/>
                    <a:pt x="122" y="95"/>
                    <a:pt x="121" y="95"/>
                  </a:cubicBezTo>
                  <a:cubicBezTo>
                    <a:pt x="119" y="95"/>
                    <a:pt x="118" y="95"/>
                    <a:pt x="118" y="95"/>
                  </a:cubicBezTo>
                  <a:cubicBezTo>
                    <a:pt x="117" y="94"/>
                    <a:pt x="116" y="94"/>
                    <a:pt x="116" y="94"/>
                  </a:cubicBezTo>
                  <a:cubicBezTo>
                    <a:pt x="115" y="94"/>
                    <a:pt x="115" y="94"/>
                    <a:pt x="115" y="93"/>
                  </a:cubicBezTo>
                  <a:cubicBezTo>
                    <a:pt x="115" y="93"/>
                    <a:pt x="115" y="93"/>
                    <a:pt x="115" y="92"/>
                  </a:cubicBezTo>
                  <a:cubicBezTo>
                    <a:pt x="115" y="38"/>
                    <a:pt x="115" y="38"/>
                    <a:pt x="115" y="38"/>
                  </a:cubicBezTo>
                  <a:cubicBezTo>
                    <a:pt x="115" y="34"/>
                    <a:pt x="114" y="30"/>
                    <a:pt x="114" y="26"/>
                  </a:cubicBezTo>
                  <a:cubicBezTo>
                    <a:pt x="113" y="23"/>
                    <a:pt x="112" y="20"/>
                    <a:pt x="110" y="18"/>
                  </a:cubicBezTo>
                  <a:cubicBezTo>
                    <a:pt x="109" y="15"/>
                    <a:pt x="106" y="13"/>
                    <a:pt x="104" y="12"/>
                  </a:cubicBezTo>
                  <a:cubicBezTo>
                    <a:pt x="102" y="11"/>
                    <a:pt x="99" y="10"/>
                    <a:pt x="95" y="10"/>
                  </a:cubicBezTo>
                  <a:cubicBezTo>
                    <a:pt x="91" y="10"/>
                    <a:pt x="87" y="12"/>
                    <a:pt x="83" y="15"/>
                  </a:cubicBezTo>
                  <a:cubicBezTo>
                    <a:pt x="79" y="18"/>
                    <a:pt x="74" y="23"/>
                    <a:pt x="69" y="29"/>
                  </a:cubicBezTo>
                  <a:cubicBezTo>
                    <a:pt x="69" y="92"/>
                    <a:pt x="69" y="92"/>
                    <a:pt x="69" y="92"/>
                  </a:cubicBezTo>
                  <a:cubicBezTo>
                    <a:pt x="69" y="93"/>
                    <a:pt x="69" y="93"/>
                    <a:pt x="69" y="93"/>
                  </a:cubicBezTo>
                  <a:cubicBezTo>
                    <a:pt x="69" y="94"/>
                    <a:pt x="68" y="94"/>
                    <a:pt x="68" y="94"/>
                  </a:cubicBezTo>
                  <a:cubicBezTo>
                    <a:pt x="67" y="94"/>
                    <a:pt x="67" y="94"/>
                    <a:pt x="66" y="95"/>
                  </a:cubicBezTo>
                  <a:cubicBezTo>
                    <a:pt x="65" y="95"/>
                    <a:pt x="64" y="95"/>
                    <a:pt x="63" y="95"/>
                  </a:cubicBezTo>
                  <a:cubicBezTo>
                    <a:pt x="62" y="95"/>
                    <a:pt x="61" y="95"/>
                    <a:pt x="60" y="95"/>
                  </a:cubicBezTo>
                  <a:cubicBezTo>
                    <a:pt x="60" y="94"/>
                    <a:pt x="59" y="94"/>
                    <a:pt x="59" y="94"/>
                  </a:cubicBezTo>
                  <a:cubicBezTo>
                    <a:pt x="58" y="94"/>
                    <a:pt x="58" y="94"/>
                    <a:pt x="58" y="93"/>
                  </a:cubicBezTo>
                  <a:cubicBezTo>
                    <a:pt x="58" y="93"/>
                    <a:pt x="57" y="93"/>
                    <a:pt x="57" y="92"/>
                  </a:cubicBezTo>
                  <a:cubicBezTo>
                    <a:pt x="57" y="38"/>
                    <a:pt x="57" y="38"/>
                    <a:pt x="57" y="38"/>
                  </a:cubicBezTo>
                  <a:cubicBezTo>
                    <a:pt x="57" y="34"/>
                    <a:pt x="57" y="30"/>
                    <a:pt x="56" y="26"/>
                  </a:cubicBezTo>
                  <a:cubicBezTo>
                    <a:pt x="56" y="23"/>
                    <a:pt x="54" y="20"/>
                    <a:pt x="53" y="18"/>
                  </a:cubicBezTo>
                  <a:cubicBezTo>
                    <a:pt x="51" y="15"/>
                    <a:pt x="49" y="13"/>
                    <a:pt x="47" y="12"/>
                  </a:cubicBezTo>
                  <a:cubicBezTo>
                    <a:pt x="44" y="11"/>
                    <a:pt x="41" y="10"/>
                    <a:pt x="38" y="10"/>
                  </a:cubicBezTo>
                  <a:cubicBezTo>
                    <a:pt x="34" y="10"/>
                    <a:pt x="30" y="12"/>
                    <a:pt x="25" y="15"/>
                  </a:cubicBezTo>
                  <a:cubicBezTo>
                    <a:pt x="21" y="18"/>
                    <a:pt x="17" y="23"/>
                    <a:pt x="12" y="29"/>
                  </a:cubicBezTo>
                  <a:cubicBezTo>
                    <a:pt x="12" y="92"/>
                    <a:pt x="12" y="92"/>
                    <a:pt x="12" y="92"/>
                  </a:cubicBezTo>
                  <a:cubicBezTo>
                    <a:pt x="12" y="93"/>
                    <a:pt x="12" y="93"/>
                    <a:pt x="11" y="93"/>
                  </a:cubicBezTo>
                  <a:cubicBezTo>
                    <a:pt x="11" y="94"/>
                    <a:pt x="11" y="94"/>
                    <a:pt x="10" y="94"/>
                  </a:cubicBezTo>
                  <a:cubicBezTo>
                    <a:pt x="10" y="94"/>
                    <a:pt x="9" y="94"/>
                    <a:pt x="9" y="95"/>
                  </a:cubicBezTo>
                  <a:cubicBezTo>
                    <a:pt x="8" y="95"/>
                    <a:pt x="7" y="95"/>
                    <a:pt x="6" y="95"/>
                  </a:cubicBezTo>
                  <a:cubicBezTo>
                    <a:pt x="5" y="95"/>
                    <a:pt x="4" y="95"/>
                    <a:pt x="3" y="95"/>
                  </a:cubicBezTo>
                  <a:cubicBezTo>
                    <a:pt x="2" y="94"/>
                    <a:pt x="2" y="94"/>
                    <a:pt x="1" y="94"/>
                  </a:cubicBezTo>
                  <a:cubicBezTo>
                    <a:pt x="1" y="94"/>
                    <a:pt x="0" y="94"/>
                    <a:pt x="0" y="93"/>
                  </a:cubicBezTo>
                  <a:cubicBezTo>
                    <a:pt x="0" y="93"/>
                    <a:pt x="0" y="93"/>
                    <a:pt x="0" y="9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2"/>
                    <a:pt x="2" y="2"/>
                    <a:pt x="3" y="1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1"/>
                  </a:cubicBezTo>
                  <a:cubicBezTo>
                    <a:pt x="9" y="2"/>
                    <a:pt x="10" y="2"/>
                    <a:pt x="10" y="2"/>
                  </a:cubicBezTo>
                  <a:cubicBezTo>
                    <a:pt x="10" y="2"/>
                    <a:pt x="11" y="2"/>
                    <a:pt x="11" y="3"/>
                  </a:cubicBezTo>
                  <a:cubicBezTo>
                    <a:pt x="11" y="3"/>
                    <a:pt x="11" y="3"/>
                    <a:pt x="11" y="4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6" y="11"/>
                    <a:pt x="21" y="7"/>
                    <a:pt x="26" y="4"/>
                  </a:cubicBezTo>
                  <a:cubicBezTo>
                    <a:pt x="30" y="1"/>
                    <a:pt x="35" y="0"/>
                    <a:pt x="39" y="0"/>
                  </a:cubicBezTo>
                  <a:cubicBezTo>
                    <a:pt x="43" y="0"/>
                    <a:pt x="46" y="1"/>
                    <a:pt x="49" y="2"/>
                  </a:cubicBezTo>
                  <a:cubicBezTo>
                    <a:pt x="52" y="2"/>
                    <a:pt x="55" y="4"/>
                    <a:pt x="57" y="5"/>
                  </a:cubicBezTo>
                  <a:cubicBezTo>
                    <a:pt x="59" y="7"/>
                    <a:pt x="61" y="9"/>
                    <a:pt x="63" y="11"/>
                  </a:cubicBezTo>
                  <a:cubicBezTo>
                    <a:pt x="64" y="13"/>
                    <a:pt x="65" y="16"/>
                    <a:pt x="66" y="18"/>
                  </a:cubicBezTo>
                  <a:cubicBezTo>
                    <a:pt x="69" y="15"/>
                    <a:pt x="72" y="12"/>
                    <a:pt x="75" y="10"/>
                  </a:cubicBezTo>
                  <a:cubicBezTo>
                    <a:pt x="78" y="7"/>
                    <a:pt x="80" y="6"/>
                    <a:pt x="83" y="4"/>
                  </a:cubicBezTo>
                  <a:cubicBezTo>
                    <a:pt x="85" y="3"/>
                    <a:pt x="88" y="2"/>
                    <a:pt x="90" y="1"/>
                  </a:cubicBezTo>
                  <a:cubicBezTo>
                    <a:pt x="92" y="1"/>
                    <a:pt x="94" y="0"/>
                    <a:pt x="97" y="0"/>
                  </a:cubicBezTo>
                  <a:cubicBezTo>
                    <a:pt x="102" y="0"/>
                    <a:pt x="107" y="1"/>
                    <a:pt x="111" y="3"/>
                  </a:cubicBezTo>
                  <a:cubicBezTo>
                    <a:pt x="115" y="5"/>
                    <a:pt x="118" y="8"/>
                    <a:pt x="120" y="11"/>
                  </a:cubicBezTo>
                  <a:cubicBezTo>
                    <a:pt x="122" y="14"/>
                    <a:pt x="124" y="18"/>
                    <a:pt x="125" y="23"/>
                  </a:cubicBezTo>
                  <a:cubicBezTo>
                    <a:pt x="126" y="27"/>
                    <a:pt x="126" y="32"/>
                    <a:pt x="126" y="37"/>
                  </a:cubicBezTo>
                  <a:lnTo>
                    <a:pt x="126" y="92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6" name="Freeform 13"/>
            <p:cNvSpPr>
              <a:spLocks noEditPoints="1"/>
            </p:cNvSpPr>
            <p:nvPr/>
          </p:nvSpPr>
          <p:spPr bwMode="auto">
            <a:xfrm>
              <a:off x="6467342" y="5879473"/>
              <a:ext cx="77541" cy="138155"/>
            </a:xfrm>
            <a:custGeom>
              <a:avLst/>
              <a:gdLst>
                <a:gd name="T0" fmla="*/ 77 w 77"/>
                <a:gd name="T1" fmla="*/ 89 h 138"/>
                <a:gd name="T2" fmla="*/ 75 w 77"/>
                <a:gd name="T3" fmla="*/ 109 h 138"/>
                <a:gd name="T4" fmla="*/ 67 w 77"/>
                <a:gd name="T5" fmla="*/ 125 h 138"/>
                <a:gd name="T6" fmla="*/ 55 w 77"/>
                <a:gd name="T7" fmla="*/ 134 h 138"/>
                <a:gd name="T8" fmla="*/ 39 w 77"/>
                <a:gd name="T9" fmla="*/ 138 h 138"/>
                <a:gd name="T10" fmla="*/ 31 w 77"/>
                <a:gd name="T11" fmla="*/ 137 h 138"/>
                <a:gd name="T12" fmla="*/ 25 w 77"/>
                <a:gd name="T13" fmla="*/ 134 h 138"/>
                <a:gd name="T14" fmla="*/ 18 w 77"/>
                <a:gd name="T15" fmla="*/ 130 h 138"/>
                <a:gd name="T16" fmla="*/ 10 w 77"/>
                <a:gd name="T17" fmla="*/ 123 h 138"/>
                <a:gd name="T18" fmla="*/ 10 w 77"/>
                <a:gd name="T19" fmla="*/ 134 h 138"/>
                <a:gd name="T20" fmla="*/ 10 w 77"/>
                <a:gd name="T21" fmla="*/ 135 h 138"/>
                <a:gd name="T22" fmla="*/ 9 w 77"/>
                <a:gd name="T23" fmla="*/ 136 h 138"/>
                <a:gd name="T24" fmla="*/ 7 w 77"/>
                <a:gd name="T25" fmla="*/ 137 h 138"/>
                <a:gd name="T26" fmla="*/ 5 w 77"/>
                <a:gd name="T27" fmla="*/ 137 h 138"/>
                <a:gd name="T28" fmla="*/ 2 w 77"/>
                <a:gd name="T29" fmla="*/ 137 h 138"/>
                <a:gd name="T30" fmla="*/ 1 w 77"/>
                <a:gd name="T31" fmla="*/ 136 h 138"/>
                <a:gd name="T32" fmla="*/ 0 w 77"/>
                <a:gd name="T33" fmla="*/ 135 h 138"/>
                <a:gd name="T34" fmla="*/ 0 w 77"/>
                <a:gd name="T35" fmla="*/ 134 h 138"/>
                <a:gd name="T36" fmla="*/ 0 w 77"/>
                <a:gd name="T37" fmla="*/ 3 h 138"/>
                <a:gd name="T38" fmla="*/ 0 w 77"/>
                <a:gd name="T39" fmla="*/ 1 h 138"/>
                <a:gd name="T40" fmla="*/ 1 w 77"/>
                <a:gd name="T41" fmla="*/ 1 h 138"/>
                <a:gd name="T42" fmla="*/ 3 w 77"/>
                <a:gd name="T43" fmla="*/ 0 h 138"/>
                <a:gd name="T44" fmla="*/ 5 w 77"/>
                <a:gd name="T45" fmla="*/ 0 h 138"/>
                <a:gd name="T46" fmla="*/ 8 w 77"/>
                <a:gd name="T47" fmla="*/ 0 h 138"/>
                <a:gd name="T48" fmla="*/ 10 w 77"/>
                <a:gd name="T49" fmla="*/ 1 h 138"/>
                <a:gd name="T50" fmla="*/ 11 w 77"/>
                <a:gd name="T51" fmla="*/ 1 h 138"/>
                <a:gd name="T52" fmla="*/ 11 w 77"/>
                <a:gd name="T53" fmla="*/ 3 h 138"/>
                <a:gd name="T54" fmla="*/ 11 w 77"/>
                <a:gd name="T55" fmla="*/ 58 h 138"/>
                <a:gd name="T56" fmla="*/ 19 w 77"/>
                <a:gd name="T57" fmla="*/ 50 h 138"/>
                <a:gd name="T58" fmla="*/ 27 w 77"/>
                <a:gd name="T59" fmla="*/ 46 h 138"/>
                <a:gd name="T60" fmla="*/ 34 w 77"/>
                <a:gd name="T61" fmla="*/ 43 h 138"/>
                <a:gd name="T62" fmla="*/ 41 w 77"/>
                <a:gd name="T63" fmla="*/ 42 h 138"/>
                <a:gd name="T64" fmla="*/ 58 w 77"/>
                <a:gd name="T65" fmla="*/ 46 h 138"/>
                <a:gd name="T66" fmla="*/ 69 w 77"/>
                <a:gd name="T67" fmla="*/ 56 h 138"/>
                <a:gd name="T68" fmla="*/ 75 w 77"/>
                <a:gd name="T69" fmla="*/ 71 h 138"/>
                <a:gd name="T70" fmla="*/ 77 w 77"/>
                <a:gd name="T71" fmla="*/ 89 h 138"/>
                <a:gd name="T72" fmla="*/ 65 w 77"/>
                <a:gd name="T73" fmla="*/ 91 h 138"/>
                <a:gd name="T74" fmla="*/ 64 w 77"/>
                <a:gd name="T75" fmla="*/ 76 h 138"/>
                <a:gd name="T76" fmla="*/ 60 w 77"/>
                <a:gd name="T77" fmla="*/ 64 h 138"/>
                <a:gd name="T78" fmla="*/ 52 w 77"/>
                <a:gd name="T79" fmla="*/ 55 h 138"/>
                <a:gd name="T80" fmla="*/ 40 w 77"/>
                <a:gd name="T81" fmla="*/ 52 h 138"/>
                <a:gd name="T82" fmla="*/ 34 w 77"/>
                <a:gd name="T83" fmla="*/ 53 h 138"/>
                <a:gd name="T84" fmla="*/ 27 w 77"/>
                <a:gd name="T85" fmla="*/ 56 h 138"/>
                <a:gd name="T86" fmla="*/ 19 w 77"/>
                <a:gd name="T87" fmla="*/ 62 h 138"/>
                <a:gd name="T88" fmla="*/ 11 w 77"/>
                <a:gd name="T89" fmla="*/ 71 h 138"/>
                <a:gd name="T90" fmla="*/ 11 w 77"/>
                <a:gd name="T91" fmla="*/ 110 h 138"/>
                <a:gd name="T92" fmla="*/ 26 w 77"/>
                <a:gd name="T93" fmla="*/ 123 h 138"/>
                <a:gd name="T94" fmla="*/ 40 w 77"/>
                <a:gd name="T95" fmla="*/ 128 h 138"/>
                <a:gd name="T96" fmla="*/ 51 w 77"/>
                <a:gd name="T97" fmla="*/ 125 h 138"/>
                <a:gd name="T98" fmla="*/ 59 w 77"/>
                <a:gd name="T99" fmla="*/ 116 h 138"/>
                <a:gd name="T100" fmla="*/ 63 w 77"/>
                <a:gd name="T101" fmla="*/ 104 h 138"/>
                <a:gd name="T102" fmla="*/ 65 w 77"/>
                <a:gd name="T103" fmla="*/ 91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7" h="138">
                  <a:moveTo>
                    <a:pt x="77" y="89"/>
                  </a:moveTo>
                  <a:cubicBezTo>
                    <a:pt x="77" y="96"/>
                    <a:pt x="76" y="103"/>
                    <a:pt x="75" y="109"/>
                  </a:cubicBezTo>
                  <a:cubicBezTo>
                    <a:pt x="73" y="115"/>
                    <a:pt x="71" y="120"/>
                    <a:pt x="67" y="125"/>
                  </a:cubicBezTo>
                  <a:cubicBezTo>
                    <a:pt x="64" y="129"/>
                    <a:pt x="60" y="132"/>
                    <a:pt x="55" y="134"/>
                  </a:cubicBezTo>
                  <a:cubicBezTo>
                    <a:pt x="51" y="137"/>
                    <a:pt x="45" y="138"/>
                    <a:pt x="39" y="138"/>
                  </a:cubicBezTo>
                  <a:cubicBezTo>
                    <a:pt x="36" y="138"/>
                    <a:pt x="34" y="138"/>
                    <a:pt x="31" y="137"/>
                  </a:cubicBezTo>
                  <a:cubicBezTo>
                    <a:pt x="29" y="136"/>
                    <a:pt x="27" y="136"/>
                    <a:pt x="25" y="134"/>
                  </a:cubicBezTo>
                  <a:cubicBezTo>
                    <a:pt x="22" y="133"/>
                    <a:pt x="20" y="132"/>
                    <a:pt x="18" y="130"/>
                  </a:cubicBezTo>
                  <a:cubicBezTo>
                    <a:pt x="16" y="128"/>
                    <a:pt x="13" y="125"/>
                    <a:pt x="10" y="123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5"/>
                    <a:pt x="10" y="135"/>
                    <a:pt x="10" y="135"/>
                  </a:cubicBezTo>
                  <a:cubicBezTo>
                    <a:pt x="10" y="136"/>
                    <a:pt x="10" y="136"/>
                    <a:pt x="9" y="136"/>
                  </a:cubicBezTo>
                  <a:cubicBezTo>
                    <a:pt x="9" y="136"/>
                    <a:pt x="8" y="137"/>
                    <a:pt x="7" y="137"/>
                  </a:cubicBezTo>
                  <a:cubicBezTo>
                    <a:pt x="7" y="137"/>
                    <a:pt x="6" y="137"/>
                    <a:pt x="5" y="137"/>
                  </a:cubicBezTo>
                  <a:cubicBezTo>
                    <a:pt x="4" y="137"/>
                    <a:pt x="3" y="137"/>
                    <a:pt x="2" y="137"/>
                  </a:cubicBezTo>
                  <a:cubicBezTo>
                    <a:pt x="2" y="137"/>
                    <a:pt x="1" y="136"/>
                    <a:pt x="1" y="136"/>
                  </a:cubicBezTo>
                  <a:cubicBezTo>
                    <a:pt x="0" y="136"/>
                    <a:pt x="0" y="136"/>
                    <a:pt x="0" y="135"/>
                  </a:cubicBezTo>
                  <a:cubicBezTo>
                    <a:pt x="0" y="135"/>
                    <a:pt x="0" y="135"/>
                    <a:pt x="0" y="13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7" y="0"/>
                    <a:pt x="8" y="0"/>
                    <a:pt x="8" y="0"/>
                  </a:cubicBezTo>
                  <a:cubicBezTo>
                    <a:pt x="9" y="0"/>
                    <a:pt x="10" y="0"/>
                    <a:pt x="10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1" y="2"/>
                    <a:pt x="11" y="3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4" y="55"/>
                    <a:pt x="17" y="52"/>
                    <a:pt x="19" y="50"/>
                  </a:cubicBezTo>
                  <a:cubicBezTo>
                    <a:pt x="22" y="48"/>
                    <a:pt x="24" y="47"/>
                    <a:pt x="27" y="46"/>
                  </a:cubicBezTo>
                  <a:cubicBezTo>
                    <a:pt x="29" y="44"/>
                    <a:pt x="32" y="44"/>
                    <a:pt x="34" y="43"/>
                  </a:cubicBezTo>
                  <a:cubicBezTo>
                    <a:pt x="36" y="42"/>
                    <a:pt x="39" y="42"/>
                    <a:pt x="41" y="42"/>
                  </a:cubicBezTo>
                  <a:cubicBezTo>
                    <a:pt x="48" y="42"/>
                    <a:pt x="53" y="43"/>
                    <a:pt x="58" y="46"/>
                  </a:cubicBezTo>
                  <a:cubicBezTo>
                    <a:pt x="62" y="48"/>
                    <a:pt x="66" y="52"/>
                    <a:pt x="69" y="56"/>
                  </a:cubicBezTo>
                  <a:cubicBezTo>
                    <a:pt x="72" y="60"/>
                    <a:pt x="74" y="65"/>
                    <a:pt x="75" y="71"/>
                  </a:cubicBezTo>
                  <a:cubicBezTo>
                    <a:pt x="76" y="76"/>
                    <a:pt x="77" y="83"/>
                    <a:pt x="77" y="89"/>
                  </a:cubicBezTo>
                  <a:close/>
                  <a:moveTo>
                    <a:pt x="65" y="91"/>
                  </a:moveTo>
                  <a:cubicBezTo>
                    <a:pt x="65" y="86"/>
                    <a:pt x="64" y="81"/>
                    <a:pt x="64" y="76"/>
                  </a:cubicBezTo>
                  <a:cubicBezTo>
                    <a:pt x="63" y="72"/>
                    <a:pt x="62" y="68"/>
                    <a:pt x="60" y="64"/>
                  </a:cubicBezTo>
                  <a:cubicBezTo>
                    <a:pt x="58" y="61"/>
                    <a:pt x="55" y="58"/>
                    <a:pt x="52" y="55"/>
                  </a:cubicBezTo>
                  <a:cubicBezTo>
                    <a:pt x="49" y="53"/>
                    <a:pt x="45" y="52"/>
                    <a:pt x="40" y="52"/>
                  </a:cubicBezTo>
                  <a:cubicBezTo>
                    <a:pt x="38" y="52"/>
                    <a:pt x="36" y="53"/>
                    <a:pt x="34" y="53"/>
                  </a:cubicBezTo>
                  <a:cubicBezTo>
                    <a:pt x="31" y="54"/>
                    <a:pt x="29" y="55"/>
                    <a:pt x="27" y="56"/>
                  </a:cubicBezTo>
                  <a:cubicBezTo>
                    <a:pt x="24" y="58"/>
                    <a:pt x="22" y="60"/>
                    <a:pt x="19" y="62"/>
                  </a:cubicBezTo>
                  <a:cubicBezTo>
                    <a:pt x="17" y="65"/>
                    <a:pt x="14" y="68"/>
                    <a:pt x="11" y="71"/>
                  </a:cubicBezTo>
                  <a:cubicBezTo>
                    <a:pt x="11" y="110"/>
                    <a:pt x="11" y="110"/>
                    <a:pt x="11" y="110"/>
                  </a:cubicBezTo>
                  <a:cubicBezTo>
                    <a:pt x="16" y="115"/>
                    <a:pt x="21" y="120"/>
                    <a:pt x="26" y="123"/>
                  </a:cubicBezTo>
                  <a:cubicBezTo>
                    <a:pt x="30" y="126"/>
                    <a:pt x="35" y="128"/>
                    <a:pt x="40" y="128"/>
                  </a:cubicBezTo>
                  <a:cubicBezTo>
                    <a:pt x="44" y="128"/>
                    <a:pt x="48" y="127"/>
                    <a:pt x="51" y="125"/>
                  </a:cubicBezTo>
                  <a:cubicBezTo>
                    <a:pt x="54" y="122"/>
                    <a:pt x="57" y="120"/>
                    <a:pt x="59" y="116"/>
                  </a:cubicBezTo>
                  <a:cubicBezTo>
                    <a:pt x="61" y="113"/>
                    <a:pt x="63" y="109"/>
                    <a:pt x="63" y="104"/>
                  </a:cubicBezTo>
                  <a:cubicBezTo>
                    <a:pt x="64" y="100"/>
                    <a:pt x="65" y="95"/>
                    <a:pt x="65" y="91"/>
                  </a:cubicBez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7" name="Freeform 14"/>
            <p:cNvSpPr>
              <a:spLocks noEditPoints="1"/>
            </p:cNvSpPr>
            <p:nvPr/>
          </p:nvSpPr>
          <p:spPr bwMode="auto">
            <a:xfrm>
              <a:off x="6555960" y="5921385"/>
              <a:ext cx="80706" cy="96242"/>
            </a:xfrm>
            <a:custGeom>
              <a:avLst/>
              <a:gdLst>
                <a:gd name="T0" fmla="*/ 78 w 78"/>
                <a:gd name="T1" fmla="*/ 43 h 96"/>
                <a:gd name="T2" fmla="*/ 76 w 78"/>
                <a:gd name="T3" fmla="*/ 48 h 96"/>
                <a:gd name="T4" fmla="*/ 73 w 78"/>
                <a:gd name="T5" fmla="*/ 50 h 96"/>
                <a:gd name="T6" fmla="*/ 12 w 78"/>
                <a:gd name="T7" fmla="*/ 50 h 96"/>
                <a:gd name="T8" fmla="*/ 14 w 78"/>
                <a:gd name="T9" fmla="*/ 64 h 96"/>
                <a:gd name="T10" fmla="*/ 19 w 78"/>
                <a:gd name="T11" fmla="*/ 76 h 96"/>
                <a:gd name="T12" fmla="*/ 29 w 78"/>
                <a:gd name="T13" fmla="*/ 83 h 96"/>
                <a:gd name="T14" fmla="*/ 44 w 78"/>
                <a:gd name="T15" fmla="*/ 86 h 96"/>
                <a:gd name="T16" fmla="*/ 55 w 78"/>
                <a:gd name="T17" fmla="*/ 85 h 96"/>
                <a:gd name="T18" fmla="*/ 63 w 78"/>
                <a:gd name="T19" fmla="*/ 82 h 96"/>
                <a:gd name="T20" fmla="*/ 69 w 78"/>
                <a:gd name="T21" fmla="*/ 80 h 96"/>
                <a:gd name="T22" fmla="*/ 72 w 78"/>
                <a:gd name="T23" fmla="*/ 79 h 96"/>
                <a:gd name="T24" fmla="*/ 73 w 78"/>
                <a:gd name="T25" fmla="*/ 79 h 96"/>
                <a:gd name="T26" fmla="*/ 74 w 78"/>
                <a:gd name="T27" fmla="*/ 80 h 96"/>
                <a:gd name="T28" fmla="*/ 75 w 78"/>
                <a:gd name="T29" fmla="*/ 82 h 96"/>
                <a:gd name="T30" fmla="*/ 75 w 78"/>
                <a:gd name="T31" fmla="*/ 84 h 96"/>
                <a:gd name="T32" fmla="*/ 75 w 78"/>
                <a:gd name="T33" fmla="*/ 85 h 96"/>
                <a:gd name="T34" fmla="*/ 74 w 78"/>
                <a:gd name="T35" fmla="*/ 86 h 96"/>
                <a:gd name="T36" fmla="*/ 74 w 78"/>
                <a:gd name="T37" fmla="*/ 88 h 96"/>
                <a:gd name="T38" fmla="*/ 73 w 78"/>
                <a:gd name="T39" fmla="*/ 88 h 96"/>
                <a:gd name="T40" fmla="*/ 70 w 78"/>
                <a:gd name="T41" fmla="*/ 90 h 96"/>
                <a:gd name="T42" fmla="*/ 63 w 78"/>
                <a:gd name="T43" fmla="*/ 93 h 96"/>
                <a:gd name="T44" fmla="*/ 54 w 78"/>
                <a:gd name="T45" fmla="*/ 95 h 96"/>
                <a:gd name="T46" fmla="*/ 42 w 78"/>
                <a:gd name="T47" fmla="*/ 96 h 96"/>
                <a:gd name="T48" fmla="*/ 24 w 78"/>
                <a:gd name="T49" fmla="*/ 93 h 96"/>
                <a:gd name="T50" fmla="*/ 11 w 78"/>
                <a:gd name="T51" fmla="*/ 84 h 96"/>
                <a:gd name="T52" fmla="*/ 3 w 78"/>
                <a:gd name="T53" fmla="*/ 69 h 96"/>
                <a:gd name="T54" fmla="*/ 0 w 78"/>
                <a:gd name="T55" fmla="*/ 48 h 96"/>
                <a:gd name="T56" fmla="*/ 3 w 78"/>
                <a:gd name="T57" fmla="*/ 28 h 96"/>
                <a:gd name="T58" fmla="*/ 11 w 78"/>
                <a:gd name="T59" fmla="*/ 13 h 96"/>
                <a:gd name="T60" fmla="*/ 24 w 78"/>
                <a:gd name="T61" fmla="*/ 3 h 96"/>
                <a:gd name="T62" fmla="*/ 41 w 78"/>
                <a:gd name="T63" fmla="*/ 0 h 96"/>
                <a:gd name="T64" fmla="*/ 58 w 78"/>
                <a:gd name="T65" fmla="*/ 4 h 96"/>
                <a:gd name="T66" fmla="*/ 69 w 78"/>
                <a:gd name="T67" fmla="*/ 12 h 96"/>
                <a:gd name="T68" fmla="*/ 76 w 78"/>
                <a:gd name="T69" fmla="*/ 26 h 96"/>
                <a:gd name="T70" fmla="*/ 78 w 78"/>
                <a:gd name="T71" fmla="*/ 41 h 96"/>
                <a:gd name="T72" fmla="*/ 78 w 78"/>
                <a:gd name="T73" fmla="*/ 43 h 96"/>
                <a:gd name="T74" fmla="*/ 66 w 78"/>
                <a:gd name="T75" fmla="*/ 40 h 96"/>
                <a:gd name="T76" fmla="*/ 60 w 78"/>
                <a:gd name="T77" fmla="*/ 18 h 96"/>
                <a:gd name="T78" fmla="*/ 40 w 78"/>
                <a:gd name="T79" fmla="*/ 10 h 96"/>
                <a:gd name="T80" fmla="*/ 28 w 78"/>
                <a:gd name="T81" fmla="*/ 13 h 96"/>
                <a:gd name="T82" fmla="*/ 20 w 78"/>
                <a:gd name="T83" fmla="*/ 19 h 96"/>
                <a:gd name="T84" fmla="*/ 14 w 78"/>
                <a:gd name="T85" fmla="*/ 29 h 96"/>
                <a:gd name="T86" fmla="*/ 12 w 78"/>
                <a:gd name="T87" fmla="*/ 40 h 96"/>
                <a:gd name="T88" fmla="*/ 66 w 78"/>
                <a:gd name="T89" fmla="*/ 4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8" h="96">
                  <a:moveTo>
                    <a:pt x="78" y="43"/>
                  </a:moveTo>
                  <a:cubicBezTo>
                    <a:pt x="78" y="46"/>
                    <a:pt x="78" y="47"/>
                    <a:pt x="76" y="48"/>
                  </a:cubicBezTo>
                  <a:cubicBezTo>
                    <a:pt x="75" y="49"/>
                    <a:pt x="74" y="50"/>
                    <a:pt x="73" y="50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12" y="55"/>
                    <a:pt x="13" y="60"/>
                    <a:pt x="14" y="64"/>
                  </a:cubicBezTo>
                  <a:cubicBezTo>
                    <a:pt x="15" y="69"/>
                    <a:pt x="17" y="73"/>
                    <a:pt x="19" y="76"/>
                  </a:cubicBezTo>
                  <a:cubicBezTo>
                    <a:pt x="22" y="79"/>
                    <a:pt x="25" y="81"/>
                    <a:pt x="29" y="83"/>
                  </a:cubicBezTo>
                  <a:cubicBezTo>
                    <a:pt x="33" y="85"/>
                    <a:pt x="38" y="86"/>
                    <a:pt x="44" y="86"/>
                  </a:cubicBezTo>
                  <a:cubicBezTo>
                    <a:pt x="48" y="86"/>
                    <a:pt x="51" y="85"/>
                    <a:pt x="55" y="85"/>
                  </a:cubicBezTo>
                  <a:cubicBezTo>
                    <a:pt x="58" y="84"/>
                    <a:pt x="61" y="83"/>
                    <a:pt x="63" y="82"/>
                  </a:cubicBezTo>
                  <a:cubicBezTo>
                    <a:pt x="66" y="81"/>
                    <a:pt x="67" y="81"/>
                    <a:pt x="69" y="80"/>
                  </a:cubicBezTo>
                  <a:cubicBezTo>
                    <a:pt x="71" y="79"/>
                    <a:pt x="72" y="79"/>
                    <a:pt x="72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4" y="79"/>
                    <a:pt x="74" y="80"/>
                    <a:pt x="74" y="80"/>
                  </a:cubicBezTo>
                  <a:cubicBezTo>
                    <a:pt x="74" y="80"/>
                    <a:pt x="74" y="81"/>
                    <a:pt x="75" y="82"/>
                  </a:cubicBezTo>
                  <a:cubicBezTo>
                    <a:pt x="75" y="82"/>
                    <a:pt x="75" y="83"/>
                    <a:pt x="75" y="84"/>
                  </a:cubicBezTo>
                  <a:cubicBezTo>
                    <a:pt x="75" y="84"/>
                    <a:pt x="75" y="85"/>
                    <a:pt x="75" y="85"/>
                  </a:cubicBezTo>
                  <a:cubicBezTo>
                    <a:pt x="75" y="86"/>
                    <a:pt x="74" y="86"/>
                    <a:pt x="74" y="86"/>
                  </a:cubicBezTo>
                  <a:cubicBezTo>
                    <a:pt x="74" y="87"/>
                    <a:pt x="74" y="87"/>
                    <a:pt x="74" y="88"/>
                  </a:cubicBezTo>
                  <a:cubicBezTo>
                    <a:pt x="74" y="88"/>
                    <a:pt x="73" y="88"/>
                    <a:pt x="73" y="88"/>
                  </a:cubicBezTo>
                  <a:cubicBezTo>
                    <a:pt x="73" y="89"/>
                    <a:pt x="72" y="89"/>
                    <a:pt x="70" y="90"/>
                  </a:cubicBezTo>
                  <a:cubicBezTo>
                    <a:pt x="68" y="91"/>
                    <a:pt x="66" y="92"/>
                    <a:pt x="63" y="93"/>
                  </a:cubicBezTo>
                  <a:cubicBezTo>
                    <a:pt x="61" y="93"/>
                    <a:pt x="58" y="94"/>
                    <a:pt x="54" y="95"/>
                  </a:cubicBezTo>
                  <a:cubicBezTo>
                    <a:pt x="50" y="95"/>
                    <a:pt x="46" y="96"/>
                    <a:pt x="42" y="96"/>
                  </a:cubicBezTo>
                  <a:cubicBezTo>
                    <a:pt x="35" y="96"/>
                    <a:pt x="29" y="95"/>
                    <a:pt x="24" y="93"/>
                  </a:cubicBezTo>
                  <a:cubicBezTo>
                    <a:pt x="19" y="91"/>
                    <a:pt x="14" y="88"/>
                    <a:pt x="11" y="84"/>
                  </a:cubicBezTo>
                  <a:cubicBezTo>
                    <a:pt x="7" y="80"/>
                    <a:pt x="4" y="75"/>
                    <a:pt x="3" y="69"/>
                  </a:cubicBezTo>
                  <a:cubicBezTo>
                    <a:pt x="1" y="63"/>
                    <a:pt x="0" y="56"/>
                    <a:pt x="0" y="48"/>
                  </a:cubicBezTo>
                  <a:cubicBezTo>
                    <a:pt x="0" y="41"/>
                    <a:pt x="1" y="34"/>
                    <a:pt x="3" y="28"/>
                  </a:cubicBezTo>
                  <a:cubicBezTo>
                    <a:pt x="5" y="22"/>
                    <a:pt x="7" y="17"/>
                    <a:pt x="11" y="13"/>
                  </a:cubicBezTo>
                  <a:cubicBezTo>
                    <a:pt x="14" y="9"/>
                    <a:pt x="19" y="6"/>
                    <a:pt x="24" y="3"/>
                  </a:cubicBezTo>
                  <a:cubicBezTo>
                    <a:pt x="29" y="1"/>
                    <a:pt x="35" y="0"/>
                    <a:pt x="41" y="0"/>
                  </a:cubicBezTo>
                  <a:cubicBezTo>
                    <a:pt x="47" y="0"/>
                    <a:pt x="53" y="1"/>
                    <a:pt x="58" y="4"/>
                  </a:cubicBezTo>
                  <a:cubicBezTo>
                    <a:pt x="62" y="6"/>
                    <a:pt x="66" y="9"/>
                    <a:pt x="69" y="12"/>
                  </a:cubicBezTo>
                  <a:cubicBezTo>
                    <a:pt x="72" y="16"/>
                    <a:pt x="75" y="21"/>
                    <a:pt x="76" y="26"/>
                  </a:cubicBezTo>
                  <a:cubicBezTo>
                    <a:pt x="77" y="30"/>
                    <a:pt x="78" y="36"/>
                    <a:pt x="78" y="41"/>
                  </a:cubicBezTo>
                  <a:lnTo>
                    <a:pt x="78" y="43"/>
                  </a:lnTo>
                  <a:close/>
                  <a:moveTo>
                    <a:pt x="66" y="40"/>
                  </a:moveTo>
                  <a:cubicBezTo>
                    <a:pt x="66" y="31"/>
                    <a:pt x="64" y="23"/>
                    <a:pt x="60" y="18"/>
                  </a:cubicBezTo>
                  <a:cubicBezTo>
                    <a:pt x="55" y="13"/>
                    <a:pt x="49" y="10"/>
                    <a:pt x="40" y="10"/>
                  </a:cubicBezTo>
                  <a:cubicBezTo>
                    <a:pt x="36" y="10"/>
                    <a:pt x="32" y="11"/>
                    <a:pt x="28" y="13"/>
                  </a:cubicBezTo>
                  <a:cubicBezTo>
                    <a:pt x="25" y="14"/>
                    <a:pt x="22" y="17"/>
                    <a:pt x="20" y="19"/>
                  </a:cubicBezTo>
                  <a:cubicBezTo>
                    <a:pt x="17" y="22"/>
                    <a:pt x="16" y="25"/>
                    <a:pt x="14" y="29"/>
                  </a:cubicBezTo>
                  <a:cubicBezTo>
                    <a:pt x="13" y="32"/>
                    <a:pt x="12" y="36"/>
                    <a:pt x="12" y="40"/>
                  </a:cubicBezTo>
                  <a:lnTo>
                    <a:pt x="66" y="40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8" name="Freeform 15"/>
            <p:cNvSpPr>
              <a:spLocks/>
            </p:cNvSpPr>
            <p:nvPr/>
          </p:nvSpPr>
          <p:spPr bwMode="auto">
            <a:xfrm>
              <a:off x="6654072" y="5921385"/>
              <a:ext cx="49057" cy="96242"/>
            </a:xfrm>
            <a:custGeom>
              <a:avLst/>
              <a:gdLst>
                <a:gd name="T0" fmla="*/ 49 w 49"/>
                <a:gd name="T1" fmla="*/ 8 h 95"/>
                <a:gd name="T2" fmla="*/ 49 w 49"/>
                <a:gd name="T3" fmla="*/ 11 h 95"/>
                <a:gd name="T4" fmla="*/ 49 w 49"/>
                <a:gd name="T5" fmla="*/ 12 h 95"/>
                <a:gd name="T6" fmla="*/ 48 w 49"/>
                <a:gd name="T7" fmla="*/ 13 h 95"/>
                <a:gd name="T8" fmla="*/ 47 w 49"/>
                <a:gd name="T9" fmla="*/ 14 h 95"/>
                <a:gd name="T10" fmla="*/ 45 w 49"/>
                <a:gd name="T11" fmla="*/ 13 h 95"/>
                <a:gd name="T12" fmla="*/ 42 w 49"/>
                <a:gd name="T13" fmla="*/ 12 h 95"/>
                <a:gd name="T14" fmla="*/ 39 w 49"/>
                <a:gd name="T15" fmla="*/ 11 h 95"/>
                <a:gd name="T16" fmla="*/ 35 w 49"/>
                <a:gd name="T17" fmla="*/ 11 h 95"/>
                <a:gd name="T18" fmla="*/ 30 w 49"/>
                <a:gd name="T19" fmla="*/ 12 h 95"/>
                <a:gd name="T20" fmla="*/ 24 w 49"/>
                <a:gd name="T21" fmla="*/ 16 h 95"/>
                <a:gd name="T22" fmla="*/ 18 w 49"/>
                <a:gd name="T23" fmla="*/ 22 h 95"/>
                <a:gd name="T24" fmla="*/ 12 w 49"/>
                <a:gd name="T25" fmla="*/ 32 h 95"/>
                <a:gd name="T26" fmla="*/ 12 w 49"/>
                <a:gd name="T27" fmla="*/ 92 h 95"/>
                <a:gd name="T28" fmla="*/ 11 w 49"/>
                <a:gd name="T29" fmla="*/ 93 h 95"/>
                <a:gd name="T30" fmla="*/ 10 w 49"/>
                <a:gd name="T31" fmla="*/ 94 h 95"/>
                <a:gd name="T32" fmla="*/ 9 w 49"/>
                <a:gd name="T33" fmla="*/ 95 h 95"/>
                <a:gd name="T34" fmla="*/ 6 w 49"/>
                <a:gd name="T35" fmla="*/ 95 h 95"/>
                <a:gd name="T36" fmla="*/ 3 w 49"/>
                <a:gd name="T37" fmla="*/ 95 h 95"/>
                <a:gd name="T38" fmla="*/ 1 w 49"/>
                <a:gd name="T39" fmla="*/ 94 h 95"/>
                <a:gd name="T40" fmla="*/ 0 w 49"/>
                <a:gd name="T41" fmla="*/ 93 h 95"/>
                <a:gd name="T42" fmla="*/ 0 w 49"/>
                <a:gd name="T43" fmla="*/ 92 h 95"/>
                <a:gd name="T44" fmla="*/ 0 w 49"/>
                <a:gd name="T45" fmla="*/ 4 h 95"/>
                <a:gd name="T46" fmla="*/ 0 w 49"/>
                <a:gd name="T47" fmla="*/ 3 h 95"/>
                <a:gd name="T48" fmla="*/ 1 w 49"/>
                <a:gd name="T49" fmla="*/ 2 h 95"/>
                <a:gd name="T50" fmla="*/ 3 w 49"/>
                <a:gd name="T51" fmla="*/ 1 h 95"/>
                <a:gd name="T52" fmla="*/ 6 w 49"/>
                <a:gd name="T53" fmla="*/ 1 h 95"/>
                <a:gd name="T54" fmla="*/ 8 w 49"/>
                <a:gd name="T55" fmla="*/ 1 h 95"/>
                <a:gd name="T56" fmla="*/ 10 w 49"/>
                <a:gd name="T57" fmla="*/ 2 h 95"/>
                <a:gd name="T58" fmla="*/ 11 w 49"/>
                <a:gd name="T59" fmla="*/ 3 h 95"/>
                <a:gd name="T60" fmla="*/ 11 w 49"/>
                <a:gd name="T61" fmla="*/ 4 h 95"/>
                <a:gd name="T62" fmla="*/ 11 w 49"/>
                <a:gd name="T63" fmla="*/ 18 h 95"/>
                <a:gd name="T64" fmla="*/ 18 w 49"/>
                <a:gd name="T65" fmla="*/ 9 h 95"/>
                <a:gd name="T66" fmla="*/ 24 w 49"/>
                <a:gd name="T67" fmla="*/ 3 h 95"/>
                <a:gd name="T68" fmla="*/ 30 w 49"/>
                <a:gd name="T69" fmla="*/ 1 h 95"/>
                <a:gd name="T70" fmla="*/ 36 w 49"/>
                <a:gd name="T71" fmla="*/ 0 h 95"/>
                <a:gd name="T72" fmla="*/ 39 w 49"/>
                <a:gd name="T73" fmla="*/ 0 h 95"/>
                <a:gd name="T74" fmla="*/ 42 w 49"/>
                <a:gd name="T75" fmla="*/ 1 h 95"/>
                <a:gd name="T76" fmla="*/ 46 w 49"/>
                <a:gd name="T77" fmla="*/ 2 h 95"/>
                <a:gd name="T78" fmla="*/ 48 w 49"/>
                <a:gd name="T79" fmla="*/ 3 h 95"/>
                <a:gd name="T80" fmla="*/ 49 w 49"/>
                <a:gd name="T81" fmla="*/ 4 h 95"/>
                <a:gd name="T82" fmla="*/ 49 w 49"/>
                <a:gd name="T83" fmla="*/ 4 h 95"/>
                <a:gd name="T84" fmla="*/ 49 w 49"/>
                <a:gd name="T85" fmla="*/ 6 h 95"/>
                <a:gd name="T86" fmla="*/ 49 w 49"/>
                <a:gd name="T87" fmla="*/ 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" h="95">
                  <a:moveTo>
                    <a:pt x="49" y="8"/>
                  </a:moveTo>
                  <a:cubicBezTo>
                    <a:pt x="49" y="9"/>
                    <a:pt x="49" y="10"/>
                    <a:pt x="49" y="11"/>
                  </a:cubicBezTo>
                  <a:cubicBezTo>
                    <a:pt x="49" y="11"/>
                    <a:pt x="49" y="12"/>
                    <a:pt x="49" y="12"/>
                  </a:cubicBezTo>
                  <a:cubicBezTo>
                    <a:pt x="49" y="13"/>
                    <a:pt x="48" y="13"/>
                    <a:pt x="48" y="13"/>
                  </a:cubicBezTo>
                  <a:cubicBezTo>
                    <a:pt x="48" y="14"/>
                    <a:pt x="48" y="14"/>
                    <a:pt x="47" y="14"/>
                  </a:cubicBezTo>
                  <a:cubicBezTo>
                    <a:pt x="47" y="14"/>
                    <a:pt x="46" y="14"/>
                    <a:pt x="45" y="13"/>
                  </a:cubicBezTo>
                  <a:cubicBezTo>
                    <a:pt x="44" y="13"/>
                    <a:pt x="43" y="13"/>
                    <a:pt x="42" y="12"/>
                  </a:cubicBezTo>
                  <a:cubicBezTo>
                    <a:pt x="41" y="12"/>
                    <a:pt x="40" y="12"/>
                    <a:pt x="39" y="11"/>
                  </a:cubicBezTo>
                  <a:cubicBezTo>
                    <a:pt x="38" y="11"/>
                    <a:pt x="36" y="11"/>
                    <a:pt x="35" y="11"/>
                  </a:cubicBezTo>
                  <a:cubicBezTo>
                    <a:pt x="33" y="11"/>
                    <a:pt x="31" y="11"/>
                    <a:pt x="30" y="12"/>
                  </a:cubicBezTo>
                  <a:cubicBezTo>
                    <a:pt x="28" y="13"/>
                    <a:pt x="26" y="14"/>
                    <a:pt x="24" y="16"/>
                  </a:cubicBezTo>
                  <a:cubicBezTo>
                    <a:pt x="22" y="17"/>
                    <a:pt x="20" y="20"/>
                    <a:pt x="18" y="22"/>
                  </a:cubicBezTo>
                  <a:cubicBezTo>
                    <a:pt x="16" y="25"/>
                    <a:pt x="14" y="28"/>
                    <a:pt x="12" y="32"/>
                  </a:cubicBezTo>
                  <a:cubicBezTo>
                    <a:pt x="12" y="92"/>
                    <a:pt x="12" y="92"/>
                    <a:pt x="12" y="92"/>
                  </a:cubicBezTo>
                  <a:cubicBezTo>
                    <a:pt x="12" y="93"/>
                    <a:pt x="12" y="93"/>
                    <a:pt x="11" y="93"/>
                  </a:cubicBezTo>
                  <a:cubicBezTo>
                    <a:pt x="11" y="94"/>
                    <a:pt x="11" y="94"/>
                    <a:pt x="10" y="94"/>
                  </a:cubicBezTo>
                  <a:cubicBezTo>
                    <a:pt x="10" y="94"/>
                    <a:pt x="9" y="94"/>
                    <a:pt x="9" y="95"/>
                  </a:cubicBezTo>
                  <a:cubicBezTo>
                    <a:pt x="8" y="95"/>
                    <a:pt x="7" y="95"/>
                    <a:pt x="6" y="95"/>
                  </a:cubicBezTo>
                  <a:cubicBezTo>
                    <a:pt x="5" y="95"/>
                    <a:pt x="4" y="95"/>
                    <a:pt x="3" y="95"/>
                  </a:cubicBezTo>
                  <a:cubicBezTo>
                    <a:pt x="2" y="94"/>
                    <a:pt x="2" y="94"/>
                    <a:pt x="1" y="94"/>
                  </a:cubicBezTo>
                  <a:cubicBezTo>
                    <a:pt x="1" y="94"/>
                    <a:pt x="0" y="94"/>
                    <a:pt x="0" y="93"/>
                  </a:cubicBezTo>
                  <a:cubicBezTo>
                    <a:pt x="0" y="93"/>
                    <a:pt x="0" y="93"/>
                    <a:pt x="0" y="9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2"/>
                    <a:pt x="2" y="2"/>
                    <a:pt x="3" y="1"/>
                  </a:cubicBezTo>
                  <a:cubicBezTo>
                    <a:pt x="4" y="1"/>
                    <a:pt x="4" y="1"/>
                    <a:pt x="6" y="1"/>
                  </a:cubicBezTo>
                  <a:cubicBezTo>
                    <a:pt x="7" y="1"/>
                    <a:pt x="8" y="1"/>
                    <a:pt x="8" y="1"/>
                  </a:cubicBezTo>
                  <a:cubicBezTo>
                    <a:pt x="9" y="2"/>
                    <a:pt x="10" y="2"/>
                    <a:pt x="10" y="2"/>
                  </a:cubicBezTo>
                  <a:cubicBezTo>
                    <a:pt x="10" y="2"/>
                    <a:pt x="11" y="2"/>
                    <a:pt x="11" y="3"/>
                  </a:cubicBezTo>
                  <a:cubicBezTo>
                    <a:pt x="11" y="3"/>
                    <a:pt x="11" y="3"/>
                    <a:pt x="11" y="4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4" y="14"/>
                    <a:pt x="16" y="11"/>
                    <a:pt x="18" y="9"/>
                  </a:cubicBezTo>
                  <a:cubicBezTo>
                    <a:pt x="20" y="7"/>
                    <a:pt x="22" y="5"/>
                    <a:pt x="24" y="3"/>
                  </a:cubicBezTo>
                  <a:cubicBezTo>
                    <a:pt x="26" y="2"/>
                    <a:pt x="28" y="1"/>
                    <a:pt x="30" y="1"/>
                  </a:cubicBezTo>
                  <a:cubicBezTo>
                    <a:pt x="32" y="0"/>
                    <a:pt x="34" y="0"/>
                    <a:pt x="36" y="0"/>
                  </a:cubicBezTo>
                  <a:cubicBezTo>
                    <a:pt x="37" y="0"/>
                    <a:pt x="38" y="0"/>
                    <a:pt x="39" y="0"/>
                  </a:cubicBezTo>
                  <a:cubicBezTo>
                    <a:pt x="40" y="0"/>
                    <a:pt x="41" y="1"/>
                    <a:pt x="42" y="1"/>
                  </a:cubicBezTo>
                  <a:cubicBezTo>
                    <a:pt x="44" y="1"/>
                    <a:pt x="45" y="1"/>
                    <a:pt x="46" y="2"/>
                  </a:cubicBezTo>
                  <a:cubicBezTo>
                    <a:pt x="47" y="2"/>
                    <a:pt x="47" y="3"/>
                    <a:pt x="48" y="3"/>
                  </a:cubicBezTo>
                  <a:cubicBezTo>
                    <a:pt x="48" y="3"/>
                    <a:pt x="48" y="3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5"/>
                    <a:pt x="49" y="5"/>
                    <a:pt x="49" y="6"/>
                  </a:cubicBezTo>
                  <a:cubicBezTo>
                    <a:pt x="49" y="7"/>
                    <a:pt x="49" y="7"/>
                    <a:pt x="49" y="8"/>
                  </a:cubicBez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39" name="Freeform 16"/>
            <p:cNvSpPr>
              <a:spLocks/>
            </p:cNvSpPr>
            <p:nvPr/>
          </p:nvSpPr>
          <p:spPr bwMode="auto">
            <a:xfrm>
              <a:off x="6701546" y="5921385"/>
              <a:ext cx="61717" cy="96242"/>
            </a:xfrm>
            <a:custGeom>
              <a:avLst/>
              <a:gdLst>
                <a:gd name="T0" fmla="*/ 60 w 60"/>
                <a:gd name="T1" fmla="*/ 69 h 96"/>
                <a:gd name="T2" fmla="*/ 58 w 60"/>
                <a:gd name="T3" fmla="*/ 80 h 96"/>
                <a:gd name="T4" fmla="*/ 51 w 60"/>
                <a:gd name="T5" fmla="*/ 89 h 96"/>
                <a:gd name="T6" fmla="*/ 41 w 60"/>
                <a:gd name="T7" fmla="*/ 94 h 96"/>
                <a:gd name="T8" fmla="*/ 27 w 60"/>
                <a:gd name="T9" fmla="*/ 96 h 96"/>
                <a:gd name="T10" fmla="*/ 19 w 60"/>
                <a:gd name="T11" fmla="*/ 95 h 96"/>
                <a:gd name="T12" fmla="*/ 11 w 60"/>
                <a:gd name="T13" fmla="*/ 93 h 96"/>
                <a:gd name="T14" fmla="*/ 6 w 60"/>
                <a:gd name="T15" fmla="*/ 91 h 96"/>
                <a:gd name="T16" fmla="*/ 2 w 60"/>
                <a:gd name="T17" fmla="*/ 89 h 96"/>
                <a:gd name="T18" fmla="*/ 1 w 60"/>
                <a:gd name="T19" fmla="*/ 86 h 96"/>
                <a:gd name="T20" fmla="*/ 0 w 60"/>
                <a:gd name="T21" fmla="*/ 82 h 96"/>
                <a:gd name="T22" fmla="*/ 0 w 60"/>
                <a:gd name="T23" fmla="*/ 80 h 96"/>
                <a:gd name="T24" fmla="*/ 1 w 60"/>
                <a:gd name="T25" fmla="*/ 78 h 96"/>
                <a:gd name="T26" fmla="*/ 2 w 60"/>
                <a:gd name="T27" fmla="*/ 77 h 96"/>
                <a:gd name="T28" fmla="*/ 3 w 60"/>
                <a:gd name="T29" fmla="*/ 77 h 96"/>
                <a:gd name="T30" fmla="*/ 6 w 60"/>
                <a:gd name="T31" fmla="*/ 78 h 96"/>
                <a:gd name="T32" fmla="*/ 11 w 60"/>
                <a:gd name="T33" fmla="*/ 81 h 96"/>
                <a:gd name="T34" fmla="*/ 18 w 60"/>
                <a:gd name="T35" fmla="*/ 84 h 96"/>
                <a:gd name="T36" fmla="*/ 28 w 60"/>
                <a:gd name="T37" fmla="*/ 86 h 96"/>
                <a:gd name="T38" fmla="*/ 36 w 60"/>
                <a:gd name="T39" fmla="*/ 85 h 96"/>
                <a:gd name="T40" fmla="*/ 43 w 60"/>
                <a:gd name="T41" fmla="*/ 82 h 96"/>
                <a:gd name="T42" fmla="*/ 47 w 60"/>
                <a:gd name="T43" fmla="*/ 77 h 96"/>
                <a:gd name="T44" fmla="*/ 49 w 60"/>
                <a:gd name="T45" fmla="*/ 70 h 96"/>
                <a:gd name="T46" fmla="*/ 47 w 60"/>
                <a:gd name="T47" fmla="*/ 63 h 96"/>
                <a:gd name="T48" fmla="*/ 42 w 60"/>
                <a:gd name="T49" fmla="*/ 58 h 96"/>
                <a:gd name="T50" fmla="*/ 34 w 60"/>
                <a:gd name="T51" fmla="*/ 54 h 96"/>
                <a:gd name="T52" fmla="*/ 26 w 60"/>
                <a:gd name="T53" fmla="*/ 51 h 96"/>
                <a:gd name="T54" fmla="*/ 18 w 60"/>
                <a:gd name="T55" fmla="*/ 47 h 96"/>
                <a:gd name="T56" fmla="*/ 10 w 60"/>
                <a:gd name="T57" fmla="*/ 42 h 96"/>
                <a:gd name="T58" fmla="*/ 5 w 60"/>
                <a:gd name="T59" fmla="*/ 35 h 96"/>
                <a:gd name="T60" fmla="*/ 3 w 60"/>
                <a:gd name="T61" fmla="*/ 25 h 96"/>
                <a:gd name="T62" fmla="*/ 5 w 60"/>
                <a:gd name="T63" fmla="*/ 16 h 96"/>
                <a:gd name="T64" fmla="*/ 10 w 60"/>
                <a:gd name="T65" fmla="*/ 8 h 96"/>
                <a:gd name="T66" fmla="*/ 20 w 60"/>
                <a:gd name="T67" fmla="*/ 2 h 96"/>
                <a:gd name="T68" fmla="*/ 33 w 60"/>
                <a:gd name="T69" fmla="*/ 0 h 96"/>
                <a:gd name="T70" fmla="*/ 40 w 60"/>
                <a:gd name="T71" fmla="*/ 1 h 96"/>
                <a:gd name="T72" fmla="*/ 46 w 60"/>
                <a:gd name="T73" fmla="*/ 2 h 96"/>
                <a:gd name="T74" fmla="*/ 51 w 60"/>
                <a:gd name="T75" fmla="*/ 4 h 96"/>
                <a:gd name="T76" fmla="*/ 54 w 60"/>
                <a:gd name="T77" fmla="*/ 6 h 96"/>
                <a:gd name="T78" fmla="*/ 55 w 60"/>
                <a:gd name="T79" fmla="*/ 7 h 96"/>
                <a:gd name="T80" fmla="*/ 56 w 60"/>
                <a:gd name="T81" fmla="*/ 8 h 96"/>
                <a:gd name="T82" fmla="*/ 56 w 60"/>
                <a:gd name="T83" fmla="*/ 10 h 96"/>
                <a:gd name="T84" fmla="*/ 56 w 60"/>
                <a:gd name="T85" fmla="*/ 12 h 96"/>
                <a:gd name="T86" fmla="*/ 56 w 60"/>
                <a:gd name="T87" fmla="*/ 14 h 96"/>
                <a:gd name="T88" fmla="*/ 55 w 60"/>
                <a:gd name="T89" fmla="*/ 15 h 96"/>
                <a:gd name="T90" fmla="*/ 55 w 60"/>
                <a:gd name="T91" fmla="*/ 16 h 96"/>
                <a:gd name="T92" fmla="*/ 54 w 60"/>
                <a:gd name="T93" fmla="*/ 17 h 96"/>
                <a:gd name="T94" fmla="*/ 51 w 60"/>
                <a:gd name="T95" fmla="*/ 16 h 96"/>
                <a:gd name="T96" fmla="*/ 47 w 60"/>
                <a:gd name="T97" fmla="*/ 13 h 96"/>
                <a:gd name="T98" fmla="*/ 41 w 60"/>
                <a:gd name="T99" fmla="*/ 11 h 96"/>
                <a:gd name="T100" fmla="*/ 33 w 60"/>
                <a:gd name="T101" fmla="*/ 10 h 96"/>
                <a:gd name="T102" fmla="*/ 25 w 60"/>
                <a:gd name="T103" fmla="*/ 11 h 96"/>
                <a:gd name="T104" fmla="*/ 19 w 60"/>
                <a:gd name="T105" fmla="*/ 14 h 96"/>
                <a:gd name="T106" fmla="*/ 16 w 60"/>
                <a:gd name="T107" fmla="*/ 19 h 96"/>
                <a:gd name="T108" fmla="*/ 15 w 60"/>
                <a:gd name="T109" fmla="*/ 24 h 96"/>
                <a:gd name="T110" fmla="*/ 16 w 60"/>
                <a:gd name="T111" fmla="*/ 32 h 96"/>
                <a:gd name="T112" fmla="*/ 22 w 60"/>
                <a:gd name="T113" fmla="*/ 37 h 96"/>
                <a:gd name="T114" fmla="*/ 29 w 60"/>
                <a:gd name="T115" fmla="*/ 41 h 96"/>
                <a:gd name="T116" fmla="*/ 37 w 60"/>
                <a:gd name="T117" fmla="*/ 44 h 96"/>
                <a:gd name="T118" fmla="*/ 46 w 60"/>
                <a:gd name="T119" fmla="*/ 48 h 96"/>
                <a:gd name="T120" fmla="*/ 53 w 60"/>
                <a:gd name="T121" fmla="*/ 52 h 96"/>
                <a:gd name="T122" fmla="*/ 58 w 60"/>
                <a:gd name="T123" fmla="*/ 59 h 96"/>
                <a:gd name="T124" fmla="*/ 60 w 60"/>
                <a:gd name="T125" fmla="*/ 6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0" h="96">
                  <a:moveTo>
                    <a:pt x="60" y="69"/>
                  </a:moveTo>
                  <a:cubicBezTo>
                    <a:pt x="60" y="73"/>
                    <a:pt x="59" y="77"/>
                    <a:pt x="58" y="80"/>
                  </a:cubicBezTo>
                  <a:cubicBezTo>
                    <a:pt x="56" y="83"/>
                    <a:pt x="54" y="86"/>
                    <a:pt x="51" y="89"/>
                  </a:cubicBezTo>
                  <a:cubicBezTo>
                    <a:pt x="48" y="91"/>
                    <a:pt x="45" y="93"/>
                    <a:pt x="41" y="94"/>
                  </a:cubicBezTo>
                  <a:cubicBezTo>
                    <a:pt x="37" y="95"/>
                    <a:pt x="32" y="96"/>
                    <a:pt x="27" y="96"/>
                  </a:cubicBezTo>
                  <a:cubicBezTo>
                    <a:pt x="24" y="96"/>
                    <a:pt x="21" y="96"/>
                    <a:pt x="19" y="95"/>
                  </a:cubicBezTo>
                  <a:cubicBezTo>
                    <a:pt x="16" y="95"/>
                    <a:pt x="13" y="94"/>
                    <a:pt x="11" y="93"/>
                  </a:cubicBezTo>
                  <a:cubicBezTo>
                    <a:pt x="9" y="92"/>
                    <a:pt x="7" y="92"/>
                    <a:pt x="6" y="91"/>
                  </a:cubicBezTo>
                  <a:cubicBezTo>
                    <a:pt x="4" y="90"/>
                    <a:pt x="3" y="89"/>
                    <a:pt x="2" y="89"/>
                  </a:cubicBezTo>
                  <a:cubicBezTo>
                    <a:pt x="1" y="88"/>
                    <a:pt x="1" y="87"/>
                    <a:pt x="1" y="86"/>
                  </a:cubicBezTo>
                  <a:cubicBezTo>
                    <a:pt x="0" y="85"/>
                    <a:pt x="0" y="84"/>
                    <a:pt x="0" y="82"/>
                  </a:cubicBezTo>
                  <a:cubicBezTo>
                    <a:pt x="0" y="81"/>
                    <a:pt x="0" y="81"/>
                    <a:pt x="0" y="80"/>
                  </a:cubicBezTo>
                  <a:cubicBezTo>
                    <a:pt x="0" y="79"/>
                    <a:pt x="1" y="79"/>
                    <a:pt x="1" y="78"/>
                  </a:cubicBezTo>
                  <a:cubicBezTo>
                    <a:pt x="1" y="78"/>
                    <a:pt x="1" y="78"/>
                    <a:pt x="2" y="77"/>
                  </a:cubicBezTo>
                  <a:cubicBezTo>
                    <a:pt x="2" y="77"/>
                    <a:pt x="2" y="77"/>
                    <a:pt x="3" y="77"/>
                  </a:cubicBezTo>
                  <a:cubicBezTo>
                    <a:pt x="3" y="77"/>
                    <a:pt x="4" y="77"/>
                    <a:pt x="6" y="78"/>
                  </a:cubicBezTo>
                  <a:cubicBezTo>
                    <a:pt x="7" y="79"/>
                    <a:pt x="9" y="80"/>
                    <a:pt x="11" y="81"/>
                  </a:cubicBezTo>
                  <a:cubicBezTo>
                    <a:pt x="13" y="82"/>
                    <a:pt x="15" y="83"/>
                    <a:pt x="18" y="84"/>
                  </a:cubicBezTo>
                  <a:cubicBezTo>
                    <a:pt x="21" y="85"/>
                    <a:pt x="24" y="86"/>
                    <a:pt x="28" y="86"/>
                  </a:cubicBezTo>
                  <a:cubicBezTo>
                    <a:pt x="31" y="86"/>
                    <a:pt x="34" y="85"/>
                    <a:pt x="36" y="85"/>
                  </a:cubicBezTo>
                  <a:cubicBezTo>
                    <a:pt x="39" y="84"/>
                    <a:pt x="41" y="83"/>
                    <a:pt x="43" y="82"/>
                  </a:cubicBezTo>
                  <a:cubicBezTo>
                    <a:pt x="45" y="80"/>
                    <a:pt x="46" y="79"/>
                    <a:pt x="47" y="77"/>
                  </a:cubicBezTo>
                  <a:cubicBezTo>
                    <a:pt x="48" y="75"/>
                    <a:pt x="49" y="72"/>
                    <a:pt x="49" y="70"/>
                  </a:cubicBezTo>
                  <a:cubicBezTo>
                    <a:pt x="49" y="67"/>
                    <a:pt x="48" y="65"/>
                    <a:pt x="47" y="63"/>
                  </a:cubicBezTo>
                  <a:cubicBezTo>
                    <a:pt x="45" y="61"/>
                    <a:pt x="44" y="59"/>
                    <a:pt x="42" y="58"/>
                  </a:cubicBezTo>
                  <a:cubicBezTo>
                    <a:pt x="39" y="56"/>
                    <a:pt x="37" y="55"/>
                    <a:pt x="34" y="54"/>
                  </a:cubicBezTo>
                  <a:cubicBezTo>
                    <a:pt x="32" y="53"/>
                    <a:pt x="29" y="52"/>
                    <a:pt x="26" y="51"/>
                  </a:cubicBezTo>
                  <a:cubicBezTo>
                    <a:pt x="23" y="50"/>
                    <a:pt x="20" y="48"/>
                    <a:pt x="18" y="47"/>
                  </a:cubicBezTo>
                  <a:cubicBezTo>
                    <a:pt x="15" y="46"/>
                    <a:pt x="12" y="44"/>
                    <a:pt x="10" y="42"/>
                  </a:cubicBezTo>
                  <a:cubicBezTo>
                    <a:pt x="8" y="40"/>
                    <a:pt x="7" y="38"/>
                    <a:pt x="5" y="35"/>
                  </a:cubicBezTo>
                  <a:cubicBezTo>
                    <a:pt x="4" y="32"/>
                    <a:pt x="3" y="29"/>
                    <a:pt x="3" y="25"/>
                  </a:cubicBezTo>
                  <a:cubicBezTo>
                    <a:pt x="3" y="22"/>
                    <a:pt x="4" y="19"/>
                    <a:pt x="5" y="16"/>
                  </a:cubicBezTo>
                  <a:cubicBezTo>
                    <a:pt x="6" y="13"/>
                    <a:pt x="8" y="10"/>
                    <a:pt x="10" y="8"/>
                  </a:cubicBezTo>
                  <a:cubicBezTo>
                    <a:pt x="13" y="6"/>
                    <a:pt x="16" y="4"/>
                    <a:pt x="20" y="2"/>
                  </a:cubicBezTo>
                  <a:cubicBezTo>
                    <a:pt x="24" y="1"/>
                    <a:pt x="28" y="0"/>
                    <a:pt x="33" y="0"/>
                  </a:cubicBezTo>
                  <a:cubicBezTo>
                    <a:pt x="36" y="0"/>
                    <a:pt x="38" y="0"/>
                    <a:pt x="40" y="1"/>
                  </a:cubicBezTo>
                  <a:cubicBezTo>
                    <a:pt x="42" y="1"/>
                    <a:pt x="44" y="2"/>
                    <a:pt x="46" y="2"/>
                  </a:cubicBezTo>
                  <a:cubicBezTo>
                    <a:pt x="48" y="3"/>
                    <a:pt x="49" y="3"/>
                    <a:pt x="51" y="4"/>
                  </a:cubicBezTo>
                  <a:cubicBezTo>
                    <a:pt x="52" y="5"/>
                    <a:pt x="53" y="5"/>
                    <a:pt x="54" y="6"/>
                  </a:cubicBezTo>
                  <a:cubicBezTo>
                    <a:pt x="54" y="6"/>
                    <a:pt x="55" y="7"/>
                    <a:pt x="55" y="7"/>
                  </a:cubicBezTo>
                  <a:cubicBezTo>
                    <a:pt x="55" y="8"/>
                    <a:pt x="55" y="8"/>
                    <a:pt x="56" y="8"/>
                  </a:cubicBezTo>
                  <a:cubicBezTo>
                    <a:pt x="56" y="9"/>
                    <a:pt x="56" y="9"/>
                    <a:pt x="56" y="10"/>
                  </a:cubicBezTo>
                  <a:cubicBezTo>
                    <a:pt x="56" y="10"/>
                    <a:pt x="56" y="11"/>
                    <a:pt x="56" y="12"/>
                  </a:cubicBezTo>
                  <a:cubicBezTo>
                    <a:pt x="56" y="13"/>
                    <a:pt x="56" y="13"/>
                    <a:pt x="56" y="14"/>
                  </a:cubicBezTo>
                  <a:cubicBezTo>
                    <a:pt x="56" y="14"/>
                    <a:pt x="55" y="15"/>
                    <a:pt x="55" y="15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3" y="17"/>
                    <a:pt x="52" y="16"/>
                    <a:pt x="51" y="16"/>
                  </a:cubicBezTo>
                  <a:cubicBezTo>
                    <a:pt x="50" y="15"/>
                    <a:pt x="49" y="14"/>
                    <a:pt x="47" y="13"/>
                  </a:cubicBezTo>
                  <a:cubicBezTo>
                    <a:pt x="45" y="13"/>
                    <a:pt x="43" y="12"/>
                    <a:pt x="41" y="11"/>
                  </a:cubicBezTo>
                  <a:cubicBezTo>
                    <a:pt x="39" y="10"/>
                    <a:pt x="36" y="10"/>
                    <a:pt x="33" y="10"/>
                  </a:cubicBezTo>
                  <a:cubicBezTo>
                    <a:pt x="30" y="10"/>
                    <a:pt x="27" y="10"/>
                    <a:pt x="25" y="11"/>
                  </a:cubicBezTo>
                  <a:cubicBezTo>
                    <a:pt x="22" y="12"/>
                    <a:pt x="21" y="13"/>
                    <a:pt x="19" y="14"/>
                  </a:cubicBezTo>
                  <a:cubicBezTo>
                    <a:pt x="18" y="15"/>
                    <a:pt x="16" y="17"/>
                    <a:pt x="16" y="19"/>
                  </a:cubicBezTo>
                  <a:cubicBezTo>
                    <a:pt x="15" y="20"/>
                    <a:pt x="15" y="22"/>
                    <a:pt x="15" y="24"/>
                  </a:cubicBezTo>
                  <a:cubicBezTo>
                    <a:pt x="15" y="27"/>
                    <a:pt x="15" y="30"/>
                    <a:pt x="16" y="32"/>
                  </a:cubicBezTo>
                  <a:cubicBezTo>
                    <a:pt x="18" y="34"/>
                    <a:pt x="20" y="35"/>
                    <a:pt x="22" y="37"/>
                  </a:cubicBezTo>
                  <a:cubicBezTo>
                    <a:pt x="24" y="38"/>
                    <a:pt x="26" y="39"/>
                    <a:pt x="29" y="41"/>
                  </a:cubicBezTo>
                  <a:cubicBezTo>
                    <a:pt x="32" y="42"/>
                    <a:pt x="35" y="43"/>
                    <a:pt x="37" y="44"/>
                  </a:cubicBezTo>
                  <a:cubicBezTo>
                    <a:pt x="40" y="45"/>
                    <a:pt x="43" y="46"/>
                    <a:pt x="46" y="48"/>
                  </a:cubicBezTo>
                  <a:cubicBezTo>
                    <a:pt x="49" y="49"/>
                    <a:pt x="51" y="50"/>
                    <a:pt x="53" y="52"/>
                  </a:cubicBezTo>
                  <a:cubicBezTo>
                    <a:pt x="55" y="54"/>
                    <a:pt x="57" y="57"/>
                    <a:pt x="58" y="59"/>
                  </a:cubicBezTo>
                  <a:cubicBezTo>
                    <a:pt x="60" y="62"/>
                    <a:pt x="60" y="65"/>
                    <a:pt x="60" y="69"/>
                  </a:cubicBez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0" name="Freeform 17"/>
            <p:cNvSpPr>
              <a:spLocks/>
            </p:cNvSpPr>
            <p:nvPr/>
          </p:nvSpPr>
          <p:spPr bwMode="auto">
            <a:xfrm>
              <a:off x="5432410" y="5711825"/>
              <a:ext cx="136092" cy="153678"/>
            </a:xfrm>
            <a:custGeom>
              <a:avLst/>
              <a:gdLst>
                <a:gd name="T0" fmla="*/ 86 w 86"/>
                <a:gd name="T1" fmla="*/ 99 h 99"/>
                <a:gd name="T2" fmla="*/ 86 w 86"/>
                <a:gd name="T3" fmla="*/ 0 h 99"/>
                <a:gd name="T4" fmla="*/ 0 w 86"/>
                <a:gd name="T5" fmla="*/ 50 h 99"/>
                <a:gd name="T6" fmla="*/ 86 w 86"/>
                <a:gd name="T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" h="99">
                  <a:moveTo>
                    <a:pt x="86" y="99"/>
                  </a:moveTo>
                  <a:lnTo>
                    <a:pt x="86" y="0"/>
                  </a:lnTo>
                  <a:lnTo>
                    <a:pt x="0" y="50"/>
                  </a:lnTo>
                  <a:lnTo>
                    <a:pt x="86" y="99"/>
                  </a:lnTo>
                  <a:close/>
                </a:path>
              </a:pathLst>
            </a:custGeom>
            <a:solidFill>
              <a:srgbClr val="55B3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1" name="Freeform 18"/>
            <p:cNvSpPr>
              <a:spLocks/>
            </p:cNvSpPr>
            <p:nvPr/>
          </p:nvSpPr>
          <p:spPr bwMode="auto">
            <a:xfrm>
              <a:off x="5432410" y="5711825"/>
              <a:ext cx="136092" cy="153678"/>
            </a:xfrm>
            <a:custGeom>
              <a:avLst/>
              <a:gdLst>
                <a:gd name="T0" fmla="*/ 86 w 86"/>
                <a:gd name="T1" fmla="*/ 99 h 99"/>
                <a:gd name="T2" fmla="*/ 86 w 86"/>
                <a:gd name="T3" fmla="*/ 0 h 99"/>
                <a:gd name="T4" fmla="*/ 0 w 86"/>
                <a:gd name="T5" fmla="*/ 5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" h="99">
                  <a:moveTo>
                    <a:pt x="86" y="99"/>
                  </a:moveTo>
                  <a:lnTo>
                    <a:pt x="86" y="0"/>
                  </a:lnTo>
                  <a:lnTo>
                    <a:pt x="0" y="5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2" name="Freeform 19"/>
            <p:cNvSpPr>
              <a:spLocks/>
            </p:cNvSpPr>
            <p:nvPr/>
          </p:nvSpPr>
          <p:spPr bwMode="auto">
            <a:xfrm>
              <a:off x="5427663" y="5804963"/>
              <a:ext cx="136092" cy="152125"/>
            </a:xfrm>
            <a:custGeom>
              <a:avLst/>
              <a:gdLst>
                <a:gd name="T0" fmla="*/ 0 w 86"/>
                <a:gd name="T1" fmla="*/ 0 h 98"/>
                <a:gd name="T2" fmla="*/ 0 w 86"/>
                <a:gd name="T3" fmla="*/ 98 h 98"/>
                <a:gd name="T4" fmla="*/ 86 w 86"/>
                <a:gd name="T5" fmla="*/ 48 h 98"/>
                <a:gd name="T6" fmla="*/ 86 w 86"/>
                <a:gd name="T7" fmla="*/ 48 h 98"/>
                <a:gd name="T8" fmla="*/ 0 w 86"/>
                <a:gd name="T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98">
                  <a:moveTo>
                    <a:pt x="0" y="0"/>
                  </a:moveTo>
                  <a:lnTo>
                    <a:pt x="0" y="98"/>
                  </a:lnTo>
                  <a:lnTo>
                    <a:pt x="86" y="48"/>
                  </a:lnTo>
                  <a:lnTo>
                    <a:pt x="86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9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3" name="Freeform 20"/>
            <p:cNvSpPr>
              <a:spLocks/>
            </p:cNvSpPr>
            <p:nvPr/>
          </p:nvSpPr>
          <p:spPr bwMode="auto">
            <a:xfrm>
              <a:off x="5432410" y="5894996"/>
              <a:ext cx="136092" cy="153678"/>
            </a:xfrm>
            <a:custGeom>
              <a:avLst/>
              <a:gdLst>
                <a:gd name="T0" fmla="*/ 86 w 86"/>
                <a:gd name="T1" fmla="*/ 99 h 99"/>
                <a:gd name="T2" fmla="*/ 86 w 86"/>
                <a:gd name="T3" fmla="*/ 0 h 99"/>
                <a:gd name="T4" fmla="*/ 0 w 86"/>
                <a:gd name="T5" fmla="*/ 50 h 99"/>
                <a:gd name="T6" fmla="*/ 86 w 86"/>
                <a:gd name="T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" h="99">
                  <a:moveTo>
                    <a:pt x="86" y="99"/>
                  </a:moveTo>
                  <a:lnTo>
                    <a:pt x="86" y="0"/>
                  </a:lnTo>
                  <a:lnTo>
                    <a:pt x="0" y="50"/>
                  </a:lnTo>
                  <a:lnTo>
                    <a:pt x="86" y="99"/>
                  </a:lnTo>
                  <a:close/>
                </a:path>
              </a:pathLst>
            </a:custGeom>
            <a:solidFill>
              <a:srgbClr val="E83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44" name="Freeform 21"/>
            <p:cNvSpPr>
              <a:spLocks/>
            </p:cNvSpPr>
            <p:nvPr/>
          </p:nvSpPr>
          <p:spPr bwMode="auto">
            <a:xfrm>
              <a:off x="5582745" y="5711825"/>
              <a:ext cx="136092" cy="153678"/>
            </a:xfrm>
            <a:custGeom>
              <a:avLst/>
              <a:gdLst>
                <a:gd name="T0" fmla="*/ 86 w 86"/>
                <a:gd name="T1" fmla="*/ 50 h 99"/>
                <a:gd name="T2" fmla="*/ 0 w 86"/>
                <a:gd name="T3" fmla="*/ 0 h 99"/>
                <a:gd name="T4" fmla="*/ 0 w 86"/>
                <a:gd name="T5" fmla="*/ 99 h 99"/>
                <a:gd name="T6" fmla="*/ 86 w 86"/>
                <a:gd name="T7" fmla="*/ 5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" h="99">
                  <a:moveTo>
                    <a:pt x="86" y="50"/>
                  </a:moveTo>
                  <a:lnTo>
                    <a:pt x="0" y="0"/>
                  </a:lnTo>
                  <a:lnTo>
                    <a:pt x="0" y="99"/>
                  </a:lnTo>
                  <a:lnTo>
                    <a:pt x="86" y="50"/>
                  </a:ln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2" name="مربع نص 1">
            <a:extLst>
              <a:ext uri="{FF2B5EF4-FFF2-40B4-BE49-F238E27FC236}">
                <a16:creationId xmlns:a16="http://schemas.microsoft.com/office/drawing/2014/main" xmlns="" id="{F3779DE2-C513-6FB0-7504-62DA473E9479}"/>
              </a:ext>
            </a:extLst>
          </p:cNvPr>
          <p:cNvSpPr txBox="1"/>
          <p:nvPr/>
        </p:nvSpPr>
        <p:spPr>
          <a:xfrm>
            <a:off x="10127654" y="117426"/>
            <a:ext cx="1969315" cy="4001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" sz="2000" b="1" dirty="0">
                <a:solidFill>
                  <a:schemeClr val="bg1"/>
                </a:solidFill>
                <a:latin typeface="Congenial Black" panose="02000503040000020004" pitchFamily="2" charset="0"/>
                <a:cs typeface="+mn-cs"/>
              </a:rPr>
              <a:t>Mega Goal 2.3</a:t>
            </a:r>
            <a:endParaRPr lang="ar-SA" sz="2000" b="1" dirty="0">
              <a:solidFill>
                <a:schemeClr val="bg1"/>
              </a:solidFill>
              <a:latin typeface="Congenial Black" panose="02000503040000020004" pitchFamily="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xmlns="" id="{458C866E-E5F1-42E4-A8EF-872A3D432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2" y="4874423"/>
            <a:ext cx="3395690" cy="198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75033AB7-05BC-477C-877C-DF21CB9451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64" t="16684" r="41848" b="8086"/>
          <a:stretch/>
        </p:blipFill>
        <p:spPr>
          <a:xfrm>
            <a:off x="118542" y="22289"/>
            <a:ext cx="4968552" cy="6575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فقاعة التفكير: على شكل سحابة 7">
            <a:extLst>
              <a:ext uri="{FF2B5EF4-FFF2-40B4-BE49-F238E27FC236}">
                <a16:creationId xmlns:a16="http://schemas.microsoft.com/office/drawing/2014/main" xmlns="" id="{09745E32-4F87-430A-89EA-D4B32CD7507E}"/>
              </a:ext>
            </a:extLst>
          </p:cNvPr>
          <p:cNvSpPr/>
          <p:nvPr/>
        </p:nvSpPr>
        <p:spPr>
          <a:xfrm>
            <a:off x="7319342" y="1845618"/>
            <a:ext cx="4392488" cy="2002160"/>
          </a:xfrm>
          <a:prstGeom prst="cloudCallout">
            <a:avLst>
              <a:gd name="adj1" fmla="val 20284"/>
              <a:gd name="adj2" fmla="val 98017"/>
            </a:avLst>
          </a:prstGeom>
          <a:solidFill>
            <a:schemeClr val="accent6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2000" b="1" dirty="0"/>
              <a:t>Who says </a:t>
            </a:r>
            <a:r>
              <a:rPr lang="en-US" b="1" dirty="0"/>
              <a:t>………</a:t>
            </a:r>
          </a:p>
          <a:p>
            <a:pPr algn="ctr"/>
            <a:r>
              <a:rPr lang="en-US" sz="1800" b="1" dirty="0">
                <a:latin typeface="Cavolini" panose="03000502040302020204" pitchFamily="66" charset="0"/>
                <a:cs typeface="Cavolini" panose="03000502040302020204" pitchFamily="66" charset="0"/>
              </a:rPr>
              <a:t>Hang in there! </a:t>
            </a:r>
            <a:endParaRPr lang="ar-SA" sz="1800" b="1" dirty="0"/>
          </a:p>
        </p:txBody>
      </p:sp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xmlns="" id="{906EF1AD-B8F8-4C8C-AD3B-4C1F5660C63B}"/>
              </a:ext>
            </a:extLst>
          </p:cNvPr>
          <p:cNvSpPr/>
          <p:nvPr/>
        </p:nvSpPr>
        <p:spPr>
          <a:xfrm>
            <a:off x="5375126" y="3789834"/>
            <a:ext cx="3057638" cy="987235"/>
          </a:xfrm>
          <a:prstGeom prst="cloudCallout">
            <a:avLst>
              <a:gd name="adj1" fmla="val 40440"/>
              <a:gd name="adj2" fmla="val 72629"/>
            </a:avLst>
          </a:prstGeom>
          <a:solidFill>
            <a:srgbClr val="F8AD0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Omar</a:t>
            </a:r>
          </a:p>
          <a:p>
            <a:pPr algn="ctr"/>
            <a:endParaRPr lang="ar-SA" b="1" dirty="0"/>
          </a:p>
        </p:txBody>
      </p:sp>
      <p:sp>
        <p:nvSpPr>
          <p:cNvPr id="11" name="TextBox 22">
            <a:extLst>
              <a:ext uri="{FF2B5EF4-FFF2-40B4-BE49-F238E27FC236}">
                <a16:creationId xmlns:a16="http://schemas.microsoft.com/office/drawing/2014/main" xmlns="" id="{4CD0C642-246E-4D01-9973-F7637B30CC34}"/>
              </a:ext>
            </a:extLst>
          </p:cNvPr>
          <p:cNvSpPr txBox="1"/>
          <p:nvPr/>
        </p:nvSpPr>
        <p:spPr>
          <a:xfrm>
            <a:off x="4511030" y="2565698"/>
            <a:ext cx="504056" cy="288032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xmlns="" id="{1829D4AE-E649-45CE-B765-880E4E6DDE8F}"/>
              </a:ext>
            </a:extLst>
          </p:cNvPr>
          <p:cNvSpPr txBox="1"/>
          <p:nvPr/>
        </p:nvSpPr>
        <p:spPr>
          <a:xfrm>
            <a:off x="1126654" y="2781722"/>
            <a:ext cx="504056" cy="288032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7163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xmlns="" id="{458C866E-E5F1-42E4-A8EF-872A3D432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2" y="4874423"/>
            <a:ext cx="3395690" cy="198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75033AB7-05BC-477C-877C-DF21CB9451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64" t="16684" r="41848" b="8086"/>
          <a:stretch/>
        </p:blipFill>
        <p:spPr>
          <a:xfrm>
            <a:off x="118542" y="22289"/>
            <a:ext cx="4968552" cy="6575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فقاعة التفكير: على شكل سحابة 7">
            <a:extLst>
              <a:ext uri="{FF2B5EF4-FFF2-40B4-BE49-F238E27FC236}">
                <a16:creationId xmlns:a16="http://schemas.microsoft.com/office/drawing/2014/main" xmlns="" id="{09745E32-4F87-430A-89EA-D4B32CD7507E}"/>
              </a:ext>
            </a:extLst>
          </p:cNvPr>
          <p:cNvSpPr/>
          <p:nvPr/>
        </p:nvSpPr>
        <p:spPr>
          <a:xfrm>
            <a:off x="7319342" y="1845618"/>
            <a:ext cx="4392488" cy="2002160"/>
          </a:xfrm>
          <a:prstGeom prst="cloudCallout">
            <a:avLst>
              <a:gd name="adj1" fmla="val 20284"/>
              <a:gd name="adj2" fmla="val 98017"/>
            </a:avLst>
          </a:prstGeom>
          <a:solidFill>
            <a:schemeClr val="accent6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2000" b="1" dirty="0"/>
              <a:t>Who says </a:t>
            </a:r>
            <a:r>
              <a:rPr lang="en-US" b="1" dirty="0"/>
              <a:t>………</a:t>
            </a:r>
          </a:p>
          <a:p>
            <a:pPr algn="ctr"/>
            <a:r>
              <a:rPr lang="en-US" sz="1800" b="1" dirty="0">
                <a:latin typeface="Cavolini" panose="03000502040302020204" pitchFamily="66" charset="0"/>
                <a:cs typeface="Cavolini" panose="03000502040302020204" pitchFamily="66" charset="0"/>
              </a:rPr>
              <a:t>24/7</a:t>
            </a:r>
            <a:endParaRPr lang="ar-SA" sz="1800" b="1" dirty="0"/>
          </a:p>
        </p:txBody>
      </p:sp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xmlns="" id="{906EF1AD-B8F8-4C8C-AD3B-4C1F5660C63B}"/>
              </a:ext>
            </a:extLst>
          </p:cNvPr>
          <p:cNvSpPr/>
          <p:nvPr/>
        </p:nvSpPr>
        <p:spPr>
          <a:xfrm>
            <a:off x="5375126" y="3789834"/>
            <a:ext cx="3057638" cy="987235"/>
          </a:xfrm>
          <a:prstGeom prst="cloudCallout">
            <a:avLst>
              <a:gd name="adj1" fmla="val 40440"/>
              <a:gd name="adj2" fmla="val 72629"/>
            </a:avLst>
          </a:prstGeom>
          <a:solidFill>
            <a:srgbClr val="F8AD0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Omar</a:t>
            </a:r>
          </a:p>
          <a:p>
            <a:pPr algn="ctr"/>
            <a:endParaRPr lang="ar-SA" b="1" dirty="0"/>
          </a:p>
        </p:txBody>
      </p:sp>
      <p:sp>
        <p:nvSpPr>
          <p:cNvPr id="11" name="TextBox 22">
            <a:extLst>
              <a:ext uri="{FF2B5EF4-FFF2-40B4-BE49-F238E27FC236}">
                <a16:creationId xmlns:a16="http://schemas.microsoft.com/office/drawing/2014/main" xmlns="" id="{4CD0C642-246E-4D01-9973-F7637B30CC34}"/>
              </a:ext>
            </a:extLst>
          </p:cNvPr>
          <p:cNvSpPr txBox="1"/>
          <p:nvPr/>
        </p:nvSpPr>
        <p:spPr>
          <a:xfrm>
            <a:off x="3862958" y="4365898"/>
            <a:ext cx="360040" cy="288032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922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xmlns="" id="{458C866E-E5F1-42E4-A8EF-872A3D432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2" y="4874423"/>
            <a:ext cx="3395690" cy="198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75033AB7-05BC-477C-877C-DF21CB9451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64" t="16684" r="41848" b="8086"/>
          <a:stretch/>
        </p:blipFill>
        <p:spPr>
          <a:xfrm>
            <a:off x="118542" y="22289"/>
            <a:ext cx="4968552" cy="6575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فقاعة التفكير: على شكل سحابة 7">
            <a:extLst>
              <a:ext uri="{FF2B5EF4-FFF2-40B4-BE49-F238E27FC236}">
                <a16:creationId xmlns:a16="http://schemas.microsoft.com/office/drawing/2014/main" xmlns="" id="{09745E32-4F87-430A-89EA-D4B32CD7507E}"/>
              </a:ext>
            </a:extLst>
          </p:cNvPr>
          <p:cNvSpPr/>
          <p:nvPr/>
        </p:nvSpPr>
        <p:spPr>
          <a:xfrm>
            <a:off x="7319342" y="1845618"/>
            <a:ext cx="4392488" cy="2002160"/>
          </a:xfrm>
          <a:prstGeom prst="cloudCallout">
            <a:avLst>
              <a:gd name="adj1" fmla="val 20284"/>
              <a:gd name="adj2" fmla="val 98017"/>
            </a:avLst>
          </a:prstGeom>
          <a:solidFill>
            <a:schemeClr val="accent6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2000" b="1" dirty="0"/>
              <a:t>Who says </a:t>
            </a:r>
            <a:r>
              <a:rPr lang="en-US" b="1" dirty="0"/>
              <a:t>………</a:t>
            </a:r>
          </a:p>
          <a:p>
            <a:pPr algn="ctr"/>
            <a:r>
              <a:rPr lang="en-US" sz="1800" b="1" dirty="0">
                <a:latin typeface="Cavolini" panose="03000502040302020204" pitchFamily="66" charset="0"/>
                <a:cs typeface="Cavolini" panose="03000502040302020204" pitchFamily="66" charset="0"/>
              </a:rPr>
              <a:t>get to the point</a:t>
            </a:r>
            <a:endParaRPr lang="ar-SA" sz="1800" b="1" dirty="0"/>
          </a:p>
        </p:txBody>
      </p:sp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xmlns="" id="{906EF1AD-B8F8-4C8C-AD3B-4C1F5660C63B}"/>
              </a:ext>
            </a:extLst>
          </p:cNvPr>
          <p:cNvSpPr/>
          <p:nvPr/>
        </p:nvSpPr>
        <p:spPr>
          <a:xfrm>
            <a:off x="5375126" y="3789834"/>
            <a:ext cx="3057638" cy="987235"/>
          </a:xfrm>
          <a:prstGeom prst="cloudCallout">
            <a:avLst>
              <a:gd name="adj1" fmla="val 40440"/>
              <a:gd name="adj2" fmla="val 72629"/>
            </a:avLst>
          </a:prstGeom>
          <a:solidFill>
            <a:srgbClr val="F8AD0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Omar</a:t>
            </a:r>
          </a:p>
          <a:p>
            <a:pPr algn="ctr"/>
            <a:endParaRPr lang="ar-SA" b="1" dirty="0"/>
          </a:p>
        </p:txBody>
      </p:sp>
      <p:sp>
        <p:nvSpPr>
          <p:cNvPr id="11" name="TextBox 22">
            <a:extLst>
              <a:ext uri="{FF2B5EF4-FFF2-40B4-BE49-F238E27FC236}">
                <a16:creationId xmlns:a16="http://schemas.microsoft.com/office/drawing/2014/main" xmlns="" id="{4CD0C642-246E-4D01-9973-F7637B30CC34}"/>
              </a:ext>
            </a:extLst>
          </p:cNvPr>
          <p:cNvSpPr txBox="1"/>
          <p:nvPr/>
        </p:nvSpPr>
        <p:spPr>
          <a:xfrm>
            <a:off x="2206774" y="5374010"/>
            <a:ext cx="1080120" cy="288032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5845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xmlns="" id="{458C866E-E5F1-42E4-A8EF-872A3D432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2" y="4874423"/>
            <a:ext cx="3395690" cy="198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75033AB7-05BC-477C-877C-DF21CB9451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64" t="16684" r="41848" b="8086"/>
          <a:stretch/>
        </p:blipFill>
        <p:spPr>
          <a:xfrm>
            <a:off x="118542" y="22289"/>
            <a:ext cx="4968552" cy="6575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فقاعة التفكير: على شكل سحابة 7">
            <a:extLst>
              <a:ext uri="{FF2B5EF4-FFF2-40B4-BE49-F238E27FC236}">
                <a16:creationId xmlns:a16="http://schemas.microsoft.com/office/drawing/2014/main" xmlns="" id="{09745E32-4F87-430A-89EA-D4B32CD7507E}"/>
              </a:ext>
            </a:extLst>
          </p:cNvPr>
          <p:cNvSpPr/>
          <p:nvPr/>
        </p:nvSpPr>
        <p:spPr>
          <a:xfrm>
            <a:off x="7319342" y="1845618"/>
            <a:ext cx="4392488" cy="2002160"/>
          </a:xfrm>
          <a:prstGeom prst="cloudCallout">
            <a:avLst>
              <a:gd name="adj1" fmla="val 20284"/>
              <a:gd name="adj2" fmla="val 98017"/>
            </a:avLst>
          </a:prstGeom>
          <a:solidFill>
            <a:schemeClr val="accent6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2000" b="1" dirty="0"/>
              <a:t>Who says </a:t>
            </a:r>
            <a:r>
              <a:rPr lang="en-US" b="1" dirty="0"/>
              <a:t>………</a:t>
            </a:r>
          </a:p>
          <a:p>
            <a:pPr algn="ctr"/>
            <a:r>
              <a:rPr lang="en-US" sz="1800" b="1" dirty="0">
                <a:latin typeface="Cavolini" panose="03000502040302020204" pitchFamily="66" charset="0"/>
                <a:cs typeface="Cavolini" panose="03000502040302020204" pitchFamily="66" charset="0"/>
              </a:rPr>
              <a:t>calling the shots</a:t>
            </a:r>
            <a:endParaRPr lang="ar-SA" sz="1800" b="1" dirty="0"/>
          </a:p>
        </p:txBody>
      </p:sp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xmlns="" id="{906EF1AD-B8F8-4C8C-AD3B-4C1F5660C63B}"/>
              </a:ext>
            </a:extLst>
          </p:cNvPr>
          <p:cNvSpPr/>
          <p:nvPr/>
        </p:nvSpPr>
        <p:spPr>
          <a:xfrm>
            <a:off x="5375126" y="3789834"/>
            <a:ext cx="3057638" cy="987235"/>
          </a:xfrm>
          <a:prstGeom prst="cloudCallout">
            <a:avLst>
              <a:gd name="adj1" fmla="val 40440"/>
              <a:gd name="adj2" fmla="val 72629"/>
            </a:avLst>
          </a:prstGeom>
          <a:solidFill>
            <a:srgbClr val="F8AD0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Omar</a:t>
            </a:r>
          </a:p>
          <a:p>
            <a:pPr algn="ctr"/>
            <a:endParaRPr lang="ar-SA" b="1" dirty="0"/>
          </a:p>
        </p:txBody>
      </p:sp>
      <p:sp>
        <p:nvSpPr>
          <p:cNvPr id="11" name="TextBox 22">
            <a:extLst>
              <a:ext uri="{FF2B5EF4-FFF2-40B4-BE49-F238E27FC236}">
                <a16:creationId xmlns:a16="http://schemas.microsoft.com/office/drawing/2014/main" xmlns="" id="{4CD0C642-246E-4D01-9973-F7637B30CC34}"/>
              </a:ext>
            </a:extLst>
          </p:cNvPr>
          <p:cNvSpPr txBox="1"/>
          <p:nvPr/>
        </p:nvSpPr>
        <p:spPr>
          <a:xfrm>
            <a:off x="1990750" y="5590034"/>
            <a:ext cx="1008112" cy="216024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60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xmlns="" id="{458C866E-E5F1-42E4-A8EF-872A3D432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2" y="4874423"/>
            <a:ext cx="3395690" cy="1985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75033AB7-05BC-477C-877C-DF21CB9451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564" t="16684" r="41848" b="8086"/>
          <a:stretch/>
        </p:blipFill>
        <p:spPr>
          <a:xfrm>
            <a:off x="118542" y="22289"/>
            <a:ext cx="4968552" cy="6575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فقاعة التفكير: على شكل سحابة 7">
            <a:extLst>
              <a:ext uri="{FF2B5EF4-FFF2-40B4-BE49-F238E27FC236}">
                <a16:creationId xmlns:a16="http://schemas.microsoft.com/office/drawing/2014/main" xmlns="" id="{09745E32-4F87-430A-89EA-D4B32CD7507E}"/>
              </a:ext>
            </a:extLst>
          </p:cNvPr>
          <p:cNvSpPr/>
          <p:nvPr/>
        </p:nvSpPr>
        <p:spPr>
          <a:xfrm>
            <a:off x="7319342" y="1845618"/>
            <a:ext cx="4392488" cy="2002160"/>
          </a:xfrm>
          <a:prstGeom prst="cloudCallout">
            <a:avLst>
              <a:gd name="adj1" fmla="val 20284"/>
              <a:gd name="adj2" fmla="val 98017"/>
            </a:avLst>
          </a:prstGeom>
          <a:solidFill>
            <a:schemeClr val="accent6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2000" b="1" dirty="0"/>
              <a:t>Who says </a:t>
            </a:r>
            <a:r>
              <a:rPr lang="en-US" b="1" dirty="0"/>
              <a:t>………</a:t>
            </a:r>
          </a:p>
          <a:p>
            <a:pPr algn="ctr"/>
            <a:r>
              <a:rPr lang="en-US" sz="1800" b="1" dirty="0">
                <a:latin typeface="Cavolini" panose="03000502040302020204" pitchFamily="66" charset="0"/>
                <a:cs typeface="Cavolini" panose="03000502040302020204" pitchFamily="66" charset="0"/>
              </a:rPr>
              <a:t>back to the drawing board</a:t>
            </a:r>
            <a:endParaRPr lang="ar-SA" sz="1800" b="1" dirty="0"/>
          </a:p>
        </p:txBody>
      </p:sp>
      <p:sp>
        <p:nvSpPr>
          <p:cNvPr id="9" name="فقاعة التفكير: على شكل سحابة 8">
            <a:extLst>
              <a:ext uri="{FF2B5EF4-FFF2-40B4-BE49-F238E27FC236}">
                <a16:creationId xmlns:a16="http://schemas.microsoft.com/office/drawing/2014/main" xmlns="" id="{906EF1AD-B8F8-4C8C-AD3B-4C1F5660C63B}"/>
              </a:ext>
            </a:extLst>
          </p:cNvPr>
          <p:cNvSpPr/>
          <p:nvPr/>
        </p:nvSpPr>
        <p:spPr>
          <a:xfrm>
            <a:off x="5375126" y="3789834"/>
            <a:ext cx="3057638" cy="987235"/>
          </a:xfrm>
          <a:prstGeom prst="cloudCallout">
            <a:avLst>
              <a:gd name="adj1" fmla="val 40440"/>
              <a:gd name="adj2" fmla="val 72629"/>
            </a:avLst>
          </a:prstGeom>
          <a:solidFill>
            <a:srgbClr val="F8AD0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en-US" sz="2000" b="1" dirty="0"/>
          </a:p>
          <a:p>
            <a:pPr algn="ctr"/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Omar</a:t>
            </a:r>
          </a:p>
          <a:p>
            <a:pPr algn="ctr"/>
            <a:endParaRPr lang="ar-SA" b="1" dirty="0"/>
          </a:p>
        </p:txBody>
      </p:sp>
      <p:sp>
        <p:nvSpPr>
          <p:cNvPr id="6" name="TextBox 22">
            <a:extLst>
              <a:ext uri="{FF2B5EF4-FFF2-40B4-BE49-F238E27FC236}">
                <a16:creationId xmlns:a16="http://schemas.microsoft.com/office/drawing/2014/main" xmlns="" id="{49ADCDBA-C85E-43F1-8036-3586E0B1B6DE}"/>
              </a:ext>
            </a:extLst>
          </p:cNvPr>
          <p:cNvSpPr txBox="1"/>
          <p:nvPr/>
        </p:nvSpPr>
        <p:spPr>
          <a:xfrm>
            <a:off x="1702719" y="6166098"/>
            <a:ext cx="1656184" cy="216024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i="0" u="none" strike="noStrike" kern="0" normalizeH="0" baseline="0" noProof="0" dirty="0"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432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4176;p66">
            <a:extLst>
              <a:ext uri="{FF2B5EF4-FFF2-40B4-BE49-F238E27FC236}">
                <a16:creationId xmlns:a16="http://schemas.microsoft.com/office/drawing/2014/main" xmlns="" id="{520DE111-077C-4DCD-8135-EEEB95A85FB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18742" y="2133650"/>
            <a:ext cx="6180667" cy="4782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solidFill>
                  <a:schemeClr val="accent6">
                    <a:lumMod val="50000"/>
                  </a:schemeClr>
                </a:solidFill>
                <a:sym typeface="Wingdings" panose="05000000000000000000" pitchFamily="2" charset="2"/>
              </a:rPr>
              <a:t> </a:t>
            </a:r>
            <a:r>
              <a:rPr lang="en" sz="2800" b="1" dirty="0">
                <a:solidFill>
                  <a:schemeClr val="accent6">
                    <a:lumMod val="50000"/>
                  </a:schemeClr>
                </a:solidFill>
                <a:effectLst/>
                <a:latin typeface="Handlee" panose="02000000000000000000" pitchFamily="2" charset="0"/>
              </a:rPr>
              <a:t>Read the words and their meanings:</a:t>
            </a:r>
            <a:endParaRPr sz="2800" b="1" dirty="0">
              <a:solidFill>
                <a:schemeClr val="accent6">
                  <a:lumMod val="50000"/>
                </a:schemeClr>
              </a:solidFill>
              <a:effectLst/>
              <a:latin typeface="Handlee" panose="02000000000000000000" pitchFamily="2" charset="0"/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01C6293C-0AA1-45C8-8AF0-C244CDD027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548" t="52030" r="6048" b="14296"/>
          <a:stretch/>
        </p:blipFill>
        <p:spPr>
          <a:xfrm>
            <a:off x="2062758" y="3213770"/>
            <a:ext cx="6408712" cy="32403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Google Shape;579;p47">
            <a:extLst>
              <a:ext uri="{FF2B5EF4-FFF2-40B4-BE49-F238E27FC236}">
                <a16:creationId xmlns:a16="http://schemas.microsoft.com/office/drawing/2014/main" xmlns="" id="{79134D2E-148A-4C56-AA1D-9CDDAB610711}"/>
              </a:ext>
            </a:extLst>
          </p:cNvPr>
          <p:cNvSpPr/>
          <p:nvPr/>
        </p:nvSpPr>
        <p:spPr>
          <a:xfrm rot="4183063" flipH="1">
            <a:off x="177250" y="3865392"/>
            <a:ext cx="2218196" cy="749031"/>
          </a:xfrm>
          <a:custGeom>
            <a:avLst/>
            <a:gdLst/>
            <a:ahLst/>
            <a:cxnLst/>
            <a:rect l="l" t="t" r="r" b="b"/>
            <a:pathLst>
              <a:path w="43016" h="14096" extrusionOk="0">
                <a:moveTo>
                  <a:pt x="18835" y="0"/>
                </a:moveTo>
                <a:cubicBezTo>
                  <a:pt x="18343" y="0"/>
                  <a:pt x="17840" y="74"/>
                  <a:pt x="17346" y="224"/>
                </a:cubicBezTo>
                <a:cubicBezTo>
                  <a:pt x="14778" y="1025"/>
                  <a:pt x="12743" y="3360"/>
                  <a:pt x="11342" y="5528"/>
                </a:cubicBezTo>
                <a:cubicBezTo>
                  <a:pt x="9974" y="7663"/>
                  <a:pt x="9107" y="10064"/>
                  <a:pt x="8740" y="12566"/>
                </a:cubicBezTo>
                <a:cubicBezTo>
                  <a:pt x="8040" y="10531"/>
                  <a:pt x="7272" y="8530"/>
                  <a:pt x="5971" y="6795"/>
                </a:cubicBezTo>
                <a:cubicBezTo>
                  <a:pt x="4950" y="5434"/>
                  <a:pt x="3494" y="4096"/>
                  <a:pt x="1768" y="4096"/>
                </a:cubicBezTo>
                <a:cubicBezTo>
                  <a:pt x="1465" y="4096"/>
                  <a:pt x="1153" y="4137"/>
                  <a:pt x="834" y="4227"/>
                </a:cubicBezTo>
                <a:cubicBezTo>
                  <a:pt x="801" y="3893"/>
                  <a:pt x="1101" y="3693"/>
                  <a:pt x="1468" y="3393"/>
                </a:cubicBezTo>
                <a:cubicBezTo>
                  <a:pt x="2002" y="2926"/>
                  <a:pt x="2569" y="2526"/>
                  <a:pt x="3169" y="2159"/>
                </a:cubicBezTo>
                <a:cubicBezTo>
                  <a:pt x="3311" y="2074"/>
                  <a:pt x="3237" y="1870"/>
                  <a:pt x="3089" y="1870"/>
                </a:cubicBezTo>
                <a:cubicBezTo>
                  <a:pt x="3062" y="1870"/>
                  <a:pt x="3033" y="1877"/>
                  <a:pt x="3003" y="1892"/>
                </a:cubicBezTo>
                <a:cubicBezTo>
                  <a:pt x="1935" y="2426"/>
                  <a:pt x="968" y="3093"/>
                  <a:pt x="101" y="3960"/>
                </a:cubicBezTo>
                <a:cubicBezTo>
                  <a:pt x="34" y="4027"/>
                  <a:pt x="0" y="4194"/>
                  <a:pt x="67" y="4294"/>
                </a:cubicBezTo>
                <a:cubicBezTo>
                  <a:pt x="968" y="5528"/>
                  <a:pt x="1868" y="6929"/>
                  <a:pt x="2969" y="8030"/>
                </a:cubicBezTo>
                <a:cubicBezTo>
                  <a:pt x="3009" y="8070"/>
                  <a:pt x="3055" y="8087"/>
                  <a:pt x="3099" y="8087"/>
                </a:cubicBezTo>
                <a:cubicBezTo>
                  <a:pt x="3241" y="8087"/>
                  <a:pt x="3371" y="7915"/>
                  <a:pt x="3269" y="7763"/>
                </a:cubicBezTo>
                <a:cubicBezTo>
                  <a:pt x="2636" y="6595"/>
                  <a:pt x="1568" y="5728"/>
                  <a:pt x="934" y="4561"/>
                </a:cubicBezTo>
                <a:cubicBezTo>
                  <a:pt x="1182" y="4504"/>
                  <a:pt x="1425" y="4477"/>
                  <a:pt x="1661" y="4477"/>
                </a:cubicBezTo>
                <a:cubicBezTo>
                  <a:pt x="3776" y="4477"/>
                  <a:pt x="5411" y="6616"/>
                  <a:pt x="6372" y="8297"/>
                </a:cubicBezTo>
                <a:cubicBezTo>
                  <a:pt x="7372" y="10064"/>
                  <a:pt x="8006" y="11999"/>
                  <a:pt x="8607" y="13901"/>
                </a:cubicBezTo>
                <a:cubicBezTo>
                  <a:pt x="8651" y="14034"/>
                  <a:pt x="8762" y="14095"/>
                  <a:pt x="8871" y="14095"/>
                </a:cubicBezTo>
                <a:cubicBezTo>
                  <a:pt x="9007" y="14095"/>
                  <a:pt x="9140" y="14000"/>
                  <a:pt x="9140" y="13834"/>
                </a:cubicBezTo>
                <a:cubicBezTo>
                  <a:pt x="9541" y="9064"/>
                  <a:pt x="12042" y="3426"/>
                  <a:pt x="16512" y="1158"/>
                </a:cubicBezTo>
                <a:cubicBezTo>
                  <a:pt x="17263" y="793"/>
                  <a:pt x="18097" y="567"/>
                  <a:pt x="18925" y="567"/>
                </a:cubicBezTo>
                <a:cubicBezTo>
                  <a:pt x="19384" y="567"/>
                  <a:pt x="19841" y="636"/>
                  <a:pt x="20282" y="791"/>
                </a:cubicBezTo>
                <a:cubicBezTo>
                  <a:pt x="21716" y="1325"/>
                  <a:pt x="22283" y="2559"/>
                  <a:pt x="22617" y="3927"/>
                </a:cubicBezTo>
                <a:cubicBezTo>
                  <a:pt x="23317" y="6762"/>
                  <a:pt x="23751" y="9664"/>
                  <a:pt x="23984" y="12566"/>
                </a:cubicBezTo>
                <a:cubicBezTo>
                  <a:pt x="24003" y="12733"/>
                  <a:pt x="24145" y="12828"/>
                  <a:pt x="24284" y="12828"/>
                </a:cubicBezTo>
                <a:cubicBezTo>
                  <a:pt x="24396" y="12828"/>
                  <a:pt x="24507" y="12767"/>
                  <a:pt x="24551" y="12633"/>
                </a:cubicBezTo>
                <a:cubicBezTo>
                  <a:pt x="25352" y="10298"/>
                  <a:pt x="26853" y="7896"/>
                  <a:pt x="28988" y="6562"/>
                </a:cubicBezTo>
                <a:cubicBezTo>
                  <a:pt x="29570" y="6213"/>
                  <a:pt x="30170" y="6029"/>
                  <a:pt x="30754" y="6029"/>
                </a:cubicBezTo>
                <a:cubicBezTo>
                  <a:pt x="31509" y="6029"/>
                  <a:pt x="32236" y="6337"/>
                  <a:pt x="32857" y="6996"/>
                </a:cubicBezTo>
                <a:cubicBezTo>
                  <a:pt x="33958" y="8130"/>
                  <a:pt x="34158" y="9864"/>
                  <a:pt x="34325" y="11365"/>
                </a:cubicBezTo>
                <a:cubicBezTo>
                  <a:pt x="34344" y="11520"/>
                  <a:pt x="34509" y="11630"/>
                  <a:pt x="34658" y="11630"/>
                </a:cubicBezTo>
                <a:cubicBezTo>
                  <a:pt x="34765" y="11630"/>
                  <a:pt x="34864" y="11572"/>
                  <a:pt x="34892" y="11432"/>
                </a:cubicBezTo>
                <a:cubicBezTo>
                  <a:pt x="35726" y="6829"/>
                  <a:pt x="38628" y="2959"/>
                  <a:pt x="42731" y="758"/>
                </a:cubicBezTo>
                <a:cubicBezTo>
                  <a:pt x="43015" y="616"/>
                  <a:pt x="42839" y="255"/>
                  <a:pt x="42595" y="255"/>
                </a:cubicBezTo>
                <a:cubicBezTo>
                  <a:pt x="42553" y="255"/>
                  <a:pt x="42508" y="266"/>
                  <a:pt x="42464" y="291"/>
                </a:cubicBezTo>
                <a:cubicBezTo>
                  <a:pt x="38628" y="2259"/>
                  <a:pt x="35793" y="5828"/>
                  <a:pt x="34659" y="9964"/>
                </a:cubicBezTo>
                <a:cubicBezTo>
                  <a:pt x="34208" y="7832"/>
                  <a:pt x="33162" y="5402"/>
                  <a:pt x="30889" y="5402"/>
                </a:cubicBezTo>
                <a:cubicBezTo>
                  <a:pt x="30637" y="5402"/>
                  <a:pt x="30371" y="5431"/>
                  <a:pt x="30089" y="5495"/>
                </a:cubicBezTo>
                <a:cubicBezTo>
                  <a:pt x="27487" y="6062"/>
                  <a:pt x="25519" y="8897"/>
                  <a:pt x="24451" y="11399"/>
                </a:cubicBezTo>
                <a:cubicBezTo>
                  <a:pt x="24318" y="10064"/>
                  <a:pt x="24118" y="8730"/>
                  <a:pt x="23884" y="7396"/>
                </a:cubicBezTo>
                <a:cubicBezTo>
                  <a:pt x="23617" y="5795"/>
                  <a:pt x="23384" y="4094"/>
                  <a:pt x="22783" y="2592"/>
                </a:cubicBezTo>
                <a:cubicBezTo>
                  <a:pt x="22111" y="885"/>
                  <a:pt x="20535" y="0"/>
                  <a:pt x="18835" y="0"/>
                </a:cubicBezTo>
                <a:close/>
              </a:path>
            </a:pathLst>
          </a:custGeom>
          <a:solidFill>
            <a:schemeClr val="lt1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32" name="Picture 8" descr="Akhal-Teke - Howrse Help and Horses">
            <a:extLst>
              <a:ext uri="{FF2B5EF4-FFF2-40B4-BE49-F238E27FC236}">
                <a16:creationId xmlns:a16="http://schemas.microsoft.com/office/drawing/2014/main" xmlns="" id="{A9E317AD-E3C7-4E53-903B-0D5FDFA1F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82" y="1413570"/>
            <a:ext cx="1944216" cy="1877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xmlns="" id="{A6F90484-8801-424E-983E-8DA20E3EB3D6}"/>
              </a:ext>
            </a:extLst>
          </p:cNvPr>
          <p:cNvSpPr txBox="1"/>
          <p:nvPr/>
        </p:nvSpPr>
        <p:spPr>
          <a:xfrm>
            <a:off x="9047534" y="3429794"/>
            <a:ext cx="2952328" cy="981191"/>
          </a:xfrm>
          <a:prstGeom prst="wedgeRoundRectCallout">
            <a:avLst>
              <a:gd name="adj1" fmla="val -63691"/>
              <a:gd name="adj2" fmla="val 22971"/>
              <a:gd name="adj3" fmla="val 16667"/>
            </a:avLst>
          </a:prstGeom>
          <a:solidFill>
            <a:schemeClr val="accent6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50000"/>
              </a:lnSpc>
              <a:defRPr sz="2999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 sz="22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Omar </a:t>
            </a:r>
            <a:r>
              <a:rPr lang="en-US" sz="18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is the one who uses </a:t>
            </a:r>
          </a:p>
          <a:p>
            <a:pPr algn="ctr"/>
            <a:r>
              <a:rPr lang="en-US" sz="18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all of these expressions.</a:t>
            </a:r>
          </a:p>
          <a:p>
            <a:pPr algn="ctr"/>
            <a:r>
              <a:rPr lang="en-US" sz="200" b="1" dirty="0">
                <a:solidFill>
                  <a:schemeClr val="bg1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 </a:t>
            </a:r>
            <a:endParaRPr lang="ar-SA" sz="200" b="1" dirty="0">
              <a:solidFill>
                <a:schemeClr val="bg1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80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43868E5A-1FB8-4928-9459-AF5F58277D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16" t="26961" r="53861" b="41694"/>
          <a:stretch/>
        </p:blipFill>
        <p:spPr>
          <a:xfrm>
            <a:off x="550590" y="2205658"/>
            <a:ext cx="5877919" cy="27019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3CCCF7A4-C096-4B26-8025-82F8FB9AF352}"/>
              </a:ext>
            </a:extLst>
          </p:cNvPr>
          <p:cNvSpPr txBox="1"/>
          <p:nvPr/>
        </p:nvSpPr>
        <p:spPr>
          <a:xfrm>
            <a:off x="3142878" y="4437906"/>
            <a:ext cx="8208912" cy="1669688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endParaRPr lang="en-US" sz="1050" dirty="0"/>
          </a:p>
          <a:p>
            <a:pPr marL="457200" indent="-457200">
              <a:buAutoNum type="arabicPeriod"/>
            </a:pPr>
            <a:r>
              <a:rPr lang="en-US" dirty="0"/>
              <a:t>His horse doesn’t follow instructions, will gallop instead of cantering, and won’t turn when he needs him to. </a:t>
            </a:r>
          </a:p>
          <a:p>
            <a:pPr marL="457200" indent="-457200">
              <a:buAutoNum type="arabicPeriod"/>
            </a:pPr>
            <a:r>
              <a:rPr lang="en-US" dirty="0"/>
              <a:t> He tells him that he needs to set rules and stick by them. </a:t>
            </a:r>
          </a:p>
          <a:p>
            <a:pPr marL="457200" indent="-457200">
              <a:buAutoNum type="arabicPeriod"/>
            </a:pPr>
            <a:r>
              <a:rPr lang="en-US" dirty="0"/>
              <a:t>Sami says it is hard not to let his horse have his way.</a:t>
            </a:r>
          </a:p>
          <a:p>
            <a:endParaRPr lang="ar-SA" sz="1200" dirty="0"/>
          </a:p>
        </p:txBody>
      </p:sp>
    </p:spTree>
    <p:extLst>
      <p:ext uri="{BB962C8B-B14F-4D97-AF65-F5344CB8AC3E}">
        <p14:creationId xmlns:p14="http://schemas.microsoft.com/office/powerpoint/2010/main" val="3215714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B41982DE-AA09-46AC-8A21-957BC69EDD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82" t="35572" r="6696" b="40299"/>
          <a:stretch/>
        </p:blipFill>
        <p:spPr>
          <a:xfrm>
            <a:off x="661517" y="2152526"/>
            <a:ext cx="7488832" cy="19429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6CAB1996-46A6-4BDB-B758-F4BC1AB4D2F6}"/>
              </a:ext>
            </a:extLst>
          </p:cNvPr>
          <p:cNvSpPr txBox="1"/>
          <p:nvPr/>
        </p:nvSpPr>
        <p:spPr>
          <a:xfrm>
            <a:off x="910630" y="4725938"/>
            <a:ext cx="5599340" cy="132343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dirty="0"/>
              <a:t>Phrases like these make our speech sound more </a:t>
            </a:r>
          </a:p>
          <a:p>
            <a:pPr algn="ctr"/>
            <a:r>
              <a:rPr lang="en-US" dirty="0"/>
              <a:t>polite. </a:t>
            </a:r>
          </a:p>
          <a:p>
            <a:pPr algn="ctr"/>
            <a:r>
              <a:rPr lang="en-US" dirty="0"/>
              <a:t>They also prepare the listener for what you are </a:t>
            </a:r>
          </a:p>
          <a:p>
            <a:pPr algn="ctr"/>
            <a:r>
              <a:rPr lang="en-US" dirty="0"/>
              <a:t>going to say</a:t>
            </a:r>
            <a:endParaRPr lang="ar-SA" dirty="0"/>
          </a:p>
        </p:txBody>
      </p:sp>
      <p:sp>
        <p:nvSpPr>
          <p:cNvPr id="9" name="Google Shape;824;p53">
            <a:extLst>
              <a:ext uri="{FF2B5EF4-FFF2-40B4-BE49-F238E27FC236}">
                <a16:creationId xmlns:a16="http://schemas.microsoft.com/office/drawing/2014/main" xmlns="" id="{834BE553-5B8C-437B-B913-F0166835FEDC}"/>
              </a:ext>
            </a:extLst>
          </p:cNvPr>
          <p:cNvSpPr/>
          <p:nvPr/>
        </p:nvSpPr>
        <p:spPr>
          <a:xfrm rot="4613370">
            <a:off x="6720920" y="3922884"/>
            <a:ext cx="1110349" cy="1427034"/>
          </a:xfrm>
          <a:custGeom>
            <a:avLst/>
            <a:gdLst/>
            <a:ahLst/>
            <a:cxnLst/>
            <a:rect l="l" t="t" r="r" b="b"/>
            <a:pathLst>
              <a:path w="11988" h="17321" extrusionOk="0">
                <a:moveTo>
                  <a:pt x="2268" y="1"/>
                </a:moveTo>
                <a:cubicBezTo>
                  <a:pt x="2257" y="1"/>
                  <a:pt x="2247" y="2"/>
                  <a:pt x="2236" y="4"/>
                </a:cubicBezTo>
                <a:cubicBezTo>
                  <a:pt x="701" y="304"/>
                  <a:pt x="268" y="2072"/>
                  <a:pt x="168" y="3406"/>
                </a:cubicBezTo>
                <a:cubicBezTo>
                  <a:pt x="101" y="5074"/>
                  <a:pt x="568" y="6909"/>
                  <a:pt x="1902" y="7976"/>
                </a:cubicBezTo>
                <a:cubicBezTo>
                  <a:pt x="3437" y="9244"/>
                  <a:pt x="5538" y="9177"/>
                  <a:pt x="7339" y="9844"/>
                </a:cubicBezTo>
                <a:cubicBezTo>
                  <a:pt x="9841" y="10778"/>
                  <a:pt x="10742" y="13380"/>
                  <a:pt x="9975" y="15815"/>
                </a:cubicBezTo>
                <a:cubicBezTo>
                  <a:pt x="9922" y="15974"/>
                  <a:pt x="10079" y="16112"/>
                  <a:pt x="10230" y="16112"/>
                </a:cubicBezTo>
                <a:cubicBezTo>
                  <a:pt x="10269" y="16112"/>
                  <a:pt x="10307" y="16103"/>
                  <a:pt x="10342" y="16082"/>
                </a:cubicBezTo>
                <a:lnTo>
                  <a:pt x="10342" y="16082"/>
                </a:lnTo>
                <a:cubicBezTo>
                  <a:pt x="10275" y="16215"/>
                  <a:pt x="10242" y="16349"/>
                  <a:pt x="10208" y="16449"/>
                </a:cubicBezTo>
                <a:cubicBezTo>
                  <a:pt x="9775" y="15715"/>
                  <a:pt x="9441" y="14981"/>
                  <a:pt x="9141" y="14214"/>
                </a:cubicBezTo>
                <a:cubicBezTo>
                  <a:pt x="9099" y="14116"/>
                  <a:pt x="9016" y="14071"/>
                  <a:pt x="8939" y="14071"/>
                </a:cubicBezTo>
                <a:cubicBezTo>
                  <a:pt x="8832" y="14071"/>
                  <a:pt x="8735" y="14159"/>
                  <a:pt x="8774" y="14314"/>
                </a:cubicBezTo>
                <a:cubicBezTo>
                  <a:pt x="9041" y="15315"/>
                  <a:pt x="9508" y="16282"/>
                  <a:pt x="10008" y="17183"/>
                </a:cubicBezTo>
                <a:cubicBezTo>
                  <a:pt x="10060" y="17270"/>
                  <a:pt x="10158" y="17321"/>
                  <a:pt x="10254" y="17321"/>
                </a:cubicBezTo>
                <a:cubicBezTo>
                  <a:pt x="10341" y="17321"/>
                  <a:pt x="10427" y="17278"/>
                  <a:pt x="10475" y="17183"/>
                </a:cubicBezTo>
                <a:cubicBezTo>
                  <a:pt x="10975" y="16082"/>
                  <a:pt x="11609" y="14948"/>
                  <a:pt x="11943" y="13814"/>
                </a:cubicBezTo>
                <a:cubicBezTo>
                  <a:pt x="11987" y="13636"/>
                  <a:pt x="11839" y="13502"/>
                  <a:pt x="11686" y="13502"/>
                </a:cubicBezTo>
                <a:cubicBezTo>
                  <a:pt x="11609" y="13502"/>
                  <a:pt x="11531" y="13536"/>
                  <a:pt x="11476" y="13614"/>
                </a:cubicBezTo>
                <a:cubicBezTo>
                  <a:pt x="11209" y="14081"/>
                  <a:pt x="10975" y="14581"/>
                  <a:pt x="10775" y="15081"/>
                </a:cubicBezTo>
                <a:cubicBezTo>
                  <a:pt x="11376" y="12479"/>
                  <a:pt x="9508" y="9911"/>
                  <a:pt x="7006" y="9177"/>
                </a:cubicBezTo>
                <a:cubicBezTo>
                  <a:pt x="5038" y="8577"/>
                  <a:pt x="2603" y="8577"/>
                  <a:pt x="1402" y="6642"/>
                </a:cubicBezTo>
                <a:cubicBezTo>
                  <a:pt x="368" y="5007"/>
                  <a:pt x="1" y="1038"/>
                  <a:pt x="2303" y="271"/>
                </a:cubicBezTo>
                <a:cubicBezTo>
                  <a:pt x="2458" y="208"/>
                  <a:pt x="2410" y="1"/>
                  <a:pt x="226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8F495F89-C85F-4A0A-B160-6F56DCE387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50" y="4005858"/>
            <a:ext cx="1322947" cy="1329043"/>
          </a:xfrm>
          <a:prstGeom prst="rect">
            <a:avLst/>
          </a:prstGeom>
        </p:spPr>
      </p:pic>
      <p:sp>
        <p:nvSpPr>
          <p:cNvPr id="11" name="شكل بيضاوي 10">
            <a:extLst>
              <a:ext uri="{FF2B5EF4-FFF2-40B4-BE49-F238E27FC236}">
                <a16:creationId xmlns:a16="http://schemas.microsoft.com/office/drawing/2014/main" xmlns="" id="{A3737D11-C2E0-4455-A025-997FB6AE2A4F}"/>
              </a:ext>
            </a:extLst>
          </p:cNvPr>
          <p:cNvSpPr/>
          <p:nvPr/>
        </p:nvSpPr>
        <p:spPr>
          <a:xfrm>
            <a:off x="694606" y="2709714"/>
            <a:ext cx="152705" cy="152705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xmlns="" id="{691AD1F5-E050-4800-A1D1-05AE52EBD4C2}"/>
              </a:ext>
            </a:extLst>
          </p:cNvPr>
          <p:cNvSpPr/>
          <p:nvPr/>
        </p:nvSpPr>
        <p:spPr>
          <a:xfrm>
            <a:off x="694606" y="3069754"/>
            <a:ext cx="152705" cy="152705"/>
          </a:xfrm>
          <a:prstGeom prst="ellipse">
            <a:avLst/>
          </a:prstGeom>
          <a:solidFill>
            <a:srgbClr val="FFF0AF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شكل بيضاوي 12">
            <a:extLst>
              <a:ext uri="{FF2B5EF4-FFF2-40B4-BE49-F238E27FC236}">
                <a16:creationId xmlns:a16="http://schemas.microsoft.com/office/drawing/2014/main" xmlns="" id="{57337E73-38D8-4640-8595-C187C9902309}"/>
              </a:ext>
            </a:extLst>
          </p:cNvPr>
          <p:cNvSpPr/>
          <p:nvPr/>
        </p:nvSpPr>
        <p:spPr>
          <a:xfrm>
            <a:off x="694606" y="3357786"/>
            <a:ext cx="152705" cy="152705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4" name="شكل بيضاوي 13">
            <a:extLst>
              <a:ext uri="{FF2B5EF4-FFF2-40B4-BE49-F238E27FC236}">
                <a16:creationId xmlns:a16="http://schemas.microsoft.com/office/drawing/2014/main" xmlns="" id="{70E91546-1091-4007-943D-AE9CA64C7B0E}"/>
              </a:ext>
            </a:extLst>
          </p:cNvPr>
          <p:cNvSpPr/>
          <p:nvPr/>
        </p:nvSpPr>
        <p:spPr>
          <a:xfrm>
            <a:off x="694606" y="3645818"/>
            <a:ext cx="152705" cy="152705"/>
          </a:xfrm>
          <a:prstGeom prst="ellipse">
            <a:avLst/>
          </a:prstGeom>
          <a:solidFill>
            <a:srgbClr val="FFF0AF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شكل بيضاوي 14">
            <a:extLst>
              <a:ext uri="{FF2B5EF4-FFF2-40B4-BE49-F238E27FC236}">
                <a16:creationId xmlns:a16="http://schemas.microsoft.com/office/drawing/2014/main" xmlns="" id="{02724970-166F-4D2E-927C-3B19125DF9E5}"/>
              </a:ext>
            </a:extLst>
          </p:cNvPr>
          <p:cNvSpPr/>
          <p:nvPr/>
        </p:nvSpPr>
        <p:spPr>
          <a:xfrm>
            <a:off x="4583038" y="2781722"/>
            <a:ext cx="152705" cy="152705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شكل بيضاوي 15">
            <a:extLst>
              <a:ext uri="{FF2B5EF4-FFF2-40B4-BE49-F238E27FC236}">
                <a16:creationId xmlns:a16="http://schemas.microsoft.com/office/drawing/2014/main" xmlns="" id="{C65F13CA-1988-4593-89DD-123A86AAFCBE}"/>
              </a:ext>
            </a:extLst>
          </p:cNvPr>
          <p:cNvSpPr/>
          <p:nvPr/>
        </p:nvSpPr>
        <p:spPr>
          <a:xfrm>
            <a:off x="4583038" y="3069754"/>
            <a:ext cx="152705" cy="152705"/>
          </a:xfrm>
          <a:prstGeom prst="ellipse">
            <a:avLst/>
          </a:prstGeom>
          <a:solidFill>
            <a:srgbClr val="FFF0AF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شكل بيضاوي 16">
            <a:extLst>
              <a:ext uri="{FF2B5EF4-FFF2-40B4-BE49-F238E27FC236}">
                <a16:creationId xmlns:a16="http://schemas.microsoft.com/office/drawing/2014/main" xmlns="" id="{903F1135-FF0C-4F4D-A665-84AE2B1CE082}"/>
              </a:ext>
            </a:extLst>
          </p:cNvPr>
          <p:cNvSpPr/>
          <p:nvPr/>
        </p:nvSpPr>
        <p:spPr>
          <a:xfrm>
            <a:off x="4583038" y="3357786"/>
            <a:ext cx="152705" cy="152705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شكل بيضاوي 17">
            <a:extLst>
              <a:ext uri="{FF2B5EF4-FFF2-40B4-BE49-F238E27FC236}">
                <a16:creationId xmlns:a16="http://schemas.microsoft.com/office/drawing/2014/main" xmlns="" id="{B4774B38-080C-4F4B-929A-E15E4B11A853}"/>
              </a:ext>
            </a:extLst>
          </p:cNvPr>
          <p:cNvSpPr/>
          <p:nvPr/>
        </p:nvSpPr>
        <p:spPr>
          <a:xfrm>
            <a:off x="4583038" y="3717826"/>
            <a:ext cx="152705" cy="152705"/>
          </a:xfrm>
          <a:prstGeom prst="ellipse">
            <a:avLst/>
          </a:prstGeom>
          <a:solidFill>
            <a:srgbClr val="FFF0AF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0098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27FFBA59-FE50-4ABC-99C8-5428BAE191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82" t="35572" r="6696" b="40299"/>
          <a:stretch/>
        </p:blipFill>
        <p:spPr>
          <a:xfrm>
            <a:off x="622598" y="2205658"/>
            <a:ext cx="7488832" cy="19429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Rectangle 161">
            <a:extLst>
              <a:ext uri="{FF2B5EF4-FFF2-40B4-BE49-F238E27FC236}">
                <a16:creationId xmlns:a16="http://schemas.microsoft.com/office/drawing/2014/main" xmlns="" id="{55C35A09-42A7-4915-B66A-7C2A2B5CF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78782" y="405458"/>
            <a:ext cx="4869182" cy="1345770"/>
          </a:xfrm>
          <a:prstGeom prst="cloudCallout">
            <a:avLst>
              <a:gd name="adj1" fmla="val -41956"/>
              <a:gd name="adj2" fmla="val 70028"/>
            </a:avLst>
          </a:prstGeom>
          <a:solidFill>
            <a:schemeClr val="accent6">
              <a:lumMod val="50000"/>
            </a:schemeClr>
          </a:solidFill>
          <a:ln>
            <a:solidFill>
              <a:srgbClr val="F9AD6F"/>
            </a:solidFill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lIns="0" tIns="0" rIns="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200" dirty="0">
                <a:solidFill>
                  <a:srgbClr val="FFD03B"/>
                </a:solidFill>
                <a:latin typeface="Constantia" panose="02030602050306030303" pitchFamily="18" charset="0"/>
                <a:ea typeface="方正综艺简体" panose="02010601030101010101" pitchFamily="2" charset="-122"/>
              </a:rPr>
              <a:t>Which phrases are </a:t>
            </a:r>
            <a:r>
              <a:rPr lang="en-US" sz="2400" b="1" dirty="0">
                <a:solidFill>
                  <a:srgbClr val="FFD03B"/>
                </a:solidFill>
                <a:latin typeface="Constantia" panose="02030602050306030303" pitchFamily="18" charset="0"/>
                <a:ea typeface="方正综艺简体" panose="02010601030101010101" pitchFamily="2" charset="-122"/>
              </a:rPr>
              <a:t>used</a:t>
            </a:r>
          </a:p>
          <a:p>
            <a:pPr algn="ctr"/>
            <a:r>
              <a:rPr lang="en-US" sz="2400" dirty="0">
                <a:solidFill>
                  <a:srgbClr val="FFD03B"/>
                </a:solidFill>
                <a:latin typeface="Constantia" panose="02030602050306030303" pitchFamily="18" charset="0"/>
                <a:ea typeface="方正综艺简体" panose="02010601030101010101" pitchFamily="2" charset="-122"/>
              </a:rPr>
              <a:t> </a:t>
            </a:r>
            <a:r>
              <a:rPr lang="en-US" sz="2200" dirty="0">
                <a:solidFill>
                  <a:srgbClr val="FFD03B"/>
                </a:solidFill>
                <a:latin typeface="Constantia" panose="02030602050306030303" pitchFamily="18" charset="0"/>
                <a:ea typeface="方正综艺简体" panose="02010601030101010101" pitchFamily="2" charset="-122"/>
              </a:rPr>
              <a:t>in the conversation? </a:t>
            </a: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xmlns="" id="{F6F9E63C-EEAE-4C58-83E5-2430356F59EA}"/>
              </a:ext>
            </a:extLst>
          </p:cNvPr>
          <p:cNvSpPr/>
          <p:nvPr/>
        </p:nvSpPr>
        <p:spPr>
          <a:xfrm>
            <a:off x="766614" y="3429794"/>
            <a:ext cx="2748690" cy="152705"/>
          </a:xfrm>
          <a:prstGeom prst="rect">
            <a:avLst/>
          </a:prstGeom>
          <a:solidFill>
            <a:schemeClr val="accent6">
              <a:lumMod val="50000"/>
              <a:alpha val="2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xmlns="" id="{8AC42501-C2F5-4F5E-BEA5-9DAF48A961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3" t="48402" r="38780" b="36693"/>
          <a:stretch/>
        </p:blipFill>
        <p:spPr>
          <a:xfrm rot="21112589">
            <a:off x="376144" y="4432090"/>
            <a:ext cx="6105262" cy="1022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Google Shape;396;p40">
            <a:extLst>
              <a:ext uri="{FF2B5EF4-FFF2-40B4-BE49-F238E27FC236}">
                <a16:creationId xmlns:a16="http://schemas.microsoft.com/office/drawing/2014/main" xmlns="" id="{C5D146BE-3994-4AD9-919D-F136A6131230}"/>
              </a:ext>
            </a:extLst>
          </p:cNvPr>
          <p:cNvSpPr/>
          <p:nvPr/>
        </p:nvSpPr>
        <p:spPr>
          <a:xfrm rot="6208648">
            <a:off x="6016063" y="4137056"/>
            <a:ext cx="1692859" cy="1616597"/>
          </a:xfrm>
          <a:custGeom>
            <a:avLst/>
            <a:gdLst/>
            <a:ahLst/>
            <a:cxnLst/>
            <a:rect l="l" t="t" r="r" b="b"/>
            <a:pathLst>
              <a:path w="25628" h="20173" extrusionOk="0">
                <a:moveTo>
                  <a:pt x="3592" y="1"/>
                </a:moveTo>
                <a:cubicBezTo>
                  <a:pt x="2460" y="1"/>
                  <a:pt x="1336" y="35"/>
                  <a:pt x="234" y="84"/>
                </a:cubicBezTo>
                <a:cubicBezTo>
                  <a:pt x="1" y="84"/>
                  <a:pt x="1" y="418"/>
                  <a:pt x="234" y="418"/>
                </a:cubicBezTo>
                <a:cubicBezTo>
                  <a:pt x="6272" y="585"/>
                  <a:pt x="12777" y="418"/>
                  <a:pt x="17780" y="4387"/>
                </a:cubicBezTo>
                <a:cubicBezTo>
                  <a:pt x="19915" y="6089"/>
                  <a:pt x="21383" y="8357"/>
                  <a:pt x="21916" y="11025"/>
                </a:cubicBezTo>
                <a:cubicBezTo>
                  <a:pt x="22450" y="13594"/>
                  <a:pt x="22317" y="16229"/>
                  <a:pt x="22584" y="18798"/>
                </a:cubicBezTo>
                <a:cubicBezTo>
                  <a:pt x="21750" y="17697"/>
                  <a:pt x="20982" y="16529"/>
                  <a:pt x="20249" y="15329"/>
                </a:cubicBezTo>
                <a:cubicBezTo>
                  <a:pt x="20206" y="15265"/>
                  <a:pt x="20146" y="15238"/>
                  <a:pt x="20088" y="15238"/>
                </a:cubicBezTo>
                <a:cubicBezTo>
                  <a:pt x="19964" y="15238"/>
                  <a:pt x="19847" y="15359"/>
                  <a:pt x="19915" y="15495"/>
                </a:cubicBezTo>
                <a:cubicBezTo>
                  <a:pt x="20716" y="17063"/>
                  <a:pt x="21650" y="18497"/>
                  <a:pt x="22684" y="19865"/>
                </a:cubicBezTo>
                <a:cubicBezTo>
                  <a:pt x="22717" y="19898"/>
                  <a:pt x="22717" y="19898"/>
                  <a:pt x="22717" y="19898"/>
                </a:cubicBezTo>
                <a:cubicBezTo>
                  <a:pt x="22717" y="19932"/>
                  <a:pt x="22717" y="19965"/>
                  <a:pt x="22717" y="19965"/>
                </a:cubicBezTo>
                <a:cubicBezTo>
                  <a:pt x="22744" y="20111"/>
                  <a:pt x="22844" y="20173"/>
                  <a:pt x="22951" y="20173"/>
                </a:cubicBezTo>
                <a:cubicBezTo>
                  <a:pt x="23114" y="20173"/>
                  <a:pt x="23291" y="20032"/>
                  <a:pt x="23251" y="19832"/>
                </a:cubicBezTo>
                <a:cubicBezTo>
                  <a:pt x="23251" y="19798"/>
                  <a:pt x="23251" y="19765"/>
                  <a:pt x="23251" y="19765"/>
                </a:cubicBezTo>
                <a:cubicBezTo>
                  <a:pt x="24018" y="18698"/>
                  <a:pt x="24752" y="17664"/>
                  <a:pt x="25486" y="16629"/>
                </a:cubicBezTo>
                <a:cubicBezTo>
                  <a:pt x="25628" y="16416"/>
                  <a:pt x="25433" y="16220"/>
                  <a:pt x="25237" y="16220"/>
                </a:cubicBezTo>
                <a:cubicBezTo>
                  <a:pt x="25157" y="16220"/>
                  <a:pt x="25077" y="16252"/>
                  <a:pt x="25019" y="16329"/>
                </a:cubicBezTo>
                <a:cubicBezTo>
                  <a:pt x="24385" y="17197"/>
                  <a:pt x="23751" y="18097"/>
                  <a:pt x="23151" y="18964"/>
                </a:cubicBezTo>
                <a:cubicBezTo>
                  <a:pt x="22817" y="15996"/>
                  <a:pt x="23051" y="12993"/>
                  <a:pt x="22283" y="10091"/>
                </a:cubicBezTo>
                <a:cubicBezTo>
                  <a:pt x="21583" y="7523"/>
                  <a:pt x="19982" y="5388"/>
                  <a:pt x="17914" y="3787"/>
                </a:cubicBezTo>
                <a:cubicBezTo>
                  <a:pt x="13828" y="682"/>
                  <a:pt x="8630" y="1"/>
                  <a:pt x="3592" y="1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0163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DA9B7DF1-761B-4A7A-9CDA-A322A4AEC5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48" t="42999" r="4247" b="23637"/>
          <a:stretch/>
        </p:blipFill>
        <p:spPr>
          <a:xfrm>
            <a:off x="766614" y="3645818"/>
            <a:ext cx="8136904" cy="2290575"/>
          </a:xfrm>
          <a:prstGeom prst="rect">
            <a:avLst/>
          </a:prstGeom>
          <a:solidFill>
            <a:schemeClr val="accent6">
              <a:lumMod val="50000"/>
            </a:scheme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8C2B27F6-E777-4417-938F-36C547E95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322363">
            <a:off x="9340945" y="2072562"/>
            <a:ext cx="2443280" cy="13376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9AD6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Does Good Advice Equal Better Life? | by Dean | Medium">
            <a:extLst>
              <a:ext uri="{FF2B5EF4-FFF2-40B4-BE49-F238E27FC236}">
                <a16:creationId xmlns:a16="http://schemas.microsoft.com/office/drawing/2014/main" xmlns="" id="{890B23DD-BEB1-4616-BB25-ADB795F0B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742" y="2349674"/>
            <a:ext cx="3341210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9247DB37-C5B6-404E-902E-880D32334C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04257">
            <a:off x="9409099" y="3500884"/>
            <a:ext cx="2418509" cy="14467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CCFAA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ABE6A7D6-3132-4E43-BBAE-0310ADBBA07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7865"/>
          <a:stretch/>
        </p:blipFill>
        <p:spPr>
          <a:xfrm rot="329972">
            <a:off x="9335565" y="5229994"/>
            <a:ext cx="2448272" cy="1440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58633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406574" y="261442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7200" b="1" dirty="0">
                <a:solidFill>
                  <a:schemeClr val="accent6">
                    <a:lumMod val="50000"/>
                  </a:schemeClr>
                </a:solidFill>
                <a:latin typeface="+mj-lt"/>
                <a:ea typeface="맑은 고딕" panose="020B0503020000020004" pitchFamily="50" charset="-127"/>
              </a:rPr>
              <a:t>Lesson Objectives</a:t>
            </a:r>
            <a:endParaRPr lang="ko-KR" altLang="en-US" sz="7200" b="1" dirty="0">
              <a:solidFill>
                <a:schemeClr val="accent6">
                  <a:lumMod val="50000"/>
                </a:schemeClr>
              </a:solidFill>
              <a:latin typeface="+mj-lt"/>
              <a:ea typeface="맑은 고딕" panose="020B0503020000020004" pitchFamily="50" charset="-127"/>
            </a:endParaRP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xmlns="" id="{711A4B4B-2FB4-4985-8702-3447B8C27624}"/>
              </a:ext>
            </a:extLst>
          </p:cNvPr>
          <p:cNvSpPr txBox="1">
            <a:spLocks/>
          </p:cNvSpPr>
          <p:nvPr/>
        </p:nvSpPr>
        <p:spPr>
          <a:xfrm>
            <a:off x="550590" y="1917626"/>
            <a:ext cx="7128792" cy="3024336"/>
          </a:xfrm>
          <a:prstGeom prst="rect">
            <a:avLst/>
          </a:prstGeom>
          <a:solidFill>
            <a:srgbClr val="1C6961"/>
          </a:solidFill>
          <a:effectLst>
            <a:glow rad="228600">
              <a:schemeClr val="accent6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>
            <a:normAutofit fontScale="92500"/>
          </a:bodyPr>
          <a:lstStyle>
            <a:lvl1pPr marL="373384" indent="-373384" algn="l" defTabSz="99569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lang="ko-KR" altLang="en-US" sz="2700" kern="120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808998" indent="-311153" algn="l" defTabSz="99569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lang="ko-KR" altLang="en-US" sz="2000" kern="120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244613" indent="-248923" algn="l" defTabSz="99569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lang="ko-KR" altLang="en-US" sz="2000" kern="120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742458" indent="-248923" algn="l" defTabSz="99569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lang="ko-KR" altLang="en-US" sz="2000" kern="120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240303" indent="-248923" algn="l" defTabSz="995690" rtl="0" eaLnBrk="1" latinLnBrk="1" hangingPunct="1">
              <a:spcBef>
                <a:spcPct val="20000"/>
              </a:spcBef>
              <a:buFont typeface="Arial" pitchFamily="34" charset="0"/>
              <a:buChar char="»"/>
              <a:defRPr lang="ko-KR" altLang="en-US"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738148" indent="-248923" algn="l" defTabSz="99569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3235993" indent="-248923" algn="l" defTabSz="99569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733838" indent="-248923" algn="l" defTabSz="99569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4231683" indent="-248923" algn="l" defTabSz="99569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endParaRPr lang="en-US" sz="1200" b="1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3200" b="1" dirty="0"/>
              <a:t>Read</a:t>
            </a:r>
            <a:r>
              <a:rPr lang="en-US" sz="2800" dirty="0"/>
              <a:t> the conversation for specific information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b="1" dirty="0"/>
              <a:t>Answer</a:t>
            </a:r>
            <a:r>
              <a:rPr lang="en-US" sz="2800" dirty="0"/>
              <a:t> some questions about the conversation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b="1" dirty="0"/>
              <a:t>Match </a:t>
            </a:r>
            <a:r>
              <a:rPr lang="en-US" sz="2800" dirty="0"/>
              <a:t>the new vocabulary with its meaning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b="1" dirty="0"/>
              <a:t>Use</a:t>
            </a:r>
            <a:r>
              <a:rPr lang="en-US" sz="2800" dirty="0"/>
              <a:t> the “</a:t>
            </a:r>
            <a:r>
              <a:rPr lang="en-US" sz="2800" b="1" dirty="0"/>
              <a:t>Real Talk” </a:t>
            </a:r>
            <a:r>
              <a:rPr lang="en-US" sz="2800" dirty="0"/>
              <a:t>in a sentence.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200" b="1" dirty="0"/>
              <a:t>Stress</a:t>
            </a:r>
            <a:r>
              <a:rPr lang="en-US" sz="2800" dirty="0"/>
              <a:t> the </a:t>
            </a:r>
            <a:r>
              <a:rPr lang="en-US" sz="2800" b="1" i="1" dirty="0"/>
              <a:t>Y </a:t>
            </a:r>
            <a:r>
              <a:rPr lang="en-US" sz="2800" dirty="0"/>
              <a:t>and </a:t>
            </a:r>
            <a:r>
              <a:rPr lang="en-US" sz="2800" b="1" i="1" dirty="0"/>
              <a:t>J</a:t>
            </a:r>
            <a:r>
              <a:rPr lang="en-US" sz="2800" dirty="0"/>
              <a:t> sounds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800" dirty="0"/>
          </a:p>
          <a:p>
            <a:pPr>
              <a:buFont typeface="Wingdings" panose="05000000000000000000" pitchFamily="2" charset="2"/>
              <a:buChar char="Ø"/>
            </a:pPr>
            <a:endParaRPr lang="en-US" sz="2400" dirty="0"/>
          </a:p>
          <a:p>
            <a:pPr>
              <a:buFont typeface="Wingdings" panose="05000000000000000000" pitchFamily="2" charset="2"/>
              <a:buChar char="Ø"/>
            </a:pPr>
            <a:endParaRPr lang="en-US" sz="2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6"/>
          <p:cNvSpPr>
            <a:spLocks noGrp="1"/>
          </p:cNvSpPr>
          <p:nvPr>
            <p:ph type="ctrTitle"/>
          </p:nvPr>
        </p:nvSpPr>
        <p:spPr>
          <a:xfrm>
            <a:off x="5447134" y="981522"/>
            <a:ext cx="6336704" cy="2003300"/>
          </a:xfrm>
        </p:spPr>
        <p:txBody>
          <a:bodyPr/>
          <a:lstStyle/>
          <a:p>
            <a:r>
              <a:rPr lang="en-US" altLang="ko-KR" sz="8000" b="1" dirty="0">
                <a:solidFill>
                  <a:schemeClr val="accent6">
                    <a:lumMod val="50000"/>
                  </a:schemeClr>
                </a:solidFill>
              </a:rPr>
              <a:t>Book Open</a:t>
            </a:r>
            <a:endParaRPr lang="ko-KR" altLang="en-US" sz="8000" dirty="0"/>
          </a:p>
        </p:txBody>
      </p:sp>
      <p:grpSp>
        <p:nvGrpSpPr>
          <p:cNvPr id="6" name="그룹 5"/>
          <p:cNvGrpSpPr/>
          <p:nvPr/>
        </p:nvGrpSpPr>
        <p:grpSpPr>
          <a:xfrm>
            <a:off x="5427663" y="6166383"/>
            <a:ext cx="1335600" cy="338400"/>
            <a:chOff x="5427663" y="5711825"/>
            <a:chExt cx="1335600" cy="338400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/>
          </p:nvSpPr>
          <p:spPr bwMode="auto">
            <a:xfrm>
              <a:off x="5429245" y="5711825"/>
              <a:ext cx="1332435" cy="3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5628635" y="5887235"/>
              <a:ext cx="85453" cy="130393"/>
            </a:xfrm>
            <a:custGeom>
              <a:avLst/>
              <a:gdLst>
                <a:gd name="T0" fmla="*/ 83 w 83"/>
                <a:gd name="T1" fmla="*/ 90 h 130"/>
                <a:gd name="T2" fmla="*/ 79 w 83"/>
                <a:gd name="T3" fmla="*/ 108 h 130"/>
                <a:gd name="T4" fmla="*/ 69 w 83"/>
                <a:gd name="T5" fmla="*/ 120 h 130"/>
                <a:gd name="T6" fmla="*/ 54 w 83"/>
                <a:gd name="T7" fmla="*/ 128 h 130"/>
                <a:gd name="T8" fmla="*/ 36 w 83"/>
                <a:gd name="T9" fmla="*/ 130 h 130"/>
                <a:gd name="T10" fmla="*/ 24 w 83"/>
                <a:gd name="T11" fmla="*/ 129 h 130"/>
                <a:gd name="T12" fmla="*/ 14 w 83"/>
                <a:gd name="T13" fmla="*/ 127 h 130"/>
                <a:gd name="T14" fmla="*/ 7 w 83"/>
                <a:gd name="T15" fmla="*/ 124 h 130"/>
                <a:gd name="T16" fmla="*/ 3 w 83"/>
                <a:gd name="T17" fmla="*/ 121 h 130"/>
                <a:gd name="T18" fmla="*/ 1 w 83"/>
                <a:gd name="T19" fmla="*/ 117 h 130"/>
                <a:gd name="T20" fmla="*/ 0 w 83"/>
                <a:gd name="T21" fmla="*/ 110 h 130"/>
                <a:gd name="T22" fmla="*/ 0 w 83"/>
                <a:gd name="T23" fmla="*/ 105 h 130"/>
                <a:gd name="T24" fmla="*/ 1 w 83"/>
                <a:gd name="T25" fmla="*/ 102 h 130"/>
                <a:gd name="T26" fmla="*/ 2 w 83"/>
                <a:gd name="T27" fmla="*/ 100 h 130"/>
                <a:gd name="T28" fmla="*/ 4 w 83"/>
                <a:gd name="T29" fmla="*/ 99 h 130"/>
                <a:gd name="T30" fmla="*/ 8 w 83"/>
                <a:gd name="T31" fmla="*/ 101 h 130"/>
                <a:gd name="T32" fmla="*/ 14 w 83"/>
                <a:gd name="T33" fmla="*/ 105 h 130"/>
                <a:gd name="T34" fmla="*/ 24 w 83"/>
                <a:gd name="T35" fmla="*/ 108 h 130"/>
                <a:gd name="T36" fmla="*/ 36 w 83"/>
                <a:gd name="T37" fmla="*/ 110 h 130"/>
                <a:gd name="T38" fmla="*/ 45 w 83"/>
                <a:gd name="T39" fmla="*/ 109 h 130"/>
                <a:gd name="T40" fmla="*/ 51 w 83"/>
                <a:gd name="T41" fmla="*/ 105 h 130"/>
                <a:gd name="T42" fmla="*/ 55 w 83"/>
                <a:gd name="T43" fmla="*/ 100 h 130"/>
                <a:gd name="T44" fmla="*/ 56 w 83"/>
                <a:gd name="T45" fmla="*/ 94 h 130"/>
                <a:gd name="T46" fmla="*/ 54 w 83"/>
                <a:gd name="T47" fmla="*/ 86 h 130"/>
                <a:gd name="T48" fmla="*/ 48 w 83"/>
                <a:gd name="T49" fmla="*/ 81 h 130"/>
                <a:gd name="T50" fmla="*/ 39 w 83"/>
                <a:gd name="T51" fmla="*/ 76 h 130"/>
                <a:gd name="T52" fmla="*/ 29 w 83"/>
                <a:gd name="T53" fmla="*/ 72 h 130"/>
                <a:gd name="T54" fmla="*/ 19 w 83"/>
                <a:gd name="T55" fmla="*/ 66 h 130"/>
                <a:gd name="T56" fmla="*/ 11 w 83"/>
                <a:gd name="T57" fmla="*/ 59 h 130"/>
                <a:gd name="T58" fmla="*/ 5 w 83"/>
                <a:gd name="T59" fmla="*/ 50 h 130"/>
                <a:gd name="T60" fmla="*/ 2 w 83"/>
                <a:gd name="T61" fmla="*/ 36 h 130"/>
                <a:gd name="T62" fmla="*/ 6 w 83"/>
                <a:gd name="T63" fmla="*/ 20 h 130"/>
                <a:gd name="T64" fmla="*/ 15 w 83"/>
                <a:gd name="T65" fmla="*/ 9 h 130"/>
                <a:gd name="T66" fmla="*/ 28 w 83"/>
                <a:gd name="T67" fmla="*/ 2 h 130"/>
                <a:gd name="T68" fmla="*/ 45 w 83"/>
                <a:gd name="T69" fmla="*/ 0 h 130"/>
                <a:gd name="T70" fmla="*/ 54 w 83"/>
                <a:gd name="T71" fmla="*/ 0 h 130"/>
                <a:gd name="T72" fmla="*/ 62 w 83"/>
                <a:gd name="T73" fmla="*/ 2 h 130"/>
                <a:gd name="T74" fmla="*/ 69 w 83"/>
                <a:gd name="T75" fmla="*/ 5 h 130"/>
                <a:gd name="T76" fmla="*/ 73 w 83"/>
                <a:gd name="T77" fmla="*/ 7 h 130"/>
                <a:gd name="T78" fmla="*/ 75 w 83"/>
                <a:gd name="T79" fmla="*/ 9 h 130"/>
                <a:gd name="T80" fmla="*/ 75 w 83"/>
                <a:gd name="T81" fmla="*/ 11 h 130"/>
                <a:gd name="T82" fmla="*/ 75 w 83"/>
                <a:gd name="T83" fmla="*/ 13 h 130"/>
                <a:gd name="T84" fmla="*/ 76 w 83"/>
                <a:gd name="T85" fmla="*/ 18 h 130"/>
                <a:gd name="T86" fmla="*/ 75 w 83"/>
                <a:gd name="T87" fmla="*/ 22 h 130"/>
                <a:gd name="T88" fmla="*/ 75 w 83"/>
                <a:gd name="T89" fmla="*/ 26 h 130"/>
                <a:gd name="T90" fmla="*/ 74 w 83"/>
                <a:gd name="T91" fmla="*/ 28 h 130"/>
                <a:gd name="T92" fmla="*/ 72 w 83"/>
                <a:gd name="T93" fmla="*/ 28 h 130"/>
                <a:gd name="T94" fmla="*/ 69 w 83"/>
                <a:gd name="T95" fmla="*/ 27 h 130"/>
                <a:gd name="T96" fmla="*/ 63 w 83"/>
                <a:gd name="T97" fmla="*/ 24 h 130"/>
                <a:gd name="T98" fmla="*/ 55 w 83"/>
                <a:gd name="T99" fmla="*/ 21 h 130"/>
                <a:gd name="T100" fmla="*/ 45 w 83"/>
                <a:gd name="T101" fmla="*/ 20 h 130"/>
                <a:gd name="T102" fmla="*/ 38 w 83"/>
                <a:gd name="T103" fmla="*/ 21 h 130"/>
                <a:gd name="T104" fmla="*/ 33 w 83"/>
                <a:gd name="T105" fmla="*/ 23 h 130"/>
                <a:gd name="T106" fmla="*/ 30 w 83"/>
                <a:gd name="T107" fmla="*/ 28 h 130"/>
                <a:gd name="T108" fmla="*/ 28 w 83"/>
                <a:gd name="T109" fmla="*/ 33 h 130"/>
                <a:gd name="T110" fmla="*/ 31 w 83"/>
                <a:gd name="T111" fmla="*/ 40 h 130"/>
                <a:gd name="T112" fmla="*/ 37 w 83"/>
                <a:gd name="T113" fmla="*/ 46 h 130"/>
                <a:gd name="T114" fmla="*/ 46 w 83"/>
                <a:gd name="T115" fmla="*/ 50 h 130"/>
                <a:gd name="T116" fmla="*/ 56 w 83"/>
                <a:gd name="T117" fmla="*/ 55 h 130"/>
                <a:gd name="T118" fmla="*/ 66 w 83"/>
                <a:gd name="T119" fmla="*/ 60 h 130"/>
                <a:gd name="T120" fmla="*/ 74 w 83"/>
                <a:gd name="T121" fmla="*/ 67 h 130"/>
                <a:gd name="T122" fmla="*/ 81 w 83"/>
                <a:gd name="T123" fmla="*/ 77 h 130"/>
                <a:gd name="T124" fmla="*/ 83 w 83"/>
                <a:gd name="T125" fmla="*/ 9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3" h="130">
                  <a:moveTo>
                    <a:pt x="83" y="90"/>
                  </a:moveTo>
                  <a:cubicBezTo>
                    <a:pt x="83" y="97"/>
                    <a:pt x="82" y="103"/>
                    <a:pt x="79" y="108"/>
                  </a:cubicBezTo>
                  <a:cubicBezTo>
                    <a:pt x="77" y="113"/>
                    <a:pt x="73" y="117"/>
                    <a:pt x="69" y="120"/>
                  </a:cubicBezTo>
                  <a:cubicBezTo>
                    <a:pt x="65" y="124"/>
                    <a:pt x="60" y="126"/>
                    <a:pt x="54" y="128"/>
                  </a:cubicBezTo>
                  <a:cubicBezTo>
                    <a:pt x="49" y="130"/>
                    <a:pt x="42" y="130"/>
                    <a:pt x="36" y="130"/>
                  </a:cubicBezTo>
                  <a:cubicBezTo>
                    <a:pt x="32" y="130"/>
                    <a:pt x="28" y="130"/>
                    <a:pt x="24" y="129"/>
                  </a:cubicBezTo>
                  <a:cubicBezTo>
                    <a:pt x="20" y="129"/>
                    <a:pt x="17" y="128"/>
                    <a:pt x="14" y="127"/>
                  </a:cubicBezTo>
                  <a:cubicBezTo>
                    <a:pt x="11" y="126"/>
                    <a:pt x="9" y="125"/>
                    <a:pt x="7" y="124"/>
                  </a:cubicBezTo>
                  <a:cubicBezTo>
                    <a:pt x="5" y="122"/>
                    <a:pt x="3" y="121"/>
                    <a:pt x="3" y="121"/>
                  </a:cubicBezTo>
                  <a:cubicBezTo>
                    <a:pt x="2" y="120"/>
                    <a:pt x="1" y="119"/>
                    <a:pt x="1" y="117"/>
                  </a:cubicBezTo>
                  <a:cubicBezTo>
                    <a:pt x="0" y="115"/>
                    <a:pt x="0" y="113"/>
                    <a:pt x="0" y="110"/>
                  </a:cubicBezTo>
                  <a:cubicBezTo>
                    <a:pt x="0" y="108"/>
                    <a:pt x="0" y="106"/>
                    <a:pt x="0" y="105"/>
                  </a:cubicBezTo>
                  <a:cubicBezTo>
                    <a:pt x="1" y="104"/>
                    <a:pt x="1" y="103"/>
                    <a:pt x="1" y="102"/>
                  </a:cubicBezTo>
                  <a:cubicBezTo>
                    <a:pt x="1" y="101"/>
                    <a:pt x="2" y="100"/>
                    <a:pt x="2" y="100"/>
                  </a:cubicBezTo>
                  <a:cubicBezTo>
                    <a:pt x="3" y="100"/>
                    <a:pt x="3" y="99"/>
                    <a:pt x="4" y="99"/>
                  </a:cubicBezTo>
                  <a:cubicBezTo>
                    <a:pt x="5" y="99"/>
                    <a:pt x="6" y="100"/>
                    <a:pt x="8" y="101"/>
                  </a:cubicBezTo>
                  <a:cubicBezTo>
                    <a:pt x="9" y="102"/>
                    <a:pt x="12" y="103"/>
                    <a:pt x="14" y="105"/>
                  </a:cubicBezTo>
                  <a:cubicBezTo>
                    <a:pt x="17" y="106"/>
                    <a:pt x="20" y="107"/>
                    <a:pt x="24" y="108"/>
                  </a:cubicBezTo>
                  <a:cubicBezTo>
                    <a:pt x="27" y="109"/>
                    <a:pt x="31" y="110"/>
                    <a:pt x="36" y="110"/>
                  </a:cubicBezTo>
                  <a:cubicBezTo>
                    <a:pt x="39" y="110"/>
                    <a:pt x="42" y="109"/>
                    <a:pt x="45" y="109"/>
                  </a:cubicBezTo>
                  <a:cubicBezTo>
                    <a:pt x="47" y="108"/>
                    <a:pt x="49" y="107"/>
                    <a:pt x="51" y="105"/>
                  </a:cubicBezTo>
                  <a:cubicBezTo>
                    <a:pt x="53" y="104"/>
                    <a:pt x="54" y="102"/>
                    <a:pt x="55" y="100"/>
                  </a:cubicBezTo>
                  <a:cubicBezTo>
                    <a:pt x="56" y="98"/>
                    <a:pt x="56" y="96"/>
                    <a:pt x="56" y="94"/>
                  </a:cubicBezTo>
                  <a:cubicBezTo>
                    <a:pt x="56" y="91"/>
                    <a:pt x="55" y="88"/>
                    <a:pt x="54" y="86"/>
                  </a:cubicBezTo>
                  <a:cubicBezTo>
                    <a:pt x="52" y="84"/>
                    <a:pt x="50" y="82"/>
                    <a:pt x="48" y="81"/>
                  </a:cubicBezTo>
                  <a:cubicBezTo>
                    <a:pt x="45" y="79"/>
                    <a:pt x="42" y="78"/>
                    <a:pt x="39" y="76"/>
                  </a:cubicBezTo>
                  <a:cubicBezTo>
                    <a:pt x="36" y="75"/>
                    <a:pt x="33" y="73"/>
                    <a:pt x="29" y="72"/>
                  </a:cubicBezTo>
                  <a:cubicBezTo>
                    <a:pt x="26" y="70"/>
                    <a:pt x="23" y="68"/>
                    <a:pt x="19" y="66"/>
                  </a:cubicBezTo>
                  <a:cubicBezTo>
                    <a:pt x="16" y="65"/>
                    <a:pt x="13" y="62"/>
                    <a:pt x="11" y="59"/>
                  </a:cubicBezTo>
                  <a:cubicBezTo>
                    <a:pt x="8" y="57"/>
                    <a:pt x="6" y="53"/>
                    <a:pt x="5" y="50"/>
                  </a:cubicBezTo>
                  <a:cubicBezTo>
                    <a:pt x="3" y="46"/>
                    <a:pt x="2" y="41"/>
                    <a:pt x="2" y="36"/>
                  </a:cubicBezTo>
                  <a:cubicBezTo>
                    <a:pt x="2" y="30"/>
                    <a:pt x="3" y="25"/>
                    <a:pt x="6" y="20"/>
                  </a:cubicBezTo>
                  <a:cubicBezTo>
                    <a:pt x="8" y="15"/>
                    <a:pt x="11" y="12"/>
                    <a:pt x="15" y="9"/>
                  </a:cubicBezTo>
                  <a:cubicBezTo>
                    <a:pt x="19" y="6"/>
                    <a:pt x="23" y="3"/>
                    <a:pt x="28" y="2"/>
                  </a:cubicBezTo>
                  <a:cubicBezTo>
                    <a:pt x="34" y="0"/>
                    <a:pt x="39" y="0"/>
                    <a:pt x="45" y="0"/>
                  </a:cubicBezTo>
                  <a:cubicBezTo>
                    <a:pt x="48" y="0"/>
                    <a:pt x="51" y="0"/>
                    <a:pt x="54" y="0"/>
                  </a:cubicBezTo>
                  <a:cubicBezTo>
                    <a:pt x="57" y="1"/>
                    <a:pt x="60" y="1"/>
                    <a:pt x="62" y="2"/>
                  </a:cubicBezTo>
                  <a:cubicBezTo>
                    <a:pt x="65" y="3"/>
                    <a:pt x="67" y="4"/>
                    <a:pt x="69" y="5"/>
                  </a:cubicBezTo>
                  <a:cubicBezTo>
                    <a:pt x="71" y="6"/>
                    <a:pt x="73" y="7"/>
                    <a:pt x="73" y="7"/>
                  </a:cubicBezTo>
                  <a:cubicBezTo>
                    <a:pt x="74" y="8"/>
                    <a:pt x="74" y="8"/>
                    <a:pt x="75" y="9"/>
                  </a:cubicBezTo>
                  <a:cubicBezTo>
                    <a:pt x="75" y="9"/>
                    <a:pt x="75" y="10"/>
                    <a:pt x="75" y="11"/>
                  </a:cubicBezTo>
                  <a:cubicBezTo>
                    <a:pt x="75" y="11"/>
                    <a:pt x="75" y="12"/>
                    <a:pt x="75" y="13"/>
                  </a:cubicBezTo>
                  <a:cubicBezTo>
                    <a:pt x="76" y="15"/>
                    <a:pt x="76" y="16"/>
                    <a:pt x="76" y="18"/>
                  </a:cubicBezTo>
                  <a:cubicBezTo>
                    <a:pt x="76" y="20"/>
                    <a:pt x="76" y="21"/>
                    <a:pt x="75" y="22"/>
                  </a:cubicBezTo>
                  <a:cubicBezTo>
                    <a:pt x="75" y="24"/>
                    <a:pt x="75" y="25"/>
                    <a:pt x="75" y="26"/>
                  </a:cubicBezTo>
                  <a:cubicBezTo>
                    <a:pt x="75" y="27"/>
                    <a:pt x="74" y="27"/>
                    <a:pt x="74" y="28"/>
                  </a:cubicBezTo>
                  <a:cubicBezTo>
                    <a:pt x="74" y="28"/>
                    <a:pt x="73" y="28"/>
                    <a:pt x="72" y="28"/>
                  </a:cubicBezTo>
                  <a:cubicBezTo>
                    <a:pt x="72" y="28"/>
                    <a:pt x="70" y="28"/>
                    <a:pt x="69" y="27"/>
                  </a:cubicBezTo>
                  <a:cubicBezTo>
                    <a:pt x="67" y="26"/>
                    <a:pt x="65" y="25"/>
                    <a:pt x="63" y="24"/>
                  </a:cubicBezTo>
                  <a:cubicBezTo>
                    <a:pt x="61" y="23"/>
                    <a:pt x="58" y="22"/>
                    <a:pt x="55" y="21"/>
                  </a:cubicBezTo>
                  <a:cubicBezTo>
                    <a:pt x="52" y="20"/>
                    <a:pt x="49" y="20"/>
                    <a:pt x="45" y="20"/>
                  </a:cubicBezTo>
                  <a:cubicBezTo>
                    <a:pt x="42" y="20"/>
                    <a:pt x="40" y="20"/>
                    <a:pt x="38" y="21"/>
                  </a:cubicBezTo>
                  <a:cubicBezTo>
                    <a:pt x="36" y="21"/>
                    <a:pt x="34" y="22"/>
                    <a:pt x="33" y="23"/>
                  </a:cubicBezTo>
                  <a:cubicBezTo>
                    <a:pt x="31" y="25"/>
                    <a:pt x="30" y="26"/>
                    <a:pt x="30" y="28"/>
                  </a:cubicBezTo>
                  <a:cubicBezTo>
                    <a:pt x="29" y="29"/>
                    <a:pt x="28" y="31"/>
                    <a:pt x="28" y="33"/>
                  </a:cubicBezTo>
                  <a:cubicBezTo>
                    <a:pt x="28" y="36"/>
                    <a:pt x="29" y="38"/>
                    <a:pt x="31" y="40"/>
                  </a:cubicBezTo>
                  <a:cubicBezTo>
                    <a:pt x="32" y="42"/>
                    <a:pt x="34" y="44"/>
                    <a:pt x="37" y="46"/>
                  </a:cubicBezTo>
                  <a:cubicBezTo>
                    <a:pt x="40" y="47"/>
                    <a:pt x="42" y="49"/>
                    <a:pt x="46" y="50"/>
                  </a:cubicBezTo>
                  <a:cubicBezTo>
                    <a:pt x="49" y="52"/>
                    <a:pt x="52" y="53"/>
                    <a:pt x="56" y="55"/>
                  </a:cubicBezTo>
                  <a:cubicBezTo>
                    <a:pt x="59" y="56"/>
                    <a:pt x="62" y="58"/>
                    <a:pt x="66" y="60"/>
                  </a:cubicBezTo>
                  <a:cubicBezTo>
                    <a:pt x="69" y="62"/>
                    <a:pt x="72" y="65"/>
                    <a:pt x="74" y="67"/>
                  </a:cubicBezTo>
                  <a:cubicBezTo>
                    <a:pt x="77" y="70"/>
                    <a:pt x="79" y="73"/>
                    <a:pt x="81" y="77"/>
                  </a:cubicBezTo>
                  <a:cubicBezTo>
                    <a:pt x="82" y="81"/>
                    <a:pt x="83" y="85"/>
                    <a:pt x="83" y="90"/>
                  </a:cubicBez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5726748" y="5879473"/>
              <a:ext cx="26902" cy="138155"/>
            </a:xfrm>
            <a:custGeom>
              <a:avLst/>
              <a:gdLst>
                <a:gd name="T0" fmla="*/ 25 w 25"/>
                <a:gd name="T1" fmla="*/ 133 h 137"/>
                <a:gd name="T2" fmla="*/ 24 w 25"/>
                <a:gd name="T3" fmla="*/ 135 h 137"/>
                <a:gd name="T4" fmla="*/ 22 w 25"/>
                <a:gd name="T5" fmla="*/ 136 h 137"/>
                <a:gd name="T6" fmla="*/ 18 w 25"/>
                <a:gd name="T7" fmla="*/ 137 h 137"/>
                <a:gd name="T8" fmla="*/ 12 w 25"/>
                <a:gd name="T9" fmla="*/ 137 h 137"/>
                <a:gd name="T10" fmla="*/ 7 w 25"/>
                <a:gd name="T11" fmla="*/ 137 h 137"/>
                <a:gd name="T12" fmla="*/ 3 w 25"/>
                <a:gd name="T13" fmla="*/ 136 h 137"/>
                <a:gd name="T14" fmla="*/ 1 w 25"/>
                <a:gd name="T15" fmla="*/ 135 h 137"/>
                <a:gd name="T16" fmla="*/ 0 w 25"/>
                <a:gd name="T17" fmla="*/ 133 h 137"/>
                <a:gd name="T18" fmla="*/ 0 w 25"/>
                <a:gd name="T19" fmla="*/ 4 h 137"/>
                <a:gd name="T20" fmla="*/ 1 w 25"/>
                <a:gd name="T21" fmla="*/ 3 h 137"/>
                <a:gd name="T22" fmla="*/ 3 w 25"/>
                <a:gd name="T23" fmla="*/ 1 h 137"/>
                <a:gd name="T24" fmla="*/ 7 w 25"/>
                <a:gd name="T25" fmla="*/ 1 h 137"/>
                <a:gd name="T26" fmla="*/ 12 w 25"/>
                <a:gd name="T27" fmla="*/ 0 h 137"/>
                <a:gd name="T28" fmla="*/ 18 w 25"/>
                <a:gd name="T29" fmla="*/ 1 h 137"/>
                <a:gd name="T30" fmla="*/ 22 w 25"/>
                <a:gd name="T31" fmla="*/ 1 h 137"/>
                <a:gd name="T32" fmla="*/ 24 w 25"/>
                <a:gd name="T33" fmla="*/ 3 h 137"/>
                <a:gd name="T34" fmla="*/ 25 w 25"/>
                <a:gd name="T35" fmla="*/ 4 h 137"/>
                <a:gd name="T36" fmla="*/ 25 w 25"/>
                <a:gd name="T37" fmla="*/ 133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" h="137">
                  <a:moveTo>
                    <a:pt x="25" y="133"/>
                  </a:moveTo>
                  <a:cubicBezTo>
                    <a:pt x="25" y="133"/>
                    <a:pt x="25" y="134"/>
                    <a:pt x="24" y="135"/>
                  </a:cubicBezTo>
                  <a:cubicBezTo>
                    <a:pt x="24" y="135"/>
                    <a:pt x="23" y="135"/>
                    <a:pt x="22" y="136"/>
                  </a:cubicBezTo>
                  <a:cubicBezTo>
                    <a:pt x="21" y="136"/>
                    <a:pt x="20" y="136"/>
                    <a:pt x="18" y="137"/>
                  </a:cubicBezTo>
                  <a:cubicBezTo>
                    <a:pt x="17" y="137"/>
                    <a:pt x="15" y="137"/>
                    <a:pt x="12" y="137"/>
                  </a:cubicBezTo>
                  <a:cubicBezTo>
                    <a:pt x="10" y="137"/>
                    <a:pt x="8" y="137"/>
                    <a:pt x="7" y="137"/>
                  </a:cubicBezTo>
                  <a:cubicBezTo>
                    <a:pt x="5" y="136"/>
                    <a:pt x="4" y="136"/>
                    <a:pt x="3" y="136"/>
                  </a:cubicBezTo>
                  <a:cubicBezTo>
                    <a:pt x="2" y="135"/>
                    <a:pt x="1" y="135"/>
                    <a:pt x="1" y="135"/>
                  </a:cubicBezTo>
                  <a:cubicBezTo>
                    <a:pt x="0" y="134"/>
                    <a:pt x="0" y="133"/>
                    <a:pt x="0" y="13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3"/>
                    <a:pt x="1" y="3"/>
                  </a:cubicBezTo>
                  <a:cubicBezTo>
                    <a:pt x="1" y="2"/>
                    <a:pt x="2" y="2"/>
                    <a:pt x="3" y="1"/>
                  </a:cubicBezTo>
                  <a:cubicBezTo>
                    <a:pt x="4" y="1"/>
                    <a:pt x="5" y="1"/>
                    <a:pt x="7" y="1"/>
                  </a:cubicBezTo>
                  <a:cubicBezTo>
                    <a:pt x="8" y="0"/>
                    <a:pt x="10" y="0"/>
                    <a:pt x="12" y="0"/>
                  </a:cubicBezTo>
                  <a:cubicBezTo>
                    <a:pt x="15" y="0"/>
                    <a:pt x="17" y="0"/>
                    <a:pt x="18" y="1"/>
                  </a:cubicBezTo>
                  <a:cubicBezTo>
                    <a:pt x="20" y="1"/>
                    <a:pt x="21" y="1"/>
                    <a:pt x="22" y="1"/>
                  </a:cubicBezTo>
                  <a:cubicBezTo>
                    <a:pt x="23" y="2"/>
                    <a:pt x="24" y="2"/>
                    <a:pt x="24" y="3"/>
                  </a:cubicBezTo>
                  <a:cubicBezTo>
                    <a:pt x="25" y="3"/>
                    <a:pt x="25" y="4"/>
                    <a:pt x="25" y="4"/>
                  </a:cubicBezTo>
                  <a:lnTo>
                    <a:pt x="25" y="133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12" name="Freeform 7"/>
            <p:cNvSpPr>
              <a:spLocks noEditPoints="1"/>
            </p:cNvSpPr>
            <p:nvPr/>
          </p:nvSpPr>
          <p:spPr bwMode="auto">
            <a:xfrm>
              <a:off x="5771057" y="5882577"/>
              <a:ext cx="28484" cy="135050"/>
            </a:xfrm>
            <a:custGeom>
              <a:avLst/>
              <a:gdLst>
                <a:gd name="T0" fmla="*/ 28 w 28"/>
                <a:gd name="T1" fmla="*/ 12 h 133"/>
                <a:gd name="T2" fmla="*/ 25 w 28"/>
                <a:gd name="T3" fmla="*/ 22 h 133"/>
                <a:gd name="T4" fmla="*/ 14 w 28"/>
                <a:gd name="T5" fmla="*/ 25 h 133"/>
                <a:gd name="T6" fmla="*/ 2 w 28"/>
                <a:gd name="T7" fmla="*/ 23 h 133"/>
                <a:gd name="T8" fmla="*/ 0 w 28"/>
                <a:gd name="T9" fmla="*/ 13 h 133"/>
                <a:gd name="T10" fmla="*/ 3 w 28"/>
                <a:gd name="T11" fmla="*/ 2 h 133"/>
                <a:gd name="T12" fmla="*/ 14 w 28"/>
                <a:gd name="T13" fmla="*/ 0 h 133"/>
                <a:gd name="T14" fmla="*/ 25 w 28"/>
                <a:gd name="T15" fmla="*/ 2 h 133"/>
                <a:gd name="T16" fmla="*/ 28 w 28"/>
                <a:gd name="T17" fmla="*/ 12 h 133"/>
                <a:gd name="T18" fmla="*/ 26 w 28"/>
                <a:gd name="T19" fmla="*/ 129 h 133"/>
                <a:gd name="T20" fmla="*/ 25 w 28"/>
                <a:gd name="T21" fmla="*/ 131 h 133"/>
                <a:gd name="T22" fmla="*/ 23 w 28"/>
                <a:gd name="T23" fmla="*/ 132 h 133"/>
                <a:gd name="T24" fmla="*/ 20 w 28"/>
                <a:gd name="T25" fmla="*/ 133 h 133"/>
                <a:gd name="T26" fmla="*/ 14 w 28"/>
                <a:gd name="T27" fmla="*/ 133 h 133"/>
                <a:gd name="T28" fmla="*/ 8 w 28"/>
                <a:gd name="T29" fmla="*/ 133 h 133"/>
                <a:gd name="T30" fmla="*/ 4 w 28"/>
                <a:gd name="T31" fmla="*/ 132 h 133"/>
                <a:gd name="T32" fmla="*/ 2 w 28"/>
                <a:gd name="T33" fmla="*/ 131 h 133"/>
                <a:gd name="T34" fmla="*/ 1 w 28"/>
                <a:gd name="T35" fmla="*/ 129 h 133"/>
                <a:gd name="T36" fmla="*/ 1 w 28"/>
                <a:gd name="T37" fmla="*/ 42 h 133"/>
                <a:gd name="T38" fmla="*/ 2 w 28"/>
                <a:gd name="T39" fmla="*/ 40 h 133"/>
                <a:gd name="T40" fmla="*/ 4 w 28"/>
                <a:gd name="T41" fmla="*/ 39 h 133"/>
                <a:gd name="T42" fmla="*/ 8 w 28"/>
                <a:gd name="T43" fmla="*/ 38 h 133"/>
                <a:gd name="T44" fmla="*/ 14 w 28"/>
                <a:gd name="T45" fmla="*/ 38 h 133"/>
                <a:gd name="T46" fmla="*/ 20 w 28"/>
                <a:gd name="T47" fmla="*/ 38 h 133"/>
                <a:gd name="T48" fmla="*/ 23 w 28"/>
                <a:gd name="T49" fmla="*/ 39 h 133"/>
                <a:gd name="T50" fmla="*/ 25 w 28"/>
                <a:gd name="T51" fmla="*/ 40 h 133"/>
                <a:gd name="T52" fmla="*/ 26 w 28"/>
                <a:gd name="T53" fmla="*/ 42 h 133"/>
                <a:gd name="T54" fmla="*/ 26 w 28"/>
                <a:gd name="T55" fmla="*/ 129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8" h="133">
                  <a:moveTo>
                    <a:pt x="28" y="12"/>
                  </a:moveTo>
                  <a:cubicBezTo>
                    <a:pt x="28" y="17"/>
                    <a:pt x="27" y="21"/>
                    <a:pt x="25" y="22"/>
                  </a:cubicBezTo>
                  <a:cubicBezTo>
                    <a:pt x="23" y="24"/>
                    <a:pt x="19" y="25"/>
                    <a:pt x="14" y="25"/>
                  </a:cubicBezTo>
                  <a:cubicBezTo>
                    <a:pt x="8" y="25"/>
                    <a:pt x="4" y="24"/>
                    <a:pt x="2" y="23"/>
                  </a:cubicBezTo>
                  <a:cubicBezTo>
                    <a:pt x="0" y="21"/>
                    <a:pt x="0" y="17"/>
                    <a:pt x="0" y="13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5" y="1"/>
                    <a:pt x="8" y="0"/>
                    <a:pt x="14" y="0"/>
                  </a:cubicBezTo>
                  <a:cubicBezTo>
                    <a:pt x="19" y="0"/>
                    <a:pt x="23" y="0"/>
                    <a:pt x="25" y="2"/>
                  </a:cubicBezTo>
                  <a:cubicBezTo>
                    <a:pt x="27" y="4"/>
                    <a:pt x="28" y="7"/>
                    <a:pt x="28" y="12"/>
                  </a:cubicBezTo>
                  <a:close/>
                  <a:moveTo>
                    <a:pt x="26" y="129"/>
                  </a:moveTo>
                  <a:cubicBezTo>
                    <a:pt x="26" y="129"/>
                    <a:pt x="26" y="130"/>
                    <a:pt x="25" y="131"/>
                  </a:cubicBezTo>
                  <a:cubicBezTo>
                    <a:pt x="25" y="131"/>
                    <a:pt x="24" y="131"/>
                    <a:pt x="23" y="132"/>
                  </a:cubicBezTo>
                  <a:cubicBezTo>
                    <a:pt x="23" y="132"/>
                    <a:pt x="21" y="132"/>
                    <a:pt x="20" y="133"/>
                  </a:cubicBezTo>
                  <a:cubicBezTo>
                    <a:pt x="18" y="133"/>
                    <a:pt x="16" y="133"/>
                    <a:pt x="14" y="133"/>
                  </a:cubicBezTo>
                  <a:cubicBezTo>
                    <a:pt x="11" y="133"/>
                    <a:pt x="9" y="133"/>
                    <a:pt x="8" y="133"/>
                  </a:cubicBezTo>
                  <a:cubicBezTo>
                    <a:pt x="6" y="132"/>
                    <a:pt x="5" y="132"/>
                    <a:pt x="4" y="132"/>
                  </a:cubicBezTo>
                  <a:cubicBezTo>
                    <a:pt x="3" y="131"/>
                    <a:pt x="2" y="131"/>
                    <a:pt x="2" y="131"/>
                  </a:cubicBezTo>
                  <a:cubicBezTo>
                    <a:pt x="2" y="130"/>
                    <a:pt x="1" y="129"/>
                    <a:pt x="1" y="129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1"/>
                    <a:pt x="2" y="41"/>
                    <a:pt x="2" y="40"/>
                  </a:cubicBezTo>
                  <a:cubicBezTo>
                    <a:pt x="2" y="40"/>
                    <a:pt x="3" y="39"/>
                    <a:pt x="4" y="39"/>
                  </a:cubicBezTo>
                  <a:cubicBezTo>
                    <a:pt x="5" y="39"/>
                    <a:pt x="6" y="38"/>
                    <a:pt x="8" y="38"/>
                  </a:cubicBezTo>
                  <a:cubicBezTo>
                    <a:pt x="9" y="38"/>
                    <a:pt x="11" y="38"/>
                    <a:pt x="14" y="38"/>
                  </a:cubicBezTo>
                  <a:cubicBezTo>
                    <a:pt x="16" y="38"/>
                    <a:pt x="18" y="38"/>
                    <a:pt x="20" y="38"/>
                  </a:cubicBezTo>
                  <a:cubicBezTo>
                    <a:pt x="21" y="38"/>
                    <a:pt x="23" y="39"/>
                    <a:pt x="23" y="39"/>
                  </a:cubicBezTo>
                  <a:cubicBezTo>
                    <a:pt x="24" y="39"/>
                    <a:pt x="25" y="40"/>
                    <a:pt x="25" y="40"/>
                  </a:cubicBezTo>
                  <a:cubicBezTo>
                    <a:pt x="26" y="41"/>
                    <a:pt x="26" y="41"/>
                    <a:pt x="26" y="42"/>
                  </a:cubicBezTo>
                  <a:lnTo>
                    <a:pt x="26" y="129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13" name="Freeform 8"/>
            <p:cNvSpPr>
              <a:spLocks noEditPoints="1"/>
            </p:cNvSpPr>
            <p:nvPr/>
          </p:nvSpPr>
          <p:spPr bwMode="auto">
            <a:xfrm>
              <a:off x="5813784" y="5879473"/>
              <a:ext cx="88618" cy="138155"/>
            </a:xfrm>
            <a:custGeom>
              <a:avLst/>
              <a:gdLst>
                <a:gd name="T0" fmla="*/ 88 w 88"/>
                <a:gd name="T1" fmla="*/ 132 h 137"/>
                <a:gd name="T2" fmla="*/ 87 w 88"/>
                <a:gd name="T3" fmla="*/ 134 h 137"/>
                <a:gd name="T4" fmla="*/ 85 w 88"/>
                <a:gd name="T5" fmla="*/ 135 h 137"/>
                <a:gd name="T6" fmla="*/ 82 w 88"/>
                <a:gd name="T7" fmla="*/ 136 h 137"/>
                <a:gd name="T8" fmla="*/ 77 w 88"/>
                <a:gd name="T9" fmla="*/ 136 h 137"/>
                <a:gd name="T10" fmla="*/ 72 w 88"/>
                <a:gd name="T11" fmla="*/ 136 h 137"/>
                <a:gd name="T12" fmla="*/ 69 w 88"/>
                <a:gd name="T13" fmla="*/ 135 h 137"/>
                <a:gd name="T14" fmla="*/ 67 w 88"/>
                <a:gd name="T15" fmla="*/ 134 h 137"/>
                <a:gd name="T16" fmla="*/ 67 w 88"/>
                <a:gd name="T17" fmla="*/ 132 h 137"/>
                <a:gd name="T18" fmla="*/ 67 w 88"/>
                <a:gd name="T19" fmla="*/ 122 h 137"/>
                <a:gd name="T20" fmla="*/ 52 w 88"/>
                <a:gd name="T21" fmla="*/ 133 h 137"/>
                <a:gd name="T22" fmla="*/ 36 w 88"/>
                <a:gd name="T23" fmla="*/ 137 h 137"/>
                <a:gd name="T24" fmla="*/ 19 w 88"/>
                <a:gd name="T25" fmla="*/ 134 h 137"/>
                <a:gd name="T26" fmla="*/ 8 w 88"/>
                <a:gd name="T27" fmla="*/ 123 h 137"/>
                <a:gd name="T28" fmla="*/ 2 w 88"/>
                <a:gd name="T29" fmla="*/ 108 h 137"/>
                <a:gd name="T30" fmla="*/ 0 w 88"/>
                <a:gd name="T31" fmla="*/ 89 h 137"/>
                <a:gd name="T32" fmla="*/ 2 w 88"/>
                <a:gd name="T33" fmla="*/ 69 h 137"/>
                <a:gd name="T34" fmla="*/ 9 w 88"/>
                <a:gd name="T35" fmla="*/ 53 h 137"/>
                <a:gd name="T36" fmla="*/ 21 w 88"/>
                <a:gd name="T37" fmla="*/ 43 h 137"/>
                <a:gd name="T38" fmla="*/ 38 w 88"/>
                <a:gd name="T39" fmla="*/ 39 h 137"/>
                <a:gd name="T40" fmla="*/ 51 w 88"/>
                <a:gd name="T41" fmla="*/ 42 h 137"/>
                <a:gd name="T42" fmla="*/ 63 w 88"/>
                <a:gd name="T43" fmla="*/ 51 h 137"/>
                <a:gd name="T44" fmla="*/ 63 w 88"/>
                <a:gd name="T45" fmla="*/ 4 h 137"/>
                <a:gd name="T46" fmla="*/ 64 w 88"/>
                <a:gd name="T47" fmla="*/ 2 h 137"/>
                <a:gd name="T48" fmla="*/ 66 w 88"/>
                <a:gd name="T49" fmla="*/ 1 h 137"/>
                <a:gd name="T50" fmla="*/ 69 w 88"/>
                <a:gd name="T51" fmla="*/ 0 h 137"/>
                <a:gd name="T52" fmla="*/ 75 w 88"/>
                <a:gd name="T53" fmla="*/ 0 h 137"/>
                <a:gd name="T54" fmla="*/ 81 w 88"/>
                <a:gd name="T55" fmla="*/ 0 h 137"/>
                <a:gd name="T56" fmla="*/ 85 w 88"/>
                <a:gd name="T57" fmla="*/ 1 h 137"/>
                <a:gd name="T58" fmla="*/ 87 w 88"/>
                <a:gd name="T59" fmla="*/ 2 h 137"/>
                <a:gd name="T60" fmla="*/ 88 w 88"/>
                <a:gd name="T61" fmla="*/ 4 h 137"/>
                <a:gd name="T62" fmla="*/ 88 w 88"/>
                <a:gd name="T63" fmla="*/ 132 h 137"/>
                <a:gd name="T64" fmla="*/ 63 w 88"/>
                <a:gd name="T65" fmla="*/ 74 h 137"/>
                <a:gd name="T66" fmla="*/ 53 w 88"/>
                <a:gd name="T67" fmla="*/ 63 h 137"/>
                <a:gd name="T68" fmla="*/ 43 w 88"/>
                <a:gd name="T69" fmla="*/ 60 h 137"/>
                <a:gd name="T70" fmla="*/ 34 w 88"/>
                <a:gd name="T71" fmla="*/ 62 h 137"/>
                <a:gd name="T72" fmla="*/ 29 w 88"/>
                <a:gd name="T73" fmla="*/ 69 h 137"/>
                <a:gd name="T74" fmla="*/ 26 w 88"/>
                <a:gd name="T75" fmla="*/ 78 h 137"/>
                <a:gd name="T76" fmla="*/ 25 w 88"/>
                <a:gd name="T77" fmla="*/ 88 h 137"/>
                <a:gd name="T78" fmla="*/ 26 w 88"/>
                <a:gd name="T79" fmla="*/ 98 h 137"/>
                <a:gd name="T80" fmla="*/ 28 w 88"/>
                <a:gd name="T81" fmla="*/ 108 h 137"/>
                <a:gd name="T82" fmla="*/ 34 w 88"/>
                <a:gd name="T83" fmla="*/ 114 h 137"/>
                <a:gd name="T84" fmla="*/ 42 w 88"/>
                <a:gd name="T85" fmla="*/ 117 h 137"/>
                <a:gd name="T86" fmla="*/ 47 w 88"/>
                <a:gd name="T87" fmla="*/ 116 h 137"/>
                <a:gd name="T88" fmla="*/ 52 w 88"/>
                <a:gd name="T89" fmla="*/ 113 h 137"/>
                <a:gd name="T90" fmla="*/ 57 w 88"/>
                <a:gd name="T91" fmla="*/ 109 h 137"/>
                <a:gd name="T92" fmla="*/ 63 w 88"/>
                <a:gd name="T93" fmla="*/ 103 h 137"/>
                <a:gd name="T94" fmla="*/ 63 w 88"/>
                <a:gd name="T95" fmla="*/ 7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8" h="137">
                  <a:moveTo>
                    <a:pt x="88" y="132"/>
                  </a:moveTo>
                  <a:cubicBezTo>
                    <a:pt x="88" y="133"/>
                    <a:pt x="87" y="133"/>
                    <a:pt x="87" y="134"/>
                  </a:cubicBezTo>
                  <a:cubicBezTo>
                    <a:pt x="87" y="134"/>
                    <a:pt x="86" y="135"/>
                    <a:pt x="85" y="135"/>
                  </a:cubicBezTo>
                  <a:cubicBezTo>
                    <a:pt x="85" y="135"/>
                    <a:pt x="84" y="135"/>
                    <a:pt x="82" y="136"/>
                  </a:cubicBezTo>
                  <a:cubicBezTo>
                    <a:pt x="81" y="136"/>
                    <a:pt x="79" y="136"/>
                    <a:pt x="77" y="136"/>
                  </a:cubicBezTo>
                  <a:cubicBezTo>
                    <a:pt x="75" y="136"/>
                    <a:pt x="73" y="136"/>
                    <a:pt x="72" y="136"/>
                  </a:cubicBezTo>
                  <a:cubicBezTo>
                    <a:pt x="71" y="135"/>
                    <a:pt x="70" y="135"/>
                    <a:pt x="69" y="135"/>
                  </a:cubicBezTo>
                  <a:cubicBezTo>
                    <a:pt x="68" y="135"/>
                    <a:pt x="68" y="134"/>
                    <a:pt x="67" y="134"/>
                  </a:cubicBezTo>
                  <a:cubicBezTo>
                    <a:pt x="67" y="133"/>
                    <a:pt x="67" y="133"/>
                    <a:pt x="67" y="132"/>
                  </a:cubicBezTo>
                  <a:cubicBezTo>
                    <a:pt x="67" y="122"/>
                    <a:pt x="67" y="122"/>
                    <a:pt x="67" y="122"/>
                  </a:cubicBezTo>
                  <a:cubicBezTo>
                    <a:pt x="62" y="127"/>
                    <a:pt x="57" y="131"/>
                    <a:pt x="52" y="133"/>
                  </a:cubicBezTo>
                  <a:cubicBezTo>
                    <a:pt x="48" y="136"/>
                    <a:pt x="42" y="137"/>
                    <a:pt x="36" y="137"/>
                  </a:cubicBezTo>
                  <a:cubicBezTo>
                    <a:pt x="29" y="137"/>
                    <a:pt x="24" y="136"/>
                    <a:pt x="19" y="134"/>
                  </a:cubicBezTo>
                  <a:cubicBezTo>
                    <a:pt x="15" y="131"/>
                    <a:pt x="11" y="128"/>
                    <a:pt x="8" y="123"/>
                  </a:cubicBezTo>
                  <a:cubicBezTo>
                    <a:pt x="5" y="119"/>
                    <a:pt x="3" y="114"/>
                    <a:pt x="2" y="108"/>
                  </a:cubicBezTo>
                  <a:cubicBezTo>
                    <a:pt x="0" y="102"/>
                    <a:pt x="0" y="96"/>
                    <a:pt x="0" y="89"/>
                  </a:cubicBezTo>
                  <a:cubicBezTo>
                    <a:pt x="0" y="82"/>
                    <a:pt x="0" y="75"/>
                    <a:pt x="2" y="69"/>
                  </a:cubicBezTo>
                  <a:cubicBezTo>
                    <a:pt x="4" y="62"/>
                    <a:pt x="6" y="57"/>
                    <a:pt x="9" y="53"/>
                  </a:cubicBezTo>
                  <a:cubicBezTo>
                    <a:pt x="13" y="48"/>
                    <a:pt x="17" y="45"/>
                    <a:pt x="21" y="43"/>
                  </a:cubicBezTo>
                  <a:cubicBezTo>
                    <a:pt x="26" y="40"/>
                    <a:pt x="32" y="39"/>
                    <a:pt x="38" y="39"/>
                  </a:cubicBezTo>
                  <a:cubicBezTo>
                    <a:pt x="43" y="39"/>
                    <a:pt x="47" y="40"/>
                    <a:pt x="51" y="42"/>
                  </a:cubicBezTo>
                  <a:cubicBezTo>
                    <a:pt x="55" y="44"/>
                    <a:pt x="59" y="47"/>
                    <a:pt x="63" y="51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3" y="3"/>
                    <a:pt x="63" y="2"/>
                    <a:pt x="64" y="2"/>
                  </a:cubicBezTo>
                  <a:cubicBezTo>
                    <a:pt x="64" y="1"/>
                    <a:pt x="65" y="1"/>
                    <a:pt x="66" y="1"/>
                  </a:cubicBezTo>
                  <a:cubicBezTo>
                    <a:pt x="66" y="0"/>
                    <a:pt x="68" y="0"/>
                    <a:pt x="69" y="0"/>
                  </a:cubicBezTo>
                  <a:cubicBezTo>
                    <a:pt x="71" y="0"/>
                    <a:pt x="73" y="0"/>
                    <a:pt x="75" y="0"/>
                  </a:cubicBezTo>
                  <a:cubicBezTo>
                    <a:pt x="78" y="0"/>
                    <a:pt x="80" y="0"/>
                    <a:pt x="81" y="0"/>
                  </a:cubicBezTo>
                  <a:cubicBezTo>
                    <a:pt x="83" y="0"/>
                    <a:pt x="84" y="0"/>
                    <a:pt x="85" y="1"/>
                  </a:cubicBezTo>
                  <a:cubicBezTo>
                    <a:pt x="86" y="1"/>
                    <a:pt x="87" y="1"/>
                    <a:pt x="87" y="2"/>
                  </a:cubicBezTo>
                  <a:cubicBezTo>
                    <a:pt x="87" y="2"/>
                    <a:pt x="88" y="3"/>
                    <a:pt x="88" y="4"/>
                  </a:cubicBezTo>
                  <a:lnTo>
                    <a:pt x="88" y="132"/>
                  </a:lnTo>
                  <a:close/>
                  <a:moveTo>
                    <a:pt x="63" y="74"/>
                  </a:moveTo>
                  <a:cubicBezTo>
                    <a:pt x="59" y="69"/>
                    <a:pt x="56" y="66"/>
                    <a:pt x="53" y="63"/>
                  </a:cubicBezTo>
                  <a:cubicBezTo>
                    <a:pt x="50" y="61"/>
                    <a:pt x="46" y="60"/>
                    <a:pt x="43" y="60"/>
                  </a:cubicBezTo>
                  <a:cubicBezTo>
                    <a:pt x="40" y="60"/>
                    <a:pt x="37" y="61"/>
                    <a:pt x="34" y="62"/>
                  </a:cubicBezTo>
                  <a:cubicBezTo>
                    <a:pt x="32" y="64"/>
                    <a:pt x="30" y="66"/>
                    <a:pt x="29" y="69"/>
                  </a:cubicBezTo>
                  <a:cubicBezTo>
                    <a:pt x="27" y="71"/>
                    <a:pt x="26" y="74"/>
                    <a:pt x="26" y="78"/>
                  </a:cubicBezTo>
                  <a:cubicBezTo>
                    <a:pt x="25" y="81"/>
                    <a:pt x="25" y="84"/>
                    <a:pt x="25" y="88"/>
                  </a:cubicBezTo>
                  <a:cubicBezTo>
                    <a:pt x="25" y="91"/>
                    <a:pt x="25" y="95"/>
                    <a:pt x="26" y="98"/>
                  </a:cubicBezTo>
                  <a:cubicBezTo>
                    <a:pt x="26" y="102"/>
                    <a:pt x="27" y="105"/>
                    <a:pt x="28" y="108"/>
                  </a:cubicBezTo>
                  <a:cubicBezTo>
                    <a:pt x="30" y="110"/>
                    <a:pt x="32" y="113"/>
                    <a:pt x="34" y="114"/>
                  </a:cubicBezTo>
                  <a:cubicBezTo>
                    <a:pt x="36" y="116"/>
                    <a:pt x="39" y="117"/>
                    <a:pt x="42" y="117"/>
                  </a:cubicBezTo>
                  <a:cubicBezTo>
                    <a:pt x="44" y="117"/>
                    <a:pt x="46" y="116"/>
                    <a:pt x="47" y="116"/>
                  </a:cubicBezTo>
                  <a:cubicBezTo>
                    <a:pt x="49" y="115"/>
                    <a:pt x="50" y="115"/>
                    <a:pt x="52" y="113"/>
                  </a:cubicBezTo>
                  <a:cubicBezTo>
                    <a:pt x="54" y="112"/>
                    <a:pt x="55" y="111"/>
                    <a:pt x="57" y="109"/>
                  </a:cubicBezTo>
                  <a:cubicBezTo>
                    <a:pt x="59" y="107"/>
                    <a:pt x="61" y="105"/>
                    <a:pt x="63" y="103"/>
                  </a:cubicBezTo>
                  <a:lnTo>
                    <a:pt x="63" y="74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14" name="Freeform 9"/>
            <p:cNvSpPr>
              <a:spLocks noEditPoints="1"/>
            </p:cNvSpPr>
            <p:nvPr/>
          </p:nvSpPr>
          <p:spPr bwMode="auto">
            <a:xfrm>
              <a:off x="5916644" y="5919832"/>
              <a:ext cx="88618" cy="97795"/>
            </a:xfrm>
            <a:custGeom>
              <a:avLst/>
              <a:gdLst>
                <a:gd name="T0" fmla="*/ 86 w 86"/>
                <a:gd name="T1" fmla="*/ 47 h 98"/>
                <a:gd name="T2" fmla="*/ 84 w 86"/>
                <a:gd name="T3" fmla="*/ 53 h 98"/>
                <a:gd name="T4" fmla="*/ 78 w 86"/>
                <a:gd name="T5" fmla="*/ 56 h 98"/>
                <a:gd name="T6" fmla="*/ 25 w 86"/>
                <a:gd name="T7" fmla="*/ 56 h 98"/>
                <a:gd name="T8" fmla="*/ 27 w 86"/>
                <a:gd name="T9" fmla="*/ 66 h 98"/>
                <a:gd name="T10" fmla="*/ 31 w 86"/>
                <a:gd name="T11" fmla="*/ 73 h 98"/>
                <a:gd name="T12" fmla="*/ 38 w 86"/>
                <a:gd name="T13" fmla="*/ 78 h 98"/>
                <a:gd name="T14" fmla="*/ 49 w 86"/>
                <a:gd name="T15" fmla="*/ 80 h 98"/>
                <a:gd name="T16" fmla="*/ 61 w 86"/>
                <a:gd name="T17" fmla="*/ 79 h 98"/>
                <a:gd name="T18" fmla="*/ 69 w 86"/>
                <a:gd name="T19" fmla="*/ 77 h 98"/>
                <a:gd name="T20" fmla="*/ 75 w 86"/>
                <a:gd name="T21" fmla="*/ 75 h 98"/>
                <a:gd name="T22" fmla="*/ 79 w 86"/>
                <a:gd name="T23" fmla="*/ 74 h 98"/>
                <a:gd name="T24" fmla="*/ 80 w 86"/>
                <a:gd name="T25" fmla="*/ 74 h 98"/>
                <a:gd name="T26" fmla="*/ 81 w 86"/>
                <a:gd name="T27" fmla="*/ 75 h 98"/>
                <a:gd name="T28" fmla="*/ 82 w 86"/>
                <a:gd name="T29" fmla="*/ 78 h 98"/>
                <a:gd name="T30" fmla="*/ 82 w 86"/>
                <a:gd name="T31" fmla="*/ 82 h 98"/>
                <a:gd name="T32" fmla="*/ 82 w 86"/>
                <a:gd name="T33" fmla="*/ 86 h 98"/>
                <a:gd name="T34" fmla="*/ 81 w 86"/>
                <a:gd name="T35" fmla="*/ 88 h 98"/>
                <a:gd name="T36" fmla="*/ 81 w 86"/>
                <a:gd name="T37" fmla="*/ 90 h 98"/>
                <a:gd name="T38" fmla="*/ 80 w 86"/>
                <a:gd name="T39" fmla="*/ 91 h 98"/>
                <a:gd name="T40" fmla="*/ 76 w 86"/>
                <a:gd name="T41" fmla="*/ 93 h 98"/>
                <a:gd name="T42" fmla="*/ 69 w 86"/>
                <a:gd name="T43" fmla="*/ 96 h 98"/>
                <a:gd name="T44" fmla="*/ 59 w 86"/>
                <a:gd name="T45" fmla="*/ 98 h 98"/>
                <a:gd name="T46" fmla="*/ 47 w 86"/>
                <a:gd name="T47" fmla="*/ 98 h 98"/>
                <a:gd name="T48" fmla="*/ 26 w 86"/>
                <a:gd name="T49" fmla="*/ 95 h 98"/>
                <a:gd name="T50" fmla="*/ 12 w 86"/>
                <a:gd name="T51" fmla="*/ 87 h 98"/>
                <a:gd name="T52" fmla="*/ 3 w 86"/>
                <a:gd name="T53" fmla="*/ 72 h 98"/>
                <a:gd name="T54" fmla="*/ 0 w 86"/>
                <a:gd name="T55" fmla="*/ 50 h 98"/>
                <a:gd name="T56" fmla="*/ 3 w 86"/>
                <a:gd name="T57" fmla="*/ 29 h 98"/>
                <a:gd name="T58" fmla="*/ 12 w 86"/>
                <a:gd name="T59" fmla="*/ 13 h 98"/>
                <a:gd name="T60" fmla="*/ 26 w 86"/>
                <a:gd name="T61" fmla="*/ 4 h 98"/>
                <a:gd name="T62" fmla="*/ 45 w 86"/>
                <a:gd name="T63" fmla="*/ 0 h 98"/>
                <a:gd name="T64" fmla="*/ 63 w 86"/>
                <a:gd name="T65" fmla="*/ 3 h 98"/>
                <a:gd name="T66" fmla="*/ 76 w 86"/>
                <a:gd name="T67" fmla="*/ 12 h 98"/>
                <a:gd name="T68" fmla="*/ 84 w 86"/>
                <a:gd name="T69" fmla="*/ 26 h 98"/>
                <a:gd name="T70" fmla="*/ 86 w 86"/>
                <a:gd name="T71" fmla="*/ 43 h 98"/>
                <a:gd name="T72" fmla="*/ 86 w 86"/>
                <a:gd name="T73" fmla="*/ 47 h 98"/>
                <a:gd name="T74" fmla="*/ 62 w 86"/>
                <a:gd name="T75" fmla="*/ 40 h 98"/>
                <a:gd name="T76" fmla="*/ 58 w 86"/>
                <a:gd name="T77" fmla="*/ 23 h 98"/>
                <a:gd name="T78" fmla="*/ 44 w 86"/>
                <a:gd name="T79" fmla="*/ 18 h 98"/>
                <a:gd name="T80" fmla="*/ 36 w 86"/>
                <a:gd name="T81" fmla="*/ 19 h 98"/>
                <a:gd name="T82" fmla="*/ 30 w 86"/>
                <a:gd name="T83" fmla="*/ 24 h 98"/>
                <a:gd name="T84" fmla="*/ 27 w 86"/>
                <a:gd name="T85" fmla="*/ 31 h 98"/>
                <a:gd name="T86" fmla="*/ 25 w 86"/>
                <a:gd name="T87" fmla="*/ 40 h 98"/>
                <a:gd name="T88" fmla="*/ 62 w 86"/>
                <a:gd name="T89" fmla="*/ 4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6" h="98">
                  <a:moveTo>
                    <a:pt x="86" y="47"/>
                  </a:moveTo>
                  <a:cubicBezTo>
                    <a:pt x="86" y="50"/>
                    <a:pt x="85" y="52"/>
                    <a:pt x="84" y="53"/>
                  </a:cubicBezTo>
                  <a:cubicBezTo>
                    <a:pt x="83" y="55"/>
                    <a:pt x="81" y="56"/>
                    <a:pt x="78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9"/>
                    <a:pt x="26" y="63"/>
                    <a:pt x="27" y="66"/>
                  </a:cubicBezTo>
                  <a:cubicBezTo>
                    <a:pt x="27" y="69"/>
                    <a:pt x="29" y="71"/>
                    <a:pt x="31" y="73"/>
                  </a:cubicBezTo>
                  <a:cubicBezTo>
                    <a:pt x="33" y="75"/>
                    <a:pt x="35" y="77"/>
                    <a:pt x="38" y="78"/>
                  </a:cubicBezTo>
                  <a:cubicBezTo>
                    <a:pt x="41" y="79"/>
                    <a:pt x="45" y="80"/>
                    <a:pt x="49" y="80"/>
                  </a:cubicBezTo>
                  <a:cubicBezTo>
                    <a:pt x="53" y="80"/>
                    <a:pt x="57" y="80"/>
                    <a:pt x="61" y="79"/>
                  </a:cubicBezTo>
                  <a:cubicBezTo>
                    <a:pt x="64" y="78"/>
                    <a:pt x="67" y="78"/>
                    <a:pt x="69" y="77"/>
                  </a:cubicBezTo>
                  <a:cubicBezTo>
                    <a:pt x="71" y="76"/>
                    <a:pt x="73" y="75"/>
                    <a:pt x="75" y="75"/>
                  </a:cubicBezTo>
                  <a:cubicBezTo>
                    <a:pt x="76" y="74"/>
                    <a:pt x="78" y="74"/>
                    <a:pt x="79" y="74"/>
                  </a:cubicBezTo>
                  <a:cubicBezTo>
                    <a:pt x="79" y="74"/>
                    <a:pt x="80" y="74"/>
                    <a:pt x="80" y="74"/>
                  </a:cubicBezTo>
                  <a:cubicBezTo>
                    <a:pt x="81" y="74"/>
                    <a:pt x="81" y="75"/>
                    <a:pt x="81" y="75"/>
                  </a:cubicBezTo>
                  <a:cubicBezTo>
                    <a:pt x="81" y="76"/>
                    <a:pt x="82" y="77"/>
                    <a:pt x="82" y="78"/>
                  </a:cubicBezTo>
                  <a:cubicBezTo>
                    <a:pt x="82" y="79"/>
                    <a:pt x="82" y="80"/>
                    <a:pt x="82" y="82"/>
                  </a:cubicBezTo>
                  <a:cubicBezTo>
                    <a:pt x="82" y="83"/>
                    <a:pt x="82" y="85"/>
                    <a:pt x="82" y="86"/>
                  </a:cubicBezTo>
                  <a:cubicBezTo>
                    <a:pt x="82" y="87"/>
                    <a:pt x="82" y="88"/>
                    <a:pt x="81" y="88"/>
                  </a:cubicBezTo>
                  <a:cubicBezTo>
                    <a:pt x="81" y="89"/>
                    <a:pt x="81" y="90"/>
                    <a:pt x="81" y="90"/>
                  </a:cubicBezTo>
                  <a:cubicBezTo>
                    <a:pt x="81" y="91"/>
                    <a:pt x="80" y="91"/>
                    <a:pt x="80" y="91"/>
                  </a:cubicBezTo>
                  <a:cubicBezTo>
                    <a:pt x="79" y="92"/>
                    <a:pt x="78" y="93"/>
                    <a:pt x="76" y="93"/>
                  </a:cubicBezTo>
                  <a:cubicBezTo>
                    <a:pt x="74" y="94"/>
                    <a:pt x="72" y="95"/>
                    <a:pt x="69" y="96"/>
                  </a:cubicBezTo>
                  <a:cubicBezTo>
                    <a:pt x="66" y="96"/>
                    <a:pt x="63" y="97"/>
                    <a:pt x="59" y="98"/>
                  </a:cubicBezTo>
                  <a:cubicBezTo>
                    <a:pt x="55" y="98"/>
                    <a:pt x="51" y="98"/>
                    <a:pt x="47" y="98"/>
                  </a:cubicBezTo>
                  <a:cubicBezTo>
                    <a:pt x="39" y="98"/>
                    <a:pt x="32" y="97"/>
                    <a:pt x="26" y="95"/>
                  </a:cubicBezTo>
                  <a:cubicBezTo>
                    <a:pt x="21" y="94"/>
                    <a:pt x="16" y="91"/>
                    <a:pt x="12" y="87"/>
                  </a:cubicBezTo>
                  <a:cubicBezTo>
                    <a:pt x="8" y="83"/>
                    <a:pt x="5" y="78"/>
                    <a:pt x="3" y="72"/>
                  </a:cubicBezTo>
                  <a:cubicBezTo>
                    <a:pt x="1" y="65"/>
                    <a:pt x="0" y="58"/>
                    <a:pt x="0" y="50"/>
                  </a:cubicBezTo>
                  <a:cubicBezTo>
                    <a:pt x="0" y="43"/>
                    <a:pt x="1" y="36"/>
                    <a:pt x="3" y="29"/>
                  </a:cubicBezTo>
                  <a:cubicBezTo>
                    <a:pt x="5" y="23"/>
                    <a:pt x="8" y="18"/>
                    <a:pt x="12" y="13"/>
                  </a:cubicBezTo>
                  <a:cubicBezTo>
                    <a:pt x="16" y="9"/>
                    <a:pt x="21" y="6"/>
                    <a:pt x="26" y="4"/>
                  </a:cubicBezTo>
                  <a:cubicBezTo>
                    <a:pt x="32" y="1"/>
                    <a:pt x="38" y="0"/>
                    <a:pt x="45" y="0"/>
                  </a:cubicBezTo>
                  <a:cubicBezTo>
                    <a:pt x="52" y="0"/>
                    <a:pt x="58" y="1"/>
                    <a:pt x="63" y="3"/>
                  </a:cubicBezTo>
                  <a:cubicBezTo>
                    <a:pt x="69" y="6"/>
                    <a:pt x="73" y="9"/>
                    <a:pt x="76" y="12"/>
                  </a:cubicBezTo>
                  <a:cubicBezTo>
                    <a:pt x="80" y="16"/>
                    <a:pt x="82" y="21"/>
                    <a:pt x="84" y="26"/>
                  </a:cubicBezTo>
                  <a:cubicBezTo>
                    <a:pt x="85" y="31"/>
                    <a:pt x="86" y="37"/>
                    <a:pt x="86" y="43"/>
                  </a:cubicBezTo>
                  <a:lnTo>
                    <a:pt x="86" y="47"/>
                  </a:lnTo>
                  <a:close/>
                  <a:moveTo>
                    <a:pt x="62" y="40"/>
                  </a:moveTo>
                  <a:cubicBezTo>
                    <a:pt x="62" y="33"/>
                    <a:pt x="61" y="27"/>
                    <a:pt x="58" y="23"/>
                  </a:cubicBezTo>
                  <a:cubicBezTo>
                    <a:pt x="55" y="20"/>
                    <a:pt x="50" y="18"/>
                    <a:pt x="44" y="18"/>
                  </a:cubicBezTo>
                  <a:cubicBezTo>
                    <a:pt x="41" y="18"/>
                    <a:pt x="38" y="18"/>
                    <a:pt x="36" y="19"/>
                  </a:cubicBezTo>
                  <a:cubicBezTo>
                    <a:pt x="34" y="20"/>
                    <a:pt x="32" y="22"/>
                    <a:pt x="30" y="24"/>
                  </a:cubicBezTo>
                  <a:cubicBezTo>
                    <a:pt x="29" y="26"/>
                    <a:pt x="27" y="28"/>
                    <a:pt x="27" y="31"/>
                  </a:cubicBezTo>
                  <a:cubicBezTo>
                    <a:pt x="26" y="34"/>
                    <a:pt x="25" y="37"/>
                    <a:pt x="25" y="40"/>
                  </a:cubicBezTo>
                  <a:lnTo>
                    <a:pt x="62" y="40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6063814" y="5888786"/>
              <a:ext cx="134510" cy="128841"/>
            </a:xfrm>
            <a:custGeom>
              <a:avLst/>
              <a:gdLst>
                <a:gd name="T0" fmla="*/ 132 w 132"/>
                <a:gd name="T1" fmla="*/ 124 h 127"/>
                <a:gd name="T2" fmla="*/ 132 w 132"/>
                <a:gd name="T3" fmla="*/ 125 h 127"/>
                <a:gd name="T4" fmla="*/ 131 w 132"/>
                <a:gd name="T5" fmla="*/ 126 h 127"/>
                <a:gd name="T6" fmla="*/ 129 w 132"/>
                <a:gd name="T7" fmla="*/ 127 h 127"/>
                <a:gd name="T8" fmla="*/ 126 w 132"/>
                <a:gd name="T9" fmla="*/ 127 h 127"/>
                <a:gd name="T10" fmla="*/ 123 w 132"/>
                <a:gd name="T11" fmla="*/ 127 h 127"/>
                <a:gd name="T12" fmla="*/ 121 w 132"/>
                <a:gd name="T13" fmla="*/ 126 h 127"/>
                <a:gd name="T14" fmla="*/ 120 w 132"/>
                <a:gd name="T15" fmla="*/ 125 h 127"/>
                <a:gd name="T16" fmla="*/ 120 w 132"/>
                <a:gd name="T17" fmla="*/ 124 h 127"/>
                <a:gd name="T18" fmla="*/ 120 w 132"/>
                <a:gd name="T19" fmla="*/ 10 h 127"/>
                <a:gd name="T20" fmla="*/ 120 w 132"/>
                <a:gd name="T21" fmla="*/ 10 h 127"/>
                <a:gd name="T22" fmla="*/ 70 w 132"/>
                <a:gd name="T23" fmla="*/ 125 h 127"/>
                <a:gd name="T24" fmla="*/ 70 w 132"/>
                <a:gd name="T25" fmla="*/ 126 h 127"/>
                <a:gd name="T26" fmla="*/ 68 w 132"/>
                <a:gd name="T27" fmla="*/ 126 h 127"/>
                <a:gd name="T28" fmla="*/ 67 w 132"/>
                <a:gd name="T29" fmla="*/ 127 h 127"/>
                <a:gd name="T30" fmla="*/ 65 w 132"/>
                <a:gd name="T31" fmla="*/ 127 h 127"/>
                <a:gd name="T32" fmla="*/ 62 w 132"/>
                <a:gd name="T33" fmla="*/ 127 h 127"/>
                <a:gd name="T34" fmla="*/ 61 w 132"/>
                <a:gd name="T35" fmla="*/ 126 h 127"/>
                <a:gd name="T36" fmla="*/ 60 w 132"/>
                <a:gd name="T37" fmla="*/ 126 h 127"/>
                <a:gd name="T38" fmla="*/ 59 w 132"/>
                <a:gd name="T39" fmla="*/ 125 h 127"/>
                <a:gd name="T40" fmla="*/ 12 w 132"/>
                <a:gd name="T41" fmla="*/ 10 h 127"/>
                <a:gd name="T42" fmla="*/ 12 w 132"/>
                <a:gd name="T43" fmla="*/ 10 h 127"/>
                <a:gd name="T44" fmla="*/ 12 w 132"/>
                <a:gd name="T45" fmla="*/ 124 h 127"/>
                <a:gd name="T46" fmla="*/ 11 w 132"/>
                <a:gd name="T47" fmla="*/ 125 h 127"/>
                <a:gd name="T48" fmla="*/ 10 w 132"/>
                <a:gd name="T49" fmla="*/ 126 h 127"/>
                <a:gd name="T50" fmla="*/ 8 w 132"/>
                <a:gd name="T51" fmla="*/ 127 h 127"/>
                <a:gd name="T52" fmla="*/ 5 w 132"/>
                <a:gd name="T53" fmla="*/ 127 h 127"/>
                <a:gd name="T54" fmla="*/ 3 w 132"/>
                <a:gd name="T55" fmla="*/ 127 h 127"/>
                <a:gd name="T56" fmla="*/ 1 w 132"/>
                <a:gd name="T57" fmla="*/ 126 h 127"/>
                <a:gd name="T58" fmla="*/ 0 w 132"/>
                <a:gd name="T59" fmla="*/ 125 h 127"/>
                <a:gd name="T60" fmla="*/ 0 w 132"/>
                <a:gd name="T61" fmla="*/ 124 h 127"/>
                <a:gd name="T62" fmla="*/ 0 w 132"/>
                <a:gd name="T63" fmla="*/ 6 h 127"/>
                <a:gd name="T64" fmla="*/ 2 w 132"/>
                <a:gd name="T65" fmla="*/ 1 h 127"/>
                <a:gd name="T66" fmla="*/ 5 w 132"/>
                <a:gd name="T67" fmla="*/ 0 h 127"/>
                <a:gd name="T68" fmla="*/ 12 w 132"/>
                <a:gd name="T69" fmla="*/ 0 h 127"/>
                <a:gd name="T70" fmla="*/ 16 w 132"/>
                <a:gd name="T71" fmla="*/ 0 h 127"/>
                <a:gd name="T72" fmla="*/ 19 w 132"/>
                <a:gd name="T73" fmla="*/ 2 h 127"/>
                <a:gd name="T74" fmla="*/ 22 w 132"/>
                <a:gd name="T75" fmla="*/ 4 h 127"/>
                <a:gd name="T76" fmla="*/ 23 w 132"/>
                <a:gd name="T77" fmla="*/ 8 h 127"/>
                <a:gd name="T78" fmla="*/ 65 w 132"/>
                <a:gd name="T79" fmla="*/ 108 h 127"/>
                <a:gd name="T80" fmla="*/ 66 w 132"/>
                <a:gd name="T81" fmla="*/ 108 h 127"/>
                <a:gd name="T82" fmla="*/ 109 w 132"/>
                <a:gd name="T83" fmla="*/ 8 h 127"/>
                <a:gd name="T84" fmla="*/ 111 w 132"/>
                <a:gd name="T85" fmla="*/ 4 h 127"/>
                <a:gd name="T86" fmla="*/ 114 w 132"/>
                <a:gd name="T87" fmla="*/ 2 h 127"/>
                <a:gd name="T88" fmla="*/ 116 w 132"/>
                <a:gd name="T89" fmla="*/ 0 h 127"/>
                <a:gd name="T90" fmla="*/ 120 w 132"/>
                <a:gd name="T91" fmla="*/ 0 h 127"/>
                <a:gd name="T92" fmla="*/ 127 w 132"/>
                <a:gd name="T93" fmla="*/ 0 h 127"/>
                <a:gd name="T94" fmla="*/ 129 w 132"/>
                <a:gd name="T95" fmla="*/ 0 h 127"/>
                <a:gd name="T96" fmla="*/ 130 w 132"/>
                <a:gd name="T97" fmla="*/ 1 h 127"/>
                <a:gd name="T98" fmla="*/ 132 w 132"/>
                <a:gd name="T99" fmla="*/ 3 h 127"/>
                <a:gd name="T100" fmla="*/ 132 w 132"/>
                <a:gd name="T101" fmla="*/ 6 h 127"/>
                <a:gd name="T102" fmla="*/ 132 w 132"/>
                <a:gd name="T103" fmla="*/ 12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2" h="127">
                  <a:moveTo>
                    <a:pt x="132" y="124"/>
                  </a:moveTo>
                  <a:cubicBezTo>
                    <a:pt x="132" y="125"/>
                    <a:pt x="132" y="125"/>
                    <a:pt x="132" y="125"/>
                  </a:cubicBezTo>
                  <a:cubicBezTo>
                    <a:pt x="132" y="126"/>
                    <a:pt x="131" y="126"/>
                    <a:pt x="131" y="126"/>
                  </a:cubicBezTo>
                  <a:cubicBezTo>
                    <a:pt x="130" y="126"/>
                    <a:pt x="130" y="126"/>
                    <a:pt x="129" y="127"/>
                  </a:cubicBezTo>
                  <a:cubicBezTo>
                    <a:pt x="128" y="127"/>
                    <a:pt x="127" y="127"/>
                    <a:pt x="126" y="127"/>
                  </a:cubicBezTo>
                  <a:cubicBezTo>
                    <a:pt x="125" y="127"/>
                    <a:pt x="124" y="127"/>
                    <a:pt x="123" y="127"/>
                  </a:cubicBezTo>
                  <a:cubicBezTo>
                    <a:pt x="123" y="126"/>
                    <a:pt x="122" y="126"/>
                    <a:pt x="121" y="126"/>
                  </a:cubicBezTo>
                  <a:cubicBezTo>
                    <a:pt x="121" y="126"/>
                    <a:pt x="121" y="126"/>
                    <a:pt x="120" y="125"/>
                  </a:cubicBezTo>
                  <a:cubicBezTo>
                    <a:pt x="120" y="125"/>
                    <a:pt x="120" y="125"/>
                    <a:pt x="120" y="124"/>
                  </a:cubicBezTo>
                  <a:cubicBezTo>
                    <a:pt x="120" y="10"/>
                    <a:pt x="120" y="10"/>
                    <a:pt x="120" y="10"/>
                  </a:cubicBezTo>
                  <a:cubicBezTo>
                    <a:pt x="120" y="10"/>
                    <a:pt x="120" y="10"/>
                    <a:pt x="120" y="10"/>
                  </a:cubicBezTo>
                  <a:cubicBezTo>
                    <a:pt x="70" y="125"/>
                    <a:pt x="70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69" y="126"/>
                    <a:pt x="69" y="126"/>
                    <a:pt x="68" y="126"/>
                  </a:cubicBezTo>
                  <a:cubicBezTo>
                    <a:pt x="68" y="126"/>
                    <a:pt x="67" y="127"/>
                    <a:pt x="67" y="127"/>
                  </a:cubicBezTo>
                  <a:cubicBezTo>
                    <a:pt x="66" y="127"/>
                    <a:pt x="66" y="127"/>
                    <a:pt x="65" y="127"/>
                  </a:cubicBezTo>
                  <a:cubicBezTo>
                    <a:pt x="64" y="127"/>
                    <a:pt x="63" y="127"/>
                    <a:pt x="62" y="127"/>
                  </a:cubicBezTo>
                  <a:cubicBezTo>
                    <a:pt x="62" y="127"/>
                    <a:pt x="61" y="126"/>
                    <a:pt x="61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59" y="125"/>
                    <a:pt x="59" y="125"/>
                    <a:pt x="59" y="125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24"/>
                    <a:pt x="12" y="124"/>
                    <a:pt x="12" y="124"/>
                  </a:cubicBezTo>
                  <a:cubicBezTo>
                    <a:pt x="12" y="125"/>
                    <a:pt x="12" y="125"/>
                    <a:pt x="11" y="125"/>
                  </a:cubicBezTo>
                  <a:cubicBezTo>
                    <a:pt x="11" y="126"/>
                    <a:pt x="11" y="126"/>
                    <a:pt x="10" y="126"/>
                  </a:cubicBezTo>
                  <a:cubicBezTo>
                    <a:pt x="10" y="126"/>
                    <a:pt x="9" y="126"/>
                    <a:pt x="8" y="127"/>
                  </a:cubicBezTo>
                  <a:cubicBezTo>
                    <a:pt x="8" y="127"/>
                    <a:pt x="7" y="127"/>
                    <a:pt x="5" y="127"/>
                  </a:cubicBezTo>
                  <a:cubicBezTo>
                    <a:pt x="4" y="127"/>
                    <a:pt x="3" y="127"/>
                    <a:pt x="3" y="127"/>
                  </a:cubicBezTo>
                  <a:cubicBezTo>
                    <a:pt x="2" y="126"/>
                    <a:pt x="1" y="126"/>
                    <a:pt x="1" y="126"/>
                  </a:cubicBezTo>
                  <a:cubicBezTo>
                    <a:pt x="0" y="126"/>
                    <a:pt x="0" y="126"/>
                    <a:pt x="0" y="125"/>
                  </a:cubicBezTo>
                  <a:cubicBezTo>
                    <a:pt x="0" y="125"/>
                    <a:pt x="0" y="125"/>
                    <a:pt x="0" y="12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5" y="0"/>
                    <a:pt x="16" y="0"/>
                  </a:cubicBezTo>
                  <a:cubicBezTo>
                    <a:pt x="17" y="1"/>
                    <a:pt x="18" y="1"/>
                    <a:pt x="19" y="2"/>
                  </a:cubicBezTo>
                  <a:cubicBezTo>
                    <a:pt x="20" y="3"/>
                    <a:pt x="21" y="3"/>
                    <a:pt x="22" y="4"/>
                  </a:cubicBezTo>
                  <a:cubicBezTo>
                    <a:pt x="22" y="5"/>
                    <a:pt x="23" y="6"/>
                    <a:pt x="23" y="8"/>
                  </a:cubicBezTo>
                  <a:cubicBezTo>
                    <a:pt x="65" y="108"/>
                    <a:pt x="65" y="108"/>
                    <a:pt x="65" y="108"/>
                  </a:cubicBezTo>
                  <a:cubicBezTo>
                    <a:pt x="66" y="108"/>
                    <a:pt x="66" y="108"/>
                    <a:pt x="66" y="108"/>
                  </a:cubicBezTo>
                  <a:cubicBezTo>
                    <a:pt x="109" y="8"/>
                    <a:pt x="109" y="8"/>
                    <a:pt x="109" y="8"/>
                  </a:cubicBezTo>
                  <a:cubicBezTo>
                    <a:pt x="110" y="7"/>
                    <a:pt x="111" y="5"/>
                    <a:pt x="111" y="4"/>
                  </a:cubicBezTo>
                  <a:cubicBezTo>
                    <a:pt x="112" y="3"/>
                    <a:pt x="113" y="2"/>
                    <a:pt x="114" y="2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7" y="0"/>
                    <a:pt x="118" y="0"/>
                    <a:pt x="120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7" y="0"/>
                    <a:pt x="128" y="0"/>
                    <a:pt x="129" y="0"/>
                  </a:cubicBezTo>
                  <a:cubicBezTo>
                    <a:pt x="129" y="0"/>
                    <a:pt x="130" y="1"/>
                    <a:pt x="130" y="1"/>
                  </a:cubicBezTo>
                  <a:cubicBezTo>
                    <a:pt x="131" y="2"/>
                    <a:pt x="131" y="2"/>
                    <a:pt x="132" y="3"/>
                  </a:cubicBezTo>
                  <a:cubicBezTo>
                    <a:pt x="132" y="4"/>
                    <a:pt x="132" y="5"/>
                    <a:pt x="132" y="6"/>
                  </a:cubicBezTo>
                  <a:lnTo>
                    <a:pt x="132" y="124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16" name="Freeform 11"/>
            <p:cNvSpPr>
              <a:spLocks noEditPoints="1"/>
            </p:cNvSpPr>
            <p:nvPr/>
          </p:nvSpPr>
          <p:spPr bwMode="auto">
            <a:xfrm>
              <a:off x="6217312" y="5921385"/>
              <a:ext cx="79123" cy="96242"/>
            </a:xfrm>
            <a:custGeom>
              <a:avLst/>
              <a:gdLst>
                <a:gd name="T0" fmla="*/ 78 w 78"/>
                <a:gd name="T1" fmla="*/ 43 h 96"/>
                <a:gd name="T2" fmla="*/ 76 w 78"/>
                <a:gd name="T3" fmla="*/ 48 h 96"/>
                <a:gd name="T4" fmla="*/ 73 w 78"/>
                <a:gd name="T5" fmla="*/ 50 h 96"/>
                <a:gd name="T6" fmla="*/ 12 w 78"/>
                <a:gd name="T7" fmla="*/ 50 h 96"/>
                <a:gd name="T8" fmla="*/ 14 w 78"/>
                <a:gd name="T9" fmla="*/ 64 h 96"/>
                <a:gd name="T10" fmla="*/ 19 w 78"/>
                <a:gd name="T11" fmla="*/ 76 h 96"/>
                <a:gd name="T12" fmla="*/ 29 w 78"/>
                <a:gd name="T13" fmla="*/ 83 h 96"/>
                <a:gd name="T14" fmla="*/ 44 w 78"/>
                <a:gd name="T15" fmla="*/ 86 h 96"/>
                <a:gd name="T16" fmla="*/ 55 w 78"/>
                <a:gd name="T17" fmla="*/ 85 h 96"/>
                <a:gd name="T18" fmla="*/ 63 w 78"/>
                <a:gd name="T19" fmla="*/ 82 h 96"/>
                <a:gd name="T20" fmla="*/ 69 w 78"/>
                <a:gd name="T21" fmla="*/ 80 h 96"/>
                <a:gd name="T22" fmla="*/ 72 w 78"/>
                <a:gd name="T23" fmla="*/ 79 h 96"/>
                <a:gd name="T24" fmla="*/ 73 w 78"/>
                <a:gd name="T25" fmla="*/ 79 h 96"/>
                <a:gd name="T26" fmla="*/ 74 w 78"/>
                <a:gd name="T27" fmla="*/ 80 h 96"/>
                <a:gd name="T28" fmla="*/ 75 w 78"/>
                <a:gd name="T29" fmla="*/ 82 h 96"/>
                <a:gd name="T30" fmla="*/ 75 w 78"/>
                <a:gd name="T31" fmla="*/ 84 h 96"/>
                <a:gd name="T32" fmla="*/ 75 w 78"/>
                <a:gd name="T33" fmla="*/ 85 h 96"/>
                <a:gd name="T34" fmla="*/ 74 w 78"/>
                <a:gd name="T35" fmla="*/ 86 h 96"/>
                <a:gd name="T36" fmla="*/ 74 w 78"/>
                <a:gd name="T37" fmla="*/ 88 h 96"/>
                <a:gd name="T38" fmla="*/ 73 w 78"/>
                <a:gd name="T39" fmla="*/ 88 h 96"/>
                <a:gd name="T40" fmla="*/ 70 w 78"/>
                <a:gd name="T41" fmla="*/ 90 h 96"/>
                <a:gd name="T42" fmla="*/ 64 w 78"/>
                <a:gd name="T43" fmla="*/ 93 h 96"/>
                <a:gd name="T44" fmla="*/ 54 w 78"/>
                <a:gd name="T45" fmla="*/ 95 h 96"/>
                <a:gd name="T46" fmla="*/ 42 w 78"/>
                <a:gd name="T47" fmla="*/ 96 h 96"/>
                <a:gd name="T48" fmla="*/ 24 w 78"/>
                <a:gd name="T49" fmla="*/ 93 h 96"/>
                <a:gd name="T50" fmla="*/ 11 w 78"/>
                <a:gd name="T51" fmla="*/ 84 h 96"/>
                <a:gd name="T52" fmla="*/ 3 w 78"/>
                <a:gd name="T53" fmla="*/ 69 h 96"/>
                <a:gd name="T54" fmla="*/ 0 w 78"/>
                <a:gd name="T55" fmla="*/ 48 h 96"/>
                <a:gd name="T56" fmla="*/ 3 w 78"/>
                <a:gd name="T57" fmla="*/ 28 h 96"/>
                <a:gd name="T58" fmla="*/ 11 w 78"/>
                <a:gd name="T59" fmla="*/ 13 h 96"/>
                <a:gd name="T60" fmla="*/ 24 w 78"/>
                <a:gd name="T61" fmla="*/ 3 h 96"/>
                <a:gd name="T62" fmla="*/ 41 w 78"/>
                <a:gd name="T63" fmla="*/ 0 h 96"/>
                <a:gd name="T64" fmla="*/ 58 w 78"/>
                <a:gd name="T65" fmla="*/ 4 h 96"/>
                <a:gd name="T66" fmla="*/ 69 w 78"/>
                <a:gd name="T67" fmla="*/ 12 h 96"/>
                <a:gd name="T68" fmla="*/ 76 w 78"/>
                <a:gd name="T69" fmla="*/ 26 h 96"/>
                <a:gd name="T70" fmla="*/ 78 w 78"/>
                <a:gd name="T71" fmla="*/ 41 h 96"/>
                <a:gd name="T72" fmla="*/ 78 w 78"/>
                <a:gd name="T73" fmla="*/ 43 h 96"/>
                <a:gd name="T74" fmla="*/ 66 w 78"/>
                <a:gd name="T75" fmla="*/ 40 h 96"/>
                <a:gd name="T76" fmla="*/ 60 w 78"/>
                <a:gd name="T77" fmla="*/ 18 h 96"/>
                <a:gd name="T78" fmla="*/ 40 w 78"/>
                <a:gd name="T79" fmla="*/ 10 h 96"/>
                <a:gd name="T80" fmla="*/ 28 w 78"/>
                <a:gd name="T81" fmla="*/ 13 h 96"/>
                <a:gd name="T82" fmla="*/ 20 w 78"/>
                <a:gd name="T83" fmla="*/ 19 h 96"/>
                <a:gd name="T84" fmla="*/ 14 w 78"/>
                <a:gd name="T85" fmla="*/ 29 h 96"/>
                <a:gd name="T86" fmla="*/ 12 w 78"/>
                <a:gd name="T87" fmla="*/ 40 h 96"/>
                <a:gd name="T88" fmla="*/ 66 w 78"/>
                <a:gd name="T89" fmla="*/ 4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8" h="96">
                  <a:moveTo>
                    <a:pt x="78" y="43"/>
                  </a:moveTo>
                  <a:cubicBezTo>
                    <a:pt x="78" y="46"/>
                    <a:pt x="78" y="47"/>
                    <a:pt x="76" y="48"/>
                  </a:cubicBezTo>
                  <a:cubicBezTo>
                    <a:pt x="75" y="49"/>
                    <a:pt x="74" y="50"/>
                    <a:pt x="73" y="50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12" y="55"/>
                    <a:pt x="13" y="60"/>
                    <a:pt x="14" y="64"/>
                  </a:cubicBezTo>
                  <a:cubicBezTo>
                    <a:pt x="15" y="69"/>
                    <a:pt x="17" y="73"/>
                    <a:pt x="19" y="76"/>
                  </a:cubicBezTo>
                  <a:cubicBezTo>
                    <a:pt x="22" y="79"/>
                    <a:pt x="25" y="81"/>
                    <a:pt x="29" y="83"/>
                  </a:cubicBezTo>
                  <a:cubicBezTo>
                    <a:pt x="33" y="85"/>
                    <a:pt x="38" y="86"/>
                    <a:pt x="44" y="86"/>
                  </a:cubicBezTo>
                  <a:cubicBezTo>
                    <a:pt x="48" y="86"/>
                    <a:pt x="51" y="85"/>
                    <a:pt x="55" y="85"/>
                  </a:cubicBezTo>
                  <a:cubicBezTo>
                    <a:pt x="58" y="84"/>
                    <a:pt x="61" y="83"/>
                    <a:pt x="63" y="82"/>
                  </a:cubicBezTo>
                  <a:cubicBezTo>
                    <a:pt x="66" y="81"/>
                    <a:pt x="68" y="81"/>
                    <a:pt x="69" y="80"/>
                  </a:cubicBezTo>
                  <a:cubicBezTo>
                    <a:pt x="71" y="79"/>
                    <a:pt x="72" y="79"/>
                    <a:pt x="72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4" y="79"/>
                    <a:pt x="74" y="80"/>
                    <a:pt x="74" y="80"/>
                  </a:cubicBezTo>
                  <a:cubicBezTo>
                    <a:pt x="74" y="80"/>
                    <a:pt x="75" y="81"/>
                    <a:pt x="75" y="82"/>
                  </a:cubicBezTo>
                  <a:cubicBezTo>
                    <a:pt x="75" y="82"/>
                    <a:pt x="75" y="83"/>
                    <a:pt x="75" y="84"/>
                  </a:cubicBezTo>
                  <a:cubicBezTo>
                    <a:pt x="75" y="84"/>
                    <a:pt x="75" y="85"/>
                    <a:pt x="75" y="85"/>
                  </a:cubicBezTo>
                  <a:cubicBezTo>
                    <a:pt x="75" y="86"/>
                    <a:pt x="75" y="86"/>
                    <a:pt x="74" y="86"/>
                  </a:cubicBezTo>
                  <a:cubicBezTo>
                    <a:pt x="74" y="87"/>
                    <a:pt x="74" y="87"/>
                    <a:pt x="74" y="88"/>
                  </a:cubicBezTo>
                  <a:cubicBezTo>
                    <a:pt x="74" y="88"/>
                    <a:pt x="74" y="88"/>
                    <a:pt x="73" y="88"/>
                  </a:cubicBezTo>
                  <a:cubicBezTo>
                    <a:pt x="73" y="89"/>
                    <a:pt x="72" y="89"/>
                    <a:pt x="70" y="90"/>
                  </a:cubicBezTo>
                  <a:cubicBezTo>
                    <a:pt x="69" y="91"/>
                    <a:pt x="66" y="92"/>
                    <a:pt x="64" y="93"/>
                  </a:cubicBezTo>
                  <a:cubicBezTo>
                    <a:pt x="61" y="93"/>
                    <a:pt x="58" y="94"/>
                    <a:pt x="54" y="95"/>
                  </a:cubicBezTo>
                  <a:cubicBezTo>
                    <a:pt x="50" y="95"/>
                    <a:pt x="46" y="96"/>
                    <a:pt x="42" y="96"/>
                  </a:cubicBezTo>
                  <a:cubicBezTo>
                    <a:pt x="35" y="96"/>
                    <a:pt x="29" y="95"/>
                    <a:pt x="24" y="93"/>
                  </a:cubicBezTo>
                  <a:cubicBezTo>
                    <a:pt x="19" y="91"/>
                    <a:pt x="14" y="88"/>
                    <a:pt x="11" y="84"/>
                  </a:cubicBezTo>
                  <a:cubicBezTo>
                    <a:pt x="7" y="80"/>
                    <a:pt x="4" y="75"/>
                    <a:pt x="3" y="69"/>
                  </a:cubicBezTo>
                  <a:cubicBezTo>
                    <a:pt x="1" y="63"/>
                    <a:pt x="0" y="56"/>
                    <a:pt x="0" y="48"/>
                  </a:cubicBezTo>
                  <a:cubicBezTo>
                    <a:pt x="0" y="41"/>
                    <a:pt x="1" y="34"/>
                    <a:pt x="3" y="28"/>
                  </a:cubicBezTo>
                  <a:cubicBezTo>
                    <a:pt x="5" y="22"/>
                    <a:pt x="7" y="17"/>
                    <a:pt x="11" y="13"/>
                  </a:cubicBezTo>
                  <a:cubicBezTo>
                    <a:pt x="15" y="9"/>
                    <a:pt x="19" y="6"/>
                    <a:pt x="24" y="3"/>
                  </a:cubicBezTo>
                  <a:cubicBezTo>
                    <a:pt x="29" y="1"/>
                    <a:pt x="35" y="0"/>
                    <a:pt x="41" y="0"/>
                  </a:cubicBezTo>
                  <a:cubicBezTo>
                    <a:pt x="48" y="0"/>
                    <a:pt x="53" y="1"/>
                    <a:pt x="58" y="4"/>
                  </a:cubicBezTo>
                  <a:cubicBezTo>
                    <a:pt x="63" y="6"/>
                    <a:pt x="66" y="9"/>
                    <a:pt x="69" y="12"/>
                  </a:cubicBezTo>
                  <a:cubicBezTo>
                    <a:pt x="73" y="16"/>
                    <a:pt x="75" y="21"/>
                    <a:pt x="76" y="26"/>
                  </a:cubicBezTo>
                  <a:cubicBezTo>
                    <a:pt x="78" y="30"/>
                    <a:pt x="78" y="36"/>
                    <a:pt x="78" y="41"/>
                  </a:cubicBezTo>
                  <a:lnTo>
                    <a:pt x="78" y="43"/>
                  </a:lnTo>
                  <a:close/>
                  <a:moveTo>
                    <a:pt x="66" y="40"/>
                  </a:moveTo>
                  <a:cubicBezTo>
                    <a:pt x="66" y="31"/>
                    <a:pt x="64" y="23"/>
                    <a:pt x="60" y="18"/>
                  </a:cubicBezTo>
                  <a:cubicBezTo>
                    <a:pt x="55" y="13"/>
                    <a:pt x="49" y="10"/>
                    <a:pt x="40" y="10"/>
                  </a:cubicBezTo>
                  <a:cubicBezTo>
                    <a:pt x="36" y="10"/>
                    <a:pt x="32" y="11"/>
                    <a:pt x="28" y="13"/>
                  </a:cubicBezTo>
                  <a:cubicBezTo>
                    <a:pt x="25" y="14"/>
                    <a:pt x="22" y="17"/>
                    <a:pt x="20" y="19"/>
                  </a:cubicBezTo>
                  <a:cubicBezTo>
                    <a:pt x="18" y="22"/>
                    <a:pt x="16" y="25"/>
                    <a:pt x="14" y="29"/>
                  </a:cubicBezTo>
                  <a:cubicBezTo>
                    <a:pt x="13" y="32"/>
                    <a:pt x="13" y="36"/>
                    <a:pt x="12" y="40"/>
                  </a:cubicBezTo>
                  <a:lnTo>
                    <a:pt x="66" y="40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6313843" y="5921385"/>
              <a:ext cx="129762" cy="96242"/>
            </a:xfrm>
            <a:custGeom>
              <a:avLst/>
              <a:gdLst>
                <a:gd name="T0" fmla="*/ 126 w 126"/>
                <a:gd name="T1" fmla="*/ 93 h 95"/>
                <a:gd name="T2" fmla="*/ 123 w 126"/>
                <a:gd name="T3" fmla="*/ 95 h 95"/>
                <a:gd name="T4" fmla="*/ 118 w 126"/>
                <a:gd name="T5" fmla="*/ 95 h 95"/>
                <a:gd name="T6" fmla="*/ 115 w 126"/>
                <a:gd name="T7" fmla="*/ 93 h 95"/>
                <a:gd name="T8" fmla="*/ 115 w 126"/>
                <a:gd name="T9" fmla="*/ 38 h 95"/>
                <a:gd name="T10" fmla="*/ 110 w 126"/>
                <a:gd name="T11" fmla="*/ 18 h 95"/>
                <a:gd name="T12" fmla="*/ 95 w 126"/>
                <a:gd name="T13" fmla="*/ 10 h 95"/>
                <a:gd name="T14" fmla="*/ 69 w 126"/>
                <a:gd name="T15" fmla="*/ 29 h 95"/>
                <a:gd name="T16" fmla="*/ 69 w 126"/>
                <a:gd name="T17" fmla="*/ 93 h 95"/>
                <a:gd name="T18" fmla="*/ 66 w 126"/>
                <a:gd name="T19" fmla="*/ 95 h 95"/>
                <a:gd name="T20" fmla="*/ 60 w 126"/>
                <a:gd name="T21" fmla="*/ 95 h 95"/>
                <a:gd name="T22" fmla="*/ 58 w 126"/>
                <a:gd name="T23" fmla="*/ 93 h 95"/>
                <a:gd name="T24" fmla="*/ 57 w 126"/>
                <a:gd name="T25" fmla="*/ 38 h 95"/>
                <a:gd name="T26" fmla="*/ 53 w 126"/>
                <a:gd name="T27" fmla="*/ 18 h 95"/>
                <a:gd name="T28" fmla="*/ 38 w 126"/>
                <a:gd name="T29" fmla="*/ 10 h 95"/>
                <a:gd name="T30" fmla="*/ 12 w 126"/>
                <a:gd name="T31" fmla="*/ 29 h 95"/>
                <a:gd name="T32" fmla="*/ 11 w 126"/>
                <a:gd name="T33" fmla="*/ 93 h 95"/>
                <a:gd name="T34" fmla="*/ 9 w 126"/>
                <a:gd name="T35" fmla="*/ 95 h 95"/>
                <a:gd name="T36" fmla="*/ 3 w 126"/>
                <a:gd name="T37" fmla="*/ 95 h 95"/>
                <a:gd name="T38" fmla="*/ 0 w 126"/>
                <a:gd name="T39" fmla="*/ 93 h 95"/>
                <a:gd name="T40" fmla="*/ 0 w 126"/>
                <a:gd name="T41" fmla="*/ 4 h 95"/>
                <a:gd name="T42" fmla="*/ 1 w 126"/>
                <a:gd name="T43" fmla="*/ 2 h 95"/>
                <a:gd name="T44" fmla="*/ 6 w 126"/>
                <a:gd name="T45" fmla="*/ 1 h 95"/>
                <a:gd name="T46" fmla="*/ 10 w 126"/>
                <a:gd name="T47" fmla="*/ 2 h 95"/>
                <a:gd name="T48" fmla="*/ 11 w 126"/>
                <a:gd name="T49" fmla="*/ 4 h 95"/>
                <a:gd name="T50" fmla="*/ 26 w 126"/>
                <a:gd name="T51" fmla="*/ 4 h 95"/>
                <a:gd name="T52" fmla="*/ 49 w 126"/>
                <a:gd name="T53" fmla="*/ 2 h 95"/>
                <a:gd name="T54" fmla="*/ 63 w 126"/>
                <a:gd name="T55" fmla="*/ 11 h 95"/>
                <a:gd name="T56" fmla="*/ 75 w 126"/>
                <a:gd name="T57" fmla="*/ 10 h 95"/>
                <a:gd name="T58" fmla="*/ 90 w 126"/>
                <a:gd name="T59" fmla="*/ 1 h 95"/>
                <a:gd name="T60" fmla="*/ 111 w 126"/>
                <a:gd name="T61" fmla="*/ 3 h 95"/>
                <a:gd name="T62" fmla="*/ 125 w 126"/>
                <a:gd name="T63" fmla="*/ 23 h 95"/>
                <a:gd name="T64" fmla="*/ 126 w 126"/>
                <a:gd name="T65" fmla="*/ 9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95">
                  <a:moveTo>
                    <a:pt x="126" y="92"/>
                  </a:moveTo>
                  <a:cubicBezTo>
                    <a:pt x="126" y="93"/>
                    <a:pt x="126" y="93"/>
                    <a:pt x="126" y="93"/>
                  </a:cubicBezTo>
                  <a:cubicBezTo>
                    <a:pt x="126" y="94"/>
                    <a:pt x="126" y="94"/>
                    <a:pt x="125" y="94"/>
                  </a:cubicBezTo>
                  <a:cubicBezTo>
                    <a:pt x="125" y="94"/>
                    <a:pt x="124" y="94"/>
                    <a:pt x="123" y="95"/>
                  </a:cubicBezTo>
                  <a:cubicBezTo>
                    <a:pt x="123" y="95"/>
                    <a:pt x="122" y="95"/>
                    <a:pt x="121" y="95"/>
                  </a:cubicBezTo>
                  <a:cubicBezTo>
                    <a:pt x="119" y="95"/>
                    <a:pt x="118" y="95"/>
                    <a:pt x="118" y="95"/>
                  </a:cubicBezTo>
                  <a:cubicBezTo>
                    <a:pt x="117" y="94"/>
                    <a:pt x="116" y="94"/>
                    <a:pt x="116" y="94"/>
                  </a:cubicBezTo>
                  <a:cubicBezTo>
                    <a:pt x="115" y="94"/>
                    <a:pt x="115" y="94"/>
                    <a:pt x="115" y="93"/>
                  </a:cubicBezTo>
                  <a:cubicBezTo>
                    <a:pt x="115" y="93"/>
                    <a:pt x="115" y="93"/>
                    <a:pt x="115" y="92"/>
                  </a:cubicBezTo>
                  <a:cubicBezTo>
                    <a:pt x="115" y="38"/>
                    <a:pt x="115" y="38"/>
                    <a:pt x="115" y="38"/>
                  </a:cubicBezTo>
                  <a:cubicBezTo>
                    <a:pt x="115" y="34"/>
                    <a:pt x="114" y="30"/>
                    <a:pt x="114" y="26"/>
                  </a:cubicBezTo>
                  <a:cubicBezTo>
                    <a:pt x="113" y="23"/>
                    <a:pt x="112" y="20"/>
                    <a:pt x="110" y="18"/>
                  </a:cubicBezTo>
                  <a:cubicBezTo>
                    <a:pt x="109" y="15"/>
                    <a:pt x="106" y="13"/>
                    <a:pt x="104" y="12"/>
                  </a:cubicBezTo>
                  <a:cubicBezTo>
                    <a:pt x="102" y="11"/>
                    <a:pt x="99" y="10"/>
                    <a:pt x="95" y="10"/>
                  </a:cubicBezTo>
                  <a:cubicBezTo>
                    <a:pt x="91" y="10"/>
                    <a:pt x="87" y="12"/>
                    <a:pt x="83" y="15"/>
                  </a:cubicBezTo>
                  <a:cubicBezTo>
                    <a:pt x="79" y="18"/>
                    <a:pt x="74" y="23"/>
                    <a:pt x="69" y="29"/>
                  </a:cubicBezTo>
                  <a:cubicBezTo>
                    <a:pt x="69" y="92"/>
                    <a:pt x="69" y="92"/>
                    <a:pt x="69" y="92"/>
                  </a:cubicBezTo>
                  <a:cubicBezTo>
                    <a:pt x="69" y="93"/>
                    <a:pt x="69" y="93"/>
                    <a:pt x="69" y="93"/>
                  </a:cubicBezTo>
                  <a:cubicBezTo>
                    <a:pt x="69" y="94"/>
                    <a:pt x="68" y="94"/>
                    <a:pt x="68" y="94"/>
                  </a:cubicBezTo>
                  <a:cubicBezTo>
                    <a:pt x="67" y="94"/>
                    <a:pt x="67" y="94"/>
                    <a:pt x="66" y="95"/>
                  </a:cubicBezTo>
                  <a:cubicBezTo>
                    <a:pt x="65" y="95"/>
                    <a:pt x="64" y="95"/>
                    <a:pt x="63" y="95"/>
                  </a:cubicBezTo>
                  <a:cubicBezTo>
                    <a:pt x="62" y="95"/>
                    <a:pt x="61" y="95"/>
                    <a:pt x="60" y="95"/>
                  </a:cubicBezTo>
                  <a:cubicBezTo>
                    <a:pt x="60" y="94"/>
                    <a:pt x="59" y="94"/>
                    <a:pt x="59" y="94"/>
                  </a:cubicBezTo>
                  <a:cubicBezTo>
                    <a:pt x="58" y="94"/>
                    <a:pt x="58" y="94"/>
                    <a:pt x="58" y="93"/>
                  </a:cubicBezTo>
                  <a:cubicBezTo>
                    <a:pt x="58" y="93"/>
                    <a:pt x="57" y="93"/>
                    <a:pt x="57" y="92"/>
                  </a:cubicBezTo>
                  <a:cubicBezTo>
                    <a:pt x="57" y="38"/>
                    <a:pt x="57" y="38"/>
                    <a:pt x="57" y="38"/>
                  </a:cubicBezTo>
                  <a:cubicBezTo>
                    <a:pt x="57" y="34"/>
                    <a:pt x="57" y="30"/>
                    <a:pt x="56" y="26"/>
                  </a:cubicBezTo>
                  <a:cubicBezTo>
                    <a:pt x="56" y="23"/>
                    <a:pt x="54" y="20"/>
                    <a:pt x="53" y="18"/>
                  </a:cubicBezTo>
                  <a:cubicBezTo>
                    <a:pt x="51" y="15"/>
                    <a:pt x="49" y="13"/>
                    <a:pt x="47" y="12"/>
                  </a:cubicBezTo>
                  <a:cubicBezTo>
                    <a:pt x="44" y="11"/>
                    <a:pt x="41" y="10"/>
                    <a:pt x="38" y="10"/>
                  </a:cubicBezTo>
                  <a:cubicBezTo>
                    <a:pt x="34" y="10"/>
                    <a:pt x="30" y="12"/>
                    <a:pt x="25" y="15"/>
                  </a:cubicBezTo>
                  <a:cubicBezTo>
                    <a:pt x="21" y="18"/>
                    <a:pt x="17" y="23"/>
                    <a:pt x="12" y="29"/>
                  </a:cubicBezTo>
                  <a:cubicBezTo>
                    <a:pt x="12" y="92"/>
                    <a:pt x="12" y="92"/>
                    <a:pt x="12" y="92"/>
                  </a:cubicBezTo>
                  <a:cubicBezTo>
                    <a:pt x="12" y="93"/>
                    <a:pt x="12" y="93"/>
                    <a:pt x="11" y="93"/>
                  </a:cubicBezTo>
                  <a:cubicBezTo>
                    <a:pt x="11" y="94"/>
                    <a:pt x="11" y="94"/>
                    <a:pt x="10" y="94"/>
                  </a:cubicBezTo>
                  <a:cubicBezTo>
                    <a:pt x="10" y="94"/>
                    <a:pt x="9" y="94"/>
                    <a:pt x="9" y="95"/>
                  </a:cubicBezTo>
                  <a:cubicBezTo>
                    <a:pt x="8" y="95"/>
                    <a:pt x="7" y="95"/>
                    <a:pt x="6" y="95"/>
                  </a:cubicBezTo>
                  <a:cubicBezTo>
                    <a:pt x="5" y="95"/>
                    <a:pt x="4" y="95"/>
                    <a:pt x="3" y="95"/>
                  </a:cubicBezTo>
                  <a:cubicBezTo>
                    <a:pt x="2" y="94"/>
                    <a:pt x="2" y="94"/>
                    <a:pt x="1" y="94"/>
                  </a:cubicBezTo>
                  <a:cubicBezTo>
                    <a:pt x="1" y="94"/>
                    <a:pt x="0" y="94"/>
                    <a:pt x="0" y="93"/>
                  </a:cubicBezTo>
                  <a:cubicBezTo>
                    <a:pt x="0" y="93"/>
                    <a:pt x="0" y="93"/>
                    <a:pt x="0" y="9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2"/>
                    <a:pt x="2" y="2"/>
                    <a:pt x="3" y="1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1"/>
                  </a:cubicBezTo>
                  <a:cubicBezTo>
                    <a:pt x="9" y="2"/>
                    <a:pt x="10" y="2"/>
                    <a:pt x="10" y="2"/>
                  </a:cubicBezTo>
                  <a:cubicBezTo>
                    <a:pt x="10" y="2"/>
                    <a:pt x="11" y="2"/>
                    <a:pt x="11" y="3"/>
                  </a:cubicBezTo>
                  <a:cubicBezTo>
                    <a:pt x="11" y="3"/>
                    <a:pt x="11" y="3"/>
                    <a:pt x="11" y="4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6" y="11"/>
                    <a:pt x="21" y="7"/>
                    <a:pt x="26" y="4"/>
                  </a:cubicBezTo>
                  <a:cubicBezTo>
                    <a:pt x="30" y="1"/>
                    <a:pt x="35" y="0"/>
                    <a:pt x="39" y="0"/>
                  </a:cubicBezTo>
                  <a:cubicBezTo>
                    <a:pt x="43" y="0"/>
                    <a:pt x="46" y="1"/>
                    <a:pt x="49" y="2"/>
                  </a:cubicBezTo>
                  <a:cubicBezTo>
                    <a:pt x="52" y="2"/>
                    <a:pt x="55" y="4"/>
                    <a:pt x="57" y="5"/>
                  </a:cubicBezTo>
                  <a:cubicBezTo>
                    <a:pt x="59" y="7"/>
                    <a:pt x="61" y="9"/>
                    <a:pt x="63" y="11"/>
                  </a:cubicBezTo>
                  <a:cubicBezTo>
                    <a:pt x="64" y="13"/>
                    <a:pt x="65" y="16"/>
                    <a:pt x="66" y="18"/>
                  </a:cubicBezTo>
                  <a:cubicBezTo>
                    <a:pt x="69" y="15"/>
                    <a:pt x="72" y="12"/>
                    <a:pt x="75" y="10"/>
                  </a:cubicBezTo>
                  <a:cubicBezTo>
                    <a:pt x="78" y="7"/>
                    <a:pt x="80" y="6"/>
                    <a:pt x="83" y="4"/>
                  </a:cubicBezTo>
                  <a:cubicBezTo>
                    <a:pt x="85" y="3"/>
                    <a:pt x="88" y="2"/>
                    <a:pt x="90" y="1"/>
                  </a:cubicBezTo>
                  <a:cubicBezTo>
                    <a:pt x="92" y="1"/>
                    <a:pt x="94" y="0"/>
                    <a:pt x="97" y="0"/>
                  </a:cubicBezTo>
                  <a:cubicBezTo>
                    <a:pt x="102" y="0"/>
                    <a:pt x="107" y="1"/>
                    <a:pt x="111" y="3"/>
                  </a:cubicBezTo>
                  <a:cubicBezTo>
                    <a:pt x="115" y="5"/>
                    <a:pt x="118" y="8"/>
                    <a:pt x="120" y="11"/>
                  </a:cubicBezTo>
                  <a:cubicBezTo>
                    <a:pt x="122" y="14"/>
                    <a:pt x="124" y="18"/>
                    <a:pt x="125" y="23"/>
                  </a:cubicBezTo>
                  <a:cubicBezTo>
                    <a:pt x="126" y="27"/>
                    <a:pt x="126" y="32"/>
                    <a:pt x="126" y="37"/>
                  </a:cubicBezTo>
                  <a:lnTo>
                    <a:pt x="126" y="92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18" name="Freeform 13"/>
            <p:cNvSpPr>
              <a:spLocks noEditPoints="1"/>
            </p:cNvSpPr>
            <p:nvPr/>
          </p:nvSpPr>
          <p:spPr bwMode="auto">
            <a:xfrm>
              <a:off x="6467342" y="5879473"/>
              <a:ext cx="77541" cy="138155"/>
            </a:xfrm>
            <a:custGeom>
              <a:avLst/>
              <a:gdLst>
                <a:gd name="T0" fmla="*/ 77 w 77"/>
                <a:gd name="T1" fmla="*/ 89 h 138"/>
                <a:gd name="T2" fmla="*/ 75 w 77"/>
                <a:gd name="T3" fmla="*/ 109 h 138"/>
                <a:gd name="T4" fmla="*/ 67 w 77"/>
                <a:gd name="T5" fmla="*/ 125 h 138"/>
                <a:gd name="T6" fmla="*/ 55 w 77"/>
                <a:gd name="T7" fmla="*/ 134 h 138"/>
                <a:gd name="T8" fmla="*/ 39 w 77"/>
                <a:gd name="T9" fmla="*/ 138 h 138"/>
                <a:gd name="T10" fmla="*/ 31 w 77"/>
                <a:gd name="T11" fmla="*/ 137 h 138"/>
                <a:gd name="T12" fmla="*/ 25 w 77"/>
                <a:gd name="T13" fmla="*/ 134 h 138"/>
                <a:gd name="T14" fmla="*/ 18 w 77"/>
                <a:gd name="T15" fmla="*/ 130 h 138"/>
                <a:gd name="T16" fmla="*/ 10 w 77"/>
                <a:gd name="T17" fmla="*/ 123 h 138"/>
                <a:gd name="T18" fmla="*/ 10 w 77"/>
                <a:gd name="T19" fmla="*/ 134 h 138"/>
                <a:gd name="T20" fmla="*/ 10 w 77"/>
                <a:gd name="T21" fmla="*/ 135 h 138"/>
                <a:gd name="T22" fmla="*/ 9 w 77"/>
                <a:gd name="T23" fmla="*/ 136 h 138"/>
                <a:gd name="T24" fmla="*/ 7 w 77"/>
                <a:gd name="T25" fmla="*/ 137 h 138"/>
                <a:gd name="T26" fmla="*/ 5 w 77"/>
                <a:gd name="T27" fmla="*/ 137 h 138"/>
                <a:gd name="T28" fmla="*/ 2 w 77"/>
                <a:gd name="T29" fmla="*/ 137 h 138"/>
                <a:gd name="T30" fmla="*/ 1 w 77"/>
                <a:gd name="T31" fmla="*/ 136 h 138"/>
                <a:gd name="T32" fmla="*/ 0 w 77"/>
                <a:gd name="T33" fmla="*/ 135 h 138"/>
                <a:gd name="T34" fmla="*/ 0 w 77"/>
                <a:gd name="T35" fmla="*/ 134 h 138"/>
                <a:gd name="T36" fmla="*/ 0 w 77"/>
                <a:gd name="T37" fmla="*/ 3 h 138"/>
                <a:gd name="T38" fmla="*/ 0 w 77"/>
                <a:gd name="T39" fmla="*/ 1 h 138"/>
                <a:gd name="T40" fmla="*/ 1 w 77"/>
                <a:gd name="T41" fmla="*/ 1 h 138"/>
                <a:gd name="T42" fmla="*/ 3 w 77"/>
                <a:gd name="T43" fmla="*/ 0 h 138"/>
                <a:gd name="T44" fmla="*/ 5 w 77"/>
                <a:gd name="T45" fmla="*/ 0 h 138"/>
                <a:gd name="T46" fmla="*/ 8 w 77"/>
                <a:gd name="T47" fmla="*/ 0 h 138"/>
                <a:gd name="T48" fmla="*/ 10 w 77"/>
                <a:gd name="T49" fmla="*/ 1 h 138"/>
                <a:gd name="T50" fmla="*/ 11 w 77"/>
                <a:gd name="T51" fmla="*/ 1 h 138"/>
                <a:gd name="T52" fmla="*/ 11 w 77"/>
                <a:gd name="T53" fmla="*/ 3 h 138"/>
                <a:gd name="T54" fmla="*/ 11 w 77"/>
                <a:gd name="T55" fmla="*/ 58 h 138"/>
                <a:gd name="T56" fmla="*/ 19 w 77"/>
                <a:gd name="T57" fmla="*/ 50 h 138"/>
                <a:gd name="T58" fmla="*/ 27 w 77"/>
                <a:gd name="T59" fmla="*/ 46 h 138"/>
                <a:gd name="T60" fmla="*/ 34 w 77"/>
                <a:gd name="T61" fmla="*/ 43 h 138"/>
                <a:gd name="T62" fmla="*/ 41 w 77"/>
                <a:gd name="T63" fmla="*/ 42 h 138"/>
                <a:gd name="T64" fmla="*/ 58 w 77"/>
                <a:gd name="T65" fmla="*/ 46 h 138"/>
                <a:gd name="T66" fmla="*/ 69 w 77"/>
                <a:gd name="T67" fmla="*/ 56 h 138"/>
                <a:gd name="T68" fmla="*/ 75 w 77"/>
                <a:gd name="T69" fmla="*/ 71 h 138"/>
                <a:gd name="T70" fmla="*/ 77 w 77"/>
                <a:gd name="T71" fmla="*/ 89 h 138"/>
                <a:gd name="T72" fmla="*/ 65 w 77"/>
                <a:gd name="T73" fmla="*/ 91 h 138"/>
                <a:gd name="T74" fmla="*/ 64 w 77"/>
                <a:gd name="T75" fmla="*/ 76 h 138"/>
                <a:gd name="T76" fmla="*/ 60 w 77"/>
                <a:gd name="T77" fmla="*/ 64 h 138"/>
                <a:gd name="T78" fmla="*/ 52 w 77"/>
                <a:gd name="T79" fmla="*/ 55 h 138"/>
                <a:gd name="T80" fmla="*/ 40 w 77"/>
                <a:gd name="T81" fmla="*/ 52 h 138"/>
                <a:gd name="T82" fmla="*/ 34 w 77"/>
                <a:gd name="T83" fmla="*/ 53 h 138"/>
                <a:gd name="T84" fmla="*/ 27 w 77"/>
                <a:gd name="T85" fmla="*/ 56 h 138"/>
                <a:gd name="T86" fmla="*/ 19 w 77"/>
                <a:gd name="T87" fmla="*/ 62 h 138"/>
                <a:gd name="T88" fmla="*/ 11 w 77"/>
                <a:gd name="T89" fmla="*/ 71 h 138"/>
                <a:gd name="T90" fmla="*/ 11 w 77"/>
                <a:gd name="T91" fmla="*/ 110 h 138"/>
                <a:gd name="T92" fmla="*/ 26 w 77"/>
                <a:gd name="T93" fmla="*/ 123 h 138"/>
                <a:gd name="T94" fmla="*/ 40 w 77"/>
                <a:gd name="T95" fmla="*/ 128 h 138"/>
                <a:gd name="T96" fmla="*/ 51 w 77"/>
                <a:gd name="T97" fmla="*/ 125 h 138"/>
                <a:gd name="T98" fmla="*/ 59 w 77"/>
                <a:gd name="T99" fmla="*/ 116 h 138"/>
                <a:gd name="T100" fmla="*/ 63 w 77"/>
                <a:gd name="T101" fmla="*/ 104 h 138"/>
                <a:gd name="T102" fmla="*/ 65 w 77"/>
                <a:gd name="T103" fmla="*/ 91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7" h="138">
                  <a:moveTo>
                    <a:pt x="77" y="89"/>
                  </a:moveTo>
                  <a:cubicBezTo>
                    <a:pt x="77" y="96"/>
                    <a:pt x="76" y="103"/>
                    <a:pt x="75" y="109"/>
                  </a:cubicBezTo>
                  <a:cubicBezTo>
                    <a:pt x="73" y="115"/>
                    <a:pt x="71" y="120"/>
                    <a:pt x="67" y="125"/>
                  </a:cubicBezTo>
                  <a:cubicBezTo>
                    <a:pt x="64" y="129"/>
                    <a:pt x="60" y="132"/>
                    <a:pt x="55" y="134"/>
                  </a:cubicBezTo>
                  <a:cubicBezTo>
                    <a:pt x="51" y="137"/>
                    <a:pt x="45" y="138"/>
                    <a:pt x="39" y="138"/>
                  </a:cubicBezTo>
                  <a:cubicBezTo>
                    <a:pt x="36" y="138"/>
                    <a:pt x="34" y="138"/>
                    <a:pt x="31" y="137"/>
                  </a:cubicBezTo>
                  <a:cubicBezTo>
                    <a:pt x="29" y="136"/>
                    <a:pt x="27" y="136"/>
                    <a:pt x="25" y="134"/>
                  </a:cubicBezTo>
                  <a:cubicBezTo>
                    <a:pt x="22" y="133"/>
                    <a:pt x="20" y="132"/>
                    <a:pt x="18" y="130"/>
                  </a:cubicBezTo>
                  <a:cubicBezTo>
                    <a:pt x="16" y="128"/>
                    <a:pt x="13" y="125"/>
                    <a:pt x="10" y="123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5"/>
                    <a:pt x="10" y="135"/>
                    <a:pt x="10" y="135"/>
                  </a:cubicBezTo>
                  <a:cubicBezTo>
                    <a:pt x="10" y="136"/>
                    <a:pt x="10" y="136"/>
                    <a:pt x="9" y="136"/>
                  </a:cubicBezTo>
                  <a:cubicBezTo>
                    <a:pt x="9" y="136"/>
                    <a:pt x="8" y="137"/>
                    <a:pt x="7" y="137"/>
                  </a:cubicBezTo>
                  <a:cubicBezTo>
                    <a:pt x="7" y="137"/>
                    <a:pt x="6" y="137"/>
                    <a:pt x="5" y="137"/>
                  </a:cubicBezTo>
                  <a:cubicBezTo>
                    <a:pt x="4" y="137"/>
                    <a:pt x="3" y="137"/>
                    <a:pt x="2" y="137"/>
                  </a:cubicBezTo>
                  <a:cubicBezTo>
                    <a:pt x="2" y="137"/>
                    <a:pt x="1" y="136"/>
                    <a:pt x="1" y="136"/>
                  </a:cubicBezTo>
                  <a:cubicBezTo>
                    <a:pt x="0" y="136"/>
                    <a:pt x="0" y="136"/>
                    <a:pt x="0" y="135"/>
                  </a:cubicBezTo>
                  <a:cubicBezTo>
                    <a:pt x="0" y="135"/>
                    <a:pt x="0" y="135"/>
                    <a:pt x="0" y="13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7" y="0"/>
                    <a:pt x="8" y="0"/>
                    <a:pt x="8" y="0"/>
                  </a:cubicBezTo>
                  <a:cubicBezTo>
                    <a:pt x="9" y="0"/>
                    <a:pt x="10" y="0"/>
                    <a:pt x="10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1" y="2"/>
                    <a:pt x="11" y="3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4" y="55"/>
                    <a:pt x="17" y="52"/>
                    <a:pt x="19" y="50"/>
                  </a:cubicBezTo>
                  <a:cubicBezTo>
                    <a:pt x="22" y="48"/>
                    <a:pt x="24" y="47"/>
                    <a:pt x="27" y="46"/>
                  </a:cubicBezTo>
                  <a:cubicBezTo>
                    <a:pt x="29" y="44"/>
                    <a:pt x="32" y="44"/>
                    <a:pt x="34" y="43"/>
                  </a:cubicBezTo>
                  <a:cubicBezTo>
                    <a:pt x="36" y="42"/>
                    <a:pt x="39" y="42"/>
                    <a:pt x="41" y="42"/>
                  </a:cubicBezTo>
                  <a:cubicBezTo>
                    <a:pt x="48" y="42"/>
                    <a:pt x="53" y="43"/>
                    <a:pt x="58" y="46"/>
                  </a:cubicBezTo>
                  <a:cubicBezTo>
                    <a:pt x="62" y="48"/>
                    <a:pt x="66" y="52"/>
                    <a:pt x="69" y="56"/>
                  </a:cubicBezTo>
                  <a:cubicBezTo>
                    <a:pt x="72" y="60"/>
                    <a:pt x="74" y="65"/>
                    <a:pt x="75" y="71"/>
                  </a:cubicBezTo>
                  <a:cubicBezTo>
                    <a:pt x="76" y="76"/>
                    <a:pt x="77" y="83"/>
                    <a:pt x="77" y="89"/>
                  </a:cubicBezTo>
                  <a:close/>
                  <a:moveTo>
                    <a:pt x="65" y="91"/>
                  </a:moveTo>
                  <a:cubicBezTo>
                    <a:pt x="65" y="86"/>
                    <a:pt x="64" y="81"/>
                    <a:pt x="64" y="76"/>
                  </a:cubicBezTo>
                  <a:cubicBezTo>
                    <a:pt x="63" y="72"/>
                    <a:pt x="62" y="68"/>
                    <a:pt x="60" y="64"/>
                  </a:cubicBezTo>
                  <a:cubicBezTo>
                    <a:pt x="58" y="61"/>
                    <a:pt x="55" y="58"/>
                    <a:pt x="52" y="55"/>
                  </a:cubicBezTo>
                  <a:cubicBezTo>
                    <a:pt x="49" y="53"/>
                    <a:pt x="45" y="52"/>
                    <a:pt x="40" y="52"/>
                  </a:cubicBezTo>
                  <a:cubicBezTo>
                    <a:pt x="38" y="52"/>
                    <a:pt x="36" y="53"/>
                    <a:pt x="34" y="53"/>
                  </a:cubicBezTo>
                  <a:cubicBezTo>
                    <a:pt x="31" y="54"/>
                    <a:pt x="29" y="55"/>
                    <a:pt x="27" y="56"/>
                  </a:cubicBezTo>
                  <a:cubicBezTo>
                    <a:pt x="24" y="58"/>
                    <a:pt x="22" y="60"/>
                    <a:pt x="19" y="62"/>
                  </a:cubicBezTo>
                  <a:cubicBezTo>
                    <a:pt x="17" y="65"/>
                    <a:pt x="14" y="68"/>
                    <a:pt x="11" y="71"/>
                  </a:cubicBezTo>
                  <a:cubicBezTo>
                    <a:pt x="11" y="110"/>
                    <a:pt x="11" y="110"/>
                    <a:pt x="11" y="110"/>
                  </a:cubicBezTo>
                  <a:cubicBezTo>
                    <a:pt x="16" y="115"/>
                    <a:pt x="21" y="120"/>
                    <a:pt x="26" y="123"/>
                  </a:cubicBezTo>
                  <a:cubicBezTo>
                    <a:pt x="30" y="126"/>
                    <a:pt x="35" y="128"/>
                    <a:pt x="40" y="128"/>
                  </a:cubicBezTo>
                  <a:cubicBezTo>
                    <a:pt x="44" y="128"/>
                    <a:pt x="48" y="127"/>
                    <a:pt x="51" y="125"/>
                  </a:cubicBezTo>
                  <a:cubicBezTo>
                    <a:pt x="54" y="122"/>
                    <a:pt x="57" y="120"/>
                    <a:pt x="59" y="116"/>
                  </a:cubicBezTo>
                  <a:cubicBezTo>
                    <a:pt x="61" y="113"/>
                    <a:pt x="63" y="109"/>
                    <a:pt x="63" y="104"/>
                  </a:cubicBezTo>
                  <a:cubicBezTo>
                    <a:pt x="64" y="100"/>
                    <a:pt x="65" y="95"/>
                    <a:pt x="65" y="91"/>
                  </a:cubicBez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19" name="Freeform 14"/>
            <p:cNvSpPr>
              <a:spLocks noEditPoints="1"/>
            </p:cNvSpPr>
            <p:nvPr/>
          </p:nvSpPr>
          <p:spPr bwMode="auto">
            <a:xfrm>
              <a:off x="6555960" y="5921385"/>
              <a:ext cx="80706" cy="96242"/>
            </a:xfrm>
            <a:custGeom>
              <a:avLst/>
              <a:gdLst>
                <a:gd name="T0" fmla="*/ 78 w 78"/>
                <a:gd name="T1" fmla="*/ 43 h 96"/>
                <a:gd name="T2" fmla="*/ 76 w 78"/>
                <a:gd name="T3" fmla="*/ 48 h 96"/>
                <a:gd name="T4" fmla="*/ 73 w 78"/>
                <a:gd name="T5" fmla="*/ 50 h 96"/>
                <a:gd name="T6" fmla="*/ 12 w 78"/>
                <a:gd name="T7" fmla="*/ 50 h 96"/>
                <a:gd name="T8" fmla="*/ 14 w 78"/>
                <a:gd name="T9" fmla="*/ 64 h 96"/>
                <a:gd name="T10" fmla="*/ 19 w 78"/>
                <a:gd name="T11" fmla="*/ 76 h 96"/>
                <a:gd name="T12" fmla="*/ 29 w 78"/>
                <a:gd name="T13" fmla="*/ 83 h 96"/>
                <a:gd name="T14" fmla="*/ 44 w 78"/>
                <a:gd name="T15" fmla="*/ 86 h 96"/>
                <a:gd name="T16" fmla="*/ 55 w 78"/>
                <a:gd name="T17" fmla="*/ 85 h 96"/>
                <a:gd name="T18" fmla="*/ 63 w 78"/>
                <a:gd name="T19" fmla="*/ 82 h 96"/>
                <a:gd name="T20" fmla="*/ 69 w 78"/>
                <a:gd name="T21" fmla="*/ 80 h 96"/>
                <a:gd name="T22" fmla="*/ 72 w 78"/>
                <a:gd name="T23" fmla="*/ 79 h 96"/>
                <a:gd name="T24" fmla="*/ 73 w 78"/>
                <a:gd name="T25" fmla="*/ 79 h 96"/>
                <a:gd name="T26" fmla="*/ 74 w 78"/>
                <a:gd name="T27" fmla="*/ 80 h 96"/>
                <a:gd name="T28" fmla="*/ 75 w 78"/>
                <a:gd name="T29" fmla="*/ 82 h 96"/>
                <a:gd name="T30" fmla="*/ 75 w 78"/>
                <a:gd name="T31" fmla="*/ 84 h 96"/>
                <a:gd name="T32" fmla="*/ 75 w 78"/>
                <a:gd name="T33" fmla="*/ 85 h 96"/>
                <a:gd name="T34" fmla="*/ 74 w 78"/>
                <a:gd name="T35" fmla="*/ 86 h 96"/>
                <a:gd name="T36" fmla="*/ 74 w 78"/>
                <a:gd name="T37" fmla="*/ 88 h 96"/>
                <a:gd name="T38" fmla="*/ 73 w 78"/>
                <a:gd name="T39" fmla="*/ 88 h 96"/>
                <a:gd name="T40" fmla="*/ 70 w 78"/>
                <a:gd name="T41" fmla="*/ 90 h 96"/>
                <a:gd name="T42" fmla="*/ 63 w 78"/>
                <a:gd name="T43" fmla="*/ 93 h 96"/>
                <a:gd name="T44" fmla="*/ 54 w 78"/>
                <a:gd name="T45" fmla="*/ 95 h 96"/>
                <a:gd name="T46" fmla="*/ 42 w 78"/>
                <a:gd name="T47" fmla="*/ 96 h 96"/>
                <a:gd name="T48" fmla="*/ 24 w 78"/>
                <a:gd name="T49" fmla="*/ 93 h 96"/>
                <a:gd name="T50" fmla="*/ 11 w 78"/>
                <a:gd name="T51" fmla="*/ 84 h 96"/>
                <a:gd name="T52" fmla="*/ 3 w 78"/>
                <a:gd name="T53" fmla="*/ 69 h 96"/>
                <a:gd name="T54" fmla="*/ 0 w 78"/>
                <a:gd name="T55" fmla="*/ 48 h 96"/>
                <a:gd name="T56" fmla="*/ 3 w 78"/>
                <a:gd name="T57" fmla="*/ 28 h 96"/>
                <a:gd name="T58" fmla="*/ 11 w 78"/>
                <a:gd name="T59" fmla="*/ 13 h 96"/>
                <a:gd name="T60" fmla="*/ 24 w 78"/>
                <a:gd name="T61" fmla="*/ 3 h 96"/>
                <a:gd name="T62" fmla="*/ 41 w 78"/>
                <a:gd name="T63" fmla="*/ 0 h 96"/>
                <a:gd name="T64" fmla="*/ 58 w 78"/>
                <a:gd name="T65" fmla="*/ 4 h 96"/>
                <a:gd name="T66" fmla="*/ 69 w 78"/>
                <a:gd name="T67" fmla="*/ 12 h 96"/>
                <a:gd name="T68" fmla="*/ 76 w 78"/>
                <a:gd name="T69" fmla="*/ 26 h 96"/>
                <a:gd name="T70" fmla="*/ 78 w 78"/>
                <a:gd name="T71" fmla="*/ 41 h 96"/>
                <a:gd name="T72" fmla="*/ 78 w 78"/>
                <a:gd name="T73" fmla="*/ 43 h 96"/>
                <a:gd name="T74" fmla="*/ 66 w 78"/>
                <a:gd name="T75" fmla="*/ 40 h 96"/>
                <a:gd name="T76" fmla="*/ 60 w 78"/>
                <a:gd name="T77" fmla="*/ 18 h 96"/>
                <a:gd name="T78" fmla="*/ 40 w 78"/>
                <a:gd name="T79" fmla="*/ 10 h 96"/>
                <a:gd name="T80" fmla="*/ 28 w 78"/>
                <a:gd name="T81" fmla="*/ 13 h 96"/>
                <a:gd name="T82" fmla="*/ 20 w 78"/>
                <a:gd name="T83" fmla="*/ 19 h 96"/>
                <a:gd name="T84" fmla="*/ 14 w 78"/>
                <a:gd name="T85" fmla="*/ 29 h 96"/>
                <a:gd name="T86" fmla="*/ 12 w 78"/>
                <a:gd name="T87" fmla="*/ 40 h 96"/>
                <a:gd name="T88" fmla="*/ 66 w 78"/>
                <a:gd name="T89" fmla="*/ 4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8" h="96">
                  <a:moveTo>
                    <a:pt x="78" y="43"/>
                  </a:moveTo>
                  <a:cubicBezTo>
                    <a:pt x="78" y="46"/>
                    <a:pt x="78" y="47"/>
                    <a:pt x="76" y="48"/>
                  </a:cubicBezTo>
                  <a:cubicBezTo>
                    <a:pt x="75" y="49"/>
                    <a:pt x="74" y="50"/>
                    <a:pt x="73" y="50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12" y="55"/>
                    <a:pt x="13" y="60"/>
                    <a:pt x="14" y="64"/>
                  </a:cubicBezTo>
                  <a:cubicBezTo>
                    <a:pt x="15" y="69"/>
                    <a:pt x="17" y="73"/>
                    <a:pt x="19" y="76"/>
                  </a:cubicBezTo>
                  <a:cubicBezTo>
                    <a:pt x="22" y="79"/>
                    <a:pt x="25" y="81"/>
                    <a:pt x="29" y="83"/>
                  </a:cubicBezTo>
                  <a:cubicBezTo>
                    <a:pt x="33" y="85"/>
                    <a:pt x="38" y="86"/>
                    <a:pt x="44" y="86"/>
                  </a:cubicBezTo>
                  <a:cubicBezTo>
                    <a:pt x="48" y="86"/>
                    <a:pt x="51" y="85"/>
                    <a:pt x="55" y="85"/>
                  </a:cubicBezTo>
                  <a:cubicBezTo>
                    <a:pt x="58" y="84"/>
                    <a:pt x="61" y="83"/>
                    <a:pt x="63" y="82"/>
                  </a:cubicBezTo>
                  <a:cubicBezTo>
                    <a:pt x="66" y="81"/>
                    <a:pt x="67" y="81"/>
                    <a:pt x="69" y="80"/>
                  </a:cubicBezTo>
                  <a:cubicBezTo>
                    <a:pt x="71" y="79"/>
                    <a:pt x="72" y="79"/>
                    <a:pt x="72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4" y="79"/>
                    <a:pt x="74" y="80"/>
                    <a:pt x="74" y="80"/>
                  </a:cubicBezTo>
                  <a:cubicBezTo>
                    <a:pt x="74" y="80"/>
                    <a:pt x="74" y="81"/>
                    <a:pt x="75" y="82"/>
                  </a:cubicBezTo>
                  <a:cubicBezTo>
                    <a:pt x="75" y="82"/>
                    <a:pt x="75" y="83"/>
                    <a:pt x="75" y="84"/>
                  </a:cubicBezTo>
                  <a:cubicBezTo>
                    <a:pt x="75" y="84"/>
                    <a:pt x="75" y="85"/>
                    <a:pt x="75" y="85"/>
                  </a:cubicBezTo>
                  <a:cubicBezTo>
                    <a:pt x="75" y="86"/>
                    <a:pt x="74" y="86"/>
                    <a:pt x="74" y="86"/>
                  </a:cubicBezTo>
                  <a:cubicBezTo>
                    <a:pt x="74" y="87"/>
                    <a:pt x="74" y="87"/>
                    <a:pt x="74" y="88"/>
                  </a:cubicBezTo>
                  <a:cubicBezTo>
                    <a:pt x="74" y="88"/>
                    <a:pt x="73" y="88"/>
                    <a:pt x="73" y="88"/>
                  </a:cubicBezTo>
                  <a:cubicBezTo>
                    <a:pt x="73" y="89"/>
                    <a:pt x="72" y="89"/>
                    <a:pt x="70" y="90"/>
                  </a:cubicBezTo>
                  <a:cubicBezTo>
                    <a:pt x="68" y="91"/>
                    <a:pt x="66" y="92"/>
                    <a:pt x="63" y="93"/>
                  </a:cubicBezTo>
                  <a:cubicBezTo>
                    <a:pt x="61" y="93"/>
                    <a:pt x="58" y="94"/>
                    <a:pt x="54" y="95"/>
                  </a:cubicBezTo>
                  <a:cubicBezTo>
                    <a:pt x="50" y="95"/>
                    <a:pt x="46" y="96"/>
                    <a:pt x="42" y="96"/>
                  </a:cubicBezTo>
                  <a:cubicBezTo>
                    <a:pt x="35" y="96"/>
                    <a:pt x="29" y="95"/>
                    <a:pt x="24" y="93"/>
                  </a:cubicBezTo>
                  <a:cubicBezTo>
                    <a:pt x="19" y="91"/>
                    <a:pt x="14" y="88"/>
                    <a:pt x="11" y="84"/>
                  </a:cubicBezTo>
                  <a:cubicBezTo>
                    <a:pt x="7" y="80"/>
                    <a:pt x="4" y="75"/>
                    <a:pt x="3" y="69"/>
                  </a:cubicBezTo>
                  <a:cubicBezTo>
                    <a:pt x="1" y="63"/>
                    <a:pt x="0" y="56"/>
                    <a:pt x="0" y="48"/>
                  </a:cubicBezTo>
                  <a:cubicBezTo>
                    <a:pt x="0" y="41"/>
                    <a:pt x="1" y="34"/>
                    <a:pt x="3" y="28"/>
                  </a:cubicBezTo>
                  <a:cubicBezTo>
                    <a:pt x="5" y="22"/>
                    <a:pt x="7" y="17"/>
                    <a:pt x="11" y="13"/>
                  </a:cubicBezTo>
                  <a:cubicBezTo>
                    <a:pt x="14" y="9"/>
                    <a:pt x="19" y="6"/>
                    <a:pt x="24" y="3"/>
                  </a:cubicBezTo>
                  <a:cubicBezTo>
                    <a:pt x="29" y="1"/>
                    <a:pt x="35" y="0"/>
                    <a:pt x="41" y="0"/>
                  </a:cubicBezTo>
                  <a:cubicBezTo>
                    <a:pt x="47" y="0"/>
                    <a:pt x="53" y="1"/>
                    <a:pt x="58" y="4"/>
                  </a:cubicBezTo>
                  <a:cubicBezTo>
                    <a:pt x="62" y="6"/>
                    <a:pt x="66" y="9"/>
                    <a:pt x="69" y="12"/>
                  </a:cubicBezTo>
                  <a:cubicBezTo>
                    <a:pt x="72" y="16"/>
                    <a:pt x="75" y="21"/>
                    <a:pt x="76" y="26"/>
                  </a:cubicBezTo>
                  <a:cubicBezTo>
                    <a:pt x="77" y="30"/>
                    <a:pt x="78" y="36"/>
                    <a:pt x="78" y="41"/>
                  </a:cubicBezTo>
                  <a:lnTo>
                    <a:pt x="78" y="43"/>
                  </a:lnTo>
                  <a:close/>
                  <a:moveTo>
                    <a:pt x="66" y="40"/>
                  </a:moveTo>
                  <a:cubicBezTo>
                    <a:pt x="66" y="31"/>
                    <a:pt x="64" y="23"/>
                    <a:pt x="60" y="18"/>
                  </a:cubicBezTo>
                  <a:cubicBezTo>
                    <a:pt x="55" y="13"/>
                    <a:pt x="49" y="10"/>
                    <a:pt x="40" y="10"/>
                  </a:cubicBezTo>
                  <a:cubicBezTo>
                    <a:pt x="36" y="10"/>
                    <a:pt x="32" y="11"/>
                    <a:pt x="28" y="13"/>
                  </a:cubicBezTo>
                  <a:cubicBezTo>
                    <a:pt x="25" y="14"/>
                    <a:pt x="22" y="17"/>
                    <a:pt x="20" y="19"/>
                  </a:cubicBezTo>
                  <a:cubicBezTo>
                    <a:pt x="17" y="22"/>
                    <a:pt x="16" y="25"/>
                    <a:pt x="14" y="29"/>
                  </a:cubicBezTo>
                  <a:cubicBezTo>
                    <a:pt x="13" y="32"/>
                    <a:pt x="12" y="36"/>
                    <a:pt x="12" y="40"/>
                  </a:cubicBezTo>
                  <a:lnTo>
                    <a:pt x="66" y="40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6654072" y="5921385"/>
              <a:ext cx="49057" cy="96242"/>
            </a:xfrm>
            <a:custGeom>
              <a:avLst/>
              <a:gdLst>
                <a:gd name="T0" fmla="*/ 49 w 49"/>
                <a:gd name="T1" fmla="*/ 8 h 95"/>
                <a:gd name="T2" fmla="*/ 49 w 49"/>
                <a:gd name="T3" fmla="*/ 11 h 95"/>
                <a:gd name="T4" fmla="*/ 49 w 49"/>
                <a:gd name="T5" fmla="*/ 12 h 95"/>
                <a:gd name="T6" fmla="*/ 48 w 49"/>
                <a:gd name="T7" fmla="*/ 13 h 95"/>
                <a:gd name="T8" fmla="*/ 47 w 49"/>
                <a:gd name="T9" fmla="*/ 14 h 95"/>
                <a:gd name="T10" fmla="*/ 45 w 49"/>
                <a:gd name="T11" fmla="*/ 13 h 95"/>
                <a:gd name="T12" fmla="*/ 42 w 49"/>
                <a:gd name="T13" fmla="*/ 12 h 95"/>
                <a:gd name="T14" fmla="*/ 39 w 49"/>
                <a:gd name="T15" fmla="*/ 11 h 95"/>
                <a:gd name="T16" fmla="*/ 35 w 49"/>
                <a:gd name="T17" fmla="*/ 11 h 95"/>
                <a:gd name="T18" fmla="*/ 30 w 49"/>
                <a:gd name="T19" fmla="*/ 12 h 95"/>
                <a:gd name="T20" fmla="*/ 24 w 49"/>
                <a:gd name="T21" fmla="*/ 16 h 95"/>
                <a:gd name="T22" fmla="*/ 18 w 49"/>
                <a:gd name="T23" fmla="*/ 22 h 95"/>
                <a:gd name="T24" fmla="*/ 12 w 49"/>
                <a:gd name="T25" fmla="*/ 32 h 95"/>
                <a:gd name="T26" fmla="*/ 12 w 49"/>
                <a:gd name="T27" fmla="*/ 92 h 95"/>
                <a:gd name="T28" fmla="*/ 11 w 49"/>
                <a:gd name="T29" fmla="*/ 93 h 95"/>
                <a:gd name="T30" fmla="*/ 10 w 49"/>
                <a:gd name="T31" fmla="*/ 94 h 95"/>
                <a:gd name="T32" fmla="*/ 9 w 49"/>
                <a:gd name="T33" fmla="*/ 95 h 95"/>
                <a:gd name="T34" fmla="*/ 6 w 49"/>
                <a:gd name="T35" fmla="*/ 95 h 95"/>
                <a:gd name="T36" fmla="*/ 3 w 49"/>
                <a:gd name="T37" fmla="*/ 95 h 95"/>
                <a:gd name="T38" fmla="*/ 1 w 49"/>
                <a:gd name="T39" fmla="*/ 94 h 95"/>
                <a:gd name="T40" fmla="*/ 0 w 49"/>
                <a:gd name="T41" fmla="*/ 93 h 95"/>
                <a:gd name="T42" fmla="*/ 0 w 49"/>
                <a:gd name="T43" fmla="*/ 92 h 95"/>
                <a:gd name="T44" fmla="*/ 0 w 49"/>
                <a:gd name="T45" fmla="*/ 4 h 95"/>
                <a:gd name="T46" fmla="*/ 0 w 49"/>
                <a:gd name="T47" fmla="*/ 3 h 95"/>
                <a:gd name="T48" fmla="*/ 1 w 49"/>
                <a:gd name="T49" fmla="*/ 2 h 95"/>
                <a:gd name="T50" fmla="*/ 3 w 49"/>
                <a:gd name="T51" fmla="*/ 1 h 95"/>
                <a:gd name="T52" fmla="*/ 6 w 49"/>
                <a:gd name="T53" fmla="*/ 1 h 95"/>
                <a:gd name="T54" fmla="*/ 8 w 49"/>
                <a:gd name="T55" fmla="*/ 1 h 95"/>
                <a:gd name="T56" fmla="*/ 10 w 49"/>
                <a:gd name="T57" fmla="*/ 2 h 95"/>
                <a:gd name="T58" fmla="*/ 11 w 49"/>
                <a:gd name="T59" fmla="*/ 3 h 95"/>
                <a:gd name="T60" fmla="*/ 11 w 49"/>
                <a:gd name="T61" fmla="*/ 4 h 95"/>
                <a:gd name="T62" fmla="*/ 11 w 49"/>
                <a:gd name="T63" fmla="*/ 18 h 95"/>
                <a:gd name="T64" fmla="*/ 18 w 49"/>
                <a:gd name="T65" fmla="*/ 9 h 95"/>
                <a:gd name="T66" fmla="*/ 24 w 49"/>
                <a:gd name="T67" fmla="*/ 3 h 95"/>
                <a:gd name="T68" fmla="*/ 30 w 49"/>
                <a:gd name="T69" fmla="*/ 1 h 95"/>
                <a:gd name="T70" fmla="*/ 36 w 49"/>
                <a:gd name="T71" fmla="*/ 0 h 95"/>
                <a:gd name="T72" fmla="*/ 39 w 49"/>
                <a:gd name="T73" fmla="*/ 0 h 95"/>
                <a:gd name="T74" fmla="*/ 42 w 49"/>
                <a:gd name="T75" fmla="*/ 1 h 95"/>
                <a:gd name="T76" fmla="*/ 46 w 49"/>
                <a:gd name="T77" fmla="*/ 2 h 95"/>
                <a:gd name="T78" fmla="*/ 48 w 49"/>
                <a:gd name="T79" fmla="*/ 3 h 95"/>
                <a:gd name="T80" fmla="*/ 49 w 49"/>
                <a:gd name="T81" fmla="*/ 4 h 95"/>
                <a:gd name="T82" fmla="*/ 49 w 49"/>
                <a:gd name="T83" fmla="*/ 4 h 95"/>
                <a:gd name="T84" fmla="*/ 49 w 49"/>
                <a:gd name="T85" fmla="*/ 6 h 95"/>
                <a:gd name="T86" fmla="*/ 49 w 49"/>
                <a:gd name="T87" fmla="*/ 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" h="95">
                  <a:moveTo>
                    <a:pt x="49" y="8"/>
                  </a:moveTo>
                  <a:cubicBezTo>
                    <a:pt x="49" y="9"/>
                    <a:pt x="49" y="10"/>
                    <a:pt x="49" y="11"/>
                  </a:cubicBezTo>
                  <a:cubicBezTo>
                    <a:pt x="49" y="11"/>
                    <a:pt x="49" y="12"/>
                    <a:pt x="49" y="12"/>
                  </a:cubicBezTo>
                  <a:cubicBezTo>
                    <a:pt x="49" y="13"/>
                    <a:pt x="48" y="13"/>
                    <a:pt x="48" y="13"/>
                  </a:cubicBezTo>
                  <a:cubicBezTo>
                    <a:pt x="48" y="14"/>
                    <a:pt x="48" y="14"/>
                    <a:pt x="47" y="14"/>
                  </a:cubicBezTo>
                  <a:cubicBezTo>
                    <a:pt x="47" y="14"/>
                    <a:pt x="46" y="14"/>
                    <a:pt x="45" y="13"/>
                  </a:cubicBezTo>
                  <a:cubicBezTo>
                    <a:pt x="44" y="13"/>
                    <a:pt x="43" y="13"/>
                    <a:pt x="42" y="12"/>
                  </a:cubicBezTo>
                  <a:cubicBezTo>
                    <a:pt x="41" y="12"/>
                    <a:pt x="40" y="12"/>
                    <a:pt x="39" y="11"/>
                  </a:cubicBezTo>
                  <a:cubicBezTo>
                    <a:pt x="38" y="11"/>
                    <a:pt x="36" y="11"/>
                    <a:pt x="35" y="11"/>
                  </a:cubicBezTo>
                  <a:cubicBezTo>
                    <a:pt x="33" y="11"/>
                    <a:pt x="31" y="11"/>
                    <a:pt x="30" y="12"/>
                  </a:cubicBezTo>
                  <a:cubicBezTo>
                    <a:pt x="28" y="13"/>
                    <a:pt x="26" y="14"/>
                    <a:pt x="24" y="16"/>
                  </a:cubicBezTo>
                  <a:cubicBezTo>
                    <a:pt x="22" y="17"/>
                    <a:pt x="20" y="20"/>
                    <a:pt x="18" y="22"/>
                  </a:cubicBezTo>
                  <a:cubicBezTo>
                    <a:pt x="16" y="25"/>
                    <a:pt x="14" y="28"/>
                    <a:pt x="12" y="32"/>
                  </a:cubicBezTo>
                  <a:cubicBezTo>
                    <a:pt x="12" y="92"/>
                    <a:pt x="12" y="92"/>
                    <a:pt x="12" y="92"/>
                  </a:cubicBezTo>
                  <a:cubicBezTo>
                    <a:pt x="12" y="93"/>
                    <a:pt x="12" y="93"/>
                    <a:pt x="11" y="93"/>
                  </a:cubicBezTo>
                  <a:cubicBezTo>
                    <a:pt x="11" y="94"/>
                    <a:pt x="11" y="94"/>
                    <a:pt x="10" y="94"/>
                  </a:cubicBezTo>
                  <a:cubicBezTo>
                    <a:pt x="10" y="94"/>
                    <a:pt x="9" y="94"/>
                    <a:pt x="9" y="95"/>
                  </a:cubicBezTo>
                  <a:cubicBezTo>
                    <a:pt x="8" y="95"/>
                    <a:pt x="7" y="95"/>
                    <a:pt x="6" y="95"/>
                  </a:cubicBezTo>
                  <a:cubicBezTo>
                    <a:pt x="5" y="95"/>
                    <a:pt x="4" y="95"/>
                    <a:pt x="3" y="95"/>
                  </a:cubicBezTo>
                  <a:cubicBezTo>
                    <a:pt x="2" y="94"/>
                    <a:pt x="2" y="94"/>
                    <a:pt x="1" y="94"/>
                  </a:cubicBezTo>
                  <a:cubicBezTo>
                    <a:pt x="1" y="94"/>
                    <a:pt x="0" y="94"/>
                    <a:pt x="0" y="93"/>
                  </a:cubicBezTo>
                  <a:cubicBezTo>
                    <a:pt x="0" y="93"/>
                    <a:pt x="0" y="93"/>
                    <a:pt x="0" y="9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2"/>
                    <a:pt x="2" y="2"/>
                    <a:pt x="3" y="1"/>
                  </a:cubicBezTo>
                  <a:cubicBezTo>
                    <a:pt x="4" y="1"/>
                    <a:pt x="4" y="1"/>
                    <a:pt x="6" y="1"/>
                  </a:cubicBezTo>
                  <a:cubicBezTo>
                    <a:pt x="7" y="1"/>
                    <a:pt x="8" y="1"/>
                    <a:pt x="8" y="1"/>
                  </a:cubicBezTo>
                  <a:cubicBezTo>
                    <a:pt x="9" y="2"/>
                    <a:pt x="10" y="2"/>
                    <a:pt x="10" y="2"/>
                  </a:cubicBezTo>
                  <a:cubicBezTo>
                    <a:pt x="10" y="2"/>
                    <a:pt x="11" y="2"/>
                    <a:pt x="11" y="3"/>
                  </a:cubicBezTo>
                  <a:cubicBezTo>
                    <a:pt x="11" y="3"/>
                    <a:pt x="11" y="3"/>
                    <a:pt x="11" y="4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4" y="14"/>
                    <a:pt x="16" y="11"/>
                    <a:pt x="18" y="9"/>
                  </a:cubicBezTo>
                  <a:cubicBezTo>
                    <a:pt x="20" y="7"/>
                    <a:pt x="22" y="5"/>
                    <a:pt x="24" y="3"/>
                  </a:cubicBezTo>
                  <a:cubicBezTo>
                    <a:pt x="26" y="2"/>
                    <a:pt x="28" y="1"/>
                    <a:pt x="30" y="1"/>
                  </a:cubicBezTo>
                  <a:cubicBezTo>
                    <a:pt x="32" y="0"/>
                    <a:pt x="34" y="0"/>
                    <a:pt x="36" y="0"/>
                  </a:cubicBezTo>
                  <a:cubicBezTo>
                    <a:pt x="37" y="0"/>
                    <a:pt x="38" y="0"/>
                    <a:pt x="39" y="0"/>
                  </a:cubicBezTo>
                  <a:cubicBezTo>
                    <a:pt x="40" y="0"/>
                    <a:pt x="41" y="1"/>
                    <a:pt x="42" y="1"/>
                  </a:cubicBezTo>
                  <a:cubicBezTo>
                    <a:pt x="44" y="1"/>
                    <a:pt x="45" y="1"/>
                    <a:pt x="46" y="2"/>
                  </a:cubicBezTo>
                  <a:cubicBezTo>
                    <a:pt x="47" y="2"/>
                    <a:pt x="47" y="3"/>
                    <a:pt x="48" y="3"/>
                  </a:cubicBezTo>
                  <a:cubicBezTo>
                    <a:pt x="48" y="3"/>
                    <a:pt x="48" y="3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5"/>
                    <a:pt x="49" y="5"/>
                    <a:pt x="49" y="6"/>
                  </a:cubicBezTo>
                  <a:cubicBezTo>
                    <a:pt x="49" y="7"/>
                    <a:pt x="49" y="7"/>
                    <a:pt x="49" y="8"/>
                  </a:cubicBez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6701546" y="5921385"/>
              <a:ext cx="61717" cy="96242"/>
            </a:xfrm>
            <a:custGeom>
              <a:avLst/>
              <a:gdLst>
                <a:gd name="T0" fmla="*/ 60 w 60"/>
                <a:gd name="T1" fmla="*/ 69 h 96"/>
                <a:gd name="T2" fmla="*/ 58 w 60"/>
                <a:gd name="T3" fmla="*/ 80 h 96"/>
                <a:gd name="T4" fmla="*/ 51 w 60"/>
                <a:gd name="T5" fmla="*/ 89 h 96"/>
                <a:gd name="T6" fmla="*/ 41 w 60"/>
                <a:gd name="T7" fmla="*/ 94 h 96"/>
                <a:gd name="T8" fmla="*/ 27 w 60"/>
                <a:gd name="T9" fmla="*/ 96 h 96"/>
                <a:gd name="T10" fmla="*/ 19 w 60"/>
                <a:gd name="T11" fmla="*/ 95 h 96"/>
                <a:gd name="T12" fmla="*/ 11 w 60"/>
                <a:gd name="T13" fmla="*/ 93 h 96"/>
                <a:gd name="T14" fmla="*/ 6 w 60"/>
                <a:gd name="T15" fmla="*/ 91 h 96"/>
                <a:gd name="T16" fmla="*/ 2 w 60"/>
                <a:gd name="T17" fmla="*/ 89 h 96"/>
                <a:gd name="T18" fmla="*/ 1 w 60"/>
                <a:gd name="T19" fmla="*/ 86 h 96"/>
                <a:gd name="T20" fmla="*/ 0 w 60"/>
                <a:gd name="T21" fmla="*/ 82 h 96"/>
                <a:gd name="T22" fmla="*/ 0 w 60"/>
                <a:gd name="T23" fmla="*/ 80 h 96"/>
                <a:gd name="T24" fmla="*/ 1 w 60"/>
                <a:gd name="T25" fmla="*/ 78 h 96"/>
                <a:gd name="T26" fmla="*/ 2 w 60"/>
                <a:gd name="T27" fmla="*/ 77 h 96"/>
                <a:gd name="T28" fmla="*/ 3 w 60"/>
                <a:gd name="T29" fmla="*/ 77 h 96"/>
                <a:gd name="T30" fmla="*/ 6 w 60"/>
                <a:gd name="T31" fmla="*/ 78 h 96"/>
                <a:gd name="T32" fmla="*/ 11 w 60"/>
                <a:gd name="T33" fmla="*/ 81 h 96"/>
                <a:gd name="T34" fmla="*/ 18 w 60"/>
                <a:gd name="T35" fmla="*/ 84 h 96"/>
                <a:gd name="T36" fmla="*/ 28 w 60"/>
                <a:gd name="T37" fmla="*/ 86 h 96"/>
                <a:gd name="T38" fmla="*/ 36 w 60"/>
                <a:gd name="T39" fmla="*/ 85 h 96"/>
                <a:gd name="T40" fmla="*/ 43 w 60"/>
                <a:gd name="T41" fmla="*/ 82 h 96"/>
                <a:gd name="T42" fmla="*/ 47 w 60"/>
                <a:gd name="T43" fmla="*/ 77 h 96"/>
                <a:gd name="T44" fmla="*/ 49 w 60"/>
                <a:gd name="T45" fmla="*/ 70 h 96"/>
                <a:gd name="T46" fmla="*/ 47 w 60"/>
                <a:gd name="T47" fmla="*/ 63 h 96"/>
                <a:gd name="T48" fmla="*/ 42 w 60"/>
                <a:gd name="T49" fmla="*/ 58 h 96"/>
                <a:gd name="T50" fmla="*/ 34 w 60"/>
                <a:gd name="T51" fmla="*/ 54 h 96"/>
                <a:gd name="T52" fmla="*/ 26 w 60"/>
                <a:gd name="T53" fmla="*/ 51 h 96"/>
                <a:gd name="T54" fmla="*/ 18 w 60"/>
                <a:gd name="T55" fmla="*/ 47 h 96"/>
                <a:gd name="T56" fmla="*/ 10 w 60"/>
                <a:gd name="T57" fmla="*/ 42 h 96"/>
                <a:gd name="T58" fmla="*/ 5 w 60"/>
                <a:gd name="T59" fmla="*/ 35 h 96"/>
                <a:gd name="T60" fmla="*/ 3 w 60"/>
                <a:gd name="T61" fmla="*/ 25 h 96"/>
                <a:gd name="T62" fmla="*/ 5 w 60"/>
                <a:gd name="T63" fmla="*/ 16 h 96"/>
                <a:gd name="T64" fmla="*/ 10 w 60"/>
                <a:gd name="T65" fmla="*/ 8 h 96"/>
                <a:gd name="T66" fmla="*/ 20 w 60"/>
                <a:gd name="T67" fmla="*/ 2 h 96"/>
                <a:gd name="T68" fmla="*/ 33 w 60"/>
                <a:gd name="T69" fmla="*/ 0 h 96"/>
                <a:gd name="T70" fmla="*/ 40 w 60"/>
                <a:gd name="T71" fmla="*/ 1 h 96"/>
                <a:gd name="T72" fmla="*/ 46 w 60"/>
                <a:gd name="T73" fmla="*/ 2 h 96"/>
                <a:gd name="T74" fmla="*/ 51 w 60"/>
                <a:gd name="T75" fmla="*/ 4 h 96"/>
                <a:gd name="T76" fmla="*/ 54 w 60"/>
                <a:gd name="T77" fmla="*/ 6 h 96"/>
                <a:gd name="T78" fmla="*/ 55 w 60"/>
                <a:gd name="T79" fmla="*/ 7 h 96"/>
                <a:gd name="T80" fmla="*/ 56 w 60"/>
                <a:gd name="T81" fmla="*/ 8 h 96"/>
                <a:gd name="T82" fmla="*/ 56 w 60"/>
                <a:gd name="T83" fmla="*/ 10 h 96"/>
                <a:gd name="T84" fmla="*/ 56 w 60"/>
                <a:gd name="T85" fmla="*/ 12 h 96"/>
                <a:gd name="T86" fmla="*/ 56 w 60"/>
                <a:gd name="T87" fmla="*/ 14 h 96"/>
                <a:gd name="T88" fmla="*/ 55 w 60"/>
                <a:gd name="T89" fmla="*/ 15 h 96"/>
                <a:gd name="T90" fmla="*/ 55 w 60"/>
                <a:gd name="T91" fmla="*/ 16 h 96"/>
                <a:gd name="T92" fmla="*/ 54 w 60"/>
                <a:gd name="T93" fmla="*/ 17 h 96"/>
                <a:gd name="T94" fmla="*/ 51 w 60"/>
                <a:gd name="T95" fmla="*/ 16 h 96"/>
                <a:gd name="T96" fmla="*/ 47 w 60"/>
                <a:gd name="T97" fmla="*/ 13 h 96"/>
                <a:gd name="T98" fmla="*/ 41 w 60"/>
                <a:gd name="T99" fmla="*/ 11 h 96"/>
                <a:gd name="T100" fmla="*/ 33 w 60"/>
                <a:gd name="T101" fmla="*/ 10 h 96"/>
                <a:gd name="T102" fmla="*/ 25 w 60"/>
                <a:gd name="T103" fmla="*/ 11 h 96"/>
                <a:gd name="T104" fmla="*/ 19 w 60"/>
                <a:gd name="T105" fmla="*/ 14 h 96"/>
                <a:gd name="T106" fmla="*/ 16 w 60"/>
                <a:gd name="T107" fmla="*/ 19 h 96"/>
                <a:gd name="T108" fmla="*/ 15 w 60"/>
                <a:gd name="T109" fmla="*/ 24 h 96"/>
                <a:gd name="T110" fmla="*/ 16 w 60"/>
                <a:gd name="T111" fmla="*/ 32 h 96"/>
                <a:gd name="T112" fmla="*/ 22 w 60"/>
                <a:gd name="T113" fmla="*/ 37 h 96"/>
                <a:gd name="T114" fmla="*/ 29 w 60"/>
                <a:gd name="T115" fmla="*/ 41 h 96"/>
                <a:gd name="T116" fmla="*/ 37 w 60"/>
                <a:gd name="T117" fmla="*/ 44 h 96"/>
                <a:gd name="T118" fmla="*/ 46 w 60"/>
                <a:gd name="T119" fmla="*/ 48 h 96"/>
                <a:gd name="T120" fmla="*/ 53 w 60"/>
                <a:gd name="T121" fmla="*/ 52 h 96"/>
                <a:gd name="T122" fmla="*/ 58 w 60"/>
                <a:gd name="T123" fmla="*/ 59 h 96"/>
                <a:gd name="T124" fmla="*/ 60 w 60"/>
                <a:gd name="T125" fmla="*/ 6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0" h="96">
                  <a:moveTo>
                    <a:pt x="60" y="69"/>
                  </a:moveTo>
                  <a:cubicBezTo>
                    <a:pt x="60" y="73"/>
                    <a:pt x="59" y="77"/>
                    <a:pt x="58" y="80"/>
                  </a:cubicBezTo>
                  <a:cubicBezTo>
                    <a:pt x="56" y="83"/>
                    <a:pt x="54" y="86"/>
                    <a:pt x="51" y="89"/>
                  </a:cubicBezTo>
                  <a:cubicBezTo>
                    <a:pt x="48" y="91"/>
                    <a:pt x="45" y="93"/>
                    <a:pt x="41" y="94"/>
                  </a:cubicBezTo>
                  <a:cubicBezTo>
                    <a:pt x="37" y="95"/>
                    <a:pt x="32" y="96"/>
                    <a:pt x="27" y="96"/>
                  </a:cubicBezTo>
                  <a:cubicBezTo>
                    <a:pt x="24" y="96"/>
                    <a:pt x="21" y="96"/>
                    <a:pt x="19" y="95"/>
                  </a:cubicBezTo>
                  <a:cubicBezTo>
                    <a:pt x="16" y="95"/>
                    <a:pt x="13" y="94"/>
                    <a:pt x="11" y="93"/>
                  </a:cubicBezTo>
                  <a:cubicBezTo>
                    <a:pt x="9" y="92"/>
                    <a:pt x="7" y="92"/>
                    <a:pt x="6" y="91"/>
                  </a:cubicBezTo>
                  <a:cubicBezTo>
                    <a:pt x="4" y="90"/>
                    <a:pt x="3" y="89"/>
                    <a:pt x="2" y="89"/>
                  </a:cubicBezTo>
                  <a:cubicBezTo>
                    <a:pt x="1" y="88"/>
                    <a:pt x="1" y="87"/>
                    <a:pt x="1" y="86"/>
                  </a:cubicBezTo>
                  <a:cubicBezTo>
                    <a:pt x="0" y="85"/>
                    <a:pt x="0" y="84"/>
                    <a:pt x="0" y="82"/>
                  </a:cubicBezTo>
                  <a:cubicBezTo>
                    <a:pt x="0" y="81"/>
                    <a:pt x="0" y="81"/>
                    <a:pt x="0" y="80"/>
                  </a:cubicBezTo>
                  <a:cubicBezTo>
                    <a:pt x="0" y="79"/>
                    <a:pt x="1" y="79"/>
                    <a:pt x="1" y="78"/>
                  </a:cubicBezTo>
                  <a:cubicBezTo>
                    <a:pt x="1" y="78"/>
                    <a:pt x="1" y="78"/>
                    <a:pt x="2" y="77"/>
                  </a:cubicBezTo>
                  <a:cubicBezTo>
                    <a:pt x="2" y="77"/>
                    <a:pt x="2" y="77"/>
                    <a:pt x="3" y="77"/>
                  </a:cubicBezTo>
                  <a:cubicBezTo>
                    <a:pt x="3" y="77"/>
                    <a:pt x="4" y="77"/>
                    <a:pt x="6" y="78"/>
                  </a:cubicBezTo>
                  <a:cubicBezTo>
                    <a:pt x="7" y="79"/>
                    <a:pt x="9" y="80"/>
                    <a:pt x="11" y="81"/>
                  </a:cubicBezTo>
                  <a:cubicBezTo>
                    <a:pt x="13" y="82"/>
                    <a:pt x="15" y="83"/>
                    <a:pt x="18" y="84"/>
                  </a:cubicBezTo>
                  <a:cubicBezTo>
                    <a:pt x="21" y="85"/>
                    <a:pt x="24" y="86"/>
                    <a:pt x="28" y="86"/>
                  </a:cubicBezTo>
                  <a:cubicBezTo>
                    <a:pt x="31" y="86"/>
                    <a:pt x="34" y="85"/>
                    <a:pt x="36" y="85"/>
                  </a:cubicBezTo>
                  <a:cubicBezTo>
                    <a:pt x="39" y="84"/>
                    <a:pt x="41" y="83"/>
                    <a:pt x="43" y="82"/>
                  </a:cubicBezTo>
                  <a:cubicBezTo>
                    <a:pt x="45" y="80"/>
                    <a:pt x="46" y="79"/>
                    <a:pt x="47" y="77"/>
                  </a:cubicBezTo>
                  <a:cubicBezTo>
                    <a:pt x="48" y="75"/>
                    <a:pt x="49" y="72"/>
                    <a:pt x="49" y="70"/>
                  </a:cubicBezTo>
                  <a:cubicBezTo>
                    <a:pt x="49" y="67"/>
                    <a:pt x="48" y="65"/>
                    <a:pt x="47" y="63"/>
                  </a:cubicBezTo>
                  <a:cubicBezTo>
                    <a:pt x="45" y="61"/>
                    <a:pt x="44" y="59"/>
                    <a:pt x="42" y="58"/>
                  </a:cubicBezTo>
                  <a:cubicBezTo>
                    <a:pt x="39" y="56"/>
                    <a:pt x="37" y="55"/>
                    <a:pt x="34" y="54"/>
                  </a:cubicBezTo>
                  <a:cubicBezTo>
                    <a:pt x="32" y="53"/>
                    <a:pt x="29" y="52"/>
                    <a:pt x="26" y="51"/>
                  </a:cubicBezTo>
                  <a:cubicBezTo>
                    <a:pt x="23" y="50"/>
                    <a:pt x="20" y="48"/>
                    <a:pt x="18" y="47"/>
                  </a:cubicBezTo>
                  <a:cubicBezTo>
                    <a:pt x="15" y="46"/>
                    <a:pt x="12" y="44"/>
                    <a:pt x="10" y="42"/>
                  </a:cubicBezTo>
                  <a:cubicBezTo>
                    <a:pt x="8" y="40"/>
                    <a:pt x="7" y="38"/>
                    <a:pt x="5" y="35"/>
                  </a:cubicBezTo>
                  <a:cubicBezTo>
                    <a:pt x="4" y="32"/>
                    <a:pt x="3" y="29"/>
                    <a:pt x="3" y="25"/>
                  </a:cubicBezTo>
                  <a:cubicBezTo>
                    <a:pt x="3" y="22"/>
                    <a:pt x="4" y="19"/>
                    <a:pt x="5" y="16"/>
                  </a:cubicBezTo>
                  <a:cubicBezTo>
                    <a:pt x="6" y="13"/>
                    <a:pt x="8" y="10"/>
                    <a:pt x="10" y="8"/>
                  </a:cubicBezTo>
                  <a:cubicBezTo>
                    <a:pt x="13" y="6"/>
                    <a:pt x="16" y="4"/>
                    <a:pt x="20" y="2"/>
                  </a:cubicBezTo>
                  <a:cubicBezTo>
                    <a:pt x="24" y="1"/>
                    <a:pt x="28" y="0"/>
                    <a:pt x="33" y="0"/>
                  </a:cubicBezTo>
                  <a:cubicBezTo>
                    <a:pt x="36" y="0"/>
                    <a:pt x="38" y="0"/>
                    <a:pt x="40" y="1"/>
                  </a:cubicBezTo>
                  <a:cubicBezTo>
                    <a:pt x="42" y="1"/>
                    <a:pt x="44" y="2"/>
                    <a:pt x="46" y="2"/>
                  </a:cubicBezTo>
                  <a:cubicBezTo>
                    <a:pt x="48" y="3"/>
                    <a:pt x="49" y="3"/>
                    <a:pt x="51" y="4"/>
                  </a:cubicBezTo>
                  <a:cubicBezTo>
                    <a:pt x="52" y="5"/>
                    <a:pt x="53" y="5"/>
                    <a:pt x="54" y="6"/>
                  </a:cubicBezTo>
                  <a:cubicBezTo>
                    <a:pt x="54" y="6"/>
                    <a:pt x="55" y="7"/>
                    <a:pt x="55" y="7"/>
                  </a:cubicBezTo>
                  <a:cubicBezTo>
                    <a:pt x="55" y="8"/>
                    <a:pt x="55" y="8"/>
                    <a:pt x="56" y="8"/>
                  </a:cubicBezTo>
                  <a:cubicBezTo>
                    <a:pt x="56" y="9"/>
                    <a:pt x="56" y="9"/>
                    <a:pt x="56" y="10"/>
                  </a:cubicBezTo>
                  <a:cubicBezTo>
                    <a:pt x="56" y="10"/>
                    <a:pt x="56" y="11"/>
                    <a:pt x="56" y="12"/>
                  </a:cubicBezTo>
                  <a:cubicBezTo>
                    <a:pt x="56" y="13"/>
                    <a:pt x="56" y="13"/>
                    <a:pt x="56" y="14"/>
                  </a:cubicBezTo>
                  <a:cubicBezTo>
                    <a:pt x="56" y="14"/>
                    <a:pt x="55" y="15"/>
                    <a:pt x="55" y="15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3" y="17"/>
                    <a:pt x="52" y="16"/>
                    <a:pt x="51" y="16"/>
                  </a:cubicBezTo>
                  <a:cubicBezTo>
                    <a:pt x="50" y="15"/>
                    <a:pt x="49" y="14"/>
                    <a:pt x="47" y="13"/>
                  </a:cubicBezTo>
                  <a:cubicBezTo>
                    <a:pt x="45" y="13"/>
                    <a:pt x="43" y="12"/>
                    <a:pt x="41" y="11"/>
                  </a:cubicBezTo>
                  <a:cubicBezTo>
                    <a:pt x="39" y="10"/>
                    <a:pt x="36" y="10"/>
                    <a:pt x="33" y="10"/>
                  </a:cubicBezTo>
                  <a:cubicBezTo>
                    <a:pt x="30" y="10"/>
                    <a:pt x="27" y="10"/>
                    <a:pt x="25" y="11"/>
                  </a:cubicBezTo>
                  <a:cubicBezTo>
                    <a:pt x="22" y="12"/>
                    <a:pt x="21" y="13"/>
                    <a:pt x="19" y="14"/>
                  </a:cubicBezTo>
                  <a:cubicBezTo>
                    <a:pt x="18" y="15"/>
                    <a:pt x="16" y="17"/>
                    <a:pt x="16" y="19"/>
                  </a:cubicBezTo>
                  <a:cubicBezTo>
                    <a:pt x="15" y="20"/>
                    <a:pt x="15" y="22"/>
                    <a:pt x="15" y="24"/>
                  </a:cubicBezTo>
                  <a:cubicBezTo>
                    <a:pt x="15" y="27"/>
                    <a:pt x="15" y="30"/>
                    <a:pt x="16" y="32"/>
                  </a:cubicBezTo>
                  <a:cubicBezTo>
                    <a:pt x="18" y="34"/>
                    <a:pt x="20" y="35"/>
                    <a:pt x="22" y="37"/>
                  </a:cubicBezTo>
                  <a:cubicBezTo>
                    <a:pt x="24" y="38"/>
                    <a:pt x="26" y="39"/>
                    <a:pt x="29" y="41"/>
                  </a:cubicBezTo>
                  <a:cubicBezTo>
                    <a:pt x="32" y="42"/>
                    <a:pt x="35" y="43"/>
                    <a:pt x="37" y="44"/>
                  </a:cubicBezTo>
                  <a:cubicBezTo>
                    <a:pt x="40" y="45"/>
                    <a:pt x="43" y="46"/>
                    <a:pt x="46" y="48"/>
                  </a:cubicBezTo>
                  <a:cubicBezTo>
                    <a:pt x="49" y="49"/>
                    <a:pt x="51" y="50"/>
                    <a:pt x="53" y="52"/>
                  </a:cubicBezTo>
                  <a:cubicBezTo>
                    <a:pt x="55" y="54"/>
                    <a:pt x="57" y="57"/>
                    <a:pt x="58" y="59"/>
                  </a:cubicBezTo>
                  <a:cubicBezTo>
                    <a:pt x="60" y="62"/>
                    <a:pt x="60" y="65"/>
                    <a:pt x="60" y="69"/>
                  </a:cubicBez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5432410" y="5711825"/>
              <a:ext cx="136092" cy="153678"/>
            </a:xfrm>
            <a:custGeom>
              <a:avLst/>
              <a:gdLst>
                <a:gd name="T0" fmla="*/ 86 w 86"/>
                <a:gd name="T1" fmla="*/ 99 h 99"/>
                <a:gd name="T2" fmla="*/ 86 w 86"/>
                <a:gd name="T3" fmla="*/ 0 h 99"/>
                <a:gd name="T4" fmla="*/ 0 w 86"/>
                <a:gd name="T5" fmla="*/ 50 h 99"/>
                <a:gd name="T6" fmla="*/ 86 w 86"/>
                <a:gd name="T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" h="99">
                  <a:moveTo>
                    <a:pt x="86" y="99"/>
                  </a:moveTo>
                  <a:lnTo>
                    <a:pt x="86" y="0"/>
                  </a:lnTo>
                  <a:lnTo>
                    <a:pt x="0" y="50"/>
                  </a:lnTo>
                  <a:lnTo>
                    <a:pt x="86" y="99"/>
                  </a:lnTo>
                  <a:close/>
                </a:path>
              </a:pathLst>
            </a:custGeom>
            <a:solidFill>
              <a:srgbClr val="55B3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5432410" y="5711825"/>
              <a:ext cx="136092" cy="153678"/>
            </a:xfrm>
            <a:custGeom>
              <a:avLst/>
              <a:gdLst>
                <a:gd name="T0" fmla="*/ 86 w 86"/>
                <a:gd name="T1" fmla="*/ 99 h 99"/>
                <a:gd name="T2" fmla="*/ 86 w 86"/>
                <a:gd name="T3" fmla="*/ 0 h 99"/>
                <a:gd name="T4" fmla="*/ 0 w 86"/>
                <a:gd name="T5" fmla="*/ 5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" h="99">
                  <a:moveTo>
                    <a:pt x="86" y="99"/>
                  </a:moveTo>
                  <a:lnTo>
                    <a:pt x="86" y="0"/>
                  </a:lnTo>
                  <a:lnTo>
                    <a:pt x="0" y="5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5427663" y="5804963"/>
              <a:ext cx="136092" cy="152125"/>
            </a:xfrm>
            <a:custGeom>
              <a:avLst/>
              <a:gdLst>
                <a:gd name="T0" fmla="*/ 0 w 86"/>
                <a:gd name="T1" fmla="*/ 0 h 98"/>
                <a:gd name="T2" fmla="*/ 0 w 86"/>
                <a:gd name="T3" fmla="*/ 98 h 98"/>
                <a:gd name="T4" fmla="*/ 86 w 86"/>
                <a:gd name="T5" fmla="*/ 48 h 98"/>
                <a:gd name="T6" fmla="*/ 86 w 86"/>
                <a:gd name="T7" fmla="*/ 48 h 98"/>
                <a:gd name="T8" fmla="*/ 0 w 86"/>
                <a:gd name="T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98">
                  <a:moveTo>
                    <a:pt x="0" y="0"/>
                  </a:moveTo>
                  <a:lnTo>
                    <a:pt x="0" y="98"/>
                  </a:lnTo>
                  <a:lnTo>
                    <a:pt x="86" y="48"/>
                  </a:lnTo>
                  <a:lnTo>
                    <a:pt x="86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9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5432410" y="5894996"/>
              <a:ext cx="136092" cy="153678"/>
            </a:xfrm>
            <a:custGeom>
              <a:avLst/>
              <a:gdLst>
                <a:gd name="T0" fmla="*/ 86 w 86"/>
                <a:gd name="T1" fmla="*/ 99 h 99"/>
                <a:gd name="T2" fmla="*/ 86 w 86"/>
                <a:gd name="T3" fmla="*/ 0 h 99"/>
                <a:gd name="T4" fmla="*/ 0 w 86"/>
                <a:gd name="T5" fmla="*/ 50 h 99"/>
                <a:gd name="T6" fmla="*/ 86 w 86"/>
                <a:gd name="T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" h="99">
                  <a:moveTo>
                    <a:pt x="86" y="99"/>
                  </a:moveTo>
                  <a:lnTo>
                    <a:pt x="86" y="0"/>
                  </a:lnTo>
                  <a:lnTo>
                    <a:pt x="0" y="50"/>
                  </a:lnTo>
                  <a:lnTo>
                    <a:pt x="86" y="99"/>
                  </a:lnTo>
                  <a:close/>
                </a:path>
              </a:pathLst>
            </a:custGeom>
            <a:solidFill>
              <a:srgbClr val="E83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5582745" y="5711825"/>
              <a:ext cx="136092" cy="153678"/>
            </a:xfrm>
            <a:custGeom>
              <a:avLst/>
              <a:gdLst>
                <a:gd name="T0" fmla="*/ 86 w 86"/>
                <a:gd name="T1" fmla="*/ 50 h 99"/>
                <a:gd name="T2" fmla="*/ 0 w 86"/>
                <a:gd name="T3" fmla="*/ 0 h 99"/>
                <a:gd name="T4" fmla="*/ 0 w 86"/>
                <a:gd name="T5" fmla="*/ 99 h 99"/>
                <a:gd name="T6" fmla="*/ 86 w 86"/>
                <a:gd name="T7" fmla="*/ 5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" h="99">
                  <a:moveTo>
                    <a:pt x="86" y="50"/>
                  </a:moveTo>
                  <a:lnTo>
                    <a:pt x="0" y="0"/>
                  </a:lnTo>
                  <a:lnTo>
                    <a:pt x="0" y="99"/>
                  </a:lnTo>
                  <a:lnTo>
                    <a:pt x="86" y="50"/>
                  </a:ln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</p:grpSp>
      <p:sp>
        <p:nvSpPr>
          <p:cNvPr id="28" name="Subtitle 2">
            <a:extLst>
              <a:ext uri="{FF2B5EF4-FFF2-40B4-BE49-F238E27FC236}">
                <a16:creationId xmlns:a16="http://schemas.microsoft.com/office/drawing/2014/main" xmlns="" id="{C318267C-552E-4E31-B2E5-7D83694EF9AB}"/>
              </a:ext>
            </a:extLst>
          </p:cNvPr>
          <p:cNvSpPr txBox="1">
            <a:spLocks/>
          </p:cNvSpPr>
          <p:nvPr/>
        </p:nvSpPr>
        <p:spPr>
          <a:xfrm>
            <a:off x="8183438" y="2421682"/>
            <a:ext cx="2176920" cy="8354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( 39)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ED1A4082-F9BF-4DB8-C8B1-20BDB019C0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733"/>
          <a:stretch/>
        </p:blipFill>
        <p:spPr>
          <a:xfrm>
            <a:off x="8471470" y="3141762"/>
            <a:ext cx="2564709" cy="33824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AAB9CA8C-7D0F-49D2-83FE-84951A3F689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70"/>
          <a:stretch/>
        </p:blipFill>
        <p:spPr>
          <a:xfrm>
            <a:off x="1342678" y="1701602"/>
            <a:ext cx="9073008" cy="4980912"/>
          </a:xfrm>
          <a:prstGeom prst="rect">
            <a:avLst/>
          </a:prstGeom>
          <a:solidFill>
            <a:srgbClr val="92D050"/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glow rad="635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xmlns="" id="{BB91BA6C-488C-4EF8-A38E-4CFFDE50E053}"/>
              </a:ext>
            </a:extLst>
          </p:cNvPr>
          <p:cNvSpPr txBox="1"/>
          <p:nvPr/>
        </p:nvSpPr>
        <p:spPr>
          <a:xfrm>
            <a:off x="1990750" y="5374010"/>
            <a:ext cx="36649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5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Break the horse’s spirit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5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Rule by fear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1500" b="0" i="0" u="none" strike="noStrike" baseline="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Use harsh treatment and extreme force. </a:t>
            </a:r>
            <a:r>
              <a:rPr lang="en-US" sz="1500" b="0" i="0" u="none" strike="noStrike" baseline="0" dirty="0">
                <a:solidFill>
                  <a:srgbClr val="0000FF"/>
                </a:solidFill>
                <a:latin typeface="+mj-lt"/>
              </a:rPr>
              <a:t>	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xmlns="" id="{F768ADC7-69E6-4ED8-816D-2035CBD082EC}"/>
              </a:ext>
            </a:extLst>
          </p:cNvPr>
          <p:cNvSpPr txBox="1"/>
          <p:nvPr/>
        </p:nvSpPr>
        <p:spPr>
          <a:xfrm>
            <a:off x="5951190" y="5302002"/>
            <a:ext cx="42757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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Create a willing and accepting partner </a:t>
            </a:r>
          </a:p>
          <a:p>
            <a:r>
              <a:rPr lang="en-US" sz="12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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Owners need to be firm leaders </a:t>
            </a:r>
          </a:p>
          <a:p>
            <a:r>
              <a:rPr lang="en-US" sz="12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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Rule the horse with respect </a:t>
            </a:r>
          </a:p>
          <a:p>
            <a:r>
              <a:rPr lang="en-US" sz="12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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Communication is the secret to natural horsemanship. </a:t>
            </a:r>
          </a:p>
          <a:p>
            <a:r>
              <a:rPr lang="en-US" sz="12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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Get to know your horse’s body language, natural tendencies. </a:t>
            </a:r>
          </a:p>
          <a:p>
            <a:r>
              <a:rPr lang="en-US" sz="1200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</a:t>
            </a:r>
            <a:r>
              <a:rPr lang="en-US" sz="1200" dirty="0">
                <a:solidFill>
                  <a:schemeClr val="accent6">
                    <a:lumMod val="75000"/>
                  </a:schemeClr>
                </a:solidFill>
              </a:rPr>
              <a:t>The horse needs time and patience. </a:t>
            </a:r>
          </a:p>
        </p:txBody>
      </p:sp>
      <p:pic>
        <p:nvPicPr>
          <p:cNvPr id="11" name="MG Bk 4 F-SA__16_2-10">
            <a:hlinkClick r:id="" action="ppaction://media"/>
            <a:extLst>
              <a:ext uri="{FF2B5EF4-FFF2-40B4-BE49-F238E27FC236}">
                <a16:creationId xmlns:a16="http://schemas.microsoft.com/office/drawing/2014/main" xmlns="" id="{7D5ABFBC-3190-4FC6-B9E9-55992288DF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71470" y="189434"/>
            <a:ext cx="1068935" cy="916230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2" name="Picture 6" descr="In Howrse horse(s) by DjAngelPrincess on DeviantArt">
            <a:extLst>
              <a:ext uri="{FF2B5EF4-FFF2-40B4-BE49-F238E27FC236}">
                <a16:creationId xmlns:a16="http://schemas.microsoft.com/office/drawing/2014/main" xmlns="" id="{0A478366-1EBF-478E-B8C3-36F7F24DF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774" y="3213770"/>
            <a:ext cx="1872208" cy="163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0272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04C83F14-9A00-4722-9345-8E03406220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38" t="45635" r="13266" b="8801"/>
          <a:stretch/>
        </p:blipFill>
        <p:spPr>
          <a:xfrm>
            <a:off x="1493520" y="2925738"/>
            <a:ext cx="9001760" cy="3538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MG Bk 4 F-SA__16_2-11">
            <a:hlinkClick r:id="" action="ppaction://media"/>
            <a:extLst>
              <a:ext uri="{FF2B5EF4-FFF2-40B4-BE49-F238E27FC236}">
                <a16:creationId xmlns:a16="http://schemas.microsoft.com/office/drawing/2014/main" xmlns="" id="{55D2223E-689B-40E5-B122-5F4EA48771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99662" y="1845618"/>
            <a:ext cx="1067715" cy="915010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Picture 6" descr="In Howrse horse(s) by DjAngelPrincess on DeviantArt">
            <a:extLst>
              <a:ext uri="{FF2B5EF4-FFF2-40B4-BE49-F238E27FC236}">
                <a16:creationId xmlns:a16="http://schemas.microsoft.com/office/drawing/2014/main" xmlns="" id="{08E6B730-9B22-44AA-8C5F-E2EBBE693D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1470" y="4869954"/>
            <a:ext cx="1872208" cy="163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042606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DB3C5894-16F2-9505-CA17-A426F46868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548" t="40588" r="16511" b="14674"/>
          <a:stretch/>
        </p:blipFill>
        <p:spPr>
          <a:xfrm>
            <a:off x="478582" y="1917626"/>
            <a:ext cx="11412058" cy="4491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062" y="189434"/>
            <a:ext cx="7391351" cy="1018270"/>
          </a:xfrm>
        </p:spPr>
        <p:txBody>
          <a:bodyPr>
            <a:normAutofit/>
          </a:bodyPr>
          <a:lstStyle/>
          <a:p>
            <a:pPr algn="l"/>
            <a:r>
              <a:rPr lang="en-US" sz="3600" b="1" dirty="0"/>
              <a:t>Match the words with their meanings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xmlns="" id="{B9D90504-C07A-4D2C-BEAB-C80642C267D9}"/>
              </a:ext>
            </a:extLst>
          </p:cNvPr>
          <p:cNvSpPr txBox="1"/>
          <p:nvPr/>
        </p:nvSpPr>
        <p:spPr>
          <a:xfrm>
            <a:off x="2134766" y="5374010"/>
            <a:ext cx="470347" cy="662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9900"/>
                </a:solidFill>
                <a:latin typeface="Amasis MT Pro" panose="02040504050005020304" pitchFamily="18" charset="0"/>
              </a:rPr>
              <a:t>b</a:t>
            </a:r>
          </a:p>
        </p:txBody>
      </p:sp>
      <p:pic>
        <p:nvPicPr>
          <p:cNvPr id="13" name="Picture 6" descr="In Howrse horse(s) by DjAngelPrincess on DeviantArt">
            <a:extLst>
              <a:ext uri="{FF2B5EF4-FFF2-40B4-BE49-F238E27FC236}">
                <a16:creationId xmlns:a16="http://schemas.microsoft.com/office/drawing/2014/main" xmlns="" id="{3A39CF94-AEDE-45EB-8FDC-0CCFCC9C8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582" y="4869954"/>
            <a:ext cx="1872208" cy="163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5D34C6E5-726B-4C7A-EE25-F0D229326D02}"/>
              </a:ext>
            </a:extLst>
          </p:cNvPr>
          <p:cNvSpPr txBox="1"/>
          <p:nvPr/>
        </p:nvSpPr>
        <p:spPr>
          <a:xfrm>
            <a:off x="2134766" y="3213770"/>
            <a:ext cx="389746" cy="6885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u="none" strike="noStrike" baseline="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d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xmlns="" id="{F00200C0-BAB4-E72E-0B99-90123D3994F8}"/>
              </a:ext>
            </a:extLst>
          </p:cNvPr>
          <p:cNvSpPr txBox="1"/>
          <p:nvPr/>
        </p:nvSpPr>
        <p:spPr>
          <a:xfrm>
            <a:off x="2134766" y="3645818"/>
            <a:ext cx="576064" cy="546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en-US" sz="100" b="1" i="0" u="none" strike="noStrike" baseline="0" dirty="0">
              <a:solidFill>
                <a:schemeClr val="accent6">
                  <a:lumMod val="50000"/>
                </a:schemeClr>
              </a:solidFill>
              <a:latin typeface="Amasis MT Pro" panose="02040504050005020304" pitchFamily="18" charset="0"/>
            </a:endParaRPr>
          </a:p>
          <a:p>
            <a:r>
              <a:rPr lang="en-US" sz="2800" b="1" dirty="0">
                <a:solidFill>
                  <a:srgbClr val="009900"/>
                </a:solidFill>
                <a:latin typeface="Amasis MT Pro" panose="02040504050005020304" pitchFamily="18" charset="0"/>
              </a:rPr>
              <a:t>a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xmlns="" id="{958011D1-4EC1-3ECF-C598-9734EFB957A8}"/>
              </a:ext>
            </a:extLst>
          </p:cNvPr>
          <p:cNvSpPr txBox="1"/>
          <p:nvPr/>
        </p:nvSpPr>
        <p:spPr>
          <a:xfrm>
            <a:off x="2134766" y="3861842"/>
            <a:ext cx="504056" cy="662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u="none" strike="noStrike" baseline="0" dirty="0">
                <a:solidFill>
                  <a:schemeClr val="accent6">
                    <a:lumMod val="50000"/>
                  </a:schemeClr>
                </a:solidFill>
                <a:latin typeface="Amasis MT Pro" panose="02040504050005020304" pitchFamily="18" charset="0"/>
              </a:rPr>
              <a:t>f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xmlns="" id="{543706E8-DA84-D666-7AF6-A063F5D9BEC8}"/>
              </a:ext>
            </a:extLst>
          </p:cNvPr>
          <p:cNvSpPr txBox="1"/>
          <p:nvPr/>
        </p:nvSpPr>
        <p:spPr>
          <a:xfrm>
            <a:off x="2134766" y="4149874"/>
            <a:ext cx="360040" cy="662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solidFill>
                  <a:srgbClr val="009900"/>
                </a:solidFill>
                <a:latin typeface="Amasis MT Pro" panose="02040504050005020304" pitchFamily="18" charset="0"/>
              </a:rPr>
              <a:t>g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xmlns="" id="{B7B542AB-2B82-0DF0-08EE-6BF4F1D81C8F}"/>
              </a:ext>
            </a:extLst>
          </p:cNvPr>
          <p:cNvSpPr txBox="1"/>
          <p:nvPr/>
        </p:nvSpPr>
        <p:spPr>
          <a:xfrm>
            <a:off x="2134766" y="4437906"/>
            <a:ext cx="1224136" cy="662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95690" rtl="0" eaLnBrk="1" fontAlgn="auto" latinLnBrk="1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</a:rPr>
              <a:t>c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xmlns="" id="{0DA1E44A-5220-4A5B-274E-08C49EB94DCF}"/>
              </a:ext>
            </a:extLst>
          </p:cNvPr>
          <p:cNvSpPr txBox="1"/>
          <p:nvPr/>
        </p:nvSpPr>
        <p:spPr>
          <a:xfrm>
            <a:off x="2134766" y="4869954"/>
            <a:ext cx="3137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</a:rPr>
              <a:t>h</a:t>
            </a:r>
            <a:endParaRPr lang="ar-SA" sz="1800" dirty="0"/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xmlns="" id="{A0157FDA-FE56-A256-E9BF-17082978268B}"/>
              </a:ext>
            </a:extLst>
          </p:cNvPr>
          <p:cNvSpPr txBox="1"/>
          <p:nvPr/>
        </p:nvSpPr>
        <p:spPr>
          <a:xfrm>
            <a:off x="2134766" y="5229994"/>
            <a:ext cx="3600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Amasis MT Pro" panose="02040504050005020304" pitchFamily="18" charset="0"/>
                <a:ea typeface="+mn-ea"/>
                <a:cs typeface="+mn-cs"/>
              </a:rPr>
              <a:t>e</a:t>
            </a:r>
            <a:endParaRPr lang="ar-SA" sz="1800" dirty="0"/>
          </a:p>
        </p:txBody>
      </p:sp>
    </p:spTree>
    <p:extLst>
      <p:ext uri="{BB962C8B-B14F-4D97-AF65-F5344CB8AC3E}">
        <p14:creationId xmlns:p14="http://schemas.microsoft.com/office/powerpoint/2010/main" val="4103309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8" grpId="0"/>
      <p:bldP spid="20" grpId="0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D7ED1417-305A-4602-A22D-C626C94AC2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590" y="2133650"/>
            <a:ext cx="6336704" cy="3024336"/>
          </a:xfrm>
          <a:prstGeom prst="rect">
            <a:avLst/>
          </a:prstGeo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62558" y="1341562"/>
            <a:ext cx="4968552" cy="1323439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9569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ko-KR" sz="8000" b="1" i="0" u="none" strike="noStrike" kern="1200" cap="none" spc="0" normalizeH="0" baseline="0" noProof="0" dirty="0">
                <a:ln>
                  <a:noFill/>
                </a:ln>
                <a:solidFill>
                  <a:srgbClr val="7F3F23"/>
                </a:solidFill>
                <a:effectLst/>
                <a:uLnTx/>
                <a:uFillTx/>
                <a:latin typeface="Calibri"/>
                <a:ea typeface="맑은 고딕" panose="020B0503020000020004" pitchFamily="50" charset="-127"/>
                <a:cs typeface="굴림" pitchFamily="50" charset="-127"/>
              </a:rPr>
              <a:t>Homework</a:t>
            </a:r>
            <a:endParaRPr kumimoji="1" lang="ko-KR" altLang="ko-KR" sz="8000" b="1" i="0" u="none" strike="noStrike" kern="1200" cap="none" spc="0" normalizeH="0" baseline="0" noProof="0" dirty="0">
              <a:ln>
                <a:noFill/>
              </a:ln>
              <a:solidFill>
                <a:srgbClr val="7F3F23"/>
              </a:solidFill>
              <a:effectLst/>
              <a:uLnTx/>
              <a:uFillTx/>
              <a:latin typeface="Calibri"/>
              <a:ea typeface="맑은 고딕" panose="020B0503020000020004" pitchFamily="50" charset="-127"/>
              <a:cs typeface="굴림" pitchFamily="50" charset="-127"/>
            </a:endParaRP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xmlns="" id="{904CA989-69F0-4E77-ABF0-BD1016339052}"/>
              </a:ext>
            </a:extLst>
          </p:cNvPr>
          <p:cNvSpPr txBox="1">
            <a:spLocks/>
          </p:cNvSpPr>
          <p:nvPr/>
        </p:nvSpPr>
        <p:spPr>
          <a:xfrm>
            <a:off x="190550" y="3069754"/>
            <a:ext cx="4104456" cy="954557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workbook</a:t>
            </a:r>
          </a:p>
          <a:p>
            <a:pPr marL="0" indent="0" algn="ctr">
              <a:buNone/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  p. </a:t>
            </a:r>
            <a:r>
              <a:rPr lang="en-US" b="1" dirty="0">
                <a:solidFill>
                  <a:srgbClr val="1C696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(104)</a:t>
            </a:r>
            <a:r>
              <a:rPr lang="en-US" dirty="0">
                <a:solidFill>
                  <a:srgbClr val="1C696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 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, exercise </a:t>
            </a:r>
            <a:r>
              <a:rPr lang="en-US" b="1" dirty="0">
                <a:solidFill>
                  <a:srgbClr val="1C6961"/>
                </a:solidFill>
                <a:latin typeface="David" panose="020E0502060401010101" pitchFamily="34" charset="-79"/>
                <a:cs typeface="David" panose="020E0502060401010101" pitchFamily="34" charset="-79"/>
              </a:rPr>
              <a:t>(G)</a:t>
            </a:r>
            <a:endParaRPr lang="en-US" sz="3600" b="1" dirty="0">
              <a:solidFill>
                <a:srgbClr val="1C6961"/>
              </a:solidFill>
              <a:latin typeface="David" panose="020E0502060401010101" pitchFamily="34" charset="-79"/>
              <a:cs typeface="David" panose="020E0502060401010101" pitchFamily="34" charset="-79"/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D5BB00C8-0BC9-CBFD-E31A-E639A492F3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4058" r="1"/>
          <a:stretch/>
        </p:blipFill>
        <p:spPr>
          <a:xfrm>
            <a:off x="4511030" y="2781722"/>
            <a:ext cx="2914282" cy="3720717"/>
          </a:xfrm>
          <a:prstGeom prst="rect">
            <a:avLst/>
          </a:prstGeom>
          <a:ln w="1905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제목 4"/>
          <p:cNvSpPr>
            <a:spLocks noGrp="1"/>
          </p:cNvSpPr>
          <p:nvPr>
            <p:ph type="ctrTitle"/>
          </p:nvPr>
        </p:nvSpPr>
        <p:spPr>
          <a:xfrm>
            <a:off x="1990750" y="1917626"/>
            <a:ext cx="8695948" cy="1800200"/>
          </a:xfrm>
        </p:spPr>
        <p:txBody>
          <a:bodyPr/>
          <a:lstStyle/>
          <a:p>
            <a:r>
              <a:rPr lang="en-US" altLang="ko-KR" sz="8800" b="1" dirty="0"/>
              <a:t>THANKS!</a:t>
            </a:r>
            <a:endParaRPr lang="ko-KR" altLang="en-US" sz="8800" b="1"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BA59C5FC-16B7-4D1B-A22B-88CC3B5C6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0910" y="3429794"/>
            <a:ext cx="5760640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1C6961"/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xmlns="" id="{7314CCCC-0450-422F-A935-16CB125FF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1590" y="3997359"/>
            <a:ext cx="2562754" cy="287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فقاعة التفكير: على شكل سحابة 9">
            <a:extLst>
              <a:ext uri="{FF2B5EF4-FFF2-40B4-BE49-F238E27FC236}">
                <a16:creationId xmlns:a16="http://schemas.microsoft.com/office/drawing/2014/main" xmlns="" id="{02F1A897-B781-4856-8BE6-337D6C277CA3}"/>
              </a:ext>
            </a:extLst>
          </p:cNvPr>
          <p:cNvSpPr/>
          <p:nvPr/>
        </p:nvSpPr>
        <p:spPr>
          <a:xfrm>
            <a:off x="5663158" y="1413570"/>
            <a:ext cx="5184576" cy="2376264"/>
          </a:xfrm>
          <a:prstGeom prst="cloudCallout">
            <a:avLst>
              <a:gd name="adj1" fmla="val 28474"/>
              <a:gd name="adj2" fmla="val 70345"/>
            </a:avLst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dirty="0">
                <a:solidFill>
                  <a:srgbClr val="FFE285"/>
                </a:solidFill>
              </a:rPr>
              <a:t>Look at the picture.. </a:t>
            </a:r>
          </a:p>
          <a:p>
            <a:pPr algn="ctr"/>
            <a:r>
              <a:rPr lang="en-US" sz="2800" b="1" dirty="0">
                <a:solidFill>
                  <a:srgbClr val="FFE285"/>
                </a:solidFill>
              </a:rPr>
              <a:t>What do you think our lesson will be about??</a:t>
            </a:r>
            <a:endParaRPr lang="ar-SA" sz="2800" b="1" dirty="0">
              <a:solidFill>
                <a:srgbClr val="FFE285"/>
              </a:solidFill>
            </a:endParaRPr>
          </a:p>
        </p:txBody>
      </p:sp>
      <p:sp>
        <p:nvSpPr>
          <p:cNvPr id="13" name="Google Shape;409;p37">
            <a:extLst>
              <a:ext uri="{FF2B5EF4-FFF2-40B4-BE49-F238E27FC236}">
                <a16:creationId xmlns:a16="http://schemas.microsoft.com/office/drawing/2014/main" xmlns="" id="{5638D3C9-861A-410C-A184-897ACC85219D}"/>
              </a:ext>
            </a:extLst>
          </p:cNvPr>
          <p:cNvSpPr/>
          <p:nvPr/>
        </p:nvSpPr>
        <p:spPr>
          <a:xfrm>
            <a:off x="694606" y="333450"/>
            <a:ext cx="2304256" cy="606622"/>
          </a:xfrm>
          <a:custGeom>
            <a:avLst/>
            <a:gdLst/>
            <a:ahLst/>
            <a:cxnLst/>
            <a:rect l="l" t="t" r="r" b="b"/>
            <a:pathLst>
              <a:path w="30962" h="6928" extrusionOk="0">
                <a:moveTo>
                  <a:pt x="1" y="0"/>
                </a:moveTo>
                <a:lnTo>
                  <a:pt x="605" y="502"/>
                </a:lnTo>
                <a:lnTo>
                  <a:pt x="23" y="993"/>
                </a:lnTo>
                <a:lnTo>
                  <a:pt x="617" y="1495"/>
                </a:lnTo>
                <a:lnTo>
                  <a:pt x="46" y="1986"/>
                </a:lnTo>
                <a:lnTo>
                  <a:pt x="617" y="2465"/>
                </a:lnTo>
                <a:lnTo>
                  <a:pt x="617" y="2488"/>
                </a:lnTo>
                <a:lnTo>
                  <a:pt x="46" y="2967"/>
                </a:lnTo>
                <a:lnTo>
                  <a:pt x="617" y="3447"/>
                </a:lnTo>
                <a:lnTo>
                  <a:pt x="617" y="3469"/>
                </a:lnTo>
                <a:lnTo>
                  <a:pt x="46" y="3949"/>
                </a:lnTo>
                <a:lnTo>
                  <a:pt x="617" y="4428"/>
                </a:lnTo>
                <a:lnTo>
                  <a:pt x="617" y="4462"/>
                </a:lnTo>
                <a:lnTo>
                  <a:pt x="46" y="4942"/>
                </a:lnTo>
                <a:lnTo>
                  <a:pt x="617" y="5421"/>
                </a:lnTo>
                <a:lnTo>
                  <a:pt x="23" y="5923"/>
                </a:lnTo>
                <a:lnTo>
                  <a:pt x="605" y="6414"/>
                </a:lnTo>
                <a:lnTo>
                  <a:pt x="1" y="6927"/>
                </a:lnTo>
                <a:lnTo>
                  <a:pt x="30962" y="6927"/>
                </a:lnTo>
                <a:lnTo>
                  <a:pt x="30357" y="6414"/>
                </a:lnTo>
                <a:lnTo>
                  <a:pt x="30939" y="5923"/>
                </a:lnTo>
                <a:lnTo>
                  <a:pt x="30346" y="5421"/>
                </a:lnTo>
                <a:lnTo>
                  <a:pt x="30916" y="4942"/>
                </a:lnTo>
                <a:lnTo>
                  <a:pt x="30346" y="4462"/>
                </a:lnTo>
                <a:lnTo>
                  <a:pt x="30346" y="4428"/>
                </a:lnTo>
                <a:lnTo>
                  <a:pt x="30916" y="3949"/>
                </a:lnTo>
                <a:lnTo>
                  <a:pt x="30346" y="3469"/>
                </a:lnTo>
                <a:lnTo>
                  <a:pt x="30346" y="3447"/>
                </a:lnTo>
                <a:lnTo>
                  <a:pt x="30916" y="2967"/>
                </a:lnTo>
                <a:lnTo>
                  <a:pt x="30346" y="2488"/>
                </a:lnTo>
                <a:lnTo>
                  <a:pt x="30346" y="2465"/>
                </a:lnTo>
                <a:lnTo>
                  <a:pt x="30916" y="1986"/>
                </a:lnTo>
                <a:lnTo>
                  <a:pt x="30346" y="1495"/>
                </a:lnTo>
                <a:lnTo>
                  <a:pt x="30939" y="993"/>
                </a:lnTo>
                <a:lnTo>
                  <a:pt x="30357" y="502"/>
                </a:lnTo>
                <a:lnTo>
                  <a:pt x="30962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Warm up</a:t>
            </a:r>
            <a:endParaRPr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صورة 13">
            <a:extLst>
              <a:ext uri="{FF2B5EF4-FFF2-40B4-BE49-F238E27FC236}">
                <a16:creationId xmlns:a16="http://schemas.microsoft.com/office/drawing/2014/main" xmlns="" id="{A2C5384A-9408-4A40-AD54-D334B2C59B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606" y="1269554"/>
            <a:ext cx="4304149" cy="53463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glow rad="1397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6" name="Picture 2" descr="Head Of Horse And Black Letters Stock Photo, Picture And Royalty Free  Image. Image 95385666.">
            <a:extLst>
              <a:ext uri="{FF2B5EF4-FFF2-40B4-BE49-F238E27FC236}">
                <a16:creationId xmlns:a16="http://schemas.microsoft.com/office/drawing/2014/main" xmlns="" id="{1441BF84-FE39-4726-9D44-C464603C2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50" y="4221882"/>
            <a:ext cx="3813810" cy="1445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663 Horse Trainer Stock Photos, Pictures &amp;amp; Royalty-Free Images - iStock">
            <a:extLst>
              <a:ext uri="{FF2B5EF4-FFF2-40B4-BE49-F238E27FC236}">
                <a16:creationId xmlns:a16="http://schemas.microsoft.com/office/drawing/2014/main" xmlns="" id="{6BD09949-9947-49C0-83C5-DA54C347C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82" y="1773610"/>
            <a:ext cx="4893196" cy="2952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50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xmlns="" id="{7314CCCC-0450-422F-A935-16CB125FF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7574" y="4077866"/>
            <a:ext cx="2562754" cy="2874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فقاعة التفكير: على شكل سحابة 9">
            <a:extLst>
              <a:ext uri="{FF2B5EF4-FFF2-40B4-BE49-F238E27FC236}">
                <a16:creationId xmlns:a16="http://schemas.microsoft.com/office/drawing/2014/main" xmlns="" id="{02F1A897-B781-4856-8BE6-337D6C277CA3}"/>
              </a:ext>
            </a:extLst>
          </p:cNvPr>
          <p:cNvSpPr/>
          <p:nvPr/>
        </p:nvSpPr>
        <p:spPr>
          <a:xfrm>
            <a:off x="6959302" y="1413570"/>
            <a:ext cx="4536504" cy="1922264"/>
          </a:xfrm>
          <a:prstGeom prst="cloudCallout">
            <a:avLst>
              <a:gd name="adj1" fmla="val 18125"/>
              <a:gd name="adj2" fmla="val 85590"/>
            </a:avLst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FE285"/>
                </a:solidFill>
              </a:rPr>
              <a:t>Who should be </a:t>
            </a:r>
          </a:p>
          <a:p>
            <a:pPr algn="ctr"/>
            <a:r>
              <a:rPr lang="en-US" b="1" dirty="0">
                <a:solidFill>
                  <a:srgbClr val="FFE285"/>
                </a:solidFill>
              </a:rPr>
              <a:t>the boss in the relationship between the man and </a:t>
            </a:r>
          </a:p>
          <a:p>
            <a:pPr algn="ctr"/>
            <a:r>
              <a:rPr lang="en-US" b="1" dirty="0">
                <a:solidFill>
                  <a:srgbClr val="FFE285"/>
                </a:solidFill>
              </a:rPr>
              <a:t>the horse? </a:t>
            </a:r>
            <a:endParaRPr lang="ar-SA" b="1" dirty="0">
              <a:solidFill>
                <a:srgbClr val="FFE285"/>
              </a:solidFill>
            </a:endParaRPr>
          </a:p>
        </p:txBody>
      </p:sp>
      <p:sp>
        <p:nvSpPr>
          <p:cNvPr id="11" name="فقاعة التفكير: على شكل سحابة 10">
            <a:extLst>
              <a:ext uri="{FF2B5EF4-FFF2-40B4-BE49-F238E27FC236}">
                <a16:creationId xmlns:a16="http://schemas.microsoft.com/office/drawing/2014/main" xmlns="" id="{B7F8A466-EDAA-4D38-A143-55EC22AE1EE8}"/>
              </a:ext>
            </a:extLst>
          </p:cNvPr>
          <p:cNvSpPr/>
          <p:nvPr/>
        </p:nvSpPr>
        <p:spPr>
          <a:xfrm>
            <a:off x="5663158" y="3285778"/>
            <a:ext cx="3312368" cy="1346200"/>
          </a:xfrm>
          <a:prstGeom prst="cloudCallout">
            <a:avLst>
              <a:gd name="adj1" fmla="val 58642"/>
              <a:gd name="adj2" fmla="val 22933"/>
            </a:avLst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FE285"/>
                </a:solidFill>
              </a:rPr>
              <a:t>Have you ever tried to train an animal </a:t>
            </a:r>
          </a:p>
          <a:p>
            <a:pPr algn="ctr"/>
            <a:r>
              <a:rPr lang="en-US" b="1" dirty="0">
                <a:solidFill>
                  <a:srgbClr val="FFE285"/>
                </a:solidFill>
              </a:rPr>
              <a:t>of any kind?</a:t>
            </a:r>
            <a:endParaRPr lang="ar-SA" b="1" dirty="0">
              <a:solidFill>
                <a:srgbClr val="FFE285"/>
              </a:solidFill>
            </a:endParaRPr>
          </a:p>
        </p:txBody>
      </p:sp>
      <p:sp>
        <p:nvSpPr>
          <p:cNvPr id="12" name="فقاعة التفكير: على شكل سحابة 11">
            <a:extLst>
              <a:ext uri="{FF2B5EF4-FFF2-40B4-BE49-F238E27FC236}">
                <a16:creationId xmlns:a16="http://schemas.microsoft.com/office/drawing/2014/main" xmlns="" id="{AF0EEB8A-8A15-40D2-99B3-6E360A8CF379}"/>
              </a:ext>
            </a:extLst>
          </p:cNvPr>
          <p:cNvSpPr/>
          <p:nvPr/>
        </p:nvSpPr>
        <p:spPr>
          <a:xfrm>
            <a:off x="4295006" y="4725938"/>
            <a:ext cx="4464496" cy="1490216"/>
          </a:xfrm>
          <a:prstGeom prst="cloudCallout">
            <a:avLst>
              <a:gd name="adj1" fmla="val 64829"/>
              <a:gd name="adj2" fmla="val -39706"/>
            </a:avLst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FE285"/>
                </a:solidFill>
              </a:rPr>
              <a:t>How did you do it? Was it difficult?</a:t>
            </a:r>
            <a:endParaRPr lang="ar-SA" b="1" dirty="0">
              <a:solidFill>
                <a:srgbClr val="FFE285"/>
              </a:solidFill>
            </a:endParaRPr>
          </a:p>
        </p:txBody>
      </p:sp>
      <p:sp>
        <p:nvSpPr>
          <p:cNvPr id="13" name="Google Shape;409;p37">
            <a:extLst>
              <a:ext uri="{FF2B5EF4-FFF2-40B4-BE49-F238E27FC236}">
                <a16:creationId xmlns:a16="http://schemas.microsoft.com/office/drawing/2014/main" xmlns="" id="{5638D3C9-861A-410C-A184-897ACC85219D}"/>
              </a:ext>
            </a:extLst>
          </p:cNvPr>
          <p:cNvSpPr/>
          <p:nvPr/>
        </p:nvSpPr>
        <p:spPr>
          <a:xfrm>
            <a:off x="694606" y="333450"/>
            <a:ext cx="2304256" cy="606622"/>
          </a:xfrm>
          <a:custGeom>
            <a:avLst/>
            <a:gdLst/>
            <a:ahLst/>
            <a:cxnLst/>
            <a:rect l="l" t="t" r="r" b="b"/>
            <a:pathLst>
              <a:path w="30962" h="6928" extrusionOk="0">
                <a:moveTo>
                  <a:pt x="1" y="0"/>
                </a:moveTo>
                <a:lnTo>
                  <a:pt x="605" y="502"/>
                </a:lnTo>
                <a:lnTo>
                  <a:pt x="23" y="993"/>
                </a:lnTo>
                <a:lnTo>
                  <a:pt x="617" y="1495"/>
                </a:lnTo>
                <a:lnTo>
                  <a:pt x="46" y="1986"/>
                </a:lnTo>
                <a:lnTo>
                  <a:pt x="617" y="2465"/>
                </a:lnTo>
                <a:lnTo>
                  <a:pt x="617" y="2488"/>
                </a:lnTo>
                <a:lnTo>
                  <a:pt x="46" y="2967"/>
                </a:lnTo>
                <a:lnTo>
                  <a:pt x="617" y="3447"/>
                </a:lnTo>
                <a:lnTo>
                  <a:pt x="617" y="3469"/>
                </a:lnTo>
                <a:lnTo>
                  <a:pt x="46" y="3949"/>
                </a:lnTo>
                <a:lnTo>
                  <a:pt x="617" y="4428"/>
                </a:lnTo>
                <a:lnTo>
                  <a:pt x="617" y="4462"/>
                </a:lnTo>
                <a:lnTo>
                  <a:pt x="46" y="4942"/>
                </a:lnTo>
                <a:lnTo>
                  <a:pt x="617" y="5421"/>
                </a:lnTo>
                <a:lnTo>
                  <a:pt x="23" y="5923"/>
                </a:lnTo>
                <a:lnTo>
                  <a:pt x="605" y="6414"/>
                </a:lnTo>
                <a:lnTo>
                  <a:pt x="1" y="6927"/>
                </a:lnTo>
                <a:lnTo>
                  <a:pt x="30962" y="6927"/>
                </a:lnTo>
                <a:lnTo>
                  <a:pt x="30357" y="6414"/>
                </a:lnTo>
                <a:lnTo>
                  <a:pt x="30939" y="5923"/>
                </a:lnTo>
                <a:lnTo>
                  <a:pt x="30346" y="5421"/>
                </a:lnTo>
                <a:lnTo>
                  <a:pt x="30916" y="4942"/>
                </a:lnTo>
                <a:lnTo>
                  <a:pt x="30346" y="4462"/>
                </a:lnTo>
                <a:lnTo>
                  <a:pt x="30346" y="4428"/>
                </a:lnTo>
                <a:lnTo>
                  <a:pt x="30916" y="3949"/>
                </a:lnTo>
                <a:lnTo>
                  <a:pt x="30346" y="3469"/>
                </a:lnTo>
                <a:lnTo>
                  <a:pt x="30346" y="3447"/>
                </a:lnTo>
                <a:lnTo>
                  <a:pt x="30916" y="2967"/>
                </a:lnTo>
                <a:lnTo>
                  <a:pt x="30346" y="2488"/>
                </a:lnTo>
                <a:lnTo>
                  <a:pt x="30346" y="2465"/>
                </a:lnTo>
                <a:lnTo>
                  <a:pt x="30916" y="1986"/>
                </a:lnTo>
                <a:lnTo>
                  <a:pt x="30346" y="1495"/>
                </a:lnTo>
                <a:lnTo>
                  <a:pt x="30939" y="993"/>
                </a:lnTo>
                <a:lnTo>
                  <a:pt x="30357" y="502"/>
                </a:lnTo>
                <a:lnTo>
                  <a:pt x="30962" y="0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Warm up</a:t>
            </a:r>
            <a:endParaRPr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62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6"/>
          <p:cNvSpPr>
            <a:spLocks noGrp="1"/>
          </p:cNvSpPr>
          <p:nvPr>
            <p:ph type="ctrTitle"/>
          </p:nvPr>
        </p:nvSpPr>
        <p:spPr>
          <a:xfrm>
            <a:off x="5303118" y="837506"/>
            <a:ext cx="6336704" cy="2003300"/>
          </a:xfrm>
        </p:spPr>
        <p:txBody>
          <a:bodyPr/>
          <a:lstStyle/>
          <a:p>
            <a:r>
              <a:rPr lang="en-US" altLang="ko-KR" sz="8000" b="1" dirty="0">
                <a:solidFill>
                  <a:schemeClr val="accent6">
                    <a:lumMod val="50000"/>
                  </a:schemeClr>
                </a:solidFill>
              </a:rPr>
              <a:t>Book Open</a:t>
            </a:r>
            <a:endParaRPr lang="ko-KR" altLang="en-US" sz="8000" dirty="0"/>
          </a:p>
        </p:txBody>
      </p:sp>
      <p:grpSp>
        <p:nvGrpSpPr>
          <p:cNvPr id="6" name="그룹 5"/>
          <p:cNvGrpSpPr/>
          <p:nvPr/>
        </p:nvGrpSpPr>
        <p:grpSpPr>
          <a:xfrm>
            <a:off x="5427663" y="6166383"/>
            <a:ext cx="1335600" cy="338400"/>
            <a:chOff x="5427663" y="5711825"/>
            <a:chExt cx="1335600" cy="338400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/>
          </p:nvSpPr>
          <p:spPr bwMode="auto">
            <a:xfrm>
              <a:off x="5429245" y="5711825"/>
              <a:ext cx="1332435" cy="338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5628635" y="5887235"/>
              <a:ext cx="85453" cy="130393"/>
            </a:xfrm>
            <a:custGeom>
              <a:avLst/>
              <a:gdLst>
                <a:gd name="T0" fmla="*/ 83 w 83"/>
                <a:gd name="T1" fmla="*/ 90 h 130"/>
                <a:gd name="T2" fmla="*/ 79 w 83"/>
                <a:gd name="T3" fmla="*/ 108 h 130"/>
                <a:gd name="T4" fmla="*/ 69 w 83"/>
                <a:gd name="T5" fmla="*/ 120 h 130"/>
                <a:gd name="T6" fmla="*/ 54 w 83"/>
                <a:gd name="T7" fmla="*/ 128 h 130"/>
                <a:gd name="T8" fmla="*/ 36 w 83"/>
                <a:gd name="T9" fmla="*/ 130 h 130"/>
                <a:gd name="T10" fmla="*/ 24 w 83"/>
                <a:gd name="T11" fmla="*/ 129 h 130"/>
                <a:gd name="T12" fmla="*/ 14 w 83"/>
                <a:gd name="T13" fmla="*/ 127 h 130"/>
                <a:gd name="T14" fmla="*/ 7 w 83"/>
                <a:gd name="T15" fmla="*/ 124 h 130"/>
                <a:gd name="T16" fmla="*/ 3 w 83"/>
                <a:gd name="T17" fmla="*/ 121 h 130"/>
                <a:gd name="T18" fmla="*/ 1 w 83"/>
                <a:gd name="T19" fmla="*/ 117 h 130"/>
                <a:gd name="T20" fmla="*/ 0 w 83"/>
                <a:gd name="T21" fmla="*/ 110 h 130"/>
                <a:gd name="T22" fmla="*/ 0 w 83"/>
                <a:gd name="T23" fmla="*/ 105 h 130"/>
                <a:gd name="T24" fmla="*/ 1 w 83"/>
                <a:gd name="T25" fmla="*/ 102 h 130"/>
                <a:gd name="T26" fmla="*/ 2 w 83"/>
                <a:gd name="T27" fmla="*/ 100 h 130"/>
                <a:gd name="T28" fmla="*/ 4 w 83"/>
                <a:gd name="T29" fmla="*/ 99 h 130"/>
                <a:gd name="T30" fmla="*/ 8 w 83"/>
                <a:gd name="T31" fmla="*/ 101 h 130"/>
                <a:gd name="T32" fmla="*/ 14 w 83"/>
                <a:gd name="T33" fmla="*/ 105 h 130"/>
                <a:gd name="T34" fmla="*/ 24 w 83"/>
                <a:gd name="T35" fmla="*/ 108 h 130"/>
                <a:gd name="T36" fmla="*/ 36 w 83"/>
                <a:gd name="T37" fmla="*/ 110 h 130"/>
                <a:gd name="T38" fmla="*/ 45 w 83"/>
                <a:gd name="T39" fmla="*/ 109 h 130"/>
                <a:gd name="T40" fmla="*/ 51 w 83"/>
                <a:gd name="T41" fmla="*/ 105 h 130"/>
                <a:gd name="T42" fmla="*/ 55 w 83"/>
                <a:gd name="T43" fmla="*/ 100 h 130"/>
                <a:gd name="T44" fmla="*/ 56 w 83"/>
                <a:gd name="T45" fmla="*/ 94 h 130"/>
                <a:gd name="T46" fmla="*/ 54 w 83"/>
                <a:gd name="T47" fmla="*/ 86 h 130"/>
                <a:gd name="T48" fmla="*/ 48 w 83"/>
                <a:gd name="T49" fmla="*/ 81 h 130"/>
                <a:gd name="T50" fmla="*/ 39 w 83"/>
                <a:gd name="T51" fmla="*/ 76 h 130"/>
                <a:gd name="T52" fmla="*/ 29 w 83"/>
                <a:gd name="T53" fmla="*/ 72 h 130"/>
                <a:gd name="T54" fmla="*/ 19 w 83"/>
                <a:gd name="T55" fmla="*/ 66 h 130"/>
                <a:gd name="T56" fmla="*/ 11 w 83"/>
                <a:gd name="T57" fmla="*/ 59 h 130"/>
                <a:gd name="T58" fmla="*/ 5 w 83"/>
                <a:gd name="T59" fmla="*/ 50 h 130"/>
                <a:gd name="T60" fmla="*/ 2 w 83"/>
                <a:gd name="T61" fmla="*/ 36 h 130"/>
                <a:gd name="T62" fmla="*/ 6 w 83"/>
                <a:gd name="T63" fmla="*/ 20 h 130"/>
                <a:gd name="T64" fmla="*/ 15 w 83"/>
                <a:gd name="T65" fmla="*/ 9 h 130"/>
                <a:gd name="T66" fmla="*/ 28 w 83"/>
                <a:gd name="T67" fmla="*/ 2 h 130"/>
                <a:gd name="T68" fmla="*/ 45 w 83"/>
                <a:gd name="T69" fmla="*/ 0 h 130"/>
                <a:gd name="T70" fmla="*/ 54 w 83"/>
                <a:gd name="T71" fmla="*/ 0 h 130"/>
                <a:gd name="T72" fmla="*/ 62 w 83"/>
                <a:gd name="T73" fmla="*/ 2 h 130"/>
                <a:gd name="T74" fmla="*/ 69 w 83"/>
                <a:gd name="T75" fmla="*/ 5 h 130"/>
                <a:gd name="T76" fmla="*/ 73 w 83"/>
                <a:gd name="T77" fmla="*/ 7 h 130"/>
                <a:gd name="T78" fmla="*/ 75 w 83"/>
                <a:gd name="T79" fmla="*/ 9 h 130"/>
                <a:gd name="T80" fmla="*/ 75 w 83"/>
                <a:gd name="T81" fmla="*/ 11 h 130"/>
                <a:gd name="T82" fmla="*/ 75 w 83"/>
                <a:gd name="T83" fmla="*/ 13 h 130"/>
                <a:gd name="T84" fmla="*/ 76 w 83"/>
                <a:gd name="T85" fmla="*/ 18 h 130"/>
                <a:gd name="T86" fmla="*/ 75 w 83"/>
                <a:gd name="T87" fmla="*/ 22 h 130"/>
                <a:gd name="T88" fmla="*/ 75 w 83"/>
                <a:gd name="T89" fmla="*/ 26 h 130"/>
                <a:gd name="T90" fmla="*/ 74 w 83"/>
                <a:gd name="T91" fmla="*/ 28 h 130"/>
                <a:gd name="T92" fmla="*/ 72 w 83"/>
                <a:gd name="T93" fmla="*/ 28 h 130"/>
                <a:gd name="T94" fmla="*/ 69 w 83"/>
                <a:gd name="T95" fmla="*/ 27 h 130"/>
                <a:gd name="T96" fmla="*/ 63 w 83"/>
                <a:gd name="T97" fmla="*/ 24 h 130"/>
                <a:gd name="T98" fmla="*/ 55 w 83"/>
                <a:gd name="T99" fmla="*/ 21 h 130"/>
                <a:gd name="T100" fmla="*/ 45 w 83"/>
                <a:gd name="T101" fmla="*/ 20 h 130"/>
                <a:gd name="T102" fmla="*/ 38 w 83"/>
                <a:gd name="T103" fmla="*/ 21 h 130"/>
                <a:gd name="T104" fmla="*/ 33 w 83"/>
                <a:gd name="T105" fmla="*/ 23 h 130"/>
                <a:gd name="T106" fmla="*/ 30 w 83"/>
                <a:gd name="T107" fmla="*/ 28 h 130"/>
                <a:gd name="T108" fmla="*/ 28 w 83"/>
                <a:gd name="T109" fmla="*/ 33 h 130"/>
                <a:gd name="T110" fmla="*/ 31 w 83"/>
                <a:gd name="T111" fmla="*/ 40 h 130"/>
                <a:gd name="T112" fmla="*/ 37 w 83"/>
                <a:gd name="T113" fmla="*/ 46 h 130"/>
                <a:gd name="T114" fmla="*/ 46 w 83"/>
                <a:gd name="T115" fmla="*/ 50 h 130"/>
                <a:gd name="T116" fmla="*/ 56 w 83"/>
                <a:gd name="T117" fmla="*/ 55 h 130"/>
                <a:gd name="T118" fmla="*/ 66 w 83"/>
                <a:gd name="T119" fmla="*/ 60 h 130"/>
                <a:gd name="T120" fmla="*/ 74 w 83"/>
                <a:gd name="T121" fmla="*/ 67 h 130"/>
                <a:gd name="T122" fmla="*/ 81 w 83"/>
                <a:gd name="T123" fmla="*/ 77 h 130"/>
                <a:gd name="T124" fmla="*/ 83 w 83"/>
                <a:gd name="T125" fmla="*/ 9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3" h="130">
                  <a:moveTo>
                    <a:pt x="83" y="90"/>
                  </a:moveTo>
                  <a:cubicBezTo>
                    <a:pt x="83" y="97"/>
                    <a:pt x="82" y="103"/>
                    <a:pt x="79" y="108"/>
                  </a:cubicBezTo>
                  <a:cubicBezTo>
                    <a:pt x="77" y="113"/>
                    <a:pt x="73" y="117"/>
                    <a:pt x="69" y="120"/>
                  </a:cubicBezTo>
                  <a:cubicBezTo>
                    <a:pt x="65" y="124"/>
                    <a:pt x="60" y="126"/>
                    <a:pt x="54" y="128"/>
                  </a:cubicBezTo>
                  <a:cubicBezTo>
                    <a:pt x="49" y="130"/>
                    <a:pt x="42" y="130"/>
                    <a:pt x="36" y="130"/>
                  </a:cubicBezTo>
                  <a:cubicBezTo>
                    <a:pt x="32" y="130"/>
                    <a:pt x="28" y="130"/>
                    <a:pt x="24" y="129"/>
                  </a:cubicBezTo>
                  <a:cubicBezTo>
                    <a:pt x="20" y="129"/>
                    <a:pt x="17" y="128"/>
                    <a:pt x="14" y="127"/>
                  </a:cubicBezTo>
                  <a:cubicBezTo>
                    <a:pt x="11" y="126"/>
                    <a:pt x="9" y="125"/>
                    <a:pt x="7" y="124"/>
                  </a:cubicBezTo>
                  <a:cubicBezTo>
                    <a:pt x="5" y="122"/>
                    <a:pt x="3" y="121"/>
                    <a:pt x="3" y="121"/>
                  </a:cubicBezTo>
                  <a:cubicBezTo>
                    <a:pt x="2" y="120"/>
                    <a:pt x="1" y="119"/>
                    <a:pt x="1" y="117"/>
                  </a:cubicBezTo>
                  <a:cubicBezTo>
                    <a:pt x="0" y="115"/>
                    <a:pt x="0" y="113"/>
                    <a:pt x="0" y="110"/>
                  </a:cubicBezTo>
                  <a:cubicBezTo>
                    <a:pt x="0" y="108"/>
                    <a:pt x="0" y="106"/>
                    <a:pt x="0" y="105"/>
                  </a:cubicBezTo>
                  <a:cubicBezTo>
                    <a:pt x="1" y="104"/>
                    <a:pt x="1" y="103"/>
                    <a:pt x="1" y="102"/>
                  </a:cubicBezTo>
                  <a:cubicBezTo>
                    <a:pt x="1" y="101"/>
                    <a:pt x="2" y="100"/>
                    <a:pt x="2" y="100"/>
                  </a:cubicBezTo>
                  <a:cubicBezTo>
                    <a:pt x="3" y="100"/>
                    <a:pt x="3" y="99"/>
                    <a:pt x="4" y="99"/>
                  </a:cubicBezTo>
                  <a:cubicBezTo>
                    <a:pt x="5" y="99"/>
                    <a:pt x="6" y="100"/>
                    <a:pt x="8" y="101"/>
                  </a:cubicBezTo>
                  <a:cubicBezTo>
                    <a:pt x="9" y="102"/>
                    <a:pt x="12" y="103"/>
                    <a:pt x="14" y="105"/>
                  </a:cubicBezTo>
                  <a:cubicBezTo>
                    <a:pt x="17" y="106"/>
                    <a:pt x="20" y="107"/>
                    <a:pt x="24" y="108"/>
                  </a:cubicBezTo>
                  <a:cubicBezTo>
                    <a:pt x="27" y="109"/>
                    <a:pt x="31" y="110"/>
                    <a:pt x="36" y="110"/>
                  </a:cubicBezTo>
                  <a:cubicBezTo>
                    <a:pt x="39" y="110"/>
                    <a:pt x="42" y="109"/>
                    <a:pt x="45" y="109"/>
                  </a:cubicBezTo>
                  <a:cubicBezTo>
                    <a:pt x="47" y="108"/>
                    <a:pt x="49" y="107"/>
                    <a:pt x="51" y="105"/>
                  </a:cubicBezTo>
                  <a:cubicBezTo>
                    <a:pt x="53" y="104"/>
                    <a:pt x="54" y="102"/>
                    <a:pt x="55" y="100"/>
                  </a:cubicBezTo>
                  <a:cubicBezTo>
                    <a:pt x="56" y="98"/>
                    <a:pt x="56" y="96"/>
                    <a:pt x="56" y="94"/>
                  </a:cubicBezTo>
                  <a:cubicBezTo>
                    <a:pt x="56" y="91"/>
                    <a:pt x="55" y="88"/>
                    <a:pt x="54" y="86"/>
                  </a:cubicBezTo>
                  <a:cubicBezTo>
                    <a:pt x="52" y="84"/>
                    <a:pt x="50" y="82"/>
                    <a:pt x="48" y="81"/>
                  </a:cubicBezTo>
                  <a:cubicBezTo>
                    <a:pt x="45" y="79"/>
                    <a:pt x="42" y="78"/>
                    <a:pt x="39" y="76"/>
                  </a:cubicBezTo>
                  <a:cubicBezTo>
                    <a:pt x="36" y="75"/>
                    <a:pt x="33" y="73"/>
                    <a:pt x="29" y="72"/>
                  </a:cubicBezTo>
                  <a:cubicBezTo>
                    <a:pt x="26" y="70"/>
                    <a:pt x="23" y="68"/>
                    <a:pt x="19" y="66"/>
                  </a:cubicBezTo>
                  <a:cubicBezTo>
                    <a:pt x="16" y="65"/>
                    <a:pt x="13" y="62"/>
                    <a:pt x="11" y="59"/>
                  </a:cubicBezTo>
                  <a:cubicBezTo>
                    <a:pt x="8" y="57"/>
                    <a:pt x="6" y="53"/>
                    <a:pt x="5" y="50"/>
                  </a:cubicBezTo>
                  <a:cubicBezTo>
                    <a:pt x="3" y="46"/>
                    <a:pt x="2" y="41"/>
                    <a:pt x="2" y="36"/>
                  </a:cubicBezTo>
                  <a:cubicBezTo>
                    <a:pt x="2" y="30"/>
                    <a:pt x="3" y="25"/>
                    <a:pt x="6" y="20"/>
                  </a:cubicBezTo>
                  <a:cubicBezTo>
                    <a:pt x="8" y="15"/>
                    <a:pt x="11" y="12"/>
                    <a:pt x="15" y="9"/>
                  </a:cubicBezTo>
                  <a:cubicBezTo>
                    <a:pt x="19" y="6"/>
                    <a:pt x="23" y="3"/>
                    <a:pt x="28" y="2"/>
                  </a:cubicBezTo>
                  <a:cubicBezTo>
                    <a:pt x="34" y="0"/>
                    <a:pt x="39" y="0"/>
                    <a:pt x="45" y="0"/>
                  </a:cubicBezTo>
                  <a:cubicBezTo>
                    <a:pt x="48" y="0"/>
                    <a:pt x="51" y="0"/>
                    <a:pt x="54" y="0"/>
                  </a:cubicBezTo>
                  <a:cubicBezTo>
                    <a:pt x="57" y="1"/>
                    <a:pt x="60" y="1"/>
                    <a:pt x="62" y="2"/>
                  </a:cubicBezTo>
                  <a:cubicBezTo>
                    <a:pt x="65" y="3"/>
                    <a:pt x="67" y="4"/>
                    <a:pt x="69" y="5"/>
                  </a:cubicBezTo>
                  <a:cubicBezTo>
                    <a:pt x="71" y="6"/>
                    <a:pt x="73" y="7"/>
                    <a:pt x="73" y="7"/>
                  </a:cubicBezTo>
                  <a:cubicBezTo>
                    <a:pt x="74" y="8"/>
                    <a:pt x="74" y="8"/>
                    <a:pt x="75" y="9"/>
                  </a:cubicBezTo>
                  <a:cubicBezTo>
                    <a:pt x="75" y="9"/>
                    <a:pt x="75" y="10"/>
                    <a:pt x="75" y="11"/>
                  </a:cubicBezTo>
                  <a:cubicBezTo>
                    <a:pt x="75" y="11"/>
                    <a:pt x="75" y="12"/>
                    <a:pt x="75" y="13"/>
                  </a:cubicBezTo>
                  <a:cubicBezTo>
                    <a:pt x="76" y="15"/>
                    <a:pt x="76" y="16"/>
                    <a:pt x="76" y="18"/>
                  </a:cubicBezTo>
                  <a:cubicBezTo>
                    <a:pt x="76" y="20"/>
                    <a:pt x="76" y="21"/>
                    <a:pt x="75" y="22"/>
                  </a:cubicBezTo>
                  <a:cubicBezTo>
                    <a:pt x="75" y="24"/>
                    <a:pt x="75" y="25"/>
                    <a:pt x="75" y="26"/>
                  </a:cubicBezTo>
                  <a:cubicBezTo>
                    <a:pt x="75" y="27"/>
                    <a:pt x="74" y="27"/>
                    <a:pt x="74" y="28"/>
                  </a:cubicBezTo>
                  <a:cubicBezTo>
                    <a:pt x="74" y="28"/>
                    <a:pt x="73" y="28"/>
                    <a:pt x="72" y="28"/>
                  </a:cubicBezTo>
                  <a:cubicBezTo>
                    <a:pt x="72" y="28"/>
                    <a:pt x="70" y="28"/>
                    <a:pt x="69" y="27"/>
                  </a:cubicBezTo>
                  <a:cubicBezTo>
                    <a:pt x="67" y="26"/>
                    <a:pt x="65" y="25"/>
                    <a:pt x="63" y="24"/>
                  </a:cubicBezTo>
                  <a:cubicBezTo>
                    <a:pt x="61" y="23"/>
                    <a:pt x="58" y="22"/>
                    <a:pt x="55" y="21"/>
                  </a:cubicBezTo>
                  <a:cubicBezTo>
                    <a:pt x="52" y="20"/>
                    <a:pt x="49" y="20"/>
                    <a:pt x="45" y="20"/>
                  </a:cubicBezTo>
                  <a:cubicBezTo>
                    <a:pt x="42" y="20"/>
                    <a:pt x="40" y="20"/>
                    <a:pt x="38" y="21"/>
                  </a:cubicBezTo>
                  <a:cubicBezTo>
                    <a:pt x="36" y="21"/>
                    <a:pt x="34" y="22"/>
                    <a:pt x="33" y="23"/>
                  </a:cubicBezTo>
                  <a:cubicBezTo>
                    <a:pt x="31" y="25"/>
                    <a:pt x="30" y="26"/>
                    <a:pt x="30" y="28"/>
                  </a:cubicBezTo>
                  <a:cubicBezTo>
                    <a:pt x="29" y="29"/>
                    <a:pt x="28" y="31"/>
                    <a:pt x="28" y="33"/>
                  </a:cubicBezTo>
                  <a:cubicBezTo>
                    <a:pt x="28" y="36"/>
                    <a:pt x="29" y="38"/>
                    <a:pt x="31" y="40"/>
                  </a:cubicBezTo>
                  <a:cubicBezTo>
                    <a:pt x="32" y="42"/>
                    <a:pt x="34" y="44"/>
                    <a:pt x="37" y="46"/>
                  </a:cubicBezTo>
                  <a:cubicBezTo>
                    <a:pt x="40" y="47"/>
                    <a:pt x="42" y="49"/>
                    <a:pt x="46" y="50"/>
                  </a:cubicBezTo>
                  <a:cubicBezTo>
                    <a:pt x="49" y="52"/>
                    <a:pt x="52" y="53"/>
                    <a:pt x="56" y="55"/>
                  </a:cubicBezTo>
                  <a:cubicBezTo>
                    <a:pt x="59" y="56"/>
                    <a:pt x="62" y="58"/>
                    <a:pt x="66" y="60"/>
                  </a:cubicBezTo>
                  <a:cubicBezTo>
                    <a:pt x="69" y="62"/>
                    <a:pt x="72" y="65"/>
                    <a:pt x="74" y="67"/>
                  </a:cubicBezTo>
                  <a:cubicBezTo>
                    <a:pt x="77" y="70"/>
                    <a:pt x="79" y="73"/>
                    <a:pt x="81" y="77"/>
                  </a:cubicBezTo>
                  <a:cubicBezTo>
                    <a:pt x="82" y="81"/>
                    <a:pt x="83" y="85"/>
                    <a:pt x="83" y="90"/>
                  </a:cubicBez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5726748" y="5879473"/>
              <a:ext cx="26902" cy="138155"/>
            </a:xfrm>
            <a:custGeom>
              <a:avLst/>
              <a:gdLst>
                <a:gd name="T0" fmla="*/ 25 w 25"/>
                <a:gd name="T1" fmla="*/ 133 h 137"/>
                <a:gd name="T2" fmla="*/ 24 w 25"/>
                <a:gd name="T3" fmla="*/ 135 h 137"/>
                <a:gd name="T4" fmla="*/ 22 w 25"/>
                <a:gd name="T5" fmla="*/ 136 h 137"/>
                <a:gd name="T6" fmla="*/ 18 w 25"/>
                <a:gd name="T7" fmla="*/ 137 h 137"/>
                <a:gd name="T8" fmla="*/ 12 w 25"/>
                <a:gd name="T9" fmla="*/ 137 h 137"/>
                <a:gd name="T10" fmla="*/ 7 w 25"/>
                <a:gd name="T11" fmla="*/ 137 h 137"/>
                <a:gd name="T12" fmla="*/ 3 w 25"/>
                <a:gd name="T13" fmla="*/ 136 h 137"/>
                <a:gd name="T14" fmla="*/ 1 w 25"/>
                <a:gd name="T15" fmla="*/ 135 h 137"/>
                <a:gd name="T16" fmla="*/ 0 w 25"/>
                <a:gd name="T17" fmla="*/ 133 h 137"/>
                <a:gd name="T18" fmla="*/ 0 w 25"/>
                <a:gd name="T19" fmla="*/ 4 h 137"/>
                <a:gd name="T20" fmla="*/ 1 w 25"/>
                <a:gd name="T21" fmla="*/ 3 h 137"/>
                <a:gd name="T22" fmla="*/ 3 w 25"/>
                <a:gd name="T23" fmla="*/ 1 h 137"/>
                <a:gd name="T24" fmla="*/ 7 w 25"/>
                <a:gd name="T25" fmla="*/ 1 h 137"/>
                <a:gd name="T26" fmla="*/ 12 w 25"/>
                <a:gd name="T27" fmla="*/ 0 h 137"/>
                <a:gd name="T28" fmla="*/ 18 w 25"/>
                <a:gd name="T29" fmla="*/ 1 h 137"/>
                <a:gd name="T30" fmla="*/ 22 w 25"/>
                <a:gd name="T31" fmla="*/ 1 h 137"/>
                <a:gd name="T32" fmla="*/ 24 w 25"/>
                <a:gd name="T33" fmla="*/ 3 h 137"/>
                <a:gd name="T34" fmla="*/ 25 w 25"/>
                <a:gd name="T35" fmla="*/ 4 h 137"/>
                <a:gd name="T36" fmla="*/ 25 w 25"/>
                <a:gd name="T37" fmla="*/ 133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5" h="137">
                  <a:moveTo>
                    <a:pt x="25" y="133"/>
                  </a:moveTo>
                  <a:cubicBezTo>
                    <a:pt x="25" y="133"/>
                    <a:pt x="25" y="134"/>
                    <a:pt x="24" y="135"/>
                  </a:cubicBezTo>
                  <a:cubicBezTo>
                    <a:pt x="24" y="135"/>
                    <a:pt x="23" y="135"/>
                    <a:pt x="22" y="136"/>
                  </a:cubicBezTo>
                  <a:cubicBezTo>
                    <a:pt x="21" y="136"/>
                    <a:pt x="20" y="136"/>
                    <a:pt x="18" y="137"/>
                  </a:cubicBezTo>
                  <a:cubicBezTo>
                    <a:pt x="17" y="137"/>
                    <a:pt x="15" y="137"/>
                    <a:pt x="12" y="137"/>
                  </a:cubicBezTo>
                  <a:cubicBezTo>
                    <a:pt x="10" y="137"/>
                    <a:pt x="8" y="137"/>
                    <a:pt x="7" y="137"/>
                  </a:cubicBezTo>
                  <a:cubicBezTo>
                    <a:pt x="5" y="136"/>
                    <a:pt x="4" y="136"/>
                    <a:pt x="3" y="136"/>
                  </a:cubicBezTo>
                  <a:cubicBezTo>
                    <a:pt x="2" y="135"/>
                    <a:pt x="1" y="135"/>
                    <a:pt x="1" y="135"/>
                  </a:cubicBezTo>
                  <a:cubicBezTo>
                    <a:pt x="0" y="134"/>
                    <a:pt x="0" y="133"/>
                    <a:pt x="0" y="13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3"/>
                    <a:pt x="1" y="3"/>
                  </a:cubicBezTo>
                  <a:cubicBezTo>
                    <a:pt x="1" y="2"/>
                    <a:pt x="2" y="2"/>
                    <a:pt x="3" y="1"/>
                  </a:cubicBezTo>
                  <a:cubicBezTo>
                    <a:pt x="4" y="1"/>
                    <a:pt x="5" y="1"/>
                    <a:pt x="7" y="1"/>
                  </a:cubicBezTo>
                  <a:cubicBezTo>
                    <a:pt x="8" y="0"/>
                    <a:pt x="10" y="0"/>
                    <a:pt x="12" y="0"/>
                  </a:cubicBezTo>
                  <a:cubicBezTo>
                    <a:pt x="15" y="0"/>
                    <a:pt x="17" y="0"/>
                    <a:pt x="18" y="1"/>
                  </a:cubicBezTo>
                  <a:cubicBezTo>
                    <a:pt x="20" y="1"/>
                    <a:pt x="21" y="1"/>
                    <a:pt x="22" y="1"/>
                  </a:cubicBezTo>
                  <a:cubicBezTo>
                    <a:pt x="23" y="2"/>
                    <a:pt x="24" y="2"/>
                    <a:pt x="24" y="3"/>
                  </a:cubicBezTo>
                  <a:cubicBezTo>
                    <a:pt x="25" y="3"/>
                    <a:pt x="25" y="4"/>
                    <a:pt x="25" y="4"/>
                  </a:cubicBezTo>
                  <a:lnTo>
                    <a:pt x="25" y="133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12" name="Freeform 7"/>
            <p:cNvSpPr>
              <a:spLocks noEditPoints="1"/>
            </p:cNvSpPr>
            <p:nvPr/>
          </p:nvSpPr>
          <p:spPr bwMode="auto">
            <a:xfrm>
              <a:off x="5771057" y="5882577"/>
              <a:ext cx="28484" cy="135050"/>
            </a:xfrm>
            <a:custGeom>
              <a:avLst/>
              <a:gdLst>
                <a:gd name="T0" fmla="*/ 28 w 28"/>
                <a:gd name="T1" fmla="*/ 12 h 133"/>
                <a:gd name="T2" fmla="*/ 25 w 28"/>
                <a:gd name="T3" fmla="*/ 22 h 133"/>
                <a:gd name="T4" fmla="*/ 14 w 28"/>
                <a:gd name="T5" fmla="*/ 25 h 133"/>
                <a:gd name="T6" fmla="*/ 2 w 28"/>
                <a:gd name="T7" fmla="*/ 23 h 133"/>
                <a:gd name="T8" fmla="*/ 0 w 28"/>
                <a:gd name="T9" fmla="*/ 13 h 133"/>
                <a:gd name="T10" fmla="*/ 3 w 28"/>
                <a:gd name="T11" fmla="*/ 2 h 133"/>
                <a:gd name="T12" fmla="*/ 14 w 28"/>
                <a:gd name="T13" fmla="*/ 0 h 133"/>
                <a:gd name="T14" fmla="*/ 25 w 28"/>
                <a:gd name="T15" fmla="*/ 2 h 133"/>
                <a:gd name="T16" fmla="*/ 28 w 28"/>
                <a:gd name="T17" fmla="*/ 12 h 133"/>
                <a:gd name="T18" fmla="*/ 26 w 28"/>
                <a:gd name="T19" fmla="*/ 129 h 133"/>
                <a:gd name="T20" fmla="*/ 25 w 28"/>
                <a:gd name="T21" fmla="*/ 131 h 133"/>
                <a:gd name="T22" fmla="*/ 23 w 28"/>
                <a:gd name="T23" fmla="*/ 132 h 133"/>
                <a:gd name="T24" fmla="*/ 20 w 28"/>
                <a:gd name="T25" fmla="*/ 133 h 133"/>
                <a:gd name="T26" fmla="*/ 14 w 28"/>
                <a:gd name="T27" fmla="*/ 133 h 133"/>
                <a:gd name="T28" fmla="*/ 8 w 28"/>
                <a:gd name="T29" fmla="*/ 133 h 133"/>
                <a:gd name="T30" fmla="*/ 4 w 28"/>
                <a:gd name="T31" fmla="*/ 132 h 133"/>
                <a:gd name="T32" fmla="*/ 2 w 28"/>
                <a:gd name="T33" fmla="*/ 131 h 133"/>
                <a:gd name="T34" fmla="*/ 1 w 28"/>
                <a:gd name="T35" fmla="*/ 129 h 133"/>
                <a:gd name="T36" fmla="*/ 1 w 28"/>
                <a:gd name="T37" fmla="*/ 42 h 133"/>
                <a:gd name="T38" fmla="*/ 2 w 28"/>
                <a:gd name="T39" fmla="*/ 40 h 133"/>
                <a:gd name="T40" fmla="*/ 4 w 28"/>
                <a:gd name="T41" fmla="*/ 39 h 133"/>
                <a:gd name="T42" fmla="*/ 8 w 28"/>
                <a:gd name="T43" fmla="*/ 38 h 133"/>
                <a:gd name="T44" fmla="*/ 14 w 28"/>
                <a:gd name="T45" fmla="*/ 38 h 133"/>
                <a:gd name="T46" fmla="*/ 20 w 28"/>
                <a:gd name="T47" fmla="*/ 38 h 133"/>
                <a:gd name="T48" fmla="*/ 23 w 28"/>
                <a:gd name="T49" fmla="*/ 39 h 133"/>
                <a:gd name="T50" fmla="*/ 25 w 28"/>
                <a:gd name="T51" fmla="*/ 40 h 133"/>
                <a:gd name="T52" fmla="*/ 26 w 28"/>
                <a:gd name="T53" fmla="*/ 42 h 133"/>
                <a:gd name="T54" fmla="*/ 26 w 28"/>
                <a:gd name="T55" fmla="*/ 129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8" h="133">
                  <a:moveTo>
                    <a:pt x="28" y="12"/>
                  </a:moveTo>
                  <a:cubicBezTo>
                    <a:pt x="28" y="17"/>
                    <a:pt x="27" y="21"/>
                    <a:pt x="25" y="22"/>
                  </a:cubicBezTo>
                  <a:cubicBezTo>
                    <a:pt x="23" y="24"/>
                    <a:pt x="19" y="25"/>
                    <a:pt x="14" y="25"/>
                  </a:cubicBezTo>
                  <a:cubicBezTo>
                    <a:pt x="8" y="25"/>
                    <a:pt x="4" y="24"/>
                    <a:pt x="2" y="23"/>
                  </a:cubicBezTo>
                  <a:cubicBezTo>
                    <a:pt x="0" y="21"/>
                    <a:pt x="0" y="17"/>
                    <a:pt x="0" y="13"/>
                  </a:cubicBezTo>
                  <a:cubicBezTo>
                    <a:pt x="0" y="8"/>
                    <a:pt x="1" y="4"/>
                    <a:pt x="3" y="2"/>
                  </a:cubicBezTo>
                  <a:cubicBezTo>
                    <a:pt x="5" y="1"/>
                    <a:pt x="8" y="0"/>
                    <a:pt x="14" y="0"/>
                  </a:cubicBezTo>
                  <a:cubicBezTo>
                    <a:pt x="19" y="0"/>
                    <a:pt x="23" y="0"/>
                    <a:pt x="25" y="2"/>
                  </a:cubicBezTo>
                  <a:cubicBezTo>
                    <a:pt x="27" y="4"/>
                    <a:pt x="28" y="7"/>
                    <a:pt x="28" y="12"/>
                  </a:cubicBezTo>
                  <a:close/>
                  <a:moveTo>
                    <a:pt x="26" y="129"/>
                  </a:moveTo>
                  <a:cubicBezTo>
                    <a:pt x="26" y="129"/>
                    <a:pt x="26" y="130"/>
                    <a:pt x="25" y="131"/>
                  </a:cubicBezTo>
                  <a:cubicBezTo>
                    <a:pt x="25" y="131"/>
                    <a:pt x="24" y="131"/>
                    <a:pt x="23" y="132"/>
                  </a:cubicBezTo>
                  <a:cubicBezTo>
                    <a:pt x="23" y="132"/>
                    <a:pt x="21" y="132"/>
                    <a:pt x="20" y="133"/>
                  </a:cubicBezTo>
                  <a:cubicBezTo>
                    <a:pt x="18" y="133"/>
                    <a:pt x="16" y="133"/>
                    <a:pt x="14" y="133"/>
                  </a:cubicBezTo>
                  <a:cubicBezTo>
                    <a:pt x="11" y="133"/>
                    <a:pt x="9" y="133"/>
                    <a:pt x="8" y="133"/>
                  </a:cubicBezTo>
                  <a:cubicBezTo>
                    <a:pt x="6" y="132"/>
                    <a:pt x="5" y="132"/>
                    <a:pt x="4" y="132"/>
                  </a:cubicBezTo>
                  <a:cubicBezTo>
                    <a:pt x="3" y="131"/>
                    <a:pt x="2" y="131"/>
                    <a:pt x="2" y="131"/>
                  </a:cubicBezTo>
                  <a:cubicBezTo>
                    <a:pt x="2" y="130"/>
                    <a:pt x="1" y="129"/>
                    <a:pt x="1" y="129"/>
                  </a:cubicBezTo>
                  <a:cubicBezTo>
                    <a:pt x="1" y="42"/>
                    <a:pt x="1" y="42"/>
                    <a:pt x="1" y="42"/>
                  </a:cubicBezTo>
                  <a:cubicBezTo>
                    <a:pt x="1" y="41"/>
                    <a:pt x="2" y="41"/>
                    <a:pt x="2" y="40"/>
                  </a:cubicBezTo>
                  <a:cubicBezTo>
                    <a:pt x="2" y="40"/>
                    <a:pt x="3" y="39"/>
                    <a:pt x="4" y="39"/>
                  </a:cubicBezTo>
                  <a:cubicBezTo>
                    <a:pt x="5" y="39"/>
                    <a:pt x="6" y="38"/>
                    <a:pt x="8" y="38"/>
                  </a:cubicBezTo>
                  <a:cubicBezTo>
                    <a:pt x="9" y="38"/>
                    <a:pt x="11" y="38"/>
                    <a:pt x="14" y="38"/>
                  </a:cubicBezTo>
                  <a:cubicBezTo>
                    <a:pt x="16" y="38"/>
                    <a:pt x="18" y="38"/>
                    <a:pt x="20" y="38"/>
                  </a:cubicBezTo>
                  <a:cubicBezTo>
                    <a:pt x="21" y="38"/>
                    <a:pt x="23" y="39"/>
                    <a:pt x="23" y="39"/>
                  </a:cubicBezTo>
                  <a:cubicBezTo>
                    <a:pt x="24" y="39"/>
                    <a:pt x="25" y="40"/>
                    <a:pt x="25" y="40"/>
                  </a:cubicBezTo>
                  <a:cubicBezTo>
                    <a:pt x="26" y="41"/>
                    <a:pt x="26" y="41"/>
                    <a:pt x="26" y="42"/>
                  </a:cubicBezTo>
                  <a:lnTo>
                    <a:pt x="26" y="129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13" name="Freeform 8"/>
            <p:cNvSpPr>
              <a:spLocks noEditPoints="1"/>
            </p:cNvSpPr>
            <p:nvPr/>
          </p:nvSpPr>
          <p:spPr bwMode="auto">
            <a:xfrm>
              <a:off x="5813784" y="5879473"/>
              <a:ext cx="88618" cy="138155"/>
            </a:xfrm>
            <a:custGeom>
              <a:avLst/>
              <a:gdLst>
                <a:gd name="T0" fmla="*/ 88 w 88"/>
                <a:gd name="T1" fmla="*/ 132 h 137"/>
                <a:gd name="T2" fmla="*/ 87 w 88"/>
                <a:gd name="T3" fmla="*/ 134 h 137"/>
                <a:gd name="T4" fmla="*/ 85 w 88"/>
                <a:gd name="T5" fmla="*/ 135 h 137"/>
                <a:gd name="T6" fmla="*/ 82 w 88"/>
                <a:gd name="T7" fmla="*/ 136 h 137"/>
                <a:gd name="T8" fmla="*/ 77 w 88"/>
                <a:gd name="T9" fmla="*/ 136 h 137"/>
                <a:gd name="T10" fmla="*/ 72 w 88"/>
                <a:gd name="T11" fmla="*/ 136 h 137"/>
                <a:gd name="T12" fmla="*/ 69 w 88"/>
                <a:gd name="T13" fmla="*/ 135 h 137"/>
                <a:gd name="T14" fmla="*/ 67 w 88"/>
                <a:gd name="T15" fmla="*/ 134 h 137"/>
                <a:gd name="T16" fmla="*/ 67 w 88"/>
                <a:gd name="T17" fmla="*/ 132 h 137"/>
                <a:gd name="T18" fmla="*/ 67 w 88"/>
                <a:gd name="T19" fmla="*/ 122 h 137"/>
                <a:gd name="T20" fmla="*/ 52 w 88"/>
                <a:gd name="T21" fmla="*/ 133 h 137"/>
                <a:gd name="T22" fmla="*/ 36 w 88"/>
                <a:gd name="T23" fmla="*/ 137 h 137"/>
                <a:gd name="T24" fmla="*/ 19 w 88"/>
                <a:gd name="T25" fmla="*/ 134 h 137"/>
                <a:gd name="T26" fmla="*/ 8 w 88"/>
                <a:gd name="T27" fmla="*/ 123 h 137"/>
                <a:gd name="T28" fmla="*/ 2 w 88"/>
                <a:gd name="T29" fmla="*/ 108 h 137"/>
                <a:gd name="T30" fmla="*/ 0 w 88"/>
                <a:gd name="T31" fmla="*/ 89 h 137"/>
                <a:gd name="T32" fmla="*/ 2 w 88"/>
                <a:gd name="T33" fmla="*/ 69 h 137"/>
                <a:gd name="T34" fmla="*/ 9 w 88"/>
                <a:gd name="T35" fmla="*/ 53 h 137"/>
                <a:gd name="T36" fmla="*/ 21 w 88"/>
                <a:gd name="T37" fmla="*/ 43 h 137"/>
                <a:gd name="T38" fmla="*/ 38 w 88"/>
                <a:gd name="T39" fmla="*/ 39 h 137"/>
                <a:gd name="T40" fmla="*/ 51 w 88"/>
                <a:gd name="T41" fmla="*/ 42 h 137"/>
                <a:gd name="T42" fmla="*/ 63 w 88"/>
                <a:gd name="T43" fmla="*/ 51 h 137"/>
                <a:gd name="T44" fmla="*/ 63 w 88"/>
                <a:gd name="T45" fmla="*/ 4 h 137"/>
                <a:gd name="T46" fmla="*/ 64 w 88"/>
                <a:gd name="T47" fmla="*/ 2 h 137"/>
                <a:gd name="T48" fmla="*/ 66 w 88"/>
                <a:gd name="T49" fmla="*/ 1 h 137"/>
                <a:gd name="T50" fmla="*/ 69 w 88"/>
                <a:gd name="T51" fmla="*/ 0 h 137"/>
                <a:gd name="T52" fmla="*/ 75 w 88"/>
                <a:gd name="T53" fmla="*/ 0 h 137"/>
                <a:gd name="T54" fmla="*/ 81 w 88"/>
                <a:gd name="T55" fmla="*/ 0 h 137"/>
                <a:gd name="T56" fmla="*/ 85 w 88"/>
                <a:gd name="T57" fmla="*/ 1 h 137"/>
                <a:gd name="T58" fmla="*/ 87 w 88"/>
                <a:gd name="T59" fmla="*/ 2 h 137"/>
                <a:gd name="T60" fmla="*/ 88 w 88"/>
                <a:gd name="T61" fmla="*/ 4 h 137"/>
                <a:gd name="T62" fmla="*/ 88 w 88"/>
                <a:gd name="T63" fmla="*/ 132 h 137"/>
                <a:gd name="T64" fmla="*/ 63 w 88"/>
                <a:gd name="T65" fmla="*/ 74 h 137"/>
                <a:gd name="T66" fmla="*/ 53 w 88"/>
                <a:gd name="T67" fmla="*/ 63 h 137"/>
                <a:gd name="T68" fmla="*/ 43 w 88"/>
                <a:gd name="T69" fmla="*/ 60 h 137"/>
                <a:gd name="T70" fmla="*/ 34 w 88"/>
                <a:gd name="T71" fmla="*/ 62 h 137"/>
                <a:gd name="T72" fmla="*/ 29 w 88"/>
                <a:gd name="T73" fmla="*/ 69 h 137"/>
                <a:gd name="T74" fmla="*/ 26 w 88"/>
                <a:gd name="T75" fmla="*/ 78 h 137"/>
                <a:gd name="T76" fmla="*/ 25 w 88"/>
                <a:gd name="T77" fmla="*/ 88 h 137"/>
                <a:gd name="T78" fmla="*/ 26 w 88"/>
                <a:gd name="T79" fmla="*/ 98 h 137"/>
                <a:gd name="T80" fmla="*/ 28 w 88"/>
                <a:gd name="T81" fmla="*/ 108 h 137"/>
                <a:gd name="T82" fmla="*/ 34 w 88"/>
                <a:gd name="T83" fmla="*/ 114 h 137"/>
                <a:gd name="T84" fmla="*/ 42 w 88"/>
                <a:gd name="T85" fmla="*/ 117 h 137"/>
                <a:gd name="T86" fmla="*/ 47 w 88"/>
                <a:gd name="T87" fmla="*/ 116 h 137"/>
                <a:gd name="T88" fmla="*/ 52 w 88"/>
                <a:gd name="T89" fmla="*/ 113 h 137"/>
                <a:gd name="T90" fmla="*/ 57 w 88"/>
                <a:gd name="T91" fmla="*/ 109 h 137"/>
                <a:gd name="T92" fmla="*/ 63 w 88"/>
                <a:gd name="T93" fmla="*/ 103 h 137"/>
                <a:gd name="T94" fmla="*/ 63 w 88"/>
                <a:gd name="T95" fmla="*/ 7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8" h="137">
                  <a:moveTo>
                    <a:pt x="88" y="132"/>
                  </a:moveTo>
                  <a:cubicBezTo>
                    <a:pt x="88" y="133"/>
                    <a:pt x="87" y="133"/>
                    <a:pt x="87" y="134"/>
                  </a:cubicBezTo>
                  <a:cubicBezTo>
                    <a:pt x="87" y="134"/>
                    <a:pt x="86" y="135"/>
                    <a:pt x="85" y="135"/>
                  </a:cubicBezTo>
                  <a:cubicBezTo>
                    <a:pt x="85" y="135"/>
                    <a:pt x="84" y="135"/>
                    <a:pt x="82" y="136"/>
                  </a:cubicBezTo>
                  <a:cubicBezTo>
                    <a:pt x="81" y="136"/>
                    <a:pt x="79" y="136"/>
                    <a:pt x="77" y="136"/>
                  </a:cubicBezTo>
                  <a:cubicBezTo>
                    <a:pt x="75" y="136"/>
                    <a:pt x="73" y="136"/>
                    <a:pt x="72" y="136"/>
                  </a:cubicBezTo>
                  <a:cubicBezTo>
                    <a:pt x="71" y="135"/>
                    <a:pt x="70" y="135"/>
                    <a:pt x="69" y="135"/>
                  </a:cubicBezTo>
                  <a:cubicBezTo>
                    <a:pt x="68" y="135"/>
                    <a:pt x="68" y="134"/>
                    <a:pt x="67" y="134"/>
                  </a:cubicBezTo>
                  <a:cubicBezTo>
                    <a:pt x="67" y="133"/>
                    <a:pt x="67" y="133"/>
                    <a:pt x="67" y="132"/>
                  </a:cubicBezTo>
                  <a:cubicBezTo>
                    <a:pt x="67" y="122"/>
                    <a:pt x="67" y="122"/>
                    <a:pt x="67" y="122"/>
                  </a:cubicBezTo>
                  <a:cubicBezTo>
                    <a:pt x="62" y="127"/>
                    <a:pt x="57" y="131"/>
                    <a:pt x="52" y="133"/>
                  </a:cubicBezTo>
                  <a:cubicBezTo>
                    <a:pt x="48" y="136"/>
                    <a:pt x="42" y="137"/>
                    <a:pt x="36" y="137"/>
                  </a:cubicBezTo>
                  <a:cubicBezTo>
                    <a:pt x="29" y="137"/>
                    <a:pt x="24" y="136"/>
                    <a:pt x="19" y="134"/>
                  </a:cubicBezTo>
                  <a:cubicBezTo>
                    <a:pt x="15" y="131"/>
                    <a:pt x="11" y="128"/>
                    <a:pt x="8" y="123"/>
                  </a:cubicBezTo>
                  <a:cubicBezTo>
                    <a:pt x="5" y="119"/>
                    <a:pt x="3" y="114"/>
                    <a:pt x="2" y="108"/>
                  </a:cubicBezTo>
                  <a:cubicBezTo>
                    <a:pt x="0" y="102"/>
                    <a:pt x="0" y="96"/>
                    <a:pt x="0" y="89"/>
                  </a:cubicBezTo>
                  <a:cubicBezTo>
                    <a:pt x="0" y="82"/>
                    <a:pt x="0" y="75"/>
                    <a:pt x="2" y="69"/>
                  </a:cubicBezTo>
                  <a:cubicBezTo>
                    <a:pt x="4" y="62"/>
                    <a:pt x="6" y="57"/>
                    <a:pt x="9" y="53"/>
                  </a:cubicBezTo>
                  <a:cubicBezTo>
                    <a:pt x="13" y="48"/>
                    <a:pt x="17" y="45"/>
                    <a:pt x="21" y="43"/>
                  </a:cubicBezTo>
                  <a:cubicBezTo>
                    <a:pt x="26" y="40"/>
                    <a:pt x="32" y="39"/>
                    <a:pt x="38" y="39"/>
                  </a:cubicBezTo>
                  <a:cubicBezTo>
                    <a:pt x="43" y="39"/>
                    <a:pt x="47" y="40"/>
                    <a:pt x="51" y="42"/>
                  </a:cubicBezTo>
                  <a:cubicBezTo>
                    <a:pt x="55" y="44"/>
                    <a:pt x="59" y="47"/>
                    <a:pt x="63" y="51"/>
                  </a:cubicBezTo>
                  <a:cubicBezTo>
                    <a:pt x="63" y="4"/>
                    <a:pt x="63" y="4"/>
                    <a:pt x="63" y="4"/>
                  </a:cubicBezTo>
                  <a:cubicBezTo>
                    <a:pt x="63" y="3"/>
                    <a:pt x="63" y="2"/>
                    <a:pt x="64" y="2"/>
                  </a:cubicBezTo>
                  <a:cubicBezTo>
                    <a:pt x="64" y="1"/>
                    <a:pt x="65" y="1"/>
                    <a:pt x="66" y="1"/>
                  </a:cubicBezTo>
                  <a:cubicBezTo>
                    <a:pt x="66" y="0"/>
                    <a:pt x="68" y="0"/>
                    <a:pt x="69" y="0"/>
                  </a:cubicBezTo>
                  <a:cubicBezTo>
                    <a:pt x="71" y="0"/>
                    <a:pt x="73" y="0"/>
                    <a:pt x="75" y="0"/>
                  </a:cubicBezTo>
                  <a:cubicBezTo>
                    <a:pt x="78" y="0"/>
                    <a:pt x="80" y="0"/>
                    <a:pt x="81" y="0"/>
                  </a:cubicBezTo>
                  <a:cubicBezTo>
                    <a:pt x="83" y="0"/>
                    <a:pt x="84" y="0"/>
                    <a:pt x="85" y="1"/>
                  </a:cubicBezTo>
                  <a:cubicBezTo>
                    <a:pt x="86" y="1"/>
                    <a:pt x="87" y="1"/>
                    <a:pt x="87" y="2"/>
                  </a:cubicBezTo>
                  <a:cubicBezTo>
                    <a:pt x="87" y="2"/>
                    <a:pt x="88" y="3"/>
                    <a:pt x="88" y="4"/>
                  </a:cubicBezTo>
                  <a:lnTo>
                    <a:pt x="88" y="132"/>
                  </a:lnTo>
                  <a:close/>
                  <a:moveTo>
                    <a:pt x="63" y="74"/>
                  </a:moveTo>
                  <a:cubicBezTo>
                    <a:pt x="59" y="69"/>
                    <a:pt x="56" y="66"/>
                    <a:pt x="53" y="63"/>
                  </a:cubicBezTo>
                  <a:cubicBezTo>
                    <a:pt x="50" y="61"/>
                    <a:pt x="46" y="60"/>
                    <a:pt x="43" y="60"/>
                  </a:cubicBezTo>
                  <a:cubicBezTo>
                    <a:pt x="40" y="60"/>
                    <a:pt x="37" y="61"/>
                    <a:pt x="34" y="62"/>
                  </a:cubicBezTo>
                  <a:cubicBezTo>
                    <a:pt x="32" y="64"/>
                    <a:pt x="30" y="66"/>
                    <a:pt x="29" y="69"/>
                  </a:cubicBezTo>
                  <a:cubicBezTo>
                    <a:pt x="27" y="71"/>
                    <a:pt x="26" y="74"/>
                    <a:pt x="26" y="78"/>
                  </a:cubicBezTo>
                  <a:cubicBezTo>
                    <a:pt x="25" y="81"/>
                    <a:pt x="25" y="84"/>
                    <a:pt x="25" y="88"/>
                  </a:cubicBezTo>
                  <a:cubicBezTo>
                    <a:pt x="25" y="91"/>
                    <a:pt x="25" y="95"/>
                    <a:pt x="26" y="98"/>
                  </a:cubicBezTo>
                  <a:cubicBezTo>
                    <a:pt x="26" y="102"/>
                    <a:pt x="27" y="105"/>
                    <a:pt x="28" y="108"/>
                  </a:cubicBezTo>
                  <a:cubicBezTo>
                    <a:pt x="30" y="110"/>
                    <a:pt x="32" y="113"/>
                    <a:pt x="34" y="114"/>
                  </a:cubicBezTo>
                  <a:cubicBezTo>
                    <a:pt x="36" y="116"/>
                    <a:pt x="39" y="117"/>
                    <a:pt x="42" y="117"/>
                  </a:cubicBezTo>
                  <a:cubicBezTo>
                    <a:pt x="44" y="117"/>
                    <a:pt x="46" y="116"/>
                    <a:pt x="47" y="116"/>
                  </a:cubicBezTo>
                  <a:cubicBezTo>
                    <a:pt x="49" y="115"/>
                    <a:pt x="50" y="115"/>
                    <a:pt x="52" y="113"/>
                  </a:cubicBezTo>
                  <a:cubicBezTo>
                    <a:pt x="54" y="112"/>
                    <a:pt x="55" y="111"/>
                    <a:pt x="57" y="109"/>
                  </a:cubicBezTo>
                  <a:cubicBezTo>
                    <a:pt x="59" y="107"/>
                    <a:pt x="61" y="105"/>
                    <a:pt x="63" y="103"/>
                  </a:cubicBezTo>
                  <a:lnTo>
                    <a:pt x="63" y="74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14" name="Freeform 9"/>
            <p:cNvSpPr>
              <a:spLocks noEditPoints="1"/>
            </p:cNvSpPr>
            <p:nvPr/>
          </p:nvSpPr>
          <p:spPr bwMode="auto">
            <a:xfrm>
              <a:off x="5916644" y="5919832"/>
              <a:ext cx="88618" cy="97795"/>
            </a:xfrm>
            <a:custGeom>
              <a:avLst/>
              <a:gdLst>
                <a:gd name="T0" fmla="*/ 86 w 86"/>
                <a:gd name="T1" fmla="*/ 47 h 98"/>
                <a:gd name="T2" fmla="*/ 84 w 86"/>
                <a:gd name="T3" fmla="*/ 53 h 98"/>
                <a:gd name="T4" fmla="*/ 78 w 86"/>
                <a:gd name="T5" fmla="*/ 56 h 98"/>
                <a:gd name="T6" fmla="*/ 25 w 86"/>
                <a:gd name="T7" fmla="*/ 56 h 98"/>
                <a:gd name="T8" fmla="*/ 27 w 86"/>
                <a:gd name="T9" fmla="*/ 66 h 98"/>
                <a:gd name="T10" fmla="*/ 31 w 86"/>
                <a:gd name="T11" fmla="*/ 73 h 98"/>
                <a:gd name="T12" fmla="*/ 38 w 86"/>
                <a:gd name="T13" fmla="*/ 78 h 98"/>
                <a:gd name="T14" fmla="*/ 49 w 86"/>
                <a:gd name="T15" fmla="*/ 80 h 98"/>
                <a:gd name="T16" fmla="*/ 61 w 86"/>
                <a:gd name="T17" fmla="*/ 79 h 98"/>
                <a:gd name="T18" fmla="*/ 69 w 86"/>
                <a:gd name="T19" fmla="*/ 77 h 98"/>
                <a:gd name="T20" fmla="*/ 75 w 86"/>
                <a:gd name="T21" fmla="*/ 75 h 98"/>
                <a:gd name="T22" fmla="*/ 79 w 86"/>
                <a:gd name="T23" fmla="*/ 74 h 98"/>
                <a:gd name="T24" fmla="*/ 80 w 86"/>
                <a:gd name="T25" fmla="*/ 74 h 98"/>
                <a:gd name="T26" fmla="*/ 81 w 86"/>
                <a:gd name="T27" fmla="*/ 75 h 98"/>
                <a:gd name="T28" fmla="*/ 82 w 86"/>
                <a:gd name="T29" fmla="*/ 78 h 98"/>
                <a:gd name="T30" fmla="*/ 82 w 86"/>
                <a:gd name="T31" fmla="*/ 82 h 98"/>
                <a:gd name="T32" fmla="*/ 82 w 86"/>
                <a:gd name="T33" fmla="*/ 86 h 98"/>
                <a:gd name="T34" fmla="*/ 81 w 86"/>
                <a:gd name="T35" fmla="*/ 88 h 98"/>
                <a:gd name="T36" fmla="*/ 81 w 86"/>
                <a:gd name="T37" fmla="*/ 90 h 98"/>
                <a:gd name="T38" fmla="*/ 80 w 86"/>
                <a:gd name="T39" fmla="*/ 91 h 98"/>
                <a:gd name="T40" fmla="*/ 76 w 86"/>
                <a:gd name="T41" fmla="*/ 93 h 98"/>
                <a:gd name="T42" fmla="*/ 69 w 86"/>
                <a:gd name="T43" fmla="*/ 96 h 98"/>
                <a:gd name="T44" fmla="*/ 59 w 86"/>
                <a:gd name="T45" fmla="*/ 98 h 98"/>
                <a:gd name="T46" fmla="*/ 47 w 86"/>
                <a:gd name="T47" fmla="*/ 98 h 98"/>
                <a:gd name="T48" fmla="*/ 26 w 86"/>
                <a:gd name="T49" fmla="*/ 95 h 98"/>
                <a:gd name="T50" fmla="*/ 12 w 86"/>
                <a:gd name="T51" fmla="*/ 87 h 98"/>
                <a:gd name="T52" fmla="*/ 3 w 86"/>
                <a:gd name="T53" fmla="*/ 72 h 98"/>
                <a:gd name="T54" fmla="*/ 0 w 86"/>
                <a:gd name="T55" fmla="*/ 50 h 98"/>
                <a:gd name="T56" fmla="*/ 3 w 86"/>
                <a:gd name="T57" fmla="*/ 29 h 98"/>
                <a:gd name="T58" fmla="*/ 12 w 86"/>
                <a:gd name="T59" fmla="*/ 13 h 98"/>
                <a:gd name="T60" fmla="*/ 26 w 86"/>
                <a:gd name="T61" fmla="*/ 4 h 98"/>
                <a:gd name="T62" fmla="*/ 45 w 86"/>
                <a:gd name="T63" fmla="*/ 0 h 98"/>
                <a:gd name="T64" fmla="*/ 63 w 86"/>
                <a:gd name="T65" fmla="*/ 3 h 98"/>
                <a:gd name="T66" fmla="*/ 76 w 86"/>
                <a:gd name="T67" fmla="*/ 12 h 98"/>
                <a:gd name="T68" fmla="*/ 84 w 86"/>
                <a:gd name="T69" fmla="*/ 26 h 98"/>
                <a:gd name="T70" fmla="*/ 86 w 86"/>
                <a:gd name="T71" fmla="*/ 43 h 98"/>
                <a:gd name="T72" fmla="*/ 86 w 86"/>
                <a:gd name="T73" fmla="*/ 47 h 98"/>
                <a:gd name="T74" fmla="*/ 62 w 86"/>
                <a:gd name="T75" fmla="*/ 40 h 98"/>
                <a:gd name="T76" fmla="*/ 58 w 86"/>
                <a:gd name="T77" fmla="*/ 23 h 98"/>
                <a:gd name="T78" fmla="*/ 44 w 86"/>
                <a:gd name="T79" fmla="*/ 18 h 98"/>
                <a:gd name="T80" fmla="*/ 36 w 86"/>
                <a:gd name="T81" fmla="*/ 19 h 98"/>
                <a:gd name="T82" fmla="*/ 30 w 86"/>
                <a:gd name="T83" fmla="*/ 24 h 98"/>
                <a:gd name="T84" fmla="*/ 27 w 86"/>
                <a:gd name="T85" fmla="*/ 31 h 98"/>
                <a:gd name="T86" fmla="*/ 25 w 86"/>
                <a:gd name="T87" fmla="*/ 40 h 98"/>
                <a:gd name="T88" fmla="*/ 62 w 86"/>
                <a:gd name="T89" fmla="*/ 4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86" h="98">
                  <a:moveTo>
                    <a:pt x="86" y="47"/>
                  </a:moveTo>
                  <a:cubicBezTo>
                    <a:pt x="86" y="50"/>
                    <a:pt x="85" y="52"/>
                    <a:pt x="84" y="53"/>
                  </a:cubicBezTo>
                  <a:cubicBezTo>
                    <a:pt x="83" y="55"/>
                    <a:pt x="81" y="56"/>
                    <a:pt x="78" y="56"/>
                  </a:cubicBezTo>
                  <a:cubicBezTo>
                    <a:pt x="25" y="56"/>
                    <a:pt x="25" y="56"/>
                    <a:pt x="25" y="56"/>
                  </a:cubicBezTo>
                  <a:cubicBezTo>
                    <a:pt x="25" y="59"/>
                    <a:pt x="26" y="63"/>
                    <a:pt x="27" y="66"/>
                  </a:cubicBezTo>
                  <a:cubicBezTo>
                    <a:pt x="27" y="69"/>
                    <a:pt x="29" y="71"/>
                    <a:pt x="31" y="73"/>
                  </a:cubicBezTo>
                  <a:cubicBezTo>
                    <a:pt x="33" y="75"/>
                    <a:pt x="35" y="77"/>
                    <a:pt x="38" y="78"/>
                  </a:cubicBezTo>
                  <a:cubicBezTo>
                    <a:pt x="41" y="79"/>
                    <a:pt x="45" y="80"/>
                    <a:pt x="49" y="80"/>
                  </a:cubicBezTo>
                  <a:cubicBezTo>
                    <a:pt x="53" y="80"/>
                    <a:pt x="57" y="80"/>
                    <a:pt x="61" y="79"/>
                  </a:cubicBezTo>
                  <a:cubicBezTo>
                    <a:pt x="64" y="78"/>
                    <a:pt x="67" y="78"/>
                    <a:pt x="69" y="77"/>
                  </a:cubicBezTo>
                  <a:cubicBezTo>
                    <a:pt x="71" y="76"/>
                    <a:pt x="73" y="75"/>
                    <a:pt x="75" y="75"/>
                  </a:cubicBezTo>
                  <a:cubicBezTo>
                    <a:pt x="76" y="74"/>
                    <a:pt x="78" y="74"/>
                    <a:pt x="79" y="74"/>
                  </a:cubicBezTo>
                  <a:cubicBezTo>
                    <a:pt x="79" y="74"/>
                    <a:pt x="80" y="74"/>
                    <a:pt x="80" y="74"/>
                  </a:cubicBezTo>
                  <a:cubicBezTo>
                    <a:pt x="81" y="74"/>
                    <a:pt x="81" y="75"/>
                    <a:pt x="81" y="75"/>
                  </a:cubicBezTo>
                  <a:cubicBezTo>
                    <a:pt x="81" y="76"/>
                    <a:pt x="82" y="77"/>
                    <a:pt x="82" y="78"/>
                  </a:cubicBezTo>
                  <a:cubicBezTo>
                    <a:pt x="82" y="79"/>
                    <a:pt x="82" y="80"/>
                    <a:pt x="82" y="82"/>
                  </a:cubicBezTo>
                  <a:cubicBezTo>
                    <a:pt x="82" y="83"/>
                    <a:pt x="82" y="85"/>
                    <a:pt x="82" y="86"/>
                  </a:cubicBezTo>
                  <a:cubicBezTo>
                    <a:pt x="82" y="87"/>
                    <a:pt x="82" y="88"/>
                    <a:pt x="81" y="88"/>
                  </a:cubicBezTo>
                  <a:cubicBezTo>
                    <a:pt x="81" y="89"/>
                    <a:pt x="81" y="90"/>
                    <a:pt x="81" y="90"/>
                  </a:cubicBezTo>
                  <a:cubicBezTo>
                    <a:pt x="81" y="91"/>
                    <a:pt x="80" y="91"/>
                    <a:pt x="80" y="91"/>
                  </a:cubicBezTo>
                  <a:cubicBezTo>
                    <a:pt x="79" y="92"/>
                    <a:pt x="78" y="93"/>
                    <a:pt x="76" y="93"/>
                  </a:cubicBezTo>
                  <a:cubicBezTo>
                    <a:pt x="74" y="94"/>
                    <a:pt x="72" y="95"/>
                    <a:pt x="69" y="96"/>
                  </a:cubicBezTo>
                  <a:cubicBezTo>
                    <a:pt x="66" y="96"/>
                    <a:pt x="63" y="97"/>
                    <a:pt x="59" y="98"/>
                  </a:cubicBezTo>
                  <a:cubicBezTo>
                    <a:pt x="55" y="98"/>
                    <a:pt x="51" y="98"/>
                    <a:pt x="47" y="98"/>
                  </a:cubicBezTo>
                  <a:cubicBezTo>
                    <a:pt x="39" y="98"/>
                    <a:pt x="32" y="97"/>
                    <a:pt x="26" y="95"/>
                  </a:cubicBezTo>
                  <a:cubicBezTo>
                    <a:pt x="21" y="94"/>
                    <a:pt x="16" y="91"/>
                    <a:pt x="12" y="87"/>
                  </a:cubicBezTo>
                  <a:cubicBezTo>
                    <a:pt x="8" y="83"/>
                    <a:pt x="5" y="78"/>
                    <a:pt x="3" y="72"/>
                  </a:cubicBezTo>
                  <a:cubicBezTo>
                    <a:pt x="1" y="65"/>
                    <a:pt x="0" y="58"/>
                    <a:pt x="0" y="50"/>
                  </a:cubicBezTo>
                  <a:cubicBezTo>
                    <a:pt x="0" y="43"/>
                    <a:pt x="1" y="36"/>
                    <a:pt x="3" y="29"/>
                  </a:cubicBezTo>
                  <a:cubicBezTo>
                    <a:pt x="5" y="23"/>
                    <a:pt x="8" y="18"/>
                    <a:pt x="12" y="13"/>
                  </a:cubicBezTo>
                  <a:cubicBezTo>
                    <a:pt x="16" y="9"/>
                    <a:pt x="21" y="6"/>
                    <a:pt x="26" y="4"/>
                  </a:cubicBezTo>
                  <a:cubicBezTo>
                    <a:pt x="32" y="1"/>
                    <a:pt x="38" y="0"/>
                    <a:pt x="45" y="0"/>
                  </a:cubicBezTo>
                  <a:cubicBezTo>
                    <a:pt x="52" y="0"/>
                    <a:pt x="58" y="1"/>
                    <a:pt x="63" y="3"/>
                  </a:cubicBezTo>
                  <a:cubicBezTo>
                    <a:pt x="69" y="6"/>
                    <a:pt x="73" y="9"/>
                    <a:pt x="76" y="12"/>
                  </a:cubicBezTo>
                  <a:cubicBezTo>
                    <a:pt x="80" y="16"/>
                    <a:pt x="82" y="21"/>
                    <a:pt x="84" y="26"/>
                  </a:cubicBezTo>
                  <a:cubicBezTo>
                    <a:pt x="85" y="31"/>
                    <a:pt x="86" y="37"/>
                    <a:pt x="86" y="43"/>
                  </a:cubicBezTo>
                  <a:lnTo>
                    <a:pt x="86" y="47"/>
                  </a:lnTo>
                  <a:close/>
                  <a:moveTo>
                    <a:pt x="62" y="40"/>
                  </a:moveTo>
                  <a:cubicBezTo>
                    <a:pt x="62" y="33"/>
                    <a:pt x="61" y="27"/>
                    <a:pt x="58" y="23"/>
                  </a:cubicBezTo>
                  <a:cubicBezTo>
                    <a:pt x="55" y="20"/>
                    <a:pt x="50" y="18"/>
                    <a:pt x="44" y="18"/>
                  </a:cubicBezTo>
                  <a:cubicBezTo>
                    <a:pt x="41" y="18"/>
                    <a:pt x="38" y="18"/>
                    <a:pt x="36" y="19"/>
                  </a:cubicBezTo>
                  <a:cubicBezTo>
                    <a:pt x="34" y="20"/>
                    <a:pt x="32" y="22"/>
                    <a:pt x="30" y="24"/>
                  </a:cubicBezTo>
                  <a:cubicBezTo>
                    <a:pt x="29" y="26"/>
                    <a:pt x="27" y="28"/>
                    <a:pt x="27" y="31"/>
                  </a:cubicBezTo>
                  <a:cubicBezTo>
                    <a:pt x="26" y="34"/>
                    <a:pt x="25" y="37"/>
                    <a:pt x="25" y="40"/>
                  </a:cubicBezTo>
                  <a:lnTo>
                    <a:pt x="62" y="40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6063814" y="5888786"/>
              <a:ext cx="134510" cy="128841"/>
            </a:xfrm>
            <a:custGeom>
              <a:avLst/>
              <a:gdLst>
                <a:gd name="T0" fmla="*/ 132 w 132"/>
                <a:gd name="T1" fmla="*/ 124 h 127"/>
                <a:gd name="T2" fmla="*/ 132 w 132"/>
                <a:gd name="T3" fmla="*/ 125 h 127"/>
                <a:gd name="T4" fmla="*/ 131 w 132"/>
                <a:gd name="T5" fmla="*/ 126 h 127"/>
                <a:gd name="T6" fmla="*/ 129 w 132"/>
                <a:gd name="T7" fmla="*/ 127 h 127"/>
                <a:gd name="T8" fmla="*/ 126 w 132"/>
                <a:gd name="T9" fmla="*/ 127 h 127"/>
                <a:gd name="T10" fmla="*/ 123 w 132"/>
                <a:gd name="T11" fmla="*/ 127 h 127"/>
                <a:gd name="T12" fmla="*/ 121 w 132"/>
                <a:gd name="T13" fmla="*/ 126 h 127"/>
                <a:gd name="T14" fmla="*/ 120 w 132"/>
                <a:gd name="T15" fmla="*/ 125 h 127"/>
                <a:gd name="T16" fmla="*/ 120 w 132"/>
                <a:gd name="T17" fmla="*/ 124 h 127"/>
                <a:gd name="T18" fmla="*/ 120 w 132"/>
                <a:gd name="T19" fmla="*/ 10 h 127"/>
                <a:gd name="T20" fmla="*/ 120 w 132"/>
                <a:gd name="T21" fmla="*/ 10 h 127"/>
                <a:gd name="T22" fmla="*/ 70 w 132"/>
                <a:gd name="T23" fmla="*/ 125 h 127"/>
                <a:gd name="T24" fmla="*/ 70 w 132"/>
                <a:gd name="T25" fmla="*/ 126 h 127"/>
                <a:gd name="T26" fmla="*/ 68 w 132"/>
                <a:gd name="T27" fmla="*/ 126 h 127"/>
                <a:gd name="T28" fmla="*/ 67 w 132"/>
                <a:gd name="T29" fmla="*/ 127 h 127"/>
                <a:gd name="T30" fmla="*/ 65 w 132"/>
                <a:gd name="T31" fmla="*/ 127 h 127"/>
                <a:gd name="T32" fmla="*/ 62 w 132"/>
                <a:gd name="T33" fmla="*/ 127 h 127"/>
                <a:gd name="T34" fmla="*/ 61 w 132"/>
                <a:gd name="T35" fmla="*/ 126 h 127"/>
                <a:gd name="T36" fmla="*/ 60 w 132"/>
                <a:gd name="T37" fmla="*/ 126 h 127"/>
                <a:gd name="T38" fmla="*/ 59 w 132"/>
                <a:gd name="T39" fmla="*/ 125 h 127"/>
                <a:gd name="T40" fmla="*/ 12 w 132"/>
                <a:gd name="T41" fmla="*/ 10 h 127"/>
                <a:gd name="T42" fmla="*/ 12 w 132"/>
                <a:gd name="T43" fmla="*/ 10 h 127"/>
                <a:gd name="T44" fmla="*/ 12 w 132"/>
                <a:gd name="T45" fmla="*/ 124 h 127"/>
                <a:gd name="T46" fmla="*/ 11 w 132"/>
                <a:gd name="T47" fmla="*/ 125 h 127"/>
                <a:gd name="T48" fmla="*/ 10 w 132"/>
                <a:gd name="T49" fmla="*/ 126 h 127"/>
                <a:gd name="T50" fmla="*/ 8 w 132"/>
                <a:gd name="T51" fmla="*/ 127 h 127"/>
                <a:gd name="T52" fmla="*/ 5 w 132"/>
                <a:gd name="T53" fmla="*/ 127 h 127"/>
                <a:gd name="T54" fmla="*/ 3 w 132"/>
                <a:gd name="T55" fmla="*/ 127 h 127"/>
                <a:gd name="T56" fmla="*/ 1 w 132"/>
                <a:gd name="T57" fmla="*/ 126 h 127"/>
                <a:gd name="T58" fmla="*/ 0 w 132"/>
                <a:gd name="T59" fmla="*/ 125 h 127"/>
                <a:gd name="T60" fmla="*/ 0 w 132"/>
                <a:gd name="T61" fmla="*/ 124 h 127"/>
                <a:gd name="T62" fmla="*/ 0 w 132"/>
                <a:gd name="T63" fmla="*/ 6 h 127"/>
                <a:gd name="T64" fmla="*/ 2 w 132"/>
                <a:gd name="T65" fmla="*/ 1 h 127"/>
                <a:gd name="T66" fmla="*/ 5 w 132"/>
                <a:gd name="T67" fmla="*/ 0 h 127"/>
                <a:gd name="T68" fmla="*/ 12 w 132"/>
                <a:gd name="T69" fmla="*/ 0 h 127"/>
                <a:gd name="T70" fmla="*/ 16 w 132"/>
                <a:gd name="T71" fmla="*/ 0 h 127"/>
                <a:gd name="T72" fmla="*/ 19 w 132"/>
                <a:gd name="T73" fmla="*/ 2 h 127"/>
                <a:gd name="T74" fmla="*/ 22 w 132"/>
                <a:gd name="T75" fmla="*/ 4 h 127"/>
                <a:gd name="T76" fmla="*/ 23 w 132"/>
                <a:gd name="T77" fmla="*/ 8 h 127"/>
                <a:gd name="T78" fmla="*/ 65 w 132"/>
                <a:gd name="T79" fmla="*/ 108 h 127"/>
                <a:gd name="T80" fmla="*/ 66 w 132"/>
                <a:gd name="T81" fmla="*/ 108 h 127"/>
                <a:gd name="T82" fmla="*/ 109 w 132"/>
                <a:gd name="T83" fmla="*/ 8 h 127"/>
                <a:gd name="T84" fmla="*/ 111 w 132"/>
                <a:gd name="T85" fmla="*/ 4 h 127"/>
                <a:gd name="T86" fmla="*/ 114 w 132"/>
                <a:gd name="T87" fmla="*/ 2 h 127"/>
                <a:gd name="T88" fmla="*/ 116 w 132"/>
                <a:gd name="T89" fmla="*/ 0 h 127"/>
                <a:gd name="T90" fmla="*/ 120 w 132"/>
                <a:gd name="T91" fmla="*/ 0 h 127"/>
                <a:gd name="T92" fmla="*/ 127 w 132"/>
                <a:gd name="T93" fmla="*/ 0 h 127"/>
                <a:gd name="T94" fmla="*/ 129 w 132"/>
                <a:gd name="T95" fmla="*/ 0 h 127"/>
                <a:gd name="T96" fmla="*/ 130 w 132"/>
                <a:gd name="T97" fmla="*/ 1 h 127"/>
                <a:gd name="T98" fmla="*/ 132 w 132"/>
                <a:gd name="T99" fmla="*/ 3 h 127"/>
                <a:gd name="T100" fmla="*/ 132 w 132"/>
                <a:gd name="T101" fmla="*/ 6 h 127"/>
                <a:gd name="T102" fmla="*/ 132 w 132"/>
                <a:gd name="T103" fmla="*/ 12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32" h="127">
                  <a:moveTo>
                    <a:pt x="132" y="124"/>
                  </a:moveTo>
                  <a:cubicBezTo>
                    <a:pt x="132" y="125"/>
                    <a:pt x="132" y="125"/>
                    <a:pt x="132" y="125"/>
                  </a:cubicBezTo>
                  <a:cubicBezTo>
                    <a:pt x="132" y="126"/>
                    <a:pt x="131" y="126"/>
                    <a:pt x="131" y="126"/>
                  </a:cubicBezTo>
                  <a:cubicBezTo>
                    <a:pt x="130" y="126"/>
                    <a:pt x="130" y="126"/>
                    <a:pt x="129" y="127"/>
                  </a:cubicBezTo>
                  <a:cubicBezTo>
                    <a:pt x="128" y="127"/>
                    <a:pt x="127" y="127"/>
                    <a:pt x="126" y="127"/>
                  </a:cubicBezTo>
                  <a:cubicBezTo>
                    <a:pt x="125" y="127"/>
                    <a:pt x="124" y="127"/>
                    <a:pt x="123" y="127"/>
                  </a:cubicBezTo>
                  <a:cubicBezTo>
                    <a:pt x="123" y="126"/>
                    <a:pt x="122" y="126"/>
                    <a:pt x="121" y="126"/>
                  </a:cubicBezTo>
                  <a:cubicBezTo>
                    <a:pt x="121" y="126"/>
                    <a:pt x="121" y="126"/>
                    <a:pt x="120" y="125"/>
                  </a:cubicBezTo>
                  <a:cubicBezTo>
                    <a:pt x="120" y="125"/>
                    <a:pt x="120" y="125"/>
                    <a:pt x="120" y="124"/>
                  </a:cubicBezTo>
                  <a:cubicBezTo>
                    <a:pt x="120" y="10"/>
                    <a:pt x="120" y="10"/>
                    <a:pt x="120" y="10"/>
                  </a:cubicBezTo>
                  <a:cubicBezTo>
                    <a:pt x="120" y="10"/>
                    <a:pt x="120" y="10"/>
                    <a:pt x="120" y="10"/>
                  </a:cubicBezTo>
                  <a:cubicBezTo>
                    <a:pt x="70" y="125"/>
                    <a:pt x="70" y="125"/>
                    <a:pt x="70" y="125"/>
                  </a:cubicBezTo>
                  <a:cubicBezTo>
                    <a:pt x="70" y="125"/>
                    <a:pt x="70" y="125"/>
                    <a:pt x="70" y="126"/>
                  </a:cubicBezTo>
                  <a:cubicBezTo>
                    <a:pt x="69" y="126"/>
                    <a:pt x="69" y="126"/>
                    <a:pt x="68" y="126"/>
                  </a:cubicBezTo>
                  <a:cubicBezTo>
                    <a:pt x="68" y="126"/>
                    <a:pt x="67" y="127"/>
                    <a:pt x="67" y="127"/>
                  </a:cubicBezTo>
                  <a:cubicBezTo>
                    <a:pt x="66" y="127"/>
                    <a:pt x="66" y="127"/>
                    <a:pt x="65" y="127"/>
                  </a:cubicBezTo>
                  <a:cubicBezTo>
                    <a:pt x="64" y="127"/>
                    <a:pt x="63" y="127"/>
                    <a:pt x="62" y="127"/>
                  </a:cubicBezTo>
                  <a:cubicBezTo>
                    <a:pt x="62" y="127"/>
                    <a:pt x="61" y="126"/>
                    <a:pt x="61" y="126"/>
                  </a:cubicBezTo>
                  <a:cubicBezTo>
                    <a:pt x="60" y="126"/>
                    <a:pt x="60" y="126"/>
                    <a:pt x="60" y="126"/>
                  </a:cubicBezTo>
                  <a:cubicBezTo>
                    <a:pt x="59" y="125"/>
                    <a:pt x="59" y="125"/>
                    <a:pt x="59" y="125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24"/>
                    <a:pt x="12" y="124"/>
                    <a:pt x="12" y="124"/>
                  </a:cubicBezTo>
                  <a:cubicBezTo>
                    <a:pt x="12" y="125"/>
                    <a:pt x="12" y="125"/>
                    <a:pt x="11" y="125"/>
                  </a:cubicBezTo>
                  <a:cubicBezTo>
                    <a:pt x="11" y="126"/>
                    <a:pt x="11" y="126"/>
                    <a:pt x="10" y="126"/>
                  </a:cubicBezTo>
                  <a:cubicBezTo>
                    <a:pt x="10" y="126"/>
                    <a:pt x="9" y="126"/>
                    <a:pt x="8" y="127"/>
                  </a:cubicBezTo>
                  <a:cubicBezTo>
                    <a:pt x="8" y="127"/>
                    <a:pt x="7" y="127"/>
                    <a:pt x="5" y="127"/>
                  </a:cubicBezTo>
                  <a:cubicBezTo>
                    <a:pt x="4" y="127"/>
                    <a:pt x="3" y="127"/>
                    <a:pt x="3" y="127"/>
                  </a:cubicBezTo>
                  <a:cubicBezTo>
                    <a:pt x="2" y="126"/>
                    <a:pt x="1" y="126"/>
                    <a:pt x="1" y="126"/>
                  </a:cubicBezTo>
                  <a:cubicBezTo>
                    <a:pt x="0" y="126"/>
                    <a:pt x="0" y="126"/>
                    <a:pt x="0" y="125"/>
                  </a:cubicBezTo>
                  <a:cubicBezTo>
                    <a:pt x="0" y="125"/>
                    <a:pt x="0" y="125"/>
                    <a:pt x="0" y="12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4"/>
                    <a:pt x="0" y="2"/>
                    <a:pt x="2" y="1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5" y="0"/>
                    <a:pt x="16" y="0"/>
                  </a:cubicBezTo>
                  <a:cubicBezTo>
                    <a:pt x="17" y="1"/>
                    <a:pt x="18" y="1"/>
                    <a:pt x="19" y="2"/>
                  </a:cubicBezTo>
                  <a:cubicBezTo>
                    <a:pt x="20" y="3"/>
                    <a:pt x="21" y="3"/>
                    <a:pt x="22" y="4"/>
                  </a:cubicBezTo>
                  <a:cubicBezTo>
                    <a:pt x="22" y="5"/>
                    <a:pt x="23" y="6"/>
                    <a:pt x="23" y="8"/>
                  </a:cubicBezTo>
                  <a:cubicBezTo>
                    <a:pt x="65" y="108"/>
                    <a:pt x="65" y="108"/>
                    <a:pt x="65" y="108"/>
                  </a:cubicBezTo>
                  <a:cubicBezTo>
                    <a:pt x="66" y="108"/>
                    <a:pt x="66" y="108"/>
                    <a:pt x="66" y="108"/>
                  </a:cubicBezTo>
                  <a:cubicBezTo>
                    <a:pt x="109" y="8"/>
                    <a:pt x="109" y="8"/>
                    <a:pt x="109" y="8"/>
                  </a:cubicBezTo>
                  <a:cubicBezTo>
                    <a:pt x="110" y="7"/>
                    <a:pt x="111" y="5"/>
                    <a:pt x="111" y="4"/>
                  </a:cubicBezTo>
                  <a:cubicBezTo>
                    <a:pt x="112" y="3"/>
                    <a:pt x="113" y="2"/>
                    <a:pt x="114" y="2"/>
                  </a:cubicBezTo>
                  <a:cubicBezTo>
                    <a:pt x="115" y="1"/>
                    <a:pt x="115" y="0"/>
                    <a:pt x="116" y="0"/>
                  </a:cubicBezTo>
                  <a:cubicBezTo>
                    <a:pt x="117" y="0"/>
                    <a:pt x="118" y="0"/>
                    <a:pt x="120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7" y="0"/>
                    <a:pt x="128" y="0"/>
                    <a:pt x="129" y="0"/>
                  </a:cubicBezTo>
                  <a:cubicBezTo>
                    <a:pt x="129" y="0"/>
                    <a:pt x="130" y="1"/>
                    <a:pt x="130" y="1"/>
                  </a:cubicBezTo>
                  <a:cubicBezTo>
                    <a:pt x="131" y="2"/>
                    <a:pt x="131" y="2"/>
                    <a:pt x="132" y="3"/>
                  </a:cubicBezTo>
                  <a:cubicBezTo>
                    <a:pt x="132" y="4"/>
                    <a:pt x="132" y="5"/>
                    <a:pt x="132" y="6"/>
                  </a:cubicBezTo>
                  <a:lnTo>
                    <a:pt x="132" y="124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16" name="Freeform 11"/>
            <p:cNvSpPr>
              <a:spLocks noEditPoints="1"/>
            </p:cNvSpPr>
            <p:nvPr/>
          </p:nvSpPr>
          <p:spPr bwMode="auto">
            <a:xfrm>
              <a:off x="6217312" y="5921385"/>
              <a:ext cx="79123" cy="96242"/>
            </a:xfrm>
            <a:custGeom>
              <a:avLst/>
              <a:gdLst>
                <a:gd name="T0" fmla="*/ 78 w 78"/>
                <a:gd name="T1" fmla="*/ 43 h 96"/>
                <a:gd name="T2" fmla="*/ 76 w 78"/>
                <a:gd name="T3" fmla="*/ 48 h 96"/>
                <a:gd name="T4" fmla="*/ 73 w 78"/>
                <a:gd name="T5" fmla="*/ 50 h 96"/>
                <a:gd name="T6" fmla="*/ 12 w 78"/>
                <a:gd name="T7" fmla="*/ 50 h 96"/>
                <a:gd name="T8" fmla="*/ 14 w 78"/>
                <a:gd name="T9" fmla="*/ 64 h 96"/>
                <a:gd name="T10" fmla="*/ 19 w 78"/>
                <a:gd name="T11" fmla="*/ 76 h 96"/>
                <a:gd name="T12" fmla="*/ 29 w 78"/>
                <a:gd name="T13" fmla="*/ 83 h 96"/>
                <a:gd name="T14" fmla="*/ 44 w 78"/>
                <a:gd name="T15" fmla="*/ 86 h 96"/>
                <a:gd name="T16" fmla="*/ 55 w 78"/>
                <a:gd name="T17" fmla="*/ 85 h 96"/>
                <a:gd name="T18" fmla="*/ 63 w 78"/>
                <a:gd name="T19" fmla="*/ 82 h 96"/>
                <a:gd name="T20" fmla="*/ 69 w 78"/>
                <a:gd name="T21" fmla="*/ 80 h 96"/>
                <a:gd name="T22" fmla="*/ 72 w 78"/>
                <a:gd name="T23" fmla="*/ 79 h 96"/>
                <a:gd name="T24" fmla="*/ 73 w 78"/>
                <a:gd name="T25" fmla="*/ 79 h 96"/>
                <a:gd name="T26" fmla="*/ 74 w 78"/>
                <a:gd name="T27" fmla="*/ 80 h 96"/>
                <a:gd name="T28" fmla="*/ 75 w 78"/>
                <a:gd name="T29" fmla="*/ 82 h 96"/>
                <a:gd name="T30" fmla="*/ 75 w 78"/>
                <a:gd name="T31" fmla="*/ 84 h 96"/>
                <a:gd name="T32" fmla="*/ 75 w 78"/>
                <a:gd name="T33" fmla="*/ 85 h 96"/>
                <a:gd name="T34" fmla="*/ 74 w 78"/>
                <a:gd name="T35" fmla="*/ 86 h 96"/>
                <a:gd name="T36" fmla="*/ 74 w 78"/>
                <a:gd name="T37" fmla="*/ 88 h 96"/>
                <a:gd name="T38" fmla="*/ 73 w 78"/>
                <a:gd name="T39" fmla="*/ 88 h 96"/>
                <a:gd name="T40" fmla="*/ 70 w 78"/>
                <a:gd name="T41" fmla="*/ 90 h 96"/>
                <a:gd name="T42" fmla="*/ 64 w 78"/>
                <a:gd name="T43" fmla="*/ 93 h 96"/>
                <a:gd name="T44" fmla="*/ 54 w 78"/>
                <a:gd name="T45" fmla="*/ 95 h 96"/>
                <a:gd name="T46" fmla="*/ 42 w 78"/>
                <a:gd name="T47" fmla="*/ 96 h 96"/>
                <a:gd name="T48" fmla="*/ 24 w 78"/>
                <a:gd name="T49" fmla="*/ 93 h 96"/>
                <a:gd name="T50" fmla="*/ 11 w 78"/>
                <a:gd name="T51" fmla="*/ 84 h 96"/>
                <a:gd name="T52" fmla="*/ 3 w 78"/>
                <a:gd name="T53" fmla="*/ 69 h 96"/>
                <a:gd name="T54" fmla="*/ 0 w 78"/>
                <a:gd name="T55" fmla="*/ 48 h 96"/>
                <a:gd name="T56" fmla="*/ 3 w 78"/>
                <a:gd name="T57" fmla="*/ 28 h 96"/>
                <a:gd name="T58" fmla="*/ 11 w 78"/>
                <a:gd name="T59" fmla="*/ 13 h 96"/>
                <a:gd name="T60" fmla="*/ 24 w 78"/>
                <a:gd name="T61" fmla="*/ 3 h 96"/>
                <a:gd name="T62" fmla="*/ 41 w 78"/>
                <a:gd name="T63" fmla="*/ 0 h 96"/>
                <a:gd name="T64" fmla="*/ 58 w 78"/>
                <a:gd name="T65" fmla="*/ 4 h 96"/>
                <a:gd name="T66" fmla="*/ 69 w 78"/>
                <a:gd name="T67" fmla="*/ 12 h 96"/>
                <a:gd name="T68" fmla="*/ 76 w 78"/>
                <a:gd name="T69" fmla="*/ 26 h 96"/>
                <a:gd name="T70" fmla="*/ 78 w 78"/>
                <a:gd name="T71" fmla="*/ 41 h 96"/>
                <a:gd name="T72" fmla="*/ 78 w 78"/>
                <a:gd name="T73" fmla="*/ 43 h 96"/>
                <a:gd name="T74" fmla="*/ 66 w 78"/>
                <a:gd name="T75" fmla="*/ 40 h 96"/>
                <a:gd name="T76" fmla="*/ 60 w 78"/>
                <a:gd name="T77" fmla="*/ 18 h 96"/>
                <a:gd name="T78" fmla="*/ 40 w 78"/>
                <a:gd name="T79" fmla="*/ 10 h 96"/>
                <a:gd name="T80" fmla="*/ 28 w 78"/>
                <a:gd name="T81" fmla="*/ 13 h 96"/>
                <a:gd name="T82" fmla="*/ 20 w 78"/>
                <a:gd name="T83" fmla="*/ 19 h 96"/>
                <a:gd name="T84" fmla="*/ 14 w 78"/>
                <a:gd name="T85" fmla="*/ 29 h 96"/>
                <a:gd name="T86" fmla="*/ 12 w 78"/>
                <a:gd name="T87" fmla="*/ 40 h 96"/>
                <a:gd name="T88" fmla="*/ 66 w 78"/>
                <a:gd name="T89" fmla="*/ 4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8" h="96">
                  <a:moveTo>
                    <a:pt x="78" y="43"/>
                  </a:moveTo>
                  <a:cubicBezTo>
                    <a:pt x="78" y="46"/>
                    <a:pt x="78" y="47"/>
                    <a:pt x="76" y="48"/>
                  </a:cubicBezTo>
                  <a:cubicBezTo>
                    <a:pt x="75" y="49"/>
                    <a:pt x="74" y="50"/>
                    <a:pt x="73" y="50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12" y="55"/>
                    <a:pt x="13" y="60"/>
                    <a:pt x="14" y="64"/>
                  </a:cubicBezTo>
                  <a:cubicBezTo>
                    <a:pt x="15" y="69"/>
                    <a:pt x="17" y="73"/>
                    <a:pt x="19" y="76"/>
                  </a:cubicBezTo>
                  <a:cubicBezTo>
                    <a:pt x="22" y="79"/>
                    <a:pt x="25" y="81"/>
                    <a:pt x="29" y="83"/>
                  </a:cubicBezTo>
                  <a:cubicBezTo>
                    <a:pt x="33" y="85"/>
                    <a:pt x="38" y="86"/>
                    <a:pt x="44" y="86"/>
                  </a:cubicBezTo>
                  <a:cubicBezTo>
                    <a:pt x="48" y="86"/>
                    <a:pt x="51" y="85"/>
                    <a:pt x="55" y="85"/>
                  </a:cubicBezTo>
                  <a:cubicBezTo>
                    <a:pt x="58" y="84"/>
                    <a:pt x="61" y="83"/>
                    <a:pt x="63" y="82"/>
                  </a:cubicBezTo>
                  <a:cubicBezTo>
                    <a:pt x="66" y="81"/>
                    <a:pt x="68" y="81"/>
                    <a:pt x="69" y="80"/>
                  </a:cubicBezTo>
                  <a:cubicBezTo>
                    <a:pt x="71" y="79"/>
                    <a:pt x="72" y="79"/>
                    <a:pt x="72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4" y="79"/>
                    <a:pt x="74" y="80"/>
                    <a:pt x="74" y="80"/>
                  </a:cubicBezTo>
                  <a:cubicBezTo>
                    <a:pt x="74" y="80"/>
                    <a:pt x="75" y="81"/>
                    <a:pt x="75" y="82"/>
                  </a:cubicBezTo>
                  <a:cubicBezTo>
                    <a:pt x="75" y="82"/>
                    <a:pt x="75" y="83"/>
                    <a:pt x="75" y="84"/>
                  </a:cubicBezTo>
                  <a:cubicBezTo>
                    <a:pt x="75" y="84"/>
                    <a:pt x="75" y="85"/>
                    <a:pt x="75" y="85"/>
                  </a:cubicBezTo>
                  <a:cubicBezTo>
                    <a:pt x="75" y="86"/>
                    <a:pt x="75" y="86"/>
                    <a:pt x="74" y="86"/>
                  </a:cubicBezTo>
                  <a:cubicBezTo>
                    <a:pt x="74" y="87"/>
                    <a:pt x="74" y="87"/>
                    <a:pt x="74" y="88"/>
                  </a:cubicBezTo>
                  <a:cubicBezTo>
                    <a:pt x="74" y="88"/>
                    <a:pt x="74" y="88"/>
                    <a:pt x="73" y="88"/>
                  </a:cubicBezTo>
                  <a:cubicBezTo>
                    <a:pt x="73" y="89"/>
                    <a:pt x="72" y="89"/>
                    <a:pt x="70" y="90"/>
                  </a:cubicBezTo>
                  <a:cubicBezTo>
                    <a:pt x="69" y="91"/>
                    <a:pt x="66" y="92"/>
                    <a:pt x="64" y="93"/>
                  </a:cubicBezTo>
                  <a:cubicBezTo>
                    <a:pt x="61" y="93"/>
                    <a:pt x="58" y="94"/>
                    <a:pt x="54" y="95"/>
                  </a:cubicBezTo>
                  <a:cubicBezTo>
                    <a:pt x="50" y="95"/>
                    <a:pt x="46" y="96"/>
                    <a:pt x="42" y="96"/>
                  </a:cubicBezTo>
                  <a:cubicBezTo>
                    <a:pt x="35" y="96"/>
                    <a:pt x="29" y="95"/>
                    <a:pt x="24" y="93"/>
                  </a:cubicBezTo>
                  <a:cubicBezTo>
                    <a:pt x="19" y="91"/>
                    <a:pt x="14" y="88"/>
                    <a:pt x="11" y="84"/>
                  </a:cubicBezTo>
                  <a:cubicBezTo>
                    <a:pt x="7" y="80"/>
                    <a:pt x="4" y="75"/>
                    <a:pt x="3" y="69"/>
                  </a:cubicBezTo>
                  <a:cubicBezTo>
                    <a:pt x="1" y="63"/>
                    <a:pt x="0" y="56"/>
                    <a:pt x="0" y="48"/>
                  </a:cubicBezTo>
                  <a:cubicBezTo>
                    <a:pt x="0" y="41"/>
                    <a:pt x="1" y="34"/>
                    <a:pt x="3" y="28"/>
                  </a:cubicBezTo>
                  <a:cubicBezTo>
                    <a:pt x="5" y="22"/>
                    <a:pt x="7" y="17"/>
                    <a:pt x="11" y="13"/>
                  </a:cubicBezTo>
                  <a:cubicBezTo>
                    <a:pt x="15" y="9"/>
                    <a:pt x="19" y="6"/>
                    <a:pt x="24" y="3"/>
                  </a:cubicBezTo>
                  <a:cubicBezTo>
                    <a:pt x="29" y="1"/>
                    <a:pt x="35" y="0"/>
                    <a:pt x="41" y="0"/>
                  </a:cubicBezTo>
                  <a:cubicBezTo>
                    <a:pt x="48" y="0"/>
                    <a:pt x="53" y="1"/>
                    <a:pt x="58" y="4"/>
                  </a:cubicBezTo>
                  <a:cubicBezTo>
                    <a:pt x="63" y="6"/>
                    <a:pt x="66" y="9"/>
                    <a:pt x="69" y="12"/>
                  </a:cubicBezTo>
                  <a:cubicBezTo>
                    <a:pt x="73" y="16"/>
                    <a:pt x="75" y="21"/>
                    <a:pt x="76" y="26"/>
                  </a:cubicBezTo>
                  <a:cubicBezTo>
                    <a:pt x="78" y="30"/>
                    <a:pt x="78" y="36"/>
                    <a:pt x="78" y="41"/>
                  </a:cubicBezTo>
                  <a:lnTo>
                    <a:pt x="78" y="43"/>
                  </a:lnTo>
                  <a:close/>
                  <a:moveTo>
                    <a:pt x="66" y="40"/>
                  </a:moveTo>
                  <a:cubicBezTo>
                    <a:pt x="66" y="31"/>
                    <a:pt x="64" y="23"/>
                    <a:pt x="60" y="18"/>
                  </a:cubicBezTo>
                  <a:cubicBezTo>
                    <a:pt x="55" y="13"/>
                    <a:pt x="49" y="10"/>
                    <a:pt x="40" y="10"/>
                  </a:cubicBezTo>
                  <a:cubicBezTo>
                    <a:pt x="36" y="10"/>
                    <a:pt x="32" y="11"/>
                    <a:pt x="28" y="13"/>
                  </a:cubicBezTo>
                  <a:cubicBezTo>
                    <a:pt x="25" y="14"/>
                    <a:pt x="22" y="17"/>
                    <a:pt x="20" y="19"/>
                  </a:cubicBezTo>
                  <a:cubicBezTo>
                    <a:pt x="18" y="22"/>
                    <a:pt x="16" y="25"/>
                    <a:pt x="14" y="29"/>
                  </a:cubicBezTo>
                  <a:cubicBezTo>
                    <a:pt x="13" y="32"/>
                    <a:pt x="13" y="36"/>
                    <a:pt x="12" y="40"/>
                  </a:cubicBezTo>
                  <a:lnTo>
                    <a:pt x="66" y="40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6313843" y="5921385"/>
              <a:ext cx="129762" cy="96242"/>
            </a:xfrm>
            <a:custGeom>
              <a:avLst/>
              <a:gdLst>
                <a:gd name="T0" fmla="*/ 126 w 126"/>
                <a:gd name="T1" fmla="*/ 93 h 95"/>
                <a:gd name="T2" fmla="*/ 123 w 126"/>
                <a:gd name="T3" fmla="*/ 95 h 95"/>
                <a:gd name="T4" fmla="*/ 118 w 126"/>
                <a:gd name="T5" fmla="*/ 95 h 95"/>
                <a:gd name="T6" fmla="*/ 115 w 126"/>
                <a:gd name="T7" fmla="*/ 93 h 95"/>
                <a:gd name="T8" fmla="*/ 115 w 126"/>
                <a:gd name="T9" fmla="*/ 38 h 95"/>
                <a:gd name="T10" fmla="*/ 110 w 126"/>
                <a:gd name="T11" fmla="*/ 18 h 95"/>
                <a:gd name="T12" fmla="*/ 95 w 126"/>
                <a:gd name="T13" fmla="*/ 10 h 95"/>
                <a:gd name="T14" fmla="*/ 69 w 126"/>
                <a:gd name="T15" fmla="*/ 29 h 95"/>
                <a:gd name="T16" fmla="*/ 69 w 126"/>
                <a:gd name="T17" fmla="*/ 93 h 95"/>
                <a:gd name="T18" fmla="*/ 66 w 126"/>
                <a:gd name="T19" fmla="*/ 95 h 95"/>
                <a:gd name="T20" fmla="*/ 60 w 126"/>
                <a:gd name="T21" fmla="*/ 95 h 95"/>
                <a:gd name="T22" fmla="*/ 58 w 126"/>
                <a:gd name="T23" fmla="*/ 93 h 95"/>
                <a:gd name="T24" fmla="*/ 57 w 126"/>
                <a:gd name="T25" fmla="*/ 38 h 95"/>
                <a:gd name="T26" fmla="*/ 53 w 126"/>
                <a:gd name="T27" fmla="*/ 18 h 95"/>
                <a:gd name="T28" fmla="*/ 38 w 126"/>
                <a:gd name="T29" fmla="*/ 10 h 95"/>
                <a:gd name="T30" fmla="*/ 12 w 126"/>
                <a:gd name="T31" fmla="*/ 29 h 95"/>
                <a:gd name="T32" fmla="*/ 11 w 126"/>
                <a:gd name="T33" fmla="*/ 93 h 95"/>
                <a:gd name="T34" fmla="*/ 9 w 126"/>
                <a:gd name="T35" fmla="*/ 95 h 95"/>
                <a:gd name="T36" fmla="*/ 3 w 126"/>
                <a:gd name="T37" fmla="*/ 95 h 95"/>
                <a:gd name="T38" fmla="*/ 0 w 126"/>
                <a:gd name="T39" fmla="*/ 93 h 95"/>
                <a:gd name="T40" fmla="*/ 0 w 126"/>
                <a:gd name="T41" fmla="*/ 4 h 95"/>
                <a:gd name="T42" fmla="*/ 1 w 126"/>
                <a:gd name="T43" fmla="*/ 2 h 95"/>
                <a:gd name="T44" fmla="*/ 6 w 126"/>
                <a:gd name="T45" fmla="*/ 1 h 95"/>
                <a:gd name="T46" fmla="*/ 10 w 126"/>
                <a:gd name="T47" fmla="*/ 2 h 95"/>
                <a:gd name="T48" fmla="*/ 11 w 126"/>
                <a:gd name="T49" fmla="*/ 4 h 95"/>
                <a:gd name="T50" fmla="*/ 26 w 126"/>
                <a:gd name="T51" fmla="*/ 4 h 95"/>
                <a:gd name="T52" fmla="*/ 49 w 126"/>
                <a:gd name="T53" fmla="*/ 2 h 95"/>
                <a:gd name="T54" fmla="*/ 63 w 126"/>
                <a:gd name="T55" fmla="*/ 11 h 95"/>
                <a:gd name="T56" fmla="*/ 75 w 126"/>
                <a:gd name="T57" fmla="*/ 10 h 95"/>
                <a:gd name="T58" fmla="*/ 90 w 126"/>
                <a:gd name="T59" fmla="*/ 1 h 95"/>
                <a:gd name="T60" fmla="*/ 111 w 126"/>
                <a:gd name="T61" fmla="*/ 3 h 95"/>
                <a:gd name="T62" fmla="*/ 125 w 126"/>
                <a:gd name="T63" fmla="*/ 23 h 95"/>
                <a:gd name="T64" fmla="*/ 126 w 126"/>
                <a:gd name="T65" fmla="*/ 9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95">
                  <a:moveTo>
                    <a:pt x="126" y="92"/>
                  </a:moveTo>
                  <a:cubicBezTo>
                    <a:pt x="126" y="93"/>
                    <a:pt x="126" y="93"/>
                    <a:pt x="126" y="93"/>
                  </a:cubicBezTo>
                  <a:cubicBezTo>
                    <a:pt x="126" y="94"/>
                    <a:pt x="126" y="94"/>
                    <a:pt x="125" y="94"/>
                  </a:cubicBezTo>
                  <a:cubicBezTo>
                    <a:pt x="125" y="94"/>
                    <a:pt x="124" y="94"/>
                    <a:pt x="123" y="95"/>
                  </a:cubicBezTo>
                  <a:cubicBezTo>
                    <a:pt x="123" y="95"/>
                    <a:pt x="122" y="95"/>
                    <a:pt x="121" y="95"/>
                  </a:cubicBezTo>
                  <a:cubicBezTo>
                    <a:pt x="119" y="95"/>
                    <a:pt x="118" y="95"/>
                    <a:pt x="118" y="95"/>
                  </a:cubicBezTo>
                  <a:cubicBezTo>
                    <a:pt x="117" y="94"/>
                    <a:pt x="116" y="94"/>
                    <a:pt x="116" y="94"/>
                  </a:cubicBezTo>
                  <a:cubicBezTo>
                    <a:pt x="115" y="94"/>
                    <a:pt x="115" y="94"/>
                    <a:pt x="115" y="93"/>
                  </a:cubicBezTo>
                  <a:cubicBezTo>
                    <a:pt x="115" y="93"/>
                    <a:pt x="115" y="93"/>
                    <a:pt x="115" y="92"/>
                  </a:cubicBezTo>
                  <a:cubicBezTo>
                    <a:pt x="115" y="38"/>
                    <a:pt x="115" y="38"/>
                    <a:pt x="115" y="38"/>
                  </a:cubicBezTo>
                  <a:cubicBezTo>
                    <a:pt x="115" y="34"/>
                    <a:pt x="114" y="30"/>
                    <a:pt x="114" y="26"/>
                  </a:cubicBezTo>
                  <a:cubicBezTo>
                    <a:pt x="113" y="23"/>
                    <a:pt x="112" y="20"/>
                    <a:pt x="110" y="18"/>
                  </a:cubicBezTo>
                  <a:cubicBezTo>
                    <a:pt x="109" y="15"/>
                    <a:pt x="106" y="13"/>
                    <a:pt x="104" y="12"/>
                  </a:cubicBezTo>
                  <a:cubicBezTo>
                    <a:pt x="102" y="11"/>
                    <a:pt x="99" y="10"/>
                    <a:pt x="95" y="10"/>
                  </a:cubicBezTo>
                  <a:cubicBezTo>
                    <a:pt x="91" y="10"/>
                    <a:pt x="87" y="12"/>
                    <a:pt x="83" y="15"/>
                  </a:cubicBezTo>
                  <a:cubicBezTo>
                    <a:pt x="79" y="18"/>
                    <a:pt x="74" y="23"/>
                    <a:pt x="69" y="29"/>
                  </a:cubicBezTo>
                  <a:cubicBezTo>
                    <a:pt x="69" y="92"/>
                    <a:pt x="69" y="92"/>
                    <a:pt x="69" y="92"/>
                  </a:cubicBezTo>
                  <a:cubicBezTo>
                    <a:pt x="69" y="93"/>
                    <a:pt x="69" y="93"/>
                    <a:pt x="69" y="93"/>
                  </a:cubicBezTo>
                  <a:cubicBezTo>
                    <a:pt x="69" y="94"/>
                    <a:pt x="68" y="94"/>
                    <a:pt x="68" y="94"/>
                  </a:cubicBezTo>
                  <a:cubicBezTo>
                    <a:pt x="67" y="94"/>
                    <a:pt x="67" y="94"/>
                    <a:pt x="66" y="95"/>
                  </a:cubicBezTo>
                  <a:cubicBezTo>
                    <a:pt x="65" y="95"/>
                    <a:pt x="64" y="95"/>
                    <a:pt x="63" y="95"/>
                  </a:cubicBezTo>
                  <a:cubicBezTo>
                    <a:pt x="62" y="95"/>
                    <a:pt x="61" y="95"/>
                    <a:pt x="60" y="95"/>
                  </a:cubicBezTo>
                  <a:cubicBezTo>
                    <a:pt x="60" y="94"/>
                    <a:pt x="59" y="94"/>
                    <a:pt x="59" y="94"/>
                  </a:cubicBezTo>
                  <a:cubicBezTo>
                    <a:pt x="58" y="94"/>
                    <a:pt x="58" y="94"/>
                    <a:pt x="58" y="93"/>
                  </a:cubicBezTo>
                  <a:cubicBezTo>
                    <a:pt x="58" y="93"/>
                    <a:pt x="57" y="93"/>
                    <a:pt x="57" y="92"/>
                  </a:cubicBezTo>
                  <a:cubicBezTo>
                    <a:pt x="57" y="38"/>
                    <a:pt x="57" y="38"/>
                    <a:pt x="57" y="38"/>
                  </a:cubicBezTo>
                  <a:cubicBezTo>
                    <a:pt x="57" y="34"/>
                    <a:pt x="57" y="30"/>
                    <a:pt x="56" y="26"/>
                  </a:cubicBezTo>
                  <a:cubicBezTo>
                    <a:pt x="56" y="23"/>
                    <a:pt x="54" y="20"/>
                    <a:pt x="53" y="18"/>
                  </a:cubicBezTo>
                  <a:cubicBezTo>
                    <a:pt x="51" y="15"/>
                    <a:pt x="49" y="13"/>
                    <a:pt x="47" y="12"/>
                  </a:cubicBezTo>
                  <a:cubicBezTo>
                    <a:pt x="44" y="11"/>
                    <a:pt x="41" y="10"/>
                    <a:pt x="38" y="10"/>
                  </a:cubicBezTo>
                  <a:cubicBezTo>
                    <a:pt x="34" y="10"/>
                    <a:pt x="30" y="12"/>
                    <a:pt x="25" y="15"/>
                  </a:cubicBezTo>
                  <a:cubicBezTo>
                    <a:pt x="21" y="18"/>
                    <a:pt x="17" y="23"/>
                    <a:pt x="12" y="29"/>
                  </a:cubicBezTo>
                  <a:cubicBezTo>
                    <a:pt x="12" y="92"/>
                    <a:pt x="12" y="92"/>
                    <a:pt x="12" y="92"/>
                  </a:cubicBezTo>
                  <a:cubicBezTo>
                    <a:pt x="12" y="93"/>
                    <a:pt x="12" y="93"/>
                    <a:pt x="11" y="93"/>
                  </a:cubicBezTo>
                  <a:cubicBezTo>
                    <a:pt x="11" y="94"/>
                    <a:pt x="11" y="94"/>
                    <a:pt x="10" y="94"/>
                  </a:cubicBezTo>
                  <a:cubicBezTo>
                    <a:pt x="10" y="94"/>
                    <a:pt x="9" y="94"/>
                    <a:pt x="9" y="95"/>
                  </a:cubicBezTo>
                  <a:cubicBezTo>
                    <a:pt x="8" y="95"/>
                    <a:pt x="7" y="95"/>
                    <a:pt x="6" y="95"/>
                  </a:cubicBezTo>
                  <a:cubicBezTo>
                    <a:pt x="5" y="95"/>
                    <a:pt x="4" y="95"/>
                    <a:pt x="3" y="95"/>
                  </a:cubicBezTo>
                  <a:cubicBezTo>
                    <a:pt x="2" y="94"/>
                    <a:pt x="2" y="94"/>
                    <a:pt x="1" y="94"/>
                  </a:cubicBezTo>
                  <a:cubicBezTo>
                    <a:pt x="1" y="94"/>
                    <a:pt x="0" y="94"/>
                    <a:pt x="0" y="93"/>
                  </a:cubicBezTo>
                  <a:cubicBezTo>
                    <a:pt x="0" y="93"/>
                    <a:pt x="0" y="93"/>
                    <a:pt x="0" y="9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2"/>
                    <a:pt x="2" y="2"/>
                    <a:pt x="3" y="1"/>
                  </a:cubicBezTo>
                  <a:cubicBezTo>
                    <a:pt x="4" y="1"/>
                    <a:pt x="5" y="1"/>
                    <a:pt x="6" y="1"/>
                  </a:cubicBezTo>
                  <a:cubicBezTo>
                    <a:pt x="7" y="1"/>
                    <a:pt x="8" y="1"/>
                    <a:pt x="8" y="1"/>
                  </a:cubicBezTo>
                  <a:cubicBezTo>
                    <a:pt x="9" y="2"/>
                    <a:pt x="10" y="2"/>
                    <a:pt x="10" y="2"/>
                  </a:cubicBezTo>
                  <a:cubicBezTo>
                    <a:pt x="10" y="2"/>
                    <a:pt x="11" y="2"/>
                    <a:pt x="11" y="3"/>
                  </a:cubicBezTo>
                  <a:cubicBezTo>
                    <a:pt x="11" y="3"/>
                    <a:pt x="11" y="3"/>
                    <a:pt x="11" y="4"/>
                  </a:cubicBezTo>
                  <a:cubicBezTo>
                    <a:pt x="11" y="16"/>
                    <a:pt x="11" y="16"/>
                    <a:pt x="11" y="16"/>
                  </a:cubicBezTo>
                  <a:cubicBezTo>
                    <a:pt x="16" y="11"/>
                    <a:pt x="21" y="7"/>
                    <a:pt x="26" y="4"/>
                  </a:cubicBezTo>
                  <a:cubicBezTo>
                    <a:pt x="30" y="1"/>
                    <a:pt x="35" y="0"/>
                    <a:pt x="39" y="0"/>
                  </a:cubicBezTo>
                  <a:cubicBezTo>
                    <a:pt x="43" y="0"/>
                    <a:pt x="46" y="1"/>
                    <a:pt x="49" y="2"/>
                  </a:cubicBezTo>
                  <a:cubicBezTo>
                    <a:pt x="52" y="2"/>
                    <a:pt x="55" y="4"/>
                    <a:pt x="57" y="5"/>
                  </a:cubicBezTo>
                  <a:cubicBezTo>
                    <a:pt x="59" y="7"/>
                    <a:pt x="61" y="9"/>
                    <a:pt x="63" y="11"/>
                  </a:cubicBezTo>
                  <a:cubicBezTo>
                    <a:pt x="64" y="13"/>
                    <a:pt x="65" y="16"/>
                    <a:pt x="66" y="18"/>
                  </a:cubicBezTo>
                  <a:cubicBezTo>
                    <a:pt x="69" y="15"/>
                    <a:pt x="72" y="12"/>
                    <a:pt x="75" y="10"/>
                  </a:cubicBezTo>
                  <a:cubicBezTo>
                    <a:pt x="78" y="7"/>
                    <a:pt x="80" y="6"/>
                    <a:pt x="83" y="4"/>
                  </a:cubicBezTo>
                  <a:cubicBezTo>
                    <a:pt x="85" y="3"/>
                    <a:pt x="88" y="2"/>
                    <a:pt x="90" y="1"/>
                  </a:cubicBezTo>
                  <a:cubicBezTo>
                    <a:pt x="92" y="1"/>
                    <a:pt x="94" y="0"/>
                    <a:pt x="97" y="0"/>
                  </a:cubicBezTo>
                  <a:cubicBezTo>
                    <a:pt x="102" y="0"/>
                    <a:pt x="107" y="1"/>
                    <a:pt x="111" y="3"/>
                  </a:cubicBezTo>
                  <a:cubicBezTo>
                    <a:pt x="115" y="5"/>
                    <a:pt x="118" y="8"/>
                    <a:pt x="120" y="11"/>
                  </a:cubicBezTo>
                  <a:cubicBezTo>
                    <a:pt x="122" y="14"/>
                    <a:pt x="124" y="18"/>
                    <a:pt x="125" y="23"/>
                  </a:cubicBezTo>
                  <a:cubicBezTo>
                    <a:pt x="126" y="27"/>
                    <a:pt x="126" y="32"/>
                    <a:pt x="126" y="37"/>
                  </a:cubicBezTo>
                  <a:lnTo>
                    <a:pt x="126" y="92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18" name="Freeform 13"/>
            <p:cNvSpPr>
              <a:spLocks noEditPoints="1"/>
            </p:cNvSpPr>
            <p:nvPr/>
          </p:nvSpPr>
          <p:spPr bwMode="auto">
            <a:xfrm>
              <a:off x="6467342" y="5879473"/>
              <a:ext cx="77541" cy="138155"/>
            </a:xfrm>
            <a:custGeom>
              <a:avLst/>
              <a:gdLst>
                <a:gd name="T0" fmla="*/ 77 w 77"/>
                <a:gd name="T1" fmla="*/ 89 h 138"/>
                <a:gd name="T2" fmla="*/ 75 w 77"/>
                <a:gd name="T3" fmla="*/ 109 h 138"/>
                <a:gd name="T4" fmla="*/ 67 w 77"/>
                <a:gd name="T5" fmla="*/ 125 h 138"/>
                <a:gd name="T6" fmla="*/ 55 w 77"/>
                <a:gd name="T7" fmla="*/ 134 h 138"/>
                <a:gd name="T8" fmla="*/ 39 w 77"/>
                <a:gd name="T9" fmla="*/ 138 h 138"/>
                <a:gd name="T10" fmla="*/ 31 w 77"/>
                <a:gd name="T11" fmla="*/ 137 h 138"/>
                <a:gd name="T12" fmla="*/ 25 w 77"/>
                <a:gd name="T13" fmla="*/ 134 h 138"/>
                <a:gd name="T14" fmla="*/ 18 w 77"/>
                <a:gd name="T15" fmla="*/ 130 h 138"/>
                <a:gd name="T16" fmla="*/ 10 w 77"/>
                <a:gd name="T17" fmla="*/ 123 h 138"/>
                <a:gd name="T18" fmla="*/ 10 w 77"/>
                <a:gd name="T19" fmla="*/ 134 h 138"/>
                <a:gd name="T20" fmla="*/ 10 w 77"/>
                <a:gd name="T21" fmla="*/ 135 h 138"/>
                <a:gd name="T22" fmla="*/ 9 w 77"/>
                <a:gd name="T23" fmla="*/ 136 h 138"/>
                <a:gd name="T24" fmla="*/ 7 w 77"/>
                <a:gd name="T25" fmla="*/ 137 h 138"/>
                <a:gd name="T26" fmla="*/ 5 w 77"/>
                <a:gd name="T27" fmla="*/ 137 h 138"/>
                <a:gd name="T28" fmla="*/ 2 w 77"/>
                <a:gd name="T29" fmla="*/ 137 h 138"/>
                <a:gd name="T30" fmla="*/ 1 w 77"/>
                <a:gd name="T31" fmla="*/ 136 h 138"/>
                <a:gd name="T32" fmla="*/ 0 w 77"/>
                <a:gd name="T33" fmla="*/ 135 h 138"/>
                <a:gd name="T34" fmla="*/ 0 w 77"/>
                <a:gd name="T35" fmla="*/ 134 h 138"/>
                <a:gd name="T36" fmla="*/ 0 w 77"/>
                <a:gd name="T37" fmla="*/ 3 h 138"/>
                <a:gd name="T38" fmla="*/ 0 w 77"/>
                <a:gd name="T39" fmla="*/ 1 h 138"/>
                <a:gd name="T40" fmla="*/ 1 w 77"/>
                <a:gd name="T41" fmla="*/ 1 h 138"/>
                <a:gd name="T42" fmla="*/ 3 w 77"/>
                <a:gd name="T43" fmla="*/ 0 h 138"/>
                <a:gd name="T44" fmla="*/ 5 w 77"/>
                <a:gd name="T45" fmla="*/ 0 h 138"/>
                <a:gd name="T46" fmla="*/ 8 w 77"/>
                <a:gd name="T47" fmla="*/ 0 h 138"/>
                <a:gd name="T48" fmla="*/ 10 w 77"/>
                <a:gd name="T49" fmla="*/ 1 h 138"/>
                <a:gd name="T50" fmla="*/ 11 w 77"/>
                <a:gd name="T51" fmla="*/ 1 h 138"/>
                <a:gd name="T52" fmla="*/ 11 w 77"/>
                <a:gd name="T53" fmla="*/ 3 h 138"/>
                <a:gd name="T54" fmla="*/ 11 w 77"/>
                <a:gd name="T55" fmla="*/ 58 h 138"/>
                <a:gd name="T56" fmla="*/ 19 w 77"/>
                <a:gd name="T57" fmla="*/ 50 h 138"/>
                <a:gd name="T58" fmla="*/ 27 w 77"/>
                <a:gd name="T59" fmla="*/ 46 h 138"/>
                <a:gd name="T60" fmla="*/ 34 w 77"/>
                <a:gd name="T61" fmla="*/ 43 h 138"/>
                <a:gd name="T62" fmla="*/ 41 w 77"/>
                <a:gd name="T63" fmla="*/ 42 h 138"/>
                <a:gd name="T64" fmla="*/ 58 w 77"/>
                <a:gd name="T65" fmla="*/ 46 h 138"/>
                <a:gd name="T66" fmla="*/ 69 w 77"/>
                <a:gd name="T67" fmla="*/ 56 h 138"/>
                <a:gd name="T68" fmla="*/ 75 w 77"/>
                <a:gd name="T69" fmla="*/ 71 h 138"/>
                <a:gd name="T70" fmla="*/ 77 w 77"/>
                <a:gd name="T71" fmla="*/ 89 h 138"/>
                <a:gd name="T72" fmla="*/ 65 w 77"/>
                <a:gd name="T73" fmla="*/ 91 h 138"/>
                <a:gd name="T74" fmla="*/ 64 w 77"/>
                <a:gd name="T75" fmla="*/ 76 h 138"/>
                <a:gd name="T76" fmla="*/ 60 w 77"/>
                <a:gd name="T77" fmla="*/ 64 h 138"/>
                <a:gd name="T78" fmla="*/ 52 w 77"/>
                <a:gd name="T79" fmla="*/ 55 h 138"/>
                <a:gd name="T80" fmla="*/ 40 w 77"/>
                <a:gd name="T81" fmla="*/ 52 h 138"/>
                <a:gd name="T82" fmla="*/ 34 w 77"/>
                <a:gd name="T83" fmla="*/ 53 h 138"/>
                <a:gd name="T84" fmla="*/ 27 w 77"/>
                <a:gd name="T85" fmla="*/ 56 h 138"/>
                <a:gd name="T86" fmla="*/ 19 w 77"/>
                <a:gd name="T87" fmla="*/ 62 h 138"/>
                <a:gd name="T88" fmla="*/ 11 w 77"/>
                <a:gd name="T89" fmla="*/ 71 h 138"/>
                <a:gd name="T90" fmla="*/ 11 w 77"/>
                <a:gd name="T91" fmla="*/ 110 h 138"/>
                <a:gd name="T92" fmla="*/ 26 w 77"/>
                <a:gd name="T93" fmla="*/ 123 h 138"/>
                <a:gd name="T94" fmla="*/ 40 w 77"/>
                <a:gd name="T95" fmla="*/ 128 h 138"/>
                <a:gd name="T96" fmla="*/ 51 w 77"/>
                <a:gd name="T97" fmla="*/ 125 h 138"/>
                <a:gd name="T98" fmla="*/ 59 w 77"/>
                <a:gd name="T99" fmla="*/ 116 h 138"/>
                <a:gd name="T100" fmla="*/ 63 w 77"/>
                <a:gd name="T101" fmla="*/ 104 h 138"/>
                <a:gd name="T102" fmla="*/ 65 w 77"/>
                <a:gd name="T103" fmla="*/ 91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7" h="138">
                  <a:moveTo>
                    <a:pt x="77" y="89"/>
                  </a:moveTo>
                  <a:cubicBezTo>
                    <a:pt x="77" y="96"/>
                    <a:pt x="76" y="103"/>
                    <a:pt x="75" y="109"/>
                  </a:cubicBezTo>
                  <a:cubicBezTo>
                    <a:pt x="73" y="115"/>
                    <a:pt x="71" y="120"/>
                    <a:pt x="67" y="125"/>
                  </a:cubicBezTo>
                  <a:cubicBezTo>
                    <a:pt x="64" y="129"/>
                    <a:pt x="60" y="132"/>
                    <a:pt x="55" y="134"/>
                  </a:cubicBezTo>
                  <a:cubicBezTo>
                    <a:pt x="51" y="137"/>
                    <a:pt x="45" y="138"/>
                    <a:pt x="39" y="138"/>
                  </a:cubicBezTo>
                  <a:cubicBezTo>
                    <a:pt x="36" y="138"/>
                    <a:pt x="34" y="138"/>
                    <a:pt x="31" y="137"/>
                  </a:cubicBezTo>
                  <a:cubicBezTo>
                    <a:pt x="29" y="136"/>
                    <a:pt x="27" y="136"/>
                    <a:pt x="25" y="134"/>
                  </a:cubicBezTo>
                  <a:cubicBezTo>
                    <a:pt x="22" y="133"/>
                    <a:pt x="20" y="132"/>
                    <a:pt x="18" y="130"/>
                  </a:cubicBezTo>
                  <a:cubicBezTo>
                    <a:pt x="16" y="128"/>
                    <a:pt x="13" y="125"/>
                    <a:pt x="10" y="123"/>
                  </a:cubicBezTo>
                  <a:cubicBezTo>
                    <a:pt x="10" y="134"/>
                    <a:pt x="10" y="134"/>
                    <a:pt x="10" y="134"/>
                  </a:cubicBezTo>
                  <a:cubicBezTo>
                    <a:pt x="10" y="135"/>
                    <a:pt x="10" y="135"/>
                    <a:pt x="10" y="135"/>
                  </a:cubicBezTo>
                  <a:cubicBezTo>
                    <a:pt x="10" y="136"/>
                    <a:pt x="10" y="136"/>
                    <a:pt x="9" y="136"/>
                  </a:cubicBezTo>
                  <a:cubicBezTo>
                    <a:pt x="9" y="136"/>
                    <a:pt x="8" y="137"/>
                    <a:pt x="7" y="137"/>
                  </a:cubicBezTo>
                  <a:cubicBezTo>
                    <a:pt x="7" y="137"/>
                    <a:pt x="6" y="137"/>
                    <a:pt x="5" y="137"/>
                  </a:cubicBezTo>
                  <a:cubicBezTo>
                    <a:pt x="4" y="137"/>
                    <a:pt x="3" y="137"/>
                    <a:pt x="2" y="137"/>
                  </a:cubicBezTo>
                  <a:cubicBezTo>
                    <a:pt x="2" y="137"/>
                    <a:pt x="1" y="136"/>
                    <a:pt x="1" y="136"/>
                  </a:cubicBezTo>
                  <a:cubicBezTo>
                    <a:pt x="0" y="136"/>
                    <a:pt x="0" y="136"/>
                    <a:pt x="0" y="135"/>
                  </a:cubicBezTo>
                  <a:cubicBezTo>
                    <a:pt x="0" y="135"/>
                    <a:pt x="0" y="135"/>
                    <a:pt x="0" y="13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3" y="0"/>
                    <a:pt x="4" y="0"/>
                    <a:pt x="5" y="0"/>
                  </a:cubicBezTo>
                  <a:cubicBezTo>
                    <a:pt x="7" y="0"/>
                    <a:pt x="8" y="0"/>
                    <a:pt x="8" y="0"/>
                  </a:cubicBezTo>
                  <a:cubicBezTo>
                    <a:pt x="9" y="0"/>
                    <a:pt x="10" y="0"/>
                    <a:pt x="10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1" y="2"/>
                    <a:pt x="11" y="3"/>
                  </a:cubicBezTo>
                  <a:cubicBezTo>
                    <a:pt x="11" y="58"/>
                    <a:pt x="11" y="58"/>
                    <a:pt x="11" y="58"/>
                  </a:cubicBezTo>
                  <a:cubicBezTo>
                    <a:pt x="14" y="55"/>
                    <a:pt x="17" y="52"/>
                    <a:pt x="19" y="50"/>
                  </a:cubicBezTo>
                  <a:cubicBezTo>
                    <a:pt x="22" y="48"/>
                    <a:pt x="24" y="47"/>
                    <a:pt x="27" y="46"/>
                  </a:cubicBezTo>
                  <a:cubicBezTo>
                    <a:pt x="29" y="44"/>
                    <a:pt x="32" y="44"/>
                    <a:pt x="34" y="43"/>
                  </a:cubicBezTo>
                  <a:cubicBezTo>
                    <a:pt x="36" y="42"/>
                    <a:pt x="39" y="42"/>
                    <a:pt x="41" y="42"/>
                  </a:cubicBezTo>
                  <a:cubicBezTo>
                    <a:pt x="48" y="42"/>
                    <a:pt x="53" y="43"/>
                    <a:pt x="58" y="46"/>
                  </a:cubicBezTo>
                  <a:cubicBezTo>
                    <a:pt x="62" y="48"/>
                    <a:pt x="66" y="52"/>
                    <a:pt x="69" y="56"/>
                  </a:cubicBezTo>
                  <a:cubicBezTo>
                    <a:pt x="72" y="60"/>
                    <a:pt x="74" y="65"/>
                    <a:pt x="75" y="71"/>
                  </a:cubicBezTo>
                  <a:cubicBezTo>
                    <a:pt x="76" y="76"/>
                    <a:pt x="77" y="83"/>
                    <a:pt x="77" y="89"/>
                  </a:cubicBezTo>
                  <a:close/>
                  <a:moveTo>
                    <a:pt x="65" y="91"/>
                  </a:moveTo>
                  <a:cubicBezTo>
                    <a:pt x="65" y="86"/>
                    <a:pt x="64" y="81"/>
                    <a:pt x="64" y="76"/>
                  </a:cubicBezTo>
                  <a:cubicBezTo>
                    <a:pt x="63" y="72"/>
                    <a:pt x="62" y="68"/>
                    <a:pt x="60" y="64"/>
                  </a:cubicBezTo>
                  <a:cubicBezTo>
                    <a:pt x="58" y="61"/>
                    <a:pt x="55" y="58"/>
                    <a:pt x="52" y="55"/>
                  </a:cubicBezTo>
                  <a:cubicBezTo>
                    <a:pt x="49" y="53"/>
                    <a:pt x="45" y="52"/>
                    <a:pt x="40" y="52"/>
                  </a:cubicBezTo>
                  <a:cubicBezTo>
                    <a:pt x="38" y="52"/>
                    <a:pt x="36" y="53"/>
                    <a:pt x="34" y="53"/>
                  </a:cubicBezTo>
                  <a:cubicBezTo>
                    <a:pt x="31" y="54"/>
                    <a:pt x="29" y="55"/>
                    <a:pt x="27" y="56"/>
                  </a:cubicBezTo>
                  <a:cubicBezTo>
                    <a:pt x="24" y="58"/>
                    <a:pt x="22" y="60"/>
                    <a:pt x="19" y="62"/>
                  </a:cubicBezTo>
                  <a:cubicBezTo>
                    <a:pt x="17" y="65"/>
                    <a:pt x="14" y="68"/>
                    <a:pt x="11" y="71"/>
                  </a:cubicBezTo>
                  <a:cubicBezTo>
                    <a:pt x="11" y="110"/>
                    <a:pt x="11" y="110"/>
                    <a:pt x="11" y="110"/>
                  </a:cubicBezTo>
                  <a:cubicBezTo>
                    <a:pt x="16" y="115"/>
                    <a:pt x="21" y="120"/>
                    <a:pt x="26" y="123"/>
                  </a:cubicBezTo>
                  <a:cubicBezTo>
                    <a:pt x="30" y="126"/>
                    <a:pt x="35" y="128"/>
                    <a:pt x="40" y="128"/>
                  </a:cubicBezTo>
                  <a:cubicBezTo>
                    <a:pt x="44" y="128"/>
                    <a:pt x="48" y="127"/>
                    <a:pt x="51" y="125"/>
                  </a:cubicBezTo>
                  <a:cubicBezTo>
                    <a:pt x="54" y="122"/>
                    <a:pt x="57" y="120"/>
                    <a:pt x="59" y="116"/>
                  </a:cubicBezTo>
                  <a:cubicBezTo>
                    <a:pt x="61" y="113"/>
                    <a:pt x="63" y="109"/>
                    <a:pt x="63" y="104"/>
                  </a:cubicBezTo>
                  <a:cubicBezTo>
                    <a:pt x="64" y="100"/>
                    <a:pt x="65" y="95"/>
                    <a:pt x="65" y="91"/>
                  </a:cubicBez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19" name="Freeform 14"/>
            <p:cNvSpPr>
              <a:spLocks noEditPoints="1"/>
            </p:cNvSpPr>
            <p:nvPr/>
          </p:nvSpPr>
          <p:spPr bwMode="auto">
            <a:xfrm>
              <a:off x="6555960" y="5921385"/>
              <a:ext cx="80706" cy="96242"/>
            </a:xfrm>
            <a:custGeom>
              <a:avLst/>
              <a:gdLst>
                <a:gd name="T0" fmla="*/ 78 w 78"/>
                <a:gd name="T1" fmla="*/ 43 h 96"/>
                <a:gd name="T2" fmla="*/ 76 w 78"/>
                <a:gd name="T3" fmla="*/ 48 h 96"/>
                <a:gd name="T4" fmla="*/ 73 w 78"/>
                <a:gd name="T5" fmla="*/ 50 h 96"/>
                <a:gd name="T6" fmla="*/ 12 w 78"/>
                <a:gd name="T7" fmla="*/ 50 h 96"/>
                <a:gd name="T8" fmla="*/ 14 w 78"/>
                <a:gd name="T9" fmla="*/ 64 h 96"/>
                <a:gd name="T10" fmla="*/ 19 w 78"/>
                <a:gd name="T11" fmla="*/ 76 h 96"/>
                <a:gd name="T12" fmla="*/ 29 w 78"/>
                <a:gd name="T13" fmla="*/ 83 h 96"/>
                <a:gd name="T14" fmla="*/ 44 w 78"/>
                <a:gd name="T15" fmla="*/ 86 h 96"/>
                <a:gd name="T16" fmla="*/ 55 w 78"/>
                <a:gd name="T17" fmla="*/ 85 h 96"/>
                <a:gd name="T18" fmla="*/ 63 w 78"/>
                <a:gd name="T19" fmla="*/ 82 h 96"/>
                <a:gd name="T20" fmla="*/ 69 w 78"/>
                <a:gd name="T21" fmla="*/ 80 h 96"/>
                <a:gd name="T22" fmla="*/ 72 w 78"/>
                <a:gd name="T23" fmla="*/ 79 h 96"/>
                <a:gd name="T24" fmla="*/ 73 w 78"/>
                <a:gd name="T25" fmla="*/ 79 h 96"/>
                <a:gd name="T26" fmla="*/ 74 w 78"/>
                <a:gd name="T27" fmla="*/ 80 h 96"/>
                <a:gd name="T28" fmla="*/ 75 w 78"/>
                <a:gd name="T29" fmla="*/ 82 h 96"/>
                <a:gd name="T30" fmla="*/ 75 w 78"/>
                <a:gd name="T31" fmla="*/ 84 h 96"/>
                <a:gd name="T32" fmla="*/ 75 w 78"/>
                <a:gd name="T33" fmla="*/ 85 h 96"/>
                <a:gd name="T34" fmla="*/ 74 w 78"/>
                <a:gd name="T35" fmla="*/ 86 h 96"/>
                <a:gd name="T36" fmla="*/ 74 w 78"/>
                <a:gd name="T37" fmla="*/ 88 h 96"/>
                <a:gd name="T38" fmla="*/ 73 w 78"/>
                <a:gd name="T39" fmla="*/ 88 h 96"/>
                <a:gd name="T40" fmla="*/ 70 w 78"/>
                <a:gd name="T41" fmla="*/ 90 h 96"/>
                <a:gd name="T42" fmla="*/ 63 w 78"/>
                <a:gd name="T43" fmla="*/ 93 h 96"/>
                <a:gd name="T44" fmla="*/ 54 w 78"/>
                <a:gd name="T45" fmla="*/ 95 h 96"/>
                <a:gd name="T46" fmla="*/ 42 w 78"/>
                <a:gd name="T47" fmla="*/ 96 h 96"/>
                <a:gd name="T48" fmla="*/ 24 w 78"/>
                <a:gd name="T49" fmla="*/ 93 h 96"/>
                <a:gd name="T50" fmla="*/ 11 w 78"/>
                <a:gd name="T51" fmla="*/ 84 h 96"/>
                <a:gd name="T52" fmla="*/ 3 w 78"/>
                <a:gd name="T53" fmla="*/ 69 h 96"/>
                <a:gd name="T54" fmla="*/ 0 w 78"/>
                <a:gd name="T55" fmla="*/ 48 h 96"/>
                <a:gd name="T56" fmla="*/ 3 w 78"/>
                <a:gd name="T57" fmla="*/ 28 h 96"/>
                <a:gd name="T58" fmla="*/ 11 w 78"/>
                <a:gd name="T59" fmla="*/ 13 h 96"/>
                <a:gd name="T60" fmla="*/ 24 w 78"/>
                <a:gd name="T61" fmla="*/ 3 h 96"/>
                <a:gd name="T62" fmla="*/ 41 w 78"/>
                <a:gd name="T63" fmla="*/ 0 h 96"/>
                <a:gd name="T64" fmla="*/ 58 w 78"/>
                <a:gd name="T65" fmla="*/ 4 h 96"/>
                <a:gd name="T66" fmla="*/ 69 w 78"/>
                <a:gd name="T67" fmla="*/ 12 h 96"/>
                <a:gd name="T68" fmla="*/ 76 w 78"/>
                <a:gd name="T69" fmla="*/ 26 h 96"/>
                <a:gd name="T70" fmla="*/ 78 w 78"/>
                <a:gd name="T71" fmla="*/ 41 h 96"/>
                <a:gd name="T72" fmla="*/ 78 w 78"/>
                <a:gd name="T73" fmla="*/ 43 h 96"/>
                <a:gd name="T74" fmla="*/ 66 w 78"/>
                <a:gd name="T75" fmla="*/ 40 h 96"/>
                <a:gd name="T76" fmla="*/ 60 w 78"/>
                <a:gd name="T77" fmla="*/ 18 h 96"/>
                <a:gd name="T78" fmla="*/ 40 w 78"/>
                <a:gd name="T79" fmla="*/ 10 h 96"/>
                <a:gd name="T80" fmla="*/ 28 w 78"/>
                <a:gd name="T81" fmla="*/ 13 h 96"/>
                <a:gd name="T82" fmla="*/ 20 w 78"/>
                <a:gd name="T83" fmla="*/ 19 h 96"/>
                <a:gd name="T84" fmla="*/ 14 w 78"/>
                <a:gd name="T85" fmla="*/ 29 h 96"/>
                <a:gd name="T86" fmla="*/ 12 w 78"/>
                <a:gd name="T87" fmla="*/ 40 h 96"/>
                <a:gd name="T88" fmla="*/ 66 w 78"/>
                <a:gd name="T89" fmla="*/ 40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8" h="96">
                  <a:moveTo>
                    <a:pt x="78" y="43"/>
                  </a:moveTo>
                  <a:cubicBezTo>
                    <a:pt x="78" y="46"/>
                    <a:pt x="78" y="47"/>
                    <a:pt x="76" y="48"/>
                  </a:cubicBezTo>
                  <a:cubicBezTo>
                    <a:pt x="75" y="49"/>
                    <a:pt x="74" y="50"/>
                    <a:pt x="73" y="50"/>
                  </a:cubicBezTo>
                  <a:cubicBezTo>
                    <a:pt x="12" y="50"/>
                    <a:pt x="12" y="50"/>
                    <a:pt x="12" y="50"/>
                  </a:cubicBezTo>
                  <a:cubicBezTo>
                    <a:pt x="12" y="55"/>
                    <a:pt x="13" y="60"/>
                    <a:pt x="14" y="64"/>
                  </a:cubicBezTo>
                  <a:cubicBezTo>
                    <a:pt x="15" y="69"/>
                    <a:pt x="17" y="73"/>
                    <a:pt x="19" y="76"/>
                  </a:cubicBezTo>
                  <a:cubicBezTo>
                    <a:pt x="22" y="79"/>
                    <a:pt x="25" y="81"/>
                    <a:pt x="29" y="83"/>
                  </a:cubicBezTo>
                  <a:cubicBezTo>
                    <a:pt x="33" y="85"/>
                    <a:pt x="38" y="86"/>
                    <a:pt x="44" y="86"/>
                  </a:cubicBezTo>
                  <a:cubicBezTo>
                    <a:pt x="48" y="86"/>
                    <a:pt x="51" y="85"/>
                    <a:pt x="55" y="85"/>
                  </a:cubicBezTo>
                  <a:cubicBezTo>
                    <a:pt x="58" y="84"/>
                    <a:pt x="61" y="83"/>
                    <a:pt x="63" y="82"/>
                  </a:cubicBezTo>
                  <a:cubicBezTo>
                    <a:pt x="66" y="81"/>
                    <a:pt x="67" y="81"/>
                    <a:pt x="69" y="80"/>
                  </a:cubicBezTo>
                  <a:cubicBezTo>
                    <a:pt x="71" y="79"/>
                    <a:pt x="72" y="79"/>
                    <a:pt x="72" y="79"/>
                  </a:cubicBezTo>
                  <a:cubicBezTo>
                    <a:pt x="73" y="79"/>
                    <a:pt x="73" y="79"/>
                    <a:pt x="73" y="79"/>
                  </a:cubicBezTo>
                  <a:cubicBezTo>
                    <a:pt x="74" y="79"/>
                    <a:pt x="74" y="80"/>
                    <a:pt x="74" y="80"/>
                  </a:cubicBezTo>
                  <a:cubicBezTo>
                    <a:pt x="74" y="80"/>
                    <a:pt x="74" y="81"/>
                    <a:pt x="75" y="82"/>
                  </a:cubicBezTo>
                  <a:cubicBezTo>
                    <a:pt x="75" y="82"/>
                    <a:pt x="75" y="83"/>
                    <a:pt x="75" y="84"/>
                  </a:cubicBezTo>
                  <a:cubicBezTo>
                    <a:pt x="75" y="84"/>
                    <a:pt x="75" y="85"/>
                    <a:pt x="75" y="85"/>
                  </a:cubicBezTo>
                  <a:cubicBezTo>
                    <a:pt x="75" y="86"/>
                    <a:pt x="74" y="86"/>
                    <a:pt x="74" y="86"/>
                  </a:cubicBezTo>
                  <a:cubicBezTo>
                    <a:pt x="74" y="87"/>
                    <a:pt x="74" y="87"/>
                    <a:pt x="74" y="88"/>
                  </a:cubicBezTo>
                  <a:cubicBezTo>
                    <a:pt x="74" y="88"/>
                    <a:pt x="73" y="88"/>
                    <a:pt x="73" y="88"/>
                  </a:cubicBezTo>
                  <a:cubicBezTo>
                    <a:pt x="73" y="89"/>
                    <a:pt x="72" y="89"/>
                    <a:pt x="70" y="90"/>
                  </a:cubicBezTo>
                  <a:cubicBezTo>
                    <a:pt x="68" y="91"/>
                    <a:pt x="66" y="92"/>
                    <a:pt x="63" y="93"/>
                  </a:cubicBezTo>
                  <a:cubicBezTo>
                    <a:pt x="61" y="93"/>
                    <a:pt x="58" y="94"/>
                    <a:pt x="54" y="95"/>
                  </a:cubicBezTo>
                  <a:cubicBezTo>
                    <a:pt x="50" y="95"/>
                    <a:pt x="46" y="96"/>
                    <a:pt x="42" y="96"/>
                  </a:cubicBezTo>
                  <a:cubicBezTo>
                    <a:pt x="35" y="96"/>
                    <a:pt x="29" y="95"/>
                    <a:pt x="24" y="93"/>
                  </a:cubicBezTo>
                  <a:cubicBezTo>
                    <a:pt x="19" y="91"/>
                    <a:pt x="14" y="88"/>
                    <a:pt x="11" y="84"/>
                  </a:cubicBezTo>
                  <a:cubicBezTo>
                    <a:pt x="7" y="80"/>
                    <a:pt x="4" y="75"/>
                    <a:pt x="3" y="69"/>
                  </a:cubicBezTo>
                  <a:cubicBezTo>
                    <a:pt x="1" y="63"/>
                    <a:pt x="0" y="56"/>
                    <a:pt x="0" y="48"/>
                  </a:cubicBezTo>
                  <a:cubicBezTo>
                    <a:pt x="0" y="41"/>
                    <a:pt x="1" y="34"/>
                    <a:pt x="3" y="28"/>
                  </a:cubicBezTo>
                  <a:cubicBezTo>
                    <a:pt x="5" y="22"/>
                    <a:pt x="7" y="17"/>
                    <a:pt x="11" y="13"/>
                  </a:cubicBezTo>
                  <a:cubicBezTo>
                    <a:pt x="14" y="9"/>
                    <a:pt x="19" y="6"/>
                    <a:pt x="24" y="3"/>
                  </a:cubicBezTo>
                  <a:cubicBezTo>
                    <a:pt x="29" y="1"/>
                    <a:pt x="35" y="0"/>
                    <a:pt x="41" y="0"/>
                  </a:cubicBezTo>
                  <a:cubicBezTo>
                    <a:pt x="47" y="0"/>
                    <a:pt x="53" y="1"/>
                    <a:pt x="58" y="4"/>
                  </a:cubicBezTo>
                  <a:cubicBezTo>
                    <a:pt x="62" y="6"/>
                    <a:pt x="66" y="9"/>
                    <a:pt x="69" y="12"/>
                  </a:cubicBezTo>
                  <a:cubicBezTo>
                    <a:pt x="72" y="16"/>
                    <a:pt x="75" y="21"/>
                    <a:pt x="76" y="26"/>
                  </a:cubicBezTo>
                  <a:cubicBezTo>
                    <a:pt x="77" y="30"/>
                    <a:pt x="78" y="36"/>
                    <a:pt x="78" y="41"/>
                  </a:cubicBezTo>
                  <a:lnTo>
                    <a:pt x="78" y="43"/>
                  </a:lnTo>
                  <a:close/>
                  <a:moveTo>
                    <a:pt x="66" y="40"/>
                  </a:moveTo>
                  <a:cubicBezTo>
                    <a:pt x="66" y="31"/>
                    <a:pt x="64" y="23"/>
                    <a:pt x="60" y="18"/>
                  </a:cubicBezTo>
                  <a:cubicBezTo>
                    <a:pt x="55" y="13"/>
                    <a:pt x="49" y="10"/>
                    <a:pt x="40" y="10"/>
                  </a:cubicBezTo>
                  <a:cubicBezTo>
                    <a:pt x="36" y="10"/>
                    <a:pt x="32" y="11"/>
                    <a:pt x="28" y="13"/>
                  </a:cubicBezTo>
                  <a:cubicBezTo>
                    <a:pt x="25" y="14"/>
                    <a:pt x="22" y="17"/>
                    <a:pt x="20" y="19"/>
                  </a:cubicBezTo>
                  <a:cubicBezTo>
                    <a:pt x="17" y="22"/>
                    <a:pt x="16" y="25"/>
                    <a:pt x="14" y="29"/>
                  </a:cubicBezTo>
                  <a:cubicBezTo>
                    <a:pt x="13" y="32"/>
                    <a:pt x="12" y="36"/>
                    <a:pt x="12" y="40"/>
                  </a:cubicBezTo>
                  <a:lnTo>
                    <a:pt x="66" y="40"/>
                  </a:ln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6654072" y="5921385"/>
              <a:ext cx="49057" cy="96242"/>
            </a:xfrm>
            <a:custGeom>
              <a:avLst/>
              <a:gdLst>
                <a:gd name="T0" fmla="*/ 49 w 49"/>
                <a:gd name="T1" fmla="*/ 8 h 95"/>
                <a:gd name="T2" fmla="*/ 49 w 49"/>
                <a:gd name="T3" fmla="*/ 11 h 95"/>
                <a:gd name="T4" fmla="*/ 49 w 49"/>
                <a:gd name="T5" fmla="*/ 12 h 95"/>
                <a:gd name="T6" fmla="*/ 48 w 49"/>
                <a:gd name="T7" fmla="*/ 13 h 95"/>
                <a:gd name="T8" fmla="*/ 47 w 49"/>
                <a:gd name="T9" fmla="*/ 14 h 95"/>
                <a:gd name="T10" fmla="*/ 45 w 49"/>
                <a:gd name="T11" fmla="*/ 13 h 95"/>
                <a:gd name="T12" fmla="*/ 42 w 49"/>
                <a:gd name="T13" fmla="*/ 12 h 95"/>
                <a:gd name="T14" fmla="*/ 39 w 49"/>
                <a:gd name="T15" fmla="*/ 11 h 95"/>
                <a:gd name="T16" fmla="*/ 35 w 49"/>
                <a:gd name="T17" fmla="*/ 11 h 95"/>
                <a:gd name="T18" fmla="*/ 30 w 49"/>
                <a:gd name="T19" fmla="*/ 12 h 95"/>
                <a:gd name="T20" fmla="*/ 24 w 49"/>
                <a:gd name="T21" fmla="*/ 16 h 95"/>
                <a:gd name="T22" fmla="*/ 18 w 49"/>
                <a:gd name="T23" fmla="*/ 22 h 95"/>
                <a:gd name="T24" fmla="*/ 12 w 49"/>
                <a:gd name="T25" fmla="*/ 32 h 95"/>
                <a:gd name="T26" fmla="*/ 12 w 49"/>
                <a:gd name="T27" fmla="*/ 92 h 95"/>
                <a:gd name="T28" fmla="*/ 11 w 49"/>
                <a:gd name="T29" fmla="*/ 93 h 95"/>
                <a:gd name="T30" fmla="*/ 10 w 49"/>
                <a:gd name="T31" fmla="*/ 94 h 95"/>
                <a:gd name="T32" fmla="*/ 9 w 49"/>
                <a:gd name="T33" fmla="*/ 95 h 95"/>
                <a:gd name="T34" fmla="*/ 6 w 49"/>
                <a:gd name="T35" fmla="*/ 95 h 95"/>
                <a:gd name="T36" fmla="*/ 3 w 49"/>
                <a:gd name="T37" fmla="*/ 95 h 95"/>
                <a:gd name="T38" fmla="*/ 1 w 49"/>
                <a:gd name="T39" fmla="*/ 94 h 95"/>
                <a:gd name="T40" fmla="*/ 0 w 49"/>
                <a:gd name="T41" fmla="*/ 93 h 95"/>
                <a:gd name="T42" fmla="*/ 0 w 49"/>
                <a:gd name="T43" fmla="*/ 92 h 95"/>
                <a:gd name="T44" fmla="*/ 0 w 49"/>
                <a:gd name="T45" fmla="*/ 4 h 95"/>
                <a:gd name="T46" fmla="*/ 0 w 49"/>
                <a:gd name="T47" fmla="*/ 3 h 95"/>
                <a:gd name="T48" fmla="*/ 1 w 49"/>
                <a:gd name="T49" fmla="*/ 2 h 95"/>
                <a:gd name="T50" fmla="*/ 3 w 49"/>
                <a:gd name="T51" fmla="*/ 1 h 95"/>
                <a:gd name="T52" fmla="*/ 6 w 49"/>
                <a:gd name="T53" fmla="*/ 1 h 95"/>
                <a:gd name="T54" fmla="*/ 8 w 49"/>
                <a:gd name="T55" fmla="*/ 1 h 95"/>
                <a:gd name="T56" fmla="*/ 10 w 49"/>
                <a:gd name="T57" fmla="*/ 2 h 95"/>
                <a:gd name="T58" fmla="*/ 11 w 49"/>
                <a:gd name="T59" fmla="*/ 3 h 95"/>
                <a:gd name="T60" fmla="*/ 11 w 49"/>
                <a:gd name="T61" fmla="*/ 4 h 95"/>
                <a:gd name="T62" fmla="*/ 11 w 49"/>
                <a:gd name="T63" fmla="*/ 18 h 95"/>
                <a:gd name="T64" fmla="*/ 18 w 49"/>
                <a:gd name="T65" fmla="*/ 9 h 95"/>
                <a:gd name="T66" fmla="*/ 24 w 49"/>
                <a:gd name="T67" fmla="*/ 3 h 95"/>
                <a:gd name="T68" fmla="*/ 30 w 49"/>
                <a:gd name="T69" fmla="*/ 1 h 95"/>
                <a:gd name="T70" fmla="*/ 36 w 49"/>
                <a:gd name="T71" fmla="*/ 0 h 95"/>
                <a:gd name="T72" fmla="*/ 39 w 49"/>
                <a:gd name="T73" fmla="*/ 0 h 95"/>
                <a:gd name="T74" fmla="*/ 42 w 49"/>
                <a:gd name="T75" fmla="*/ 1 h 95"/>
                <a:gd name="T76" fmla="*/ 46 w 49"/>
                <a:gd name="T77" fmla="*/ 2 h 95"/>
                <a:gd name="T78" fmla="*/ 48 w 49"/>
                <a:gd name="T79" fmla="*/ 3 h 95"/>
                <a:gd name="T80" fmla="*/ 49 w 49"/>
                <a:gd name="T81" fmla="*/ 4 h 95"/>
                <a:gd name="T82" fmla="*/ 49 w 49"/>
                <a:gd name="T83" fmla="*/ 4 h 95"/>
                <a:gd name="T84" fmla="*/ 49 w 49"/>
                <a:gd name="T85" fmla="*/ 6 h 95"/>
                <a:gd name="T86" fmla="*/ 49 w 49"/>
                <a:gd name="T87" fmla="*/ 8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9" h="95">
                  <a:moveTo>
                    <a:pt x="49" y="8"/>
                  </a:moveTo>
                  <a:cubicBezTo>
                    <a:pt x="49" y="9"/>
                    <a:pt x="49" y="10"/>
                    <a:pt x="49" y="11"/>
                  </a:cubicBezTo>
                  <a:cubicBezTo>
                    <a:pt x="49" y="11"/>
                    <a:pt x="49" y="12"/>
                    <a:pt x="49" y="12"/>
                  </a:cubicBezTo>
                  <a:cubicBezTo>
                    <a:pt x="49" y="13"/>
                    <a:pt x="48" y="13"/>
                    <a:pt x="48" y="13"/>
                  </a:cubicBezTo>
                  <a:cubicBezTo>
                    <a:pt x="48" y="14"/>
                    <a:pt x="48" y="14"/>
                    <a:pt x="47" y="14"/>
                  </a:cubicBezTo>
                  <a:cubicBezTo>
                    <a:pt x="47" y="14"/>
                    <a:pt x="46" y="14"/>
                    <a:pt x="45" y="13"/>
                  </a:cubicBezTo>
                  <a:cubicBezTo>
                    <a:pt x="44" y="13"/>
                    <a:pt x="43" y="13"/>
                    <a:pt x="42" y="12"/>
                  </a:cubicBezTo>
                  <a:cubicBezTo>
                    <a:pt x="41" y="12"/>
                    <a:pt x="40" y="12"/>
                    <a:pt x="39" y="11"/>
                  </a:cubicBezTo>
                  <a:cubicBezTo>
                    <a:pt x="38" y="11"/>
                    <a:pt x="36" y="11"/>
                    <a:pt x="35" y="11"/>
                  </a:cubicBezTo>
                  <a:cubicBezTo>
                    <a:pt x="33" y="11"/>
                    <a:pt x="31" y="11"/>
                    <a:pt x="30" y="12"/>
                  </a:cubicBezTo>
                  <a:cubicBezTo>
                    <a:pt x="28" y="13"/>
                    <a:pt x="26" y="14"/>
                    <a:pt x="24" y="16"/>
                  </a:cubicBezTo>
                  <a:cubicBezTo>
                    <a:pt x="22" y="17"/>
                    <a:pt x="20" y="20"/>
                    <a:pt x="18" y="22"/>
                  </a:cubicBezTo>
                  <a:cubicBezTo>
                    <a:pt x="16" y="25"/>
                    <a:pt x="14" y="28"/>
                    <a:pt x="12" y="32"/>
                  </a:cubicBezTo>
                  <a:cubicBezTo>
                    <a:pt x="12" y="92"/>
                    <a:pt x="12" y="92"/>
                    <a:pt x="12" y="92"/>
                  </a:cubicBezTo>
                  <a:cubicBezTo>
                    <a:pt x="12" y="93"/>
                    <a:pt x="12" y="93"/>
                    <a:pt x="11" y="93"/>
                  </a:cubicBezTo>
                  <a:cubicBezTo>
                    <a:pt x="11" y="94"/>
                    <a:pt x="11" y="94"/>
                    <a:pt x="10" y="94"/>
                  </a:cubicBezTo>
                  <a:cubicBezTo>
                    <a:pt x="10" y="94"/>
                    <a:pt x="9" y="94"/>
                    <a:pt x="9" y="95"/>
                  </a:cubicBezTo>
                  <a:cubicBezTo>
                    <a:pt x="8" y="95"/>
                    <a:pt x="7" y="95"/>
                    <a:pt x="6" y="95"/>
                  </a:cubicBezTo>
                  <a:cubicBezTo>
                    <a:pt x="5" y="95"/>
                    <a:pt x="4" y="95"/>
                    <a:pt x="3" y="95"/>
                  </a:cubicBezTo>
                  <a:cubicBezTo>
                    <a:pt x="2" y="94"/>
                    <a:pt x="2" y="94"/>
                    <a:pt x="1" y="94"/>
                  </a:cubicBezTo>
                  <a:cubicBezTo>
                    <a:pt x="1" y="94"/>
                    <a:pt x="0" y="94"/>
                    <a:pt x="0" y="93"/>
                  </a:cubicBezTo>
                  <a:cubicBezTo>
                    <a:pt x="0" y="93"/>
                    <a:pt x="0" y="93"/>
                    <a:pt x="0" y="9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2" y="2"/>
                    <a:pt x="2" y="2"/>
                    <a:pt x="3" y="1"/>
                  </a:cubicBezTo>
                  <a:cubicBezTo>
                    <a:pt x="4" y="1"/>
                    <a:pt x="4" y="1"/>
                    <a:pt x="6" y="1"/>
                  </a:cubicBezTo>
                  <a:cubicBezTo>
                    <a:pt x="7" y="1"/>
                    <a:pt x="8" y="1"/>
                    <a:pt x="8" y="1"/>
                  </a:cubicBezTo>
                  <a:cubicBezTo>
                    <a:pt x="9" y="2"/>
                    <a:pt x="10" y="2"/>
                    <a:pt x="10" y="2"/>
                  </a:cubicBezTo>
                  <a:cubicBezTo>
                    <a:pt x="10" y="2"/>
                    <a:pt x="11" y="2"/>
                    <a:pt x="11" y="3"/>
                  </a:cubicBezTo>
                  <a:cubicBezTo>
                    <a:pt x="11" y="3"/>
                    <a:pt x="11" y="3"/>
                    <a:pt x="11" y="4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4" y="14"/>
                    <a:pt x="16" y="11"/>
                    <a:pt x="18" y="9"/>
                  </a:cubicBezTo>
                  <a:cubicBezTo>
                    <a:pt x="20" y="7"/>
                    <a:pt x="22" y="5"/>
                    <a:pt x="24" y="3"/>
                  </a:cubicBezTo>
                  <a:cubicBezTo>
                    <a:pt x="26" y="2"/>
                    <a:pt x="28" y="1"/>
                    <a:pt x="30" y="1"/>
                  </a:cubicBezTo>
                  <a:cubicBezTo>
                    <a:pt x="32" y="0"/>
                    <a:pt x="34" y="0"/>
                    <a:pt x="36" y="0"/>
                  </a:cubicBezTo>
                  <a:cubicBezTo>
                    <a:pt x="37" y="0"/>
                    <a:pt x="38" y="0"/>
                    <a:pt x="39" y="0"/>
                  </a:cubicBezTo>
                  <a:cubicBezTo>
                    <a:pt x="40" y="0"/>
                    <a:pt x="41" y="1"/>
                    <a:pt x="42" y="1"/>
                  </a:cubicBezTo>
                  <a:cubicBezTo>
                    <a:pt x="44" y="1"/>
                    <a:pt x="45" y="1"/>
                    <a:pt x="46" y="2"/>
                  </a:cubicBezTo>
                  <a:cubicBezTo>
                    <a:pt x="47" y="2"/>
                    <a:pt x="47" y="3"/>
                    <a:pt x="48" y="3"/>
                  </a:cubicBezTo>
                  <a:cubicBezTo>
                    <a:pt x="48" y="3"/>
                    <a:pt x="48" y="3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5"/>
                    <a:pt x="49" y="5"/>
                    <a:pt x="49" y="6"/>
                  </a:cubicBezTo>
                  <a:cubicBezTo>
                    <a:pt x="49" y="7"/>
                    <a:pt x="49" y="7"/>
                    <a:pt x="49" y="8"/>
                  </a:cubicBez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6701546" y="5921385"/>
              <a:ext cx="61717" cy="96242"/>
            </a:xfrm>
            <a:custGeom>
              <a:avLst/>
              <a:gdLst>
                <a:gd name="T0" fmla="*/ 60 w 60"/>
                <a:gd name="T1" fmla="*/ 69 h 96"/>
                <a:gd name="T2" fmla="*/ 58 w 60"/>
                <a:gd name="T3" fmla="*/ 80 h 96"/>
                <a:gd name="T4" fmla="*/ 51 w 60"/>
                <a:gd name="T5" fmla="*/ 89 h 96"/>
                <a:gd name="T6" fmla="*/ 41 w 60"/>
                <a:gd name="T7" fmla="*/ 94 h 96"/>
                <a:gd name="T8" fmla="*/ 27 w 60"/>
                <a:gd name="T9" fmla="*/ 96 h 96"/>
                <a:gd name="T10" fmla="*/ 19 w 60"/>
                <a:gd name="T11" fmla="*/ 95 h 96"/>
                <a:gd name="T12" fmla="*/ 11 w 60"/>
                <a:gd name="T13" fmla="*/ 93 h 96"/>
                <a:gd name="T14" fmla="*/ 6 w 60"/>
                <a:gd name="T15" fmla="*/ 91 h 96"/>
                <a:gd name="T16" fmla="*/ 2 w 60"/>
                <a:gd name="T17" fmla="*/ 89 h 96"/>
                <a:gd name="T18" fmla="*/ 1 w 60"/>
                <a:gd name="T19" fmla="*/ 86 h 96"/>
                <a:gd name="T20" fmla="*/ 0 w 60"/>
                <a:gd name="T21" fmla="*/ 82 h 96"/>
                <a:gd name="T22" fmla="*/ 0 w 60"/>
                <a:gd name="T23" fmla="*/ 80 h 96"/>
                <a:gd name="T24" fmla="*/ 1 w 60"/>
                <a:gd name="T25" fmla="*/ 78 h 96"/>
                <a:gd name="T26" fmla="*/ 2 w 60"/>
                <a:gd name="T27" fmla="*/ 77 h 96"/>
                <a:gd name="T28" fmla="*/ 3 w 60"/>
                <a:gd name="T29" fmla="*/ 77 h 96"/>
                <a:gd name="T30" fmla="*/ 6 w 60"/>
                <a:gd name="T31" fmla="*/ 78 h 96"/>
                <a:gd name="T32" fmla="*/ 11 w 60"/>
                <a:gd name="T33" fmla="*/ 81 h 96"/>
                <a:gd name="T34" fmla="*/ 18 w 60"/>
                <a:gd name="T35" fmla="*/ 84 h 96"/>
                <a:gd name="T36" fmla="*/ 28 w 60"/>
                <a:gd name="T37" fmla="*/ 86 h 96"/>
                <a:gd name="T38" fmla="*/ 36 w 60"/>
                <a:gd name="T39" fmla="*/ 85 h 96"/>
                <a:gd name="T40" fmla="*/ 43 w 60"/>
                <a:gd name="T41" fmla="*/ 82 h 96"/>
                <a:gd name="T42" fmla="*/ 47 w 60"/>
                <a:gd name="T43" fmla="*/ 77 h 96"/>
                <a:gd name="T44" fmla="*/ 49 w 60"/>
                <a:gd name="T45" fmla="*/ 70 h 96"/>
                <a:gd name="T46" fmla="*/ 47 w 60"/>
                <a:gd name="T47" fmla="*/ 63 h 96"/>
                <a:gd name="T48" fmla="*/ 42 w 60"/>
                <a:gd name="T49" fmla="*/ 58 h 96"/>
                <a:gd name="T50" fmla="*/ 34 w 60"/>
                <a:gd name="T51" fmla="*/ 54 h 96"/>
                <a:gd name="T52" fmla="*/ 26 w 60"/>
                <a:gd name="T53" fmla="*/ 51 h 96"/>
                <a:gd name="T54" fmla="*/ 18 w 60"/>
                <a:gd name="T55" fmla="*/ 47 h 96"/>
                <a:gd name="T56" fmla="*/ 10 w 60"/>
                <a:gd name="T57" fmla="*/ 42 h 96"/>
                <a:gd name="T58" fmla="*/ 5 w 60"/>
                <a:gd name="T59" fmla="*/ 35 h 96"/>
                <a:gd name="T60" fmla="*/ 3 w 60"/>
                <a:gd name="T61" fmla="*/ 25 h 96"/>
                <a:gd name="T62" fmla="*/ 5 w 60"/>
                <a:gd name="T63" fmla="*/ 16 h 96"/>
                <a:gd name="T64" fmla="*/ 10 w 60"/>
                <a:gd name="T65" fmla="*/ 8 h 96"/>
                <a:gd name="T66" fmla="*/ 20 w 60"/>
                <a:gd name="T67" fmla="*/ 2 h 96"/>
                <a:gd name="T68" fmla="*/ 33 w 60"/>
                <a:gd name="T69" fmla="*/ 0 h 96"/>
                <a:gd name="T70" fmla="*/ 40 w 60"/>
                <a:gd name="T71" fmla="*/ 1 h 96"/>
                <a:gd name="T72" fmla="*/ 46 w 60"/>
                <a:gd name="T73" fmla="*/ 2 h 96"/>
                <a:gd name="T74" fmla="*/ 51 w 60"/>
                <a:gd name="T75" fmla="*/ 4 h 96"/>
                <a:gd name="T76" fmla="*/ 54 w 60"/>
                <a:gd name="T77" fmla="*/ 6 h 96"/>
                <a:gd name="T78" fmla="*/ 55 w 60"/>
                <a:gd name="T79" fmla="*/ 7 h 96"/>
                <a:gd name="T80" fmla="*/ 56 w 60"/>
                <a:gd name="T81" fmla="*/ 8 h 96"/>
                <a:gd name="T82" fmla="*/ 56 w 60"/>
                <a:gd name="T83" fmla="*/ 10 h 96"/>
                <a:gd name="T84" fmla="*/ 56 w 60"/>
                <a:gd name="T85" fmla="*/ 12 h 96"/>
                <a:gd name="T86" fmla="*/ 56 w 60"/>
                <a:gd name="T87" fmla="*/ 14 h 96"/>
                <a:gd name="T88" fmla="*/ 55 w 60"/>
                <a:gd name="T89" fmla="*/ 15 h 96"/>
                <a:gd name="T90" fmla="*/ 55 w 60"/>
                <a:gd name="T91" fmla="*/ 16 h 96"/>
                <a:gd name="T92" fmla="*/ 54 w 60"/>
                <a:gd name="T93" fmla="*/ 17 h 96"/>
                <a:gd name="T94" fmla="*/ 51 w 60"/>
                <a:gd name="T95" fmla="*/ 16 h 96"/>
                <a:gd name="T96" fmla="*/ 47 w 60"/>
                <a:gd name="T97" fmla="*/ 13 h 96"/>
                <a:gd name="T98" fmla="*/ 41 w 60"/>
                <a:gd name="T99" fmla="*/ 11 h 96"/>
                <a:gd name="T100" fmla="*/ 33 w 60"/>
                <a:gd name="T101" fmla="*/ 10 h 96"/>
                <a:gd name="T102" fmla="*/ 25 w 60"/>
                <a:gd name="T103" fmla="*/ 11 h 96"/>
                <a:gd name="T104" fmla="*/ 19 w 60"/>
                <a:gd name="T105" fmla="*/ 14 h 96"/>
                <a:gd name="T106" fmla="*/ 16 w 60"/>
                <a:gd name="T107" fmla="*/ 19 h 96"/>
                <a:gd name="T108" fmla="*/ 15 w 60"/>
                <a:gd name="T109" fmla="*/ 24 h 96"/>
                <a:gd name="T110" fmla="*/ 16 w 60"/>
                <a:gd name="T111" fmla="*/ 32 h 96"/>
                <a:gd name="T112" fmla="*/ 22 w 60"/>
                <a:gd name="T113" fmla="*/ 37 h 96"/>
                <a:gd name="T114" fmla="*/ 29 w 60"/>
                <a:gd name="T115" fmla="*/ 41 h 96"/>
                <a:gd name="T116" fmla="*/ 37 w 60"/>
                <a:gd name="T117" fmla="*/ 44 h 96"/>
                <a:gd name="T118" fmla="*/ 46 w 60"/>
                <a:gd name="T119" fmla="*/ 48 h 96"/>
                <a:gd name="T120" fmla="*/ 53 w 60"/>
                <a:gd name="T121" fmla="*/ 52 h 96"/>
                <a:gd name="T122" fmla="*/ 58 w 60"/>
                <a:gd name="T123" fmla="*/ 59 h 96"/>
                <a:gd name="T124" fmla="*/ 60 w 60"/>
                <a:gd name="T125" fmla="*/ 69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60" h="96">
                  <a:moveTo>
                    <a:pt x="60" y="69"/>
                  </a:moveTo>
                  <a:cubicBezTo>
                    <a:pt x="60" y="73"/>
                    <a:pt x="59" y="77"/>
                    <a:pt x="58" y="80"/>
                  </a:cubicBezTo>
                  <a:cubicBezTo>
                    <a:pt x="56" y="83"/>
                    <a:pt x="54" y="86"/>
                    <a:pt x="51" y="89"/>
                  </a:cubicBezTo>
                  <a:cubicBezTo>
                    <a:pt x="48" y="91"/>
                    <a:pt x="45" y="93"/>
                    <a:pt x="41" y="94"/>
                  </a:cubicBezTo>
                  <a:cubicBezTo>
                    <a:pt x="37" y="95"/>
                    <a:pt x="32" y="96"/>
                    <a:pt x="27" y="96"/>
                  </a:cubicBezTo>
                  <a:cubicBezTo>
                    <a:pt x="24" y="96"/>
                    <a:pt x="21" y="96"/>
                    <a:pt x="19" y="95"/>
                  </a:cubicBezTo>
                  <a:cubicBezTo>
                    <a:pt x="16" y="95"/>
                    <a:pt x="13" y="94"/>
                    <a:pt x="11" y="93"/>
                  </a:cubicBezTo>
                  <a:cubicBezTo>
                    <a:pt x="9" y="92"/>
                    <a:pt x="7" y="92"/>
                    <a:pt x="6" y="91"/>
                  </a:cubicBezTo>
                  <a:cubicBezTo>
                    <a:pt x="4" y="90"/>
                    <a:pt x="3" y="89"/>
                    <a:pt x="2" y="89"/>
                  </a:cubicBezTo>
                  <a:cubicBezTo>
                    <a:pt x="1" y="88"/>
                    <a:pt x="1" y="87"/>
                    <a:pt x="1" y="86"/>
                  </a:cubicBezTo>
                  <a:cubicBezTo>
                    <a:pt x="0" y="85"/>
                    <a:pt x="0" y="84"/>
                    <a:pt x="0" y="82"/>
                  </a:cubicBezTo>
                  <a:cubicBezTo>
                    <a:pt x="0" y="81"/>
                    <a:pt x="0" y="81"/>
                    <a:pt x="0" y="80"/>
                  </a:cubicBezTo>
                  <a:cubicBezTo>
                    <a:pt x="0" y="79"/>
                    <a:pt x="1" y="79"/>
                    <a:pt x="1" y="78"/>
                  </a:cubicBezTo>
                  <a:cubicBezTo>
                    <a:pt x="1" y="78"/>
                    <a:pt x="1" y="78"/>
                    <a:pt x="2" y="77"/>
                  </a:cubicBezTo>
                  <a:cubicBezTo>
                    <a:pt x="2" y="77"/>
                    <a:pt x="2" y="77"/>
                    <a:pt x="3" y="77"/>
                  </a:cubicBezTo>
                  <a:cubicBezTo>
                    <a:pt x="3" y="77"/>
                    <a:pt x="4" y="77"/>
                    <a:pt x="6" y="78"/>
                  </a:cubicBezTo>
                  <a:cubicBezTo>
                    <a:pt x="7" y="79"/>
                    <a:pt x="9" y="80"/>
                    <a:pt x="11" y="81"/>
                  </a:cubicBezTo>
                  <a:cubicBezTo>
                    <a:pt x="13" y="82"/>
                    <a:pt x="15" y="83"/>
                    <a:pt x="18" y="84"/>
                  </a:cubicBezTo>
                  <a:cubicBezTo>
                    <a:pt x="21" y="85"/>
                    <a:pt x="24" y="86"/>
                    <a:pt x="28" y="86"/>
                  </a:cubicBezTo>
                  <a:cubicBezTo>
                    <a:pt x="31" y="86"/>
                    <a:pt x="34" y="85"/>
                    <a:pt x="36" y="85"/>
                  </a:cubicBezTo>
                  <a:cubicBezTo>
                    <a:pt x="39" y="84"/>
                    <a:pt x="41" y="83"/>
                    <a:pt x="43" y="82"/>
                  </a:cubicBezTo>
                  <a:cubicBezTo>
                    <a:pt x="45" y="80"/>
                    <a:pt x="46" y="79"/>
                    <a:pt x="47" y="77"/>
                  </a:cubicBezTo>
                  <a:cubicBezTo>
                    <a:pt x="48" y="75"/>
                    <a:pt x="49" y="72"/>
                    <a:pt x="49" y="70"/>
                  </a:cubicBezTo>
                  <a:cubicBezTo>
                    <a:pt x="49" y="67"/>
                    <a:pt x="48" y="65"/>
                    <a:pt x="47" y="63"/>
                  </a:cubicBezTo>
                  <a:cubicBezTo>
                    <a:pt x="45" y="61"/>
                    <a:pt x="44" y="59"/>
                    <a:pt x="42" y="58"/>
                  </a:cubicBezTo>
                  <a:cubicBezTo>
                    <a:pt x="39" y="56"/>
                    <a:pt x="37" y="55"/>
                    <a:pt x="34" y="54"/>
                  </a:cubicBezTo>
                  <a:cubicBezTo>
                    <a:pt x="32" y="53"/>
                    <a:pt x="29" y="52"/>
                    <a:pt x="26" y="51"/>
                  </a:cubicBezTo>
                  <a:cubicBezTo>
                    <a:pt x="23" y="50"/>
                    <a:pt x="20" y="48"/>
                    <a:pt x="18" y="47"/>
                  </a:cubicBezTo>
                  <a:cubicBezTo>
                    <a:pt x="15" y="46"/>
                    <a:pt x="12" y="44"/>
                    <a:pt x="10" y="42"/>
                  </a:cubicBezTo>
                  <a:cubicBezTo>
                    <a:pt x="8" y="40"/>
                    <a:pt x="7" y="38"/>
                    <a:pt x="5" y="35"/>
                  </a:cubicBezTo>
                  <a:cubicBezTo>
                    <a:pt x="4" y="32"/>
                    <a:pt x="3" y="29"/>
                    <a:pt x="3" y="25"/>
                  </a:cubicBezTo>
                  <a:cubicBezTo>
                    <a:pt x="3" y="22"/>
                    <a:pt x="4" y="19"/>
                    <a:pt x="5" y="16"/>
                  </a:cubicBezTo>
                  <a:cubicBezTo>
                    <a:pt x="6" y="13"/>
                    <a:pt x="8" y="10"/>
                    <a:pt x="10" y="8"/>
                  </a:cubicBezTo>
                  <a:cubicBezTo>
                    <a:pt x="13" y="6"/>
                    <a:pt x="16" y="4"/>
                    <a:pt x="20" y="2"/>
                  </a:cubicBezTo>
                  <a:cubicBezTo>
                    <a:pt x="24" y="1"/>
                    <a:pt x="28" y="0"/>
                    <a:pt x="33" y="0"/>
                  </a:cubicBezTo>
                  <a:cubicBezTo>
                    <a:pt x="36" y="0"/>
                    <a:pt x="38" y="0"/>
                    <a:pt x="40" y="1"/>
                  </a:cubicBezTo>
                  <a:cubicBezTo>
                    <a:pt x="42" y="1"/>
                    <a:pt x="44" y="2"/>
                    <a:pt x="46" y="2"/>
                  </a:cubicBezTo>
                  <a:cubicBezTo>
                    <a:pt x="48" y="3"/>
                    <a:pt x="49" y="3"/>
                    <a:pt x="51" y="4"/>
                  </a:cubicBezTo>
                  <a:cubicBezTo>
                    <a:pt x="52" y="5"/>
                    <a:pt x="53" y="5"/>
                    <a:pt x="54" y="6"/>
                  </a:cubicBezTo>
                  <a:cubicBezTo>
                    <a:pt x="54" y="6"/>
                    <a:pt x="55" y="7"/>
                    <a:pt x="55" y="7"/>
                  </a:cubicBezTo>
                  <a:cubicBezTo>
                    <a:pt x="55" y="8"/>
                    <a:pt x="55" y="8"/>
                    <a:pt x="56" y="8"/>
                  </a:cubicBezTo>
                  <a:cubicBezTo>
                    <a:pt x="56" y="9"/>
                    <a:pt x="56" y="9"/>
                    <a:pt x="56" y="10"/>
                  </a:cubicBezTo>
                  <a:cubicBezTo>
                    <a:pt x="56" y="10"/>
                    <a:pt x="56" y="11"/>
                    <a:pt x="56" y="12"/>
                  </a:cubicBezTo>
                  <a:cubicBezTo>
                    <a:pt x="56" y="13"/>
                    <a:pt x="56" y="13"/>
                    <a:pt x="56" y="14"/>
                  </a:cubicBezTo>
                  <a:cubicBezTo>
                    <a:pt x="56" y="14"/>
                    <a:pt x="55" y="15"/>
                    <a:pt x="55" y="15"/>
                  </a:cubicBezTo>
                  <a:cubicBezTo>
                    <a:pt x="55" y="16"/>
                    <a:pt x="55" y="16"/>
                    <a:pt x="55" y="16"/>
                  </a:cubicBezTo>
                  <a:cubicBezTo>
                    <a:pt x="54" y="17"/>
                    <a:pt x="54" y="17"/>
                    <a:pt x="54" y="17"/>
                  </a:cubicBezTo>
                  <a:cubicBezTo>
                    <a:pt x="53" y="17"/>
                    <a:pt x="52" y="16"/>
                    <a:pt x="51" y="16"/>
                  </a:cubicBezTo>
                  <a:cubicBezTo>
                    <a:pt x="50" y="15"/>
                    <a:pt x="49" y="14"/>
                    <a:pt x="47" y="13"/>
                  </a:cubicBezTo>
                  <a:cubicBezTo>
                    <a:pt x="45" y="13"/>
                    <a:pt x="43" y="12"/>
                    <a:pt x="41" y="11"/>
                  </a:cubicBezTo>
                  <a:cubicBezTo>
                    <a:pt x="39" y="10"/>
                    <a:pt x="36" y="10"/>
                    <a:pt x="33" y="10"/>
                  </a:cubicBezTo>
                  <a:cubicBezTo>
                    <a:pt x="30" y="10"/>
                    <a:pt x="27" y="10"/>
                    <a:pt x="25" y="11"/>
                  </a:cubicBezTo>
                  <a:cubicBezTo>
                    <a:pt x="22" y="12"/>
                    <a:pt x="21" y="13"/>
                    <a:pt x="19" y="14"/>
                  </a:cubicBezTo>
                  <a:cubicBezTo>
                    <a:pt x="18" y="15"/>
                    <a:pt x="16" y="17"/>
                    <a:pt x="16" y="19"/>
                  </a:cubicBezTo>
                  <a:cubicBezTo>
                    <a:pt x="15" y="20"/>
                    <a:pt x="15" y="22"/>
                    <a:pt x="15" y="24"/>
                  </a:cubicBezTo>
                  <a:cubicBezTo>
                    <a:pt x="15" y="27"/>
                    <a:pt x="15" y="30"/>
                    <a:pt x="16" y="32"/>
                  </a:cubicBezTo>
                  <a:cubicBezTo>
                    <a:pt x="18" y="34"/>
                    <a:pt x="20" y="35"/>
                    <a:pt x="22" y="37"/>
                  </a:cubicBezTo>
                  <a:cubicBezTo>
                    <a:pt x="24" y="38"/>
                    <a:pt x="26" y="39"/>
                    <a:pt x="29" y="41"/>
                  </a:cubicBezTo>
                  <a:cubicBezTo>
                    <a:pt x="32" y="42"/>
                    <a:pt x="35" y="43"/>
                    <a:pt x="37" y="44"/>
                  </a:cubicBezTo>
                  <a:cubicBezTo>
                    <a:pt x="40" y="45"/>
                    <a:pt x="43" y="46"/>
                    <a:pt x="46" y="48"/>
                  </a:cubicBezTo>
                  <a:cubicBezTo>
                    <a:pt x="49" y="49"/>
                    <a:pt x="51" y="50"/>
                    <a:pt x="53" y="52"/>
                  </a:cubicBezTo>
                  <a:cubicBezTo>
                    <a:pt x="55" y="54"/>
                    <a:pt x="57" y="57"/>
                    <a:pt x="58" y="59"/>
                  </a:cubicBezTo>
                  <a:cubicBezTo>
                    <a:pt x="60" y="62"/>
                    <a:pt x="60" y="65"/>
                    <a:pt x="60" y="69"/>
                  </a:cubicBezTo>
                  <a:close/>
                </a:path>
              </a:pathLst>
            </a:custGeom>
            <a:solidFill>
              <a:schemeClr val="tx1"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5432410" y="5711825"/>
              <a:ext cx="136092" cy="153678"/>
            </a:xfrm>
            <a:custGeom>
              <a:avLst/>
              <a:gdLst>
                <a:gd name="T0" fmla="*/ 86 w 86"/>
                <a:gd name="T1" fmla="*/ 99 h 99"/>
                <a:gd name="T2" fmla="*/ 86 w 86"/>
                <a:gd name="T3" fmla="*/ 0 h 99"/>
                <a:gd name="T4" fmla="*/ 0 w 86"/>
                <a:gd name="T5" fmla="*/ 50 h 99"/>
                <a:gd name="T6" fmla="*/ 86 w 86"/>
                <a:gd name="T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" h="99">
                  <a:moveTo>
                    <a:pt x="86" y="99"/>
                  </a:moveTo>
                  <a:lnTo>
                    <a:pt x="86" y="0"/>
                  </a:lnTo>
                  <a:lnTo>
                    <a:pt x="0" y="50"/>
                  </a:lnTo>
                  <a:lnTo>
                    <a:pt x="86" y="99"/>
                  </a:lnTo>
                  <a:close/>
                </a:path>
              </a:pathLst>
            </a:custGeom>
            <a:solidFill>
              <a:srgbClr val="55B3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5432410" y="5711825"/>
              <a:ext cx="136092" cy="153678"/>
            </a:xfrm>
            <a:custGeom>
              <a:avLst/>
              <a:gdLst>
                <a:gd name="T0" fmla="*/ 86 w 86"/>
                <a:gd name="T1" fmla="*/ 99 h 99"/>
                <a:gd name="T2" fmla="*/ 86 w 86"/>
                <a:gd name="T3" fmla="*/ 0 h 99"/>
                <a:gd name="T4" fmla="*/ 0 w 86"/>
                <a:gd name="T5" fmla="*/ 5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6" h="99">
                  <a:moveTo>
                    <a:pt x="86" y="99"/>
                  </a:moveTo>
                  <a:lnTo>
                    <a:pt x="86" y="0"/>
                  </a:lnTo>
                  <a:lnTo>
                    <a:pt x="0" y="5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5427663" y="5804963"/>
              <a:ext cx="136092" cy="152125"/>
            </a:xfrm>
            <a:custGeom>
              <a:avLst/>
              <a:gdLst>
                <a:gd name="T0" fmla="*/ 0 w 86"/>
                <a:gd name="T1" fmla="*/ 0 h 98"/>
                <a:gd name="T2" fmla="*/ 0 w 86"/>
                <a:gd name="T3" fmla="*/ 98 h 98"/>
                <a:gd name="T4" fmla="*/ 86 w 86"/>
                <a:gd name="T5" fmla="*/ 48 h 98"/>
                <a:gd name="T6" fmla="*/ 86 w 86"/>
                <a:gd name="T7" fmla="*/ 48 h 98"/>
                <a:gd name="T8" fmla="*/ 0 w 86"/>
                <a:gd name="T9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98">
                  <a:moveTo>
                    <a:pt x="0" y="0"/>
                  </a:moveTo>
                  <a:lnTo>
                    <a:pt x="0" y="98"/>
                  </a:lnTo>
                  <a:lnTo>
                    <a:pt x="86" y="48"/>
                  </a:lnTo>
                  <a:lnTo>
                    <a:pt x="86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39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5432410" y="5894996"/>
              <a:ext cx="136092" cy="153678"/>
            </a:xfrm>
            <a:custGeom>
              <a:avLst/>
              <a:gdLst>
                <a:gd name="T0" fmla="*/ 86 w 86"/>
                <a:gd name="T1" fmla="*/ 99 h 99"/>
                <a:gd name="T2" fmla="*/ 86 w 86"/>
                <a:gd name="T3" fmla="*/ 0 h 99"/>
                <a:gd name="T4" fmla="*/ 0 w 86"/>
                <a:gd name="T5" fmla="*/ 50 h 99"/>
                <a:gd name="T6" fmla="*/ 86 w 86"/>
                <a:gd name="T7" fmla="*/ 99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" h="99">
                  <a:moveTo>
                    <a:pt x="86" y="99"/>
                  </a:moveTo>
                  <a:lnTo>
                    <a:pt x="86" y="0"/>
                  </a:lnTo>
                  <a:lnTo>
                    <a:pt x="0" y="50"/>
                  </a:lnTo>
                  <a:lnTo>
                    <a:pt x="86" y="99"/>
                  </a:lnTo>
                  <a:close/>
                </a:path>
              </a:pathLst>
            </a:custGeom>
            <a:solidFill>
              <a:srgbClr val="E8382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5582745" y="5711825"/>
              <a:ext cx="136092" cy="153678"/>
            </a:xfrm>
            <a:custGeom>
              <a:avLst/>
              <a:gdLst>
                <a:gd name="T0" fmla="*/ 86 w 86"/>
                <a:gd name="T1" fmla="*/ 50 h 99"/>
                <a:gd name="T2" fmla="*/ 0 w 86"/>
                <a:gd name="T3" fmla="*/ 0 h 99"/>
                <a:gd name="T4" fmla="*/ 0 w 86"/>
                <a:gd name="T5" fmla="*/ 99 h 99"/>
                <a:gd name="T6" fmla="*/ 86 w 86"/>
                <a:gd name="T7" fmla="*/ 5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" h="99">
                  <a:moveTo>
                    <a:pt x="86" y="50"/>
                  </a:moveTo>
                  <a:lnTo>
                    <a:pt x="0" y="0"/>
                  </a:lnTo>
                  <a:lnTo>
                    <a:pt x="0" y="99"/>
                  </a:lnTo>
                  <a:lnTo>
                    <a:pt x="86" y="50"/>
                  </a:lnTo>
                  <a:close/>
                </a:path>
              </a:pathLst>
            </a:custGeom>
            <a:solidFill>
              <a:srgbClr val="00A0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9569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맑은 고딕"/>
                <a:cs typeface="+mn-cs"/>
              </a:endParaRPr>
            </a:p>
          </p:txBody>
        </p:sp>
      </p:grpSp>
      <p:sp>
        <p:nvSpPr>
          <p:cNvPr id="28" name="Subtitle 2">
            <a:extLst>
              <a:ext uri="{FF2B5EF4-FFF2-40B4-BE49-F238E27FC236}">
                <a16:creationId xmlns:a16="http://schemas.microsoft.com/office/drawing/2014/main" xmlns="" id="{C318267C-552E-4E31-B2E5-7D83694EF9AB}"/>
              </a:ext>
            </a:extLst>
          </p:cNvPr>
          <p:cNvSpPr txBox="1">
            <a:spLocks/>
          </p:cNvSpPr>
          <p:nvPr/>
        </p:nvSpPr>
        <p:spPr>
          <a:xfrm>
            <a:off x="8543478" y="2061642"/>
            <a:ext cx="2176920" cy="8354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50000"/>
                    <a:lumOff val="50000"/>
                  </a:sys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( 38 )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C7E43ED7-ADA8-6C16-B37D-1434A1B1B0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4058" r="1"/>
          <a:stretch/>
        </p:blipFill>
        <p:spPr>
          <a:xfrm>
            <a:off x="8471470" y="2853730"/>
            <a:ext cx="2914282" cy="3720717"/>
          </a:xfrm>
          <a:prstGeom prst="rect">
            <a:avLst/>
          </a:prstGeom>
          <a:ln w="190500" cap="sq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05729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91104DA8-6AD0-4569-A81B-75F3254E94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64" t="16684" r="41848" b="8086"/>
          <a:stretch/>
        </p:blipFill>
        <p:spPr>
          <a:xfrm>
            <a:off x="190550" y="189434"/>
            <a:ext cx="5184576" cy="6575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فقاعة الكلام: مستطيلة مستديرة الزوايا 8">
            <a:extLst>
              <a:ext uri="{FF2B5EF4-FFF2-40B4-BE49-F238E27FC236}">
                <a16:creationId xmlns:a16="http://schemas.microsoft.com/office/drawing/2014/main" xmlns="" id="{1D527CBE-DA1B-4E9D-9929-B42C024EBEFA}"/>
              </a:ext>
            </a:extLst>
          </p:cNvPr>
          <p:cNvSpPr/>
          <p:nvPr/>
        </p:nvSpPr>
        <p:spPr>
          <a:xfrm>
            <a:off x="5663158" y="1269554"/>
            <a:ext cx="4392488" cy="610820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many persons are there ?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فقاعة الكلام: مستطيلة مستديرة الزوايا 9">
            <a:extLst>
              <a:ext uri="{FF2B5EF4-FFF2-40B4-BE49-F238E27FC236}">
                <a16:creationId xmlns:a16="http://schemas.microsoft.com/office/drawing/2014/main" xmlns="" id="{85DB8F35-8EB2-45FD-A92B-B66563429B92}"/>
              </a:ext>
            </a:extLst>
          </p:cNvPr>
          <p:cNvSpPr/>
          <p:nvPr/>
        </p:nvSpPr>
        <p:spPr>
          <a:xfrm>
            <a:off x="5807174" y="1989634"/>
            <a:ext cx="3206805" cy="610820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solidFill>
            <a:schemeClr val="tx1">
              <a:lumMod val="95000"/>
              <a:lumOff val="5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8AD01"/>
                </a:solidFill>
              </a:rPr>
              <a:t>Two persons</a:t>
            </a:r>
            <a:endParaRPr lang="en-US" sz="1600" b="1" dirty="0">
              <a:solidFill>
                <a:srgbClr val="F8AD01"/>
              </a:solidFill>
            </a:endParaRPr>
          </a:p>
        </p:txBody>
      </p:sp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xmlns="" id="{ACB87865-F9A2-4AFD-8BA7-C431C2798C67}"/>
              </a:ext>
            </a:extLst>
          </p:cNvPr>
          <p:cNvSpPr/>
          <p:nvPr/>
        </p:nvSpPr>
        <p:spPr>
          <a:xfrm>
            <a:off x="5807174" y="3069754"/>
            <a:ext cx="3386972" cy="610820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they?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فقاعة الكلام: مستطيلة مستديرة الزوايا 11">
            <a:extLst>
              <a:ext uri="{FF2B5EF4-FFF2-40B4-BE49-F238E27FC236}">
                <a16:creationId xmlns:a16="http://schemas.microsoft.com/office/drawing/2014/main" xmlns="" id="{F7945777-F72D-4CC5-A73E-464AF2269EF6}"/>
              </a:ext>
            </a:extLst>
          </p:cNvPr>
          <p:cNvSpPr/>
          <p:nvPr/>
        </p:nvSpPr>
        <p:spPr>
          <a:xfrm>
            <a:off x="5807174" y="3789834"/>
            <a:ext cx="3206805" cy="610820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solidFill>
            <a:schemeClr val="tx1">
              <a:lumMod val="95000"/>
              <a:lumOff val="5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8AD01"/>
                </a:solidFill>
              </a:rPr>
              <a:t>Sami and Omar</a:t>
            </a:r>
            <a:endParaRPr lang="en-US" sz="1600" b="1" dirty="0">
              <a:solidFill>
                <a:srgbClr val="F8AD01"/>
              </a:solidFill>
            </a:endParaRPr>
          </a:p>
        </p:txBody>
      </p:sp>
      <p:sp>
        <p:nvSpPr>
          <p:cNvPr id="13" name="فقاعة الكلام: مستطيلة مستديرة الزوايا 12">
            <a:extLst>
              <a:ext uri="{FF2B5EF4-FFF2-40B4-BE49-F238E27FC236}">
                <a16:creationId xmlns:a16="http://schemas.microsoft.com/office/drawing/2014/main" xmlns="" id="{518E2E43-5BC3-4C16-BCA4-123EAAC92DA6}"/>
              </a:ext>
            </a:extLst>
          </p:cNvPr>
          <p:cNvSpPr/>
          <p:nvPr/>
        </p:nvSpPr>
        <p:spPr>
          <a:xfrm>
            <a:off x="5879182" y="4869954"/>
            <a:ext cx="4032448" cy="610820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talking about?</a:t>
            </a:r>
            <a:endParaRPr lang="en-US" sz="1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فقاعة الكلام: مستطيلة مستديرة الزوايا 13">
            <a:extLst>
              <a:ext uri="{FF2B5EF4-FFF2-40B4-BE49-F238E27FC236}">
                <a16:creationId xmlns:a16="http://schemas.microsoft.com/office/drawing/2014/main" xmlns="" id="{B31A39F2-3291-44A3-AF9F-DD916159102A}"/>
              </a:ext>
            </a:extLst>
          </p:cNvPr>
          <p:cNvSpPr/>
          <p:nvPr/>
        </p:nvSpPr>
        <p:spPr>
          <a:xfrm>
            <a:off x="5879182" y="5590034"/>
            <a:ext cx="3206805" cy="610820"/>
          </a:xfrm>
          <a:prstGeom prst="wedgeRoundRectCallout">
            <a:avLst>
              <a:gd name="adj1" fmla="val -56751"/>
              <a:gd name="adj2" fmla="val 22245"/>
              <a:gd name="adj3" fmla="val 16667"/>
            </a:avLst>
          </a:prstGeom>
          <a:solidFill>
            <a:schemeClr val="tx1">
              <a:lumMod val="95000"/>
              <a:lumOff val="5000"/>
            </a:schemeClr>
          </a:soli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8AD01"/>
                </a:solidFill>
              </a:rPr>
              <a:t>About horse training</a:t>
            </a:r>
            <a:endParaRPr lang="en-US" sz="1600" b="1" dirty="0">
              <a:solidFill>
                <a:srgbClr val="F8AD01"/>
              </a:solidFill>
            </a:endParaRPr>
          </a:p>
        </p:txBody>
      </p:sp>
      <p:pic>
        <p:nvPicPr>
          <p:cNvPr id="15" name="Picture 6" descr="In Howrse horse(s) by DjAngelPrincess on DeviantArt">
            <a:extLst>
              <a:ext uri="{FF2B5EF4-FFF2-40B4-BE49-F238E27FC236}">
                <a16:creationId xmlns:a16="http://schemas.microsoft.com/office/drawing/2014/main" xmlns="" id="{2CC18A4F-93C6-4200-A3DE-DC57BD272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646" y="5374010"/>
            <a:ext cx="1872208" cy="1633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531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F324E633-7691-4E42-8239-3ABF89711B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64" t="18014" r="41848" b="8086"/>
          <a:stretch/>
        </p:blipFill>
        <p:spPr>
          <a:xfrm>
            <a:off x="190550" y="189434"/>
            <a:ext cx="5184576" cy="64596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4" descr="Cute Headphones Emoji Sticker">
            <a:extLst>
              <a:ext uri="{FF2B5EF4-FFF2-40B4-BE49-F238E27FC236}">
                <a16:creationId xmlns:a16="http://schemas.microsoft.com/office/drawing/2014/main" xmlns="" id="{BD87A077-F5DF-4CF5-B535-C19D0AD806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366" y="2709714"/>
            <a:ext cx="1595502" cy="157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oogle Shape;5550;p47">
            <a:extLst>
              <a:ext uri="{FF2B5EF4-FFF2-40B4-BE49-F238E27FC236}">
                <a16:creationId xmlns:a16="http://schemas.microsoft.com/office/drawing/2014/main" xmlns="" id="{854CF47B-4C02-4CA0-8DA2-408BB67981E6}"/>
              </a:ext>
            </a:extLst>
          </p:cNvPr>
          <p:cNvGrpSpPr/>
          <p:nvPr/>
        </p:nvGrpSpPr>
        <p:grpSpPr>
          <a:xfrm>
            <a:off x="5735166" y="4365898"/>
            <a:ext cx="6078071" cy="906715"/>
            <a:chOff x="2371398" y="1967390"/>
            <a:chExt cx="4071914" cy="972161"/>
          </a:xfrm>
          <a:solidFill>
            <a:schemeClr val="accent6">
              <a:lumMod val="50000"/>
            </a:schemeClr>
          </a:solidFill>
        </p:grpSpPr>
        <p:grpSp>
          <p:nvGrpSpPr>
            <p:cNvPr id="13" name="Google Shape;5551;p47">
              <a:extLst>
                <a:ext uri="{FF2B5EF4-FFF2-40B4-BE49-F238E27FC236}">
                  <a16:creationId xmlns:a16="http://schemas.microsoft.com/office/drawing/2014/main" xmlns="" id="{D4CB1FE8-F29E-4406-900B-96570154FF73}"/>
                </a:ext>
              </a:extLst>
            </p:cNvPr>
            <p:cNvGrpSpPr/>
            <p:nvPr/>
          </p:nvGrpSpPr>
          <p:grpSpPr>
            <a:xfrm rot="198818">
              <a:off x="4511212" y="2021832"/>
              <a:ext cx="1908746" cy="863276"/>
              <a:chOff x="293400" y="3079275"/>
              <a:chExt cx="1908800" cy="863300"/>
            </a:xfrm>
            <a:grpFill/>
          </p:grpSpPr>
          <p:sp>
            <p:nvSpPr>
              <p:cNvPr id="208" name="Google Shape;5552;p47">
                <a:extLst>
                  <a:ext uri="{FF2B5EF4-FFF2-40B4-BE49-F238E27FC236}">
                    <a16:creationId xmlns:a16="http://schemas.microsoft.com/office/drawing/2014/main" xmlns="" id="{5A1FE8F7-9299-4E05-963C-94B6AC268978}"/>
                  </a:ext>
                </a:extLst>
              </p:cNvPr>
              <p:cNvSpPr/>
              <p:nvPr/>
            </p:nvSpPr>
            <p:spPr>
              <a:xfrm>
                <a:off x="293400" y="3089325"/>
                <a:ext cx="1715275" cy="846950"/>
              </a:xfrm>
              <a:custGeom>
                <a:avLst/>
                <a:gdLst/>
                <a:ahLst/>
                <a:cxnLst/>
                <a:rect l="l" t="t" r="r" b="b"/>
                <a:pathLst>
                  <a:path w="68611" h="33878" extrusionOk="0">
                    <a:moveTo>
                      <a:pt x="52355" y="855"/>
                    </a:moveTo>
                    <a:lnTo>
                      <a:pt x="52325" y="1005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76" y="855"/>
                    </a:lnTo>
                    <a:close/>
                    <a:moveTo>
                      <a:pt x="52325" y="1005"/>
                    </a:moveTo>
                    <a:lnTo>
                      <a:pt x="52275" y="1056"/>
                    </a:lnTo>
                    <a:lnTo>
                      <a:pt x="52303" y="1056"/>
                    </a:lnTo>
                    <a:lnTo>
                      <a:pt x="52325" y="1005"/>
                    </a:lnTo>
                    <a:close/>
                    <a:moveTo>
                      <a:pt x="56397" y="1136"/>
                    </a:moveTo>
                    <a:lnTo>
                      <a:pt x="56547" y="1257"/>
                    </a:lnTo>
                    <a:lnTo>
                      <a:pt x="56447" y="1257"/>
                    </a:lnTo>
                    <a:lnTo>
                      <a:pt x="56397" y="1156"/>
                    </a:lnTo>
                    <a:lnTo>
                      <a:pt x="56397" y="1136"/>
                    </a:lnTo>
                    <a:close/>
                    <a:moveTo>
                      <a:pt x="56246" y="654"/>
                    </a:moveTo>
                    <a:lnTo>
                      <a:pt x="56346" y="704"/>
                    </a:lnTo>
                    <a:lnTo>
                      <a:pt x="56397" y="754"/>
                    </a:lnTo>
                    <a:lnTo>
                      <a:pt x="56397" y="1056"/>
                    </a:lnTo>
                    <a:lnTo>
                      <a:pt x="56899" y="1056"/>
                    </a:lnTo>
                    <a:lnTo>
                      <a:pt x="56950" y="1106"/>
                    </a:lnTo>
                    <a:lnTo>
                      <a:pt x="57000" y="1206"/>
                    </a:lnTo>
                    <a:lnTo>
                      <a:pt x="56950" y="1257"/>
                    </a:lnTo>
                    <a:lnTo>
                      <a:pt x="56698" y="1257"/>
                    </a:lnTo>
                    <a:lnTo>
                      <a:pt x="56397" y="1106"/>
                    </a:lnTo>
                    <a:lnTo>
                      <a:pt x="56397" y="1056"/>
                    </a:lnTo>
                    <a:lnTo>
                      <a:pt x="56346" y="1056"/>
                    </a:lnTo>
                    <a:lnTo>
                      <a:pt x="56246" y="955"/>
                    </a:lnTo>
                    <a:lnTo>
                      <a:pt x="56196" y="855"/>
                    </a:lnTo>
                    <a:lnTo>
                      <a:pt x="56196" y="754"/>
                    </a:lnTo>
                    <a:lnTo>
                      <a:pt x="56246" y="654"/>
                    </a:lnTo>
                    <a:close/>
                    <a:moveTo>
                      <a:pt x="55291" y="1558"/>
                    </a:moveTo>
                    <a:lnTo>
                      <a:pt x="55190" y="1709"/>
                    </a:lnTo>
                    <a:lnTo>
                      <a:pt x="55140" y="1709"/>
                    </a:lnTo>
                    <a:lnTo>
                      <a:pt x="55140" y="1650"/>
                    </a:lnTo>
                    <a:lnTo>
                      <a:pt x="55190" y="1609"/>
                    </a:lnTo>
                    <a:lnTo>
                      <a:pt x="55291" y="1558"/>
                    </a:lnTo>
                    <a:close/>
                    <a:moveTo>
                      <a:pt x="55844" y="1508"/>
                    </a:moveTo>
                    <a:lnTo>
                      <a:pt x="55944" y="1558"/>
                    </a:lnTo>
                    <a:lnTo>
                      <a:pt x="55844" y="1709"/>
                    </a:lnTo>
                    <a:lnTo>
                      <a:pt x="55793" y="1609"/>
                    </a:lnTo>
                    <a:lnTo>
                      <a:pt x="55844" y="1508"/>
                    </a:lnTo>
                    <a:close/>
                    <a:moveTo>
                      <a:pt x="53582" y="1759"/>
                    </a:moveTo>
                    <a:lnTo>
                      <a:pt x="53632" y="1810"/>
                    </a:lnTo>
                    <a:lnTo>
                      <a:pt x="53532" y="1860"/>
                    </a:lnTo>
                    <a:lnTo>
                      <a:pt x="53431" y="1810"/>
                    </a:lnTo>
                    <a:lnTo>
                      <a:pt x="53582" y="1759"/>
                    </a:lnTo>
                    <a:close/>
                    <a:moveTo>
                      <a:pt x="48706" y="1709"/>
                    </a:moveTo>
                    <a:lnTo>
                      <a:pt x="48757" y="1860"/>
                    </a:lnTo>
                    <a:lnTo>
                      <a:pt x="48706" y="1910"/>
                    </a:lnTo>
                    <a:lnTo>
                      <a:pt x="48656" y="1759"/>
                    </a:lnTo>
                    <a:lnTo>
                      <a:pt x="48706" y="1709"/>
                    </a:lnTo>
                    <a:close/>
                    <a:moveTo>
                      <a:pt x="49561" y="1709"/>
                    </a:moveTo>
                    <a:lnTo>
                      <a:pt x="49611" y="1759"/>
                    </a:lnTo>
                    <a:lnTo>
                      <a:pt x="49561" y="1910"/>
                    </a:lnTo>
                    <a:lnTo>
                      <a:pt x="49460" y="1860"/>
                    </a:lnTo>
                    <a:lnTo>
                      <a:pt x="49561" y="1709"/>
                    </a:lnTo>
                    <a:close/>
                    <a:moveTo>
                      <a:pt x="56698" y="1508"/>
                    </a:moveTo>
                    <a:lnTo>
                      <a:pt x="56749" y="1558"/>
                    </a:lnTo>
                    <a:lnTo>
                      <a:pt x="56648" y="1759"/>
                    </a:lnTo>
                    <a:lnTo>
                      <a:pt x="56497" y="1910"/>
                    </a:lnTo>
                    <a:lnTo>
                      <a:pt x="56397" y="1810"/>
                    </a:lnTo>
                    <a:lnTo>
                      <a:pt x="56397" y="1709"/>
                    </a:lnTo>
                    <a:lnTo>
                      <a:pt x="56447" y="1558"/>
                    </a:lnTo>
                    <a:lnTo>
                      <a:pt x="56547" y="1508"/>
                    </a:lnTo>
                    <a:close/>
                    <a:moveTo>
                      <a:pt x="52024" y="1960"/>
                    </a:moveTo>
                    <a:lnTo>
                      <a:pt x="52174" y="2011"/>
                    </a:lnTo>
                    <a:lnTo>
                      <a:pt x="52124" y="2061"/>
                    </a:lnTo>
                    <a:lnTo>
                      <a:pt x="51973" y="2011"/>
                    </a:lnTo>
                    <a:lnTo>
                      <a:pt x="52024" y="1960"/>
                    </a:lnTo>
                    <a:close/>
                    <a:moveTo>
                      <a:pt x="54788" y="1508"/>
                    </a:moveTo>
                    <a:lnTo>
                      <a:pt x="54939" y="1609"/>
                    </a:lnTo>
                    <a:lnTo>
                      <a:pt x="55026" y="1696"/>
                    </a:lnTo>
                    <a:lnTo>
                      <a:pt x="55026" y="1696"/>
                    </a:lnTo>
                    <a:lnTo>
                      <a:pt x="54838" y="1860"/>
                    </a:lnTo>
                    <a:lnTo>
                      <a:pt x="54587" y="2011"/>
                    </a:lnTo>
                    <a:lnTo>
                      <a:pt x="54436" y="2061"/>
                    </a:lnTo>
                    <a:lnTo>
                      <a:pt x="54336" y="2061"/>
                    </a:lnTo>
                    <a:lnTo>
                      <a:pt x="54286" y="2011"/>
                    </a:lnTo>
                    <a:lnTo>
                      <a:pt x="54286" y="1910"/>
                    </a:lnTo>
                    <a:lnTo>
                      <a:pt x="54336" y="1759"/>
                    </a:lnTo>
                    <a:lnTo>
                      <a:pt x="54436" y="1659"/>
                    </a:lnTo>
                    <a:lnTo>
                      <a:pt x="54537" y="1558"/>
                    </a:lnTo>
                    <a:lnTo>
                      <a:pt x="54688" y="1508"/>
                    </a:lnTo>
                    <a:close/>
                    <a:moveTo>
                      <a:pt x="55053" y="1723"/>
                    </a:moveTo>
                    <a:lnTo>
                      <a:pt x="55140" y="1810"/>
                    </a:lnTo>
                    <a:lnTo>
                      <a:pt x="55140" y="1910"/>
                    </a:lnTo>
                    <a:lnTo>
                      <a:pt x="55090" y="2011"/>
                    </a:lnTo>
                    <a:lnTo>
                      <a:pt x="55040" y="2111"/>
                    </a:lnTo>
                    <a:lnTo>
                      <a:pt x="54587" y="2111"/>
                    </a:lnTo>
                    <a:lnTo>
                      <a:pt x="55053" y="1723"/>
                    </a:lnTo>
                    <a:close/>
                    <a:moveTo>
                      <a:pt x="31667" y="1910"/>
                    </a:moveTo>
                    <a:lnTo>
                      <a:pt x="31767" y="2111"/>
                    </a:lnTo>
                    <a:lnTo>
                      <a:pt x="31717" y="2212"/>
                    </a:lnTo>
                    <a:lnTo>
                      <a:pt x="31667" y="2312"/>
                    </a:lnTo>
                    <a:lnTo>
                      <a:pt x="31516" y="2312"/>
                    </a:lnTo>
                    <a:lnTo>
                      <a:pt x="31365" y="2262"/>
                    </a:lnTo>
                    <a:lnTo>
                      <a:pt x="31466" y="2111"/>
                    </a:lnTo>
                    <a:lnTo>
                      <a:pt x="31617" y="1960"/>
                    </a:lnTo>
                    <a:lnTo>
                      <a:pt x="31667" y="1910"/>
                    </a:lnTo>
                    <a:close/>
                    <a:moveTo>
                      <a:pt x="36291" y="1709"/>
                    </a:moveTo>
                    <a:lnTo>
                      <a:pt x="36392" y="1860"/>
                    </a:lnTo>
                    <a:lnTo>
                      <a:pt x="36392" y="2061"/>
                    </a:lnTo>
                    <a:lnTo>
                      <a:pt x="36341" y="2262"/>
                    </a:lnTo>
                    <a:lnTo>
                      <a:pt x="36291" y="2312"/>
                    </a:lnTo>
                    <a:lnTo>
                      <a:pt x="36241" y="2262"/>
                    </a:lnTo>
                    <a:lnTo>
                      <a:pt x="36191" y="1860"/>
                    </a:lnTo>
                    <a:lnTo>
                      <a:pt x="36241" y="1759"/>
                    </a:lnTo>
                    <a:lnTo>
                      <a:pt x="36291" y="1709"/>
                    </a:lnTo>
                    <a:close/>
                    <a:moveTo>
                      <a:pt x="40061" y="2111"/>
                    </a:moveTo>
                    <a:lnTo>
                      <a:pt x="40161" y="2262"/>
                    </a:lnTo>
                    <a:lnTo>
                      <a:pt x="40061" y="2312"/>
                    </a:lnTo>
                    <a:lnTo>
                      <a:pt x="40011" y="2212"/>
                    </a:lnTo>
                    <a:lnTo>
                      <a:pt x="40061" y="2111"/>
                    </a:lnTo>
                    <a:close/>
                    <a:moveTo>
                      <a:pt x="49712" y="2161"/>
                    </a:moveTo>
                    <a:lnTo>
                      <a:pt x="49862" y="2212"/>
                    </a:lnTo>
                    <a:lnTo>
                      <a:pt x="49812" y="2312"/>
                    </a:lnTo>
                    <a:lnTo>
                      <a:pt x="49661" y="2212"/>
                    </a:lnTo>
                    <a:lnTo>
                      <a:pt x="49712" y="2161"/>
                    </a:lnTo>
                    <a:close/>
                    <a:moveTo>
                      <a:pt x="61165" y="2269"/>
                    </a:moveTo>
                    <a:lnTo>
                      <a:pt x="61121" y="2312"/>
                    </a:lnTo>
                    <a:lnTo>
                      <a:pt x="61021" y="2312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1222" y="2312"/>
                    </a:lnTo>
                    <a:lnTo>
                      <a:pt x="61165" y="2269"/>
                    </a:lnTo>
                    <a:close/>
                    <a:moveTo>
                      <a:pt x="58206" y="1960"/>
                    </a:moveTo>
                    <a:lnTo>
                      <a:pt x="58256" y="2011"/>
                    </a:lnTo>
                    <a:lnTo>
                      <a:pt x="58256" y="2111"/>
                    </a:lnTo>
                    <a:lnTo>
                      <a:pt x="58357" y="2111"/>
                    </a:lnTo>
                    <a:lnTo>
                      <a:pt x="58709" y="2413"/>
                    </a:lnTo>
                    <a:lnTo>
                      <a:pt x="58709" y="2413"/>
                    </a:lnTo>
                    <a:lnTo>
                      <a:pt x="58256" y="2141"/>
                    </a:lnTo>
                    <a:lnTo>
                      <a:pt x="58256" y="2111"/>
                    </a:lnTo>
                    <a:lnTo>
                      <a:pt x="58206" y="2111"/>
                    </a:lnTo>
                    <a:lnTo>
                      <a:pt x="58106" y="2011"/>
                    </a:lnTo>
                    <a:lnTo>
                      <a:pt x="58156" y="1960"/>
                    </a:lnTo>
                    <a:close/>
                    <a:moveTo>
                      <a:pt x="61976" y="2161"/>
                    </a:moveTo>
                    <a:lnTo>
                      <a:pt x="62076" y="2212"/>
                    </a:lnTo>
                    <a:lnTo>
                      <a:pt x="62076" y="2312"/>
                    </a:lnTo>
                    <a:lnTo>
                      <a:pt x="62177" y="2312"/>
                    </a:lnTo>
                    <a:lnTo>
                      <a:pt x="62278" y="2463"/>
                    </a:lnTo>
                    <a:lnTo>
                      <a:pt x="62278" y="2463"/>
                    </a:lnTo>
                    <a:lnTo>
                      <a:pt x="62076" y="2348"/>
                    </a:lnTo>
                    <a:lnTo>
                      <a:pt x="62076" y="2312"/>
                    </a:lnTo>
                    <a:lnTo>
                      <a:pt x="62014" y="2312"/>
                    </a:lnTo>
                    <a:lnTo>
                      <a:pt x="61926" y="2262"/>
                    </a:lnTo>
                    <a:lnTo>
                      <a:pt x="61875" y="2212"/>
                    </a:lnTo>
                    <a:lnTo>
                      <a:pt x="61926" y="2161"/>
                    </a:lnTo>
                    <a:close/>
                    <a:moveTo>
                      <a:pt x="62076" y="2388"/>
                    </a:moveTo>
                    <a:lnTo>
                      <a:pt x="62177" y="2463"/>
                    </a:lnTo>
                    <a:lnTo>
                      <a:pt x="62177" y="2513"/>
                    </a:lnTo>
                    <a:lnTo>
                      <a:pt x="62076" y="2413"/>
                    </a:lnTo>
                    <a:lnTo>
                      <a:pt x="62076" y="2388"/>
                    </a:lnTo>
                    <a:close/>
                    <a:moveTo>
                      <a:pt x="58256" y="2161"/>
                    </a:moveTo>
                    <a:lnTo>
                      <a:pt x="58558" y="2463"/>
                    </a:lnTo>
                    <a:lnTo>
                      <a:pt x="58608" y="2513"/>
                    </a:lnTo>
                    <a:lnTo>
                      <a:pt x="58457" y="2564"/>
                    </a:lnTo>
                    <a:lnTo>
                      <a:pt x="58357" y="2513"/>
                    </a:lnTo>
                    <a:lnTo>
                      <a:pt x="58307" y="2413"/>
                    </a:lnTo>
                    <a:lnTo>
                      <a:pt x="58256" y="2212"/>
                    </a:lnTo>
                    <a:lnTo>
                      <a:pt x="58256" y="2161"/>
                    </a:lnTo>
                    <a:close/>
                    <a:moveTo>
                      <a:pt x="63031" y="1960"/>
                    </a:moveTo>
                    <a:lnTo>
                      <a:pt x="63333" y="2161"/>
                    </a:lnTo>
                    <a:lnTo>
                      <a:pt x="63283" y="2312"/>
                    </a:lnTo>
                    <a:lnTo>
                      <a:pt x="63132" y="2413"/>
                    </a:lnTo>
                    <a:lnTo>
                      <a:pt x="62981" y="2513"/>
                    </a:lnTo>
                    <a:lnTo>
                      <a:pt x="62830" y="2564"/>
                    </a:lnTo>
                    <a:lnTo>
                      <a:pt x="62780" y="2513"/>
                    </a:lnTo>
                    <a:lnTo>
                      <a:pt x="62680" y="2413"/>
                    </a:lnTo>
                    <a:lnTo>
                      <a:pt x="62680" y="2312"/>
                    </a:lnTo>
                    <a:lnTo>
                      <a:pt x="62680" y="2212"/>
                    </a:lnTo>
                    <a:lnTo>
                      <a:pt x="62931" y="2011"/>
                    </a:lnTo>
                    <a:lnTo>
                      <a:pt x="62981" y="1960"/>
                    </a:lnTo>
                    <a:close/>
                    <a:moveTo>
                      <a:pt x="30410" y="2564"/>
                    </a:moveTo>
                    <a:lnTo>
                      <a:pt x="30310" y="2724"/>
                    </a:lnTo>
                    <a:lnTo>
                      <a:pt x="30310" y="2724"/>
                    </a:lnTo>
                    <a:lnTo>
                      <a:pt x="30310" y="2664"/>
                    </a:lnTo>
                    <a:lnTo>
                      <a:pt x="30410" y="2564"/>
                    </a:lnTo>
                    <a:close/>
                    <a:moveTo>
                      <a:pt x="55643" y="2564"/>
                    </a:moveTo>
                    <a:lnTo>
                      <a:pt x="55743" y="2614"/>
                    </a:lnTo>
                    <a:lnTo>
                      <a:pt x="55643" y="2765"/>
                    </a:lnTo>
                    <a:lnTo>
                      <a:pt x="55592" y="2664"/>
                    </a:lnTo>
                    <a:lnTo>
                      <a:pt x="55643" y="2564"/>
                    </a:lnTo>
                    <a:close/>
                    <a:moveTo>
                      <a:pt x="57050" y="2363"/>
                    </a:moveTo>
                    <a:lnTo>
                      <a:pt x="57201" y="2413"/>
                    </a:lnTo>
                    <a:lnTo>
                      <a:pt x="57100" y="2513"/>
                    </a:lnTo>
                    <a:lnTo>
                      <a:pt x="57000" y="2664"/>
                    </a:lnTo>
                    <a:lnTo>
                      <a:pt x="56899" y="2765"/>
                    </a:lnTo>
                    <a:lnTo>
                      <a:pt x="56799" y="2564"/>
                    </a:lnTo>
                    <a:lnTo>
                      <a:pt x="56849" y="2463"/>
                    </a:lnTo>
                    <a:lnTo>
                      <a:pt x="56899" y="2363"/>
                    </a:lnTo>
                    <a:close/>
                    <a:moveTo>
                      <a:pt x="10707" y="2765"/>
                    </a:move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807" y="2815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07" y="2765"/>
                    </a:lnTo>
                    <a:close/>
                    <a:moveTo>
                      <a:pt x="31868" y="2564"/>
                    </a:moveTo>
                    <a:lnTo>
                      <a:pt x="31968" y="2664"/>
                    </a:lnTo>
                    <a:lnTo>
                      <a:pt x="31667" y="2966"/>
                    </a:lnTo>
                    <a:lnTo>
                      <a:pt x="31566" y="2865"/>
                    </a:lnTo>
                    <a:lnTo>
                      <a:pt x="31566" y="2714"/>
                    </a:lnTo>
                    <a:lnTo>
                      <a:pt x="31617" y="2614"/>
                    </a:lnTo>
                    <a:lnTo>
                      <a:pt x="31717" y="2564"/>
                    </a:lnTo>
                    <a:close/>
                    <a:moveTo>
                      <a:pt x="33878" y="2564"/>
                    </a:moveTo>
                    <a:lnTo>
                      <a:pt x="33979" y="2614"/>
                    </a:lnTo>
                    <a:lnTo>
                      <a:pt x="34130" y="2664"/>
                    </a:lnTo>
                    <a:lnTo>
                      <a:pt x="34180" y="2765"/>
                    </a:lnTo>
                    <a:lnTo>
                      <a:pt x="34230" y="2915"/>
                    </a:lnTo>
                    <a:lnTo>
                      <a:pt x="34080" y="2966"/>
                    </a:lnTo>
                    <a:lnTo>
                      <a:pt x="33728" y="2966"/>
                    </a:lnTo>
                    <a:lnTo>
                      <a:pt x="33577" y="2915"/>
                    </a:lnTo>
                    <a:lnTo>
                      <a:pt x="33426" y="2865"/>
                    </a:lnTo>
                    <a:lnTo>
                      <a:pt x="33326" y="2765"/>
                    </a:lnTo>
                    <a:lnTo>
                      <a:pt x="33275" y="2614"/>
                    </a:lnTo>
                    <a:lnTo>
                      <a:pt x="33326" y="2564"/>
                    </a:lnTo>
                    <a:close/>
                    <a:moveTo>
                      <a:pt x="38101" y="1508"/>
                    </a:moveTo>
                    <a:lnTo>
                      <a:pt x="38251" y="1558"/>
                    </a:lnTo>
                    <a:lnTo>
                      <a:pt x="38352" y="1609"/>
                    </a:lnTo>
                    <a:lnTo>
                      <a:pt x="38503" y="1810"/>
                    </a:lnTo>
                    <a:lnTo>
                      <a:pt x="38704" y="2011"/>
                    </a:lnTo>
                    <a:lnTo>
                      <a:pt x="38754" y="2061"/>
                    </a:lnTo>
                    <a:lnTo>
                      <a:pt x="38855" y="2111"/>
                    </a:lnTo>
                    <a:lnTo>
                      <a:pt x="39458" y="2111"/>
                    </a:lnTo>
                    <a:lnTo>
                      <a:pt x="39558" y="2212"/>
                    </a:lnTo>
                    <a:lnTo>
                      <a:pt x="39609" y="2413"/>
                    </a:lnTo>
                    <a:lnTo>
                      <a:pt x="39609" y="2513"/>
                    </a:lnTo>
                    <a:lnTo>
                      <a:pt x="39709" y="2564"/>
                    </a:lnTo>
                    <a:lnTo>
                      <a:pt x="39759" y="2664"/>
                    </a:lnTo>
                    <a:lnTo>
                      <a:pt x="39609" y="2815"/>
                    </a:lnTo>
                    <a:lnTo>
                      <a:pt x="39458" y="2966"/>
                    </a:lnTo>
                    <a:lnTo>
                      <a:pt x="39307" y="2966"/>
                    </a:lnTo>
                    <a:lnTo>
                      <a:pt x="39156" y="2915"/>
                    </a:lnTo>
                    <a:lnTo>
                      <a:pt x="39056" y="2815"/>
                    </a:lnTo>
                    <a:lnTo>
                      <a:pt x="38955" y="2765"/>
                    </a:lnTo>
                    <a:lnTo>
                      <a:pt x="38704" y="2765"/>
                    </a:lnTo>
                    <a:lnTo>
                      <a:pt x="38553" y="2714"/>
                    </a:lnTo>
                    <a:lnTo>
                      <a:pt x="38503" y="2614"/>
                    </a:lnTo>
                    <a:lnTo>
                      <a:pt x="38402" y="2513"/>
                    </a:lnTo>
                    <a:lnTo>
                      <a:pt x="38302" y="2463"/>
                    </a:lnTo>
                    <a:lnTo>
                      <a:pt x="38503" y="2262"/>
                    </a:lnTo>
                    <a:lnTo>
                      <a:pt x="38101" y="1910"/>
                    </a:lnTo>
                    <a:lnTo>
                      <a:pt x="38000" y="1910"/>
                    </a:lnTo>
                    <a:lnTo>
                      <a:pt x="37950" y="1960"/>
                    </a:lnTo>
                    <a:lnTo>
                      <a:pt x="37900" y="2061"/>
                    </a:lnTo>
                    <a:lnTo>
                      <a:pt x="37849" y="2161"/>
                    </a:lnTo>
                    <a:lnTo>
                      <a:pt x="38000" y="2312"/>
                    </a:lnTo>
                    <a:lnTo>
                      <a:pt x="38050" y="2463"/>
                    </a:lnTo>
                    <a:lnTo>
                      <a:pt x="38050" y="2614"/>
                    </a:lnTo>
                    <a:lnTo>
                      <a:pt x="38000" y="2765"/>
                    </a:lnTo>
                    <a:lnTo>
                      <a:pt x="37849" y="2614"/>
                    </a:lnTo>
                    <a:lnTo>
                      <a:pt x="37749" y="2564"/>
                    </a:lnTo>
                    <a:lnTo>
                      <a:pt x="37699" y="2564"/>
                    </a:lnTo>
                    <a:lnTo>
                      <a:pt x="37648" y="2714"/>
                    </a:lnTo>
                    <a:lnTo>
                      <a:pt x="37598" y="2865"/>
                    </a:lnTo>
                    <a:lnTo>
                      <a:pt x="37497" y="2966"/>
                    </a:lnTo>
                    <a:lnTo>
                      <a:pt x="37397" y="2966"/>
                    </a:lnTo>
                    <a:lnTo>
                      <a:pt x="37246" y="2865"/>
                    </a:lnTo>
                    <a:lnTo>
                      <a:pt x="36995" y="2614"/>
                    </a:lnTo>
                    <a:lnTo>
                      <a:pt x="36844" y="2564"/>
                    </a:lnTo>
                    <a:lnTo>
                      <a:pt x="36693" y="2463"/>
                    </a:lnTo>
                    <a:lnTo>
                      <a:pt x="36643" y="2463"/>
                    </a:lnTo>
                    <a:lnTo>
                      <a:pt x="36593" y="2413"/>
                    </a:lnTo>
                    <a:lnTo>
                      <a:pt x="36593" y="2212"/>
                    </a:lnTo>
                    <a:lnTo>
                      <a:pt x="36643" y="2061"/>
                    </a:lnTo>
                    <a:lnTo>
                      <a:pt x="36693" y="1960"/>
                    </a:lnTo>
                    <a:lnTo>
                      <a:pt x="36894" y="1860"/>
                    </a:lnTo>
                    <a:lnTo>
                      <a:pt x="37095" y="1759"/>
                    </a:lnTo>
                    <a:lnTo>
                      <a:pt x="37497" y="1558"/>
                    </a:lnTo>
                    <a:lnTo>
                      <a:pt x="37548" y="1508"/>
                    </a:lnTo>
                    <a:close/>
                    <a:moveTo>
                      <a:pt x="29556" y="2966"/>
                    </a:moveTo>
                    <a:lnTo>
                      <a:pt x="29606" y="3016"/>
                    </a:lnTo>
                    <a:lnTo>
                      <a:pt x="29556" y="3167"/>
                    </a:lnTo>
                    <a:lnTo>
                      <a:pt x="29505" y="3116"/>
                    </a:lnTo>
                    <a:lnTo>
                      <a:pt x="29556" y="2966"/>
                    </a:lnTo>
                    <a:close/>
                    <a:moveTo>
                      <a:pt x="30285" y="2765"/>
                    </a:moveTo>
                    <a:lnTo>
                      <a:pt x="30159" y="2966"/>
                    </a:lnTo>
                    <a:lnTo>
                      <a:pt x="30008" y="3116"/>
                    </a:lnTo>
                    <a:lnTo>
                      <a:pt x="29958" y="3167"/>
                    </a:lnTo>
                    <a:lnTo>
                      <a:pt x="29908" y="3066"/>
                    </a:lnTo>
                    <a:lnTo>
                      <a:pt x="29857" y="2966"/>
                    </a:lnTo>
                    <a:lnTo>
                      <a:pt x="29908" y="2865"/>
                    </a:lnTo>
                    <a:lnTo>
                      <a:pt x="29908" y="2765"/>
                    </a:lnTo>
                    <a:close/>
                    <a:moveTo>
                      <a:pt x="44478" y="2951"/>
                    </a:moveTo>
                    <a:lnTo>
                      <a:pt x="44434" y="2966"/>
                    </a:lnTo>
                    <a:lnTo>
                      <a:pt x="44384" y="3066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484" y="3116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478" y="2951"/>
                    </a:lnTo>
                    <a:close/>
                    <a:moveTo>
                      <a:pt x="21815" y="3217"/>
                    </a:moveTo>
                    <a:lnTo>
                      <a:pt x="21725" y="3368"/>
                    </a:lnTo>
                    <a:lnTo>
                      <a:pt x="21765" y="3368"/>
                    </a:lnTo>
                    <a:lnTo>
                      <a:pt x="21815" y="3217"/>
                    </a:lnTo>
                    <a:close/>
                    <a:moveTo>
                      <a:pt x="22167" y="3167"/>
                    </a:moveTo>
                    <a:lnTo>
                      <a:pt x="22267" y="3318"/>
                    </a:lnTo>
                    <a:lnTo>
                      <a:pt x="22167" y="3368"/>
                    </a:lnTo>
                    <a:lnTo>
                      <a:pt x="22117" y="3217"/>
                    </a:lnTo>
                    <a:lnTo>
                      <a:pt x="22167" y="3167"/>
                    </a:lnTo>
                    <a:close/>
                    <a:moveTo>
                      <a:pt x="37749" y="3217"/>
                    </a:moveTo>
                    <a:lnTo>
                      <a:pt x="37849" y="3267"/>
                    </a:lnTo>
                    <a:lnTo>
                      <a:pt x="37799" y="3368"/>
                    </a:lnTo>
                    <a:lnTo>
                      <a:pt x="37648" y="3267"/>
                    </a:lnTo>
                    <a:lnTo>
                      <a:pt x="37749" y="3217"/>
                    </a:lnTo>
                    <a:close/>
                    <a:moveTo>
                      <a:pt x="36475" y="3376"/>
                    </a:move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92" y="3418"/>
                    </a:lnTo>
                    <a:lnTo>
                      <a:pt x="36475" y="3376"/>
                    </a:lnTo>
                    <a:close/>
                    <a:moveTo>
                      <a:pt x="21664" y="3368"/>
                    </a:moveTo>
                    <a:lnTo>
                      <a:pt x="21664" y="3468"/>
                    </a:lnTo>
                    <a:lnTo>
                      <a:pt x="21725" y="3368"/>
                    </a:lnTo>
                    <a:close/>
                    <a:moveTo>
                      <a:pt x="22871" y="3167"/>
                    </a:moveTo>
                    <a:lnTo>
                      <a:pt x="22971" y="3217"/>
                    </a:lnTo>
                    <a:lnTo>
                      <a:pt x="23172" y="3318"/>
                    </a:lnTo>
                    <a:lnTo>
                      <a:pt x="23323" y="3368"/>
                    </a:lnTo>
                    <a:lnTo>
                      <a:pt x="23474" y="3368"/>
                    </a:lnTo>
                    <a:lnTo>
                      <a:pt x="23474" y="3468"/>
                    </a:lnTo>
                    <a:lnTo>
                      <a:pt x="23524" y="3519"/>
                    </a:lnTo>
                    <a:lnTo>
                      <a:pt x="23424" y="3569"/>
                    </a:lnTo>
                    <a:lnTo>
                      <a:pt x="22619" y="3569"/>
                    </a:lnTo>
                    <a:lnTo>
                      <a:pt x="22569" y="3519"/>
                    </a:lnTo>
                    <a:lnTo>
                      <a:pt x="22619" y="3368"/>
                    </a:lnTo>
                    <a:lnTo>
                      <a:pt x="22770" y="3217"/>
                    </a:lnTo>
                    <a:lnTo>
                      <a:pt x="22871" y="3167"/>
                    </a:lnTo>
                    <a:close/>
                    <a:moveTo>
                      <a:pt x="25535" y="2966"/>
                    </a:moveTo>
                    <a:lnTo>
                      <a:pt x="25685" y="3066"/>
                    </a:lnTo>
                    <a:lnTo>
                      <a:pt x="25786" y="3217"/>
                    </a:lnTo>
                    <a:lnTo>
                      <a:pt x="25886" y="3368"/>
                    </a:lnTo>
                    <a:lnTo>
                      <a:pt x="25886" y="3468"/>
                    </a:lnTo>
                    <a:lnTo>
                      <a:pt x="25736" y="3569"/>
                    </a:lnTo>
                    <a:lnTo>
                      <a:pt x="25635" y="3468"/>
                    </a:lnTo>
                    <a:lnTo>
                      <a:pt x="25535" y="3418"/>
                    </a:lnTo>
                    <a:lnTo>
                      <a:pt x="25334" y="3318"/>
                    </a:lnTo>
                    <a:lnTo>
                      <a:pt x="25283" y="3217"/>
                    </a:lnTo>
                    <a:lnTo>
                      <a:pt x="25233" y="3066"/>
                    </a:lnTo>
                    <a:lnTo>
                      <a:pt x="25283" y="3016"/>
                    </a:lnTo>
                    <a:lnTo>
                      <a:pt x="25384" y="2966"/>
                    </a:lnTo>
                    <a:close/>
                    <a:moveTo>
                      <a:pt x="28852" y="2765"/>
                    </a:moveTo>
                    <a:lnTo>
                      <a:pt x="28953" y="2815"/>
                    </a:lnTo>
                    <a:lnTo>
                      <a:pt x="29003" y="2865"/>
                    </a:lnTo>
                    <a:lnTo>
                      <a:pt x="29053" y="3016"/>
                    </a:lnTo>
                    <a:lnTo>
                      <a:pt x="28953" y="3116"/>
                    </a:lnTo>
                    <a:lnTo>
                      <a:pt x="28852" y="3167"/>
                    </a:lnTo>
                    <a:lnTo>
                      <a:pt x="28701" y="3217"/>
                    </a:lnTo>
                    <a:lnTo>
                      <a:pt x="28651" y="3267"/>
                    </a:lnTo>
                    <a:lnTo>
                      <a:pt x="28651" y="3318"/>
                    </a:lnTo>
                    <a:lnTo>
                      <a:pt x="28752" y="3468"/>
                    </a:lnTo>
                    <a:lnTo>
                      <a:pt x="28802" y="3519"/>
                    </a:lnTo>
                    <a:lnTo>
                      <a:pt x="28601" y="3569"/>
                    </a:lnTo>
                    <a:lnTo>
                      <a:pt x="28500" y="3569"/>
                    </a:lnTo>
                    <a:lnTo>
                      <a:pt x="28400" y="3519"/>
                    </a:lnTo>
                    <a:lnTo>
                      <a:pt x="28299" y="3368"/>
                    </a:lnTo>
                    <a:lnTo>
                      <a:pt x="28249" y="3318"/>
                    </a:lnTo>
                    <a:lnTo>
                      <a:pt x="28249" y="3217"/>
                    </a:lnTo>
                    <a:lnTo>
                      <a:pt x="28802" y="2765"/>
                    </a:lnTo>
                    <a:close/>
                    <a:moveTo>
                      <a:pt x="35386" y="2312"/>
                    </a:moveTo>
                    <a:lnTo>
                      <a:pt x="35537" y="2413"/>
                    </a:lnTo>
                    <a:lnTo>
                      <a:pt x="35688" y="2513"/>
                    </a:lnTo>
                    <a:lnTo>
                      <a:pt x="35889" y="2564"/>
                    </a:lnTo>
                    <a:lnTo>
                      <a:pt x="36140" y="2614"/>
                    </a:lnTo>
                    <a:lnTo>
                      <a:pt x="36291" y="2714"/>
                    </a:lnTo>
                    <a:lnTo>
                      <a:pt x="36341" y="2915"/>
                    </a:lnTo>
                    <a:lnTo>
                      <a:pt x="36392" y="3167"/>
                    </a:lnTo>
                    <a:lnTo>
                      <a:pt x="36475" y="3376"/>
                    </a:lnTo>
                    <a:lnTo>
                      <a:pt x="36475" y="3376"/>
                    </a:lnTo>
                    <a:lnTo>
                      <a:pt x="36492" y="3368"/>
                    </a:lnTo>
                    <a:lnTo>
                      <a:pt x="36542" y="3318"/>
                    </a:lnTo>
                    <a:lnTo>
                      <a:pt x="36593" y="3217"/>
                    </a:lnTo>
                    <a:lnTo>
                      <a:pt x="36593" y="2966"/>
                    </a:lnTo>
                    <a:lnTo>
                      <a:pt x="36643" y="2865"/>
                    </a:lnTo>
                    <a:lnTo>
                      <a:pt x="36743" y="2765"/>
                    </a:lnTo>
                    <a:lnTo>
                      <a:pt x="36945" y="3217"/>
                    </a:lnTo>
                    <a:lnTo>
                      <a:pt x="37045" y="3368"/>
                    </a:lnTo>
                    <a:lnTo>
                      <a:pt x="37045" y="3468"/>
                    </a:lnTo>
                    <a:lnTo>
                      <a:pt x="36995" y="3519"/>
                    </a:lnTo>
                    <a:lnTo>
                      <a:pt x="36894" y="3569"/>
                    </a:lnTo>
                    <a:lnTo>
                      <a:pt x="36643" y="3569"/>
                    </a:lnTo>
                    <a:lnTo>
                      <a:pt x="36492" y="3418"/>
                    </a:lnTo>
                    <a:lnTo>
                      <a:pt x="36542" y="3519"/>
                    </a:lnTo>
                    <a:lnTo>
                      <a:pt x="36492" y="3569"/>
                    </a:lnTo>
                    <a:lnTo>
                      <a:pt x="36392" y="3468"/>
                    </a:lnTo>
                    <a:lnTo>
                      <a:pt x="36392" y="3418"/>
                    </a:ln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42" y="3368"/>
                    </a:lnTo>
                    <a:lnTo>
                      <a:pt x="36241" y="3368"/>
                    </a:lnTo>
                    <a:lnTo>
                      <a:pt x="36140" y="3217"/>
                    </a:lnTo>
                    <a:lnTo>
                      <a:pt x="36040" y="3167"/>
                    </a:lnTo>
                    <a:lnTo>
                      <a:pt x="35990" y="3267"/>
                    </a:lnTo>
                    <a:lnTo>
                      <a:pt x="35990" y="3368"/>
                    </a:lnTo>
                    <a:lnTo>
                      <a:pt x="35990" y="3468"/>
                    </a:lnTo>
                    <a:lnTo>
                      <a:pt x="35839" y="3519"/>
                    </a:lnTo>
                    <a:lnTo>
                      <a:pt x="35738" y="3569"/>
                    </a:lnTo>
                    <a:lnTo>
                      <a:pt x="35638" y="3569"/>
                    </a:lnTo>
                    <a:lnTo>
                      <a:pt x="35537" y="3519"/>
                    </a:lnTo>
                    <a:lnTo>
                      <a:pt x="35638" y="3418"/>
                    </a:lnTo>
                    <a:lnTo>
                      <a:pt x="35688" y="3368"/>
                    </a:lnTo>
                    <a:lnTo>
                      <a:pt x="35738" y="3267"/>
                    </a:lnTo>
                    <a:lnTo>
                      <a:pt x="35788" y="3167"/>
                    </a:lnTo>
                    <a:lnTo>
                      <a:pt x="35738" y="3066"/>
                    </a:lnTo>
                    <a:lnTo>
                      <a:pt x="35638" y="3016"/>
                    </a:lnTo>
                    <a:lnTo>
                      <a:pt x="35487" y="2966"/>
                    </a:lnTo>
                    <a:lnTo>
                      <a:pt x="34833" y="2966"/>
                    </a:lnTo>
                    <a:lnTo>
                      <a:pt x="34783" y="2915"/>
                    </a:lnTo>
                    <a:lnTo>
                      <a:pt x="34733" y="2865"/>
                    </a:lnTo>
                    <a:lnTo>
                      <a:pt x="34783" y="2765"/>
                    </a:lnTo>
                    <a:lnTo>
                      <a:pt x="35185" y="2413"/>
                    </a:lnTo>
                    <a:lnTo>
                      <a:pt x="35236" y="2312"/>
                    </a:lnTo>
                    <a:close/>
                    <a:moveTo>
                      <a:pt x="45942" y="3418"/>
                    </a:moveTo>
                    <a:lnTo>
                      <a:pt x="46093" y="3468"/>
                    </a:lnTo>
                    <a:lnTo>
                      <a:pt x="45992" y="3569"/>
                    </a:lnTo>
                    <a:lnTo>
                      <a:pt x="45841" y="3468"/>
                    </a:lnTo>
                    <a:lnTo>
                      <a:pt x="45942" y="3418"/>
                    </a:lnTo>
                    <a:close/>
                    <a:moveTo>
                      <a:pt x="57804" y="3016"/>
                    </a:moveTo>
                    <a:lnTo>
                      <a:pt x="57854" y="3167"/>
                    </a:lnTo>
                    <a:lnTo>
                      <a:pt x="57854" y="3267"/>
                    </a:lnTo>
                    <a:lnTo>
                      <a:pt x="57854" y="3368"/>
                    </a:lnTo>
                    <a:lnTo>
                      <a:pt x="57955" y="3368"/>
                    </a:lnTo>
                    <a:lnTo>
                      <a:pt x="58055" y="3519"/>
                    </a:lnTo>
                    <a:lnTo>
                      <a:pt x="57942" y="3527"/>
                    </a:lnTo>
                    <a:lnTo>
                      <a:pt x="57942" y="3527"/>
                    </a:lnTo>
                    <a:lnTo>
                      <a:pt x="57854" y="3468"/>
                    </a:lnTo>
                    <a:lnTo>
                      <a:pt x="57854" y="3368"/>
                    </a:lnTo>
                    <a:lnTo>
                      <a:pt x="57469" y="3560"/>
                    </a:lnTo>
                    <a:lnTo>
                      <a:pt x="57469" y="3560"/>
                    </a:lnTo>
                    <a:lnTo>
                      <a:pt x="57352" y="3569"/>
                    </a:lnTo>
                    <a:lnTo>
                      <a:pt x="57301" y="3519"/>
                    </a:lnTo>
                    <a:lnTo>
                      <a:pt x="57301" y="3418"/>
                    </a:lnTo>
                    <a:lnTo>
                      <a:pt x="57704" y="3016"/>
                    </a:lnTo>
                    <a:close/>
                    <a:moveTo>
                      <a:pt x="21815" y="2765"/>
                    </a:moveTo>
                    <a:lnTo>
                      <a:pt x="21865" y="2815"/>
                    </a:lnTo>
                    <a:lnTo>
                      <a:pt x="21865" y="3066"/>
                    </a:lnTo>
                    <a:lnTo>
                      <a:pt x="21815" y="3217"/>
                    </a:lnTo>
                    <a:lnTo>
                      <a:pt x="21815" y="3318"/>
                    </a:lnTo>
                    <a:lnTo>
                      <a:pt x="21765" y="3368"/>
                    </a:lnTo>
                    <a:lnTo>
                      <a:pt x="21715" y="3519"/>
                    </a:lnTo>
                    <a:lnTo>
                      <a:pt x="21664" y="3669"/>
                    </a:lnTo>
                    <a:lnTo>
                      <a:pt x="21614" y="3720"/>
                    </a:lnTo>
                    <a:lnTo>
                      <a:pt x="21564" y="3770"/>
                    </a:lnTo>
                    <a:lnTo>
                      <a:pt x="21463" y="3619"/>
                    </a:lnTo>
                    <a:lnTo>
                      <a:pt x="21514" y="3468"/>
                    </a:lnTo>
                    <a:lnTo>
                      <a:pt x="21564" y="3368"/>
                    </a:lnTo>
                    <a:lnTo>
                      <a:pt x="21664" y="3368"/>
                    </a:lnTo>
                    <a:lnTo>
                      <a:pt x="21664" y="3267"/>
                    </a:lnTo>
                    <a:lnTo>
                      <a:pt x="21664" y="2865"/>
                    </a:lnTo>
                    <a:lnTo>
                      <a:pt x="21715" y="2815"/>
                    </a:lnTo>
                    <a:lnTo>
                      <a:pt x="21815" y="2765"/>
                    </a:lnTo>
                    <a:close/>
                    <a:moveTo>
                      <a:pt x="26389" y="3619"/>
                    </a:moveTo>
                    <a:lnTo>
                      <a:pt x="26490" y="3720"/>
                    </a:lnTo>
                    <a:lnTo>
                      <a:pt x="26439" y="3770"/>
                    </a:lnTo>
                    <a:lnTo>
                      <a:pt x="26289" y="3720"/>
                    </a:lnTo>
                    <a:lnTo>
                      <a:pt x="26389" y="3619"/>
                    </a:lnTo>
                    <a:close/>
                    <a:moveTo>
                      <a:pt x="46796" y="2765"/>
                    </a:moveTo>
                    <a:lnTo>
                      <a:pt x="47048" y="2815"/>
                    </a:lnTo>
                    <a:lnTo>
                      <a:pt x="47098" y="2915"/>
                    </a:lnTo>
                    <a:lnTo>
                      <a:pt x="47148" y="3066"/>
                    </a:lnTo>
                    <a:lnTo>
                      <a:pt x="47148" y="3167"/>
                    </a:lnTo>
                    <a:lnTo>
                      <a:pt x="47148" y="3267"/>
                    </a:lnTo>
                    <a:lnTo>
                      <a:pt x="46997" y="3368"/>
                    </a:lnTo>
                    <a:lnTo>
                      <a:pt x="46897" y="3519"/>
                    </a:lnTo>
                    <a:lnTo>
                      <a:pt x="46897" y="3619"/>
                    </a:lnTo>
                    <a:lnTo>
                      <a:pt x="46897" y="3720"/>
                    </a:lnTo>
                    <a:lnTo>
                      <a:pt x="46796" y="3770"/>
                    </a:lnTo>
                    <a:lnTo>
                      <a:pt x="46645" y="3619"/>
                    </a:lnTo>
                    <a:lnTo>
                      <a:pt x="46495" y="3468"/>
                    </a:lnTo>
                    <a:lnTo>
                      <a:pt x="46495" y="3318"/>
                    </a:lnTo>
                    <a:lnTo>
                      <a:pt x="46495" y="3066"/>
                    </a:lnTo>
                    <a:lnTo>
                      <a:pt x="46495" y="2915"/>
                    </a:lnTo>
                    <a:lnTo>
                      <a:pt x="46545" y="2865"/>
                    </a:lnTo>
                    <a:lnTo>
                      <a:pt x="46595" y="2815"/>
                    </a:lnTo>
                    <a:lnTo>
                      <a:pt x="46796" y="2765"/>
                    </a:lnTo>
                    <a:close/>
                    <a:moveTo>
                      <a:pt x="15683" y="3569"/>
                    </a:moveTo>
                    <a:lnTo>
                      <a:pt x="15733" y="3720"/>
                    </a:lnTo>
                    <a:lnTo>
                      <a:pt x="15683" y="3820"/>
                    </a:lnTo>
                    <a:lnTo>
                      <a:pt x="15582" y="3669"/>
                    </a:lnTo>
                    <a:lnTo>
                      <a:pt x="15683" y="3569"/>
                    </a:lnTo>
                    <a:close/>
                    <a:moveTo>
                      <a:pt x="16940" y="3368"/>
                    </a:moveTo>
                    <a:lnTo>
                      <a:pt x="16990" y="3468"/>
                    </a:lnTo>
                    <a:lnTo>
                      <a:pt x="16889" y="3619"/>
                    </a:lnTo>
                    <a:lnTo>
                      <a:pt x="16738" y="3820"/>
                    </a:lnTo>
                    <a:lnTo>
                      <a:pt x="16638" y="3720"/>
                    </a:lnTo>
                    <a:lnTo>
                      <a:pt x="16638" y="3569"/>
                    </a:lnTo>
                    <a:lnTo>
                      <a:pt x="16638" y="3468"/>
                    </a:lnTo>
                    <a:lnTo>
                      <a:pt x="16789" y="3418"/>
                    </a:lnTo>
                    <a:lnTo>
                      <a:pt x="16940" y="3368"/>
                    </a:lnTo>
                    <a:close/>
                    <a:moveTo>
                      <a:pt x="20910" y="3368"/>
                    </a:moveTo>
                    <a:lnTo>
                      <a:pt x="21011" y="3468"/>
                    </a:lnTo>
                    <a:lnTo>
                      <a:pt x="21011" y="3519"/>
                    </a:lnTo>
                    <a:lnTo>
                      <a:pt x="21011" y="3669"/>
                    </a:lnTo>
                    <a:lnTo>
                      <a:pt x="20910" y="3770"/>
                    </a:lnTo>
                    <a:lnTo>
                      <a:pt x="20860" y="3820"/>
                    </a:lnTo>
                    <a:lnTo>
                      <a:pt x="20709" y="3820"/>
                    </a:lnTo>
                    <a:lnTo>
                      <a:pt x="20609" y="3720"/>
                    </a:lnTo>
                    <a:lnTo>
                      <a:pt x="20508" y="3569"/>
                    </a:lnTo>
                    <a:lnTo>
                      <a:pt x="20458" y="3468"/>
                    </a:lnTo>
                    <a:lnTo>
                      <a:pt x="20609" y="3368"/>
                    </a:lnTo>
                    <a:close/>
                    <a:moveTo>
                      <a:pt x="27696" y="2513"/>
                    </a:moveTo>
                    <a:lnTo>
                      <a:pt x="27847" y="2564"/>
                    </a:lnTo>
                    <a:lnTo>
                      <a:pt x="27947" y="2664"/>
                    </a:lnTo>
                    <a:lnTo>
                      <a:pt x="27998" y="2765"/>
                    </a:lnTo>
                    <a:lnTo>
                      <a:pt x="27947" y="2865"/>
                    </a:lnTo>
                    <a:lnTo>
                      <a:pt x="27847" y="3016"/>
                    </a:lnTo>
                    <a:lnTo>
                      <a:pt x="27847" y="3116"/>
                    </a:lnTo>
                    <a:lnTo>
                      <a:pt x="27947" y="3217"/>
                    </a:lnTo>
                    <a:lnTo>
                      <a:pt x="27947" y="3368"/>
                    </a:lnTo>
                    <a:lnTo>
                      <a:pt x="27998" y="3519"/>
                    </a:lnTo>
                    <a:lnTo>
                      <a:pt x="28098" y="3669"/>
                    </a:lnTo>
                    <a:lnTo>
                      <a:pt x="28098" y="3770"/>
                    </a:lnTo>
                    <a:lnTo>
                      <a:pt x="28048" y="3820"/>
                    </a:lnTo>
                    <a:lnTo>
                      <a:pt x="27696" y="3820"/>
                    </a:lnTo>
                    <a:lnTo>
                      <a:pt x="27646" y="3770"/>
                    </a:lnTo>
                    <a:lnTo>
                      <a:pt x="27595" y="3669"/>
                    </a:lnTo>
                    <a:lnTo>
                      <a:pt x="27545" y="3519"/>
                    </a:lnTo>
                    <a:lnTo>
                      <a:pt x="27545" y="3418"/>
                    </a:lnTo>
                    <a:lnTo>
                      <a:pt x="27545" y="3267"/>
                    </a:lnTo>
                    <a:lnTo>
                      <a:pt x="27495" y="3217"/>
                    </a:lnTo>
                    <a:lnTo>
                      <a:pt x="27445" y="3217"/>
                    </a:lnTo>
                    <a:lnTo>
                      <a:pt x="27294" y="3318"/>
                    </a:lnTo>
                    <a:lnTo>
                      <a:pt x="27244" y="3318"/>
                    </a:lnTo>
                    <a:lnTo>
                      <a:pt x="27093" y="3267"/>
                    </a:lnTo>
                    <a:lnTo>
                      <a:pt x="26992" y="3167"/>
                    </a:lnTo>
                    <a:lnTo>
                      <a:pt x="26942" y="3066"/>
                    </a:lnTo>
                    <a:lnTo>
                      <a:pt x="26942" y="2915"/>
                    </a:lnTo>
                    <a:lnTo>
                      <a:pt x="26992" y="2815"/>
                    </a:lnTo>
                    <a:lnTo>
                      <a:pt x="27193" y="2765"/>
                    </a:lnTo>
                    <a:lnTo>
                      <a:pt x="27344" y="2664"/>
                    </a:lnTo>
                    <a:lnTo>
                      <a:pt x="27495" y="2564"/>
                    </a:lnTo>
                    <a:lnTo>
                      <a:pt x="27595" y="2513"/>
                    </a:lnTo>
                    <a:close/>
                    <a:moveTo>
                      <a:pt x="18498" y="3368"/>
                    </a:moveTo>
                    <a:lnTo>
                      <a:pt x="18462" y="3873"/>
                    </a:lnTo>
                    <a:lnTo>
                      <a:pt x="18462" y="3873"/>
                    </a:lnTo>
                    <a:lnTo>
                      <a:pt x="18347" y="3720"/>
                    </a:lnTo>
                    <a:lnTo>
                      <a:pt x="18297" y="3619"/>
                    </a:lnTo>
                    <a:lnTo>
                      <a:pt x="18297" y="3468"/>
                    </a:lnTo>
                    <a:lnTo>
                      <a:pt x="18397" y="3418"/>
                    </a:lnTo>
                    <a:lnTo>
                      <a:pt x="18498" y="3368"/>
                    </a:lnTo>
                    <a:close/>
                    <a:moveTo>
                      <a:pt x="44969" y="3346"/>
                    </a:moveTo>
                    <a:lnTo>
                      <a:pt x="45389" y="3720"/>
                    </a:lnTo>
                    <a:lnTo>
                      <a:pt x="45439" y="3820"/>
                    </a:lnTo>
                    <a:lnTo>
                      <a:pt x="45439" y="3870"/>
                    </a:lnTo>
                    <a:lnTo>
                      <a:pt x="45389" y="3921"/>
                    </a:lnTo>
                    <a:lnTo>
                      <a:pt x="45339" y="3971"/>
                    </a:lnTo>
                    <a:lnTo>
                      <a:pt x="45238" y="3921"/>
                    </a:lnTo>
                    <a:lnTo>
                      <a:pt x="45238" y="3770"/>
                    </a:lnTo>
                    <a:lnTo>
                      <a:pt x="45188" y="3619"/>
                    </a:lnTo>
                    <a:lnTo>
                      <a:pt x="45087" y="3519"/>
                    </a:lnTo>
                    <a:lnTo>
                      <a:pt x="44987" y="3418"/>
                    </a:lnTo>
                    <a:lnTo>
                      <a:pt x="44969" y="3346"/>
                    </a:lnTo>
                    <a:close/>
                    <a:moveTo>
                      <a:pt x="2815" y="3820"/>
                    </a:moveTo>
                    <a:lnTo>
                      <a:pt x="2916" y="3921"/>
                    </a:lnTo>
                    <a:lnTo>
                      <a:pt x="2815" y="4021"/>
                    </a:lnTo>
                    <a:lnTo>
                      <a:pt x="2765" y="3870"/>
                    </a:lnTo>
                    <a:lnTo>
                      <a:pt x="2815" y="3820"/>
                    </a:lnTo>
                    <a:close/>
                    <a:moveTo>
                      <a:pt x="17291" y="3418"/>
                    </a:moveTo>
                    <a:lnTo>
                      <a:pt x="17744" y="3619"/>
                    </a:lnTo>
                    <a:lnTo>
                      <a:pt x="17945" y="3720"/>
                    </a:lnTo>
                    <a:lnTo>
                      <a:pt x="18096" y="3921"/>
                    </a:lnTo>
                    <a:lnTo>
                      <a:pt x="17995" y="3971"/>
                    </a:lnTo>
                    <a:lnTo>
                      <a:pt x="17945" y="4021"/>
                    </a:lnTo>
                    <a:lnTo>
                      <a:pt x="17241" y="3669"/>
                    </a:lnTo>
                    <a:lnTo>
                      <a:pt x="17241" y="3619"/>
                    </a:lnTo>
                    <a:lnTo>
                      <a:pt x="17241" y="3519"/>
                    </a:lnTo>
                    <a:lnTo>
                      <a:pt x="17291" y="3418"/>
                    </a:lnTo>
                    <a:close/>
                    <a:moveTo>
                      <a:pt x="18648" y="3418"/>
                    </a:moveTo>
                    <a:lnTo>
                      <a:pt x="18699" y="3569"/>
                    </a:lnTo>
                    <a:lnTo>
                      <a:pt x="18749" y="3669"/>
                    </a:lnTo>
                    <a:lnTo>
                      <a:pt x="18799" y="3770"/>
                    </a:lnTo>
                    <a:lnTo>
                      <a:pt x="18900" y="3870"/>
                    </a:lnTo>
                    <a:lnTo>
                      <a:pt x="18850" y="3921"/>
                    </a:lnTo>
                    <a:lnTo>
                      <a:pt x="18799" y="4021"/>
                    </a:lnTo>
                    <a:lnTo>
                      <a:pt x="18648" y="4021"/>
                    </a:lnTo>
                    <a:lnTo>
                      <a:pt x="18521" y="3936"/>
                    </a:lnTo>
                    <a:lnTo>
                      <a:pt x="18521" y="3936"/>
                    </a:lnTo>
                    <a:lnTo>
                      <a:pt x="18548" y="3720"/>
                    </a:lnTo>
                    <a:lnTo>
                      <a:pt x="18598" y="3468"/>
                    </a:lnTo>
                    <a:lnTo>
                      <a:pt x="18648" y="3418"/>
                    </a:lnTo>
                    <a:close/>
                    <a:moveTo>
                      <a:pt x="58457" y="3770"/>
                    </a:moveTo>
                    <a:lnTo>
                      <a:pt x="58558" y="3820"/>
                    </a:lnTo>
                    <a:lnTo>
                      <a:pt x="58659" y="3870"/>
                    </a:lnTo>
                    <a:lnTo>
                      <a:pt x="58659" y="3921"/>
                    </a:lnTo>
                    <a:lnTo>
                      <a:pt x="58457" y="4021"/>
                    </a:lnTo>
                    <a:lnTo>
                      <a:pt x="58357" y="3971"/>
                    </a:lnTo>
                    <a:lnTo>
                      <a:pt x="58307" y="3870"/>
                    </a:lnTo>
                    <a:lnTo>
                      <a:pt x="58357" y="3820"/>
                    </a:lnTo>
                    <a:lnTo>
                      <a:pt x="58457" y="3770"/>
                    </a:lnTo>
                    <a:close/>
                    <a:moveTo>
                      <a:pt x="8344" y="4021"/>
                    </a:moveTo>
                    <a:lnTo>
                      <a:pt x="8395" y="4122"/>
                    </a:lnTo>
                    <a:lnTo>
                      <a:pt x="8244" y="4172"/>
                    </a:lnTo>
                    <a:lnTo>
                      <a:pt x="8194" y="4122"/>
                    </a:lnTo>
                    <a:lnTo>
                      <a:pt x="8344" y="4021"/>
                    </a:lnTo>
                    <a:close/>
                    <a:moveTo>
                      <a:pt x="11913" y="3820"/>
                    </a:moveTo>
                    <a:lnTo>
                      <a:pt x="12014" y="4021"/>
                    </a:lnTo>
                    <a:lnTo>
                      <a:pt x="11913" y="4122"/>
                    </a:lnTo>
                    <a:lnTo>
                      <a:pt x="11863" y="4172"/>
                    </a:lnTo>
                    <a:lnTo>
                      <a:pt x="11762" y="4122"/>
                    </a:lnTo>
                    <a:lnTo>
                      <a:pt x="11762" y="4021"/>
                    </a:lnTo>
                    <a:lnTo>
                      <a:pt x="11762" y="3921"/>
                    </a:lnTo>
                    <a:lnTo>
                      <a:pt x="11863" y="3820"/>
                    </a:lnTo>
                    <a:close/>
                    <a:moveTo>
                      <a:pt x="20910" y="4071"/>
                    </a:moveTo>
                    <a:lnTo>
                      <a:pt x="21011" y="4122"/>
                    </a:lnTo>
                    <a:lnTo>
                      <a:pt x="20961" y="4172"/>
                    </a:lnTo>
                    <a:lnTo>
                      <a:pt x="20810" y="4122"/>
                    </a:lnTo>
                    <a:lnTo>
                      <a:pt x="20910" y="4071"/>
                    </a:lnTo>
                    <a:close/>
                    <a:moveTo>
                      <a:pt x="56296" y="4021"/>
                    </a:moveTo>
                    <a:lnTo>
                      <a:pt x="56397" y="4122"/>
                    </a:lnTo>
                    <a:lnTo>
                      <a:pt x="56246" y="4172"/>
                    </a:lnTo>
                    <a:lnTo>
                      <a:pt x="56196" y="4122"/>
                    </a:lnTo>
                    <a:lnTo>
                      <a:pt x="56296" y="4021"/>
                    </a:lnTo>
                    <a:close/>
                    <a:moveTo>
                      <a:pt x="13572" y="3569"/>
                    </a:moveTo>
                    <a:lnTo>
                      <a:pt x="13065" y="4214"/>
                    </a:lnTo>
                    <a:lnTo>
                      <a:pt x="13065" y="4214"/>
                    </a:lnTo>
                    <a:lnTo>
                      <a:pt x="13019" y="4122"/>
                    </a:lnTo>
                    <a:lnTo>
                      <a:pt x="13019" y="3971"/>
                    </a:lnTo>
                    <a:lnTo>
                      <a:pt x="13069" y="3870"/>
                    </a:lnTo>
                    <a:lnTo>
                      <a:pt x="13270" y="3669"/>
                    </a:lnTo>
                    <a:lnTo>
                      <a:pt x="13371" y="3619"/>
                    </a:lnTo>
                    <a:lnTo>
                      <a:pt x="13572" y="3569"/>
                    </a:lnTo>
                    <a:close/>
                    <a:moveTo>
                      <a:pt x="13672" y="3770"/>
                    </a:moveTo>
                    <a:lnTo>
                      <a:pt x="13672" y="3820"/>
                    </a:lnTo>
                    <a:lnTo>
                      <a:pt x="13572" y="4021"/>
                    </a:lnTo>
                    <a:lnTo>
                      <a:pt x="13421" y="4122"/>
                    </a:lnTo>
                    <a:lnTo>
                      <a:pt x="13270" y="4172"/>
                    </a:lnTo>
                    <a:lnTo>
                      <a:pt x="13119" y="4222"/>
                    </a:lnTo>
                    <a:lnTo>
                      <a:pt x="13371" y="3971"/>
                    </a:lnTo>
                    <a:lnTo>
                      <a:pt x="13572" y="3820"/>
                    </a:lnTo>
                    <a:lnTo>
                      <a:pt x="13672" y="3770"/>
                    </a:lnTo>
                    <a:close/>
                    <a:moveTo>
                      <a:pt x="18451" y="4021"/>
                    </a:moveTo>
                    <a:lnTo>
                      <a:pt x="18447" y="4071"/>
                    </a:lnTo>
                    <a:lnTo>
                      <a:pt x="18397" y="4172"/>
                    </a:lnTo>
                    <a:lnTo>
                      <a:pt x="18397" y="4222"/>
                    </a:lnTo>
                    <a:lnTo>
                      <a:pt x="18347" y="4122"/>
                    </a:lnTo>
                    <a:lnTo>
                      <a:pt x="18347" y="4071"/>
                    </a:lnTo>
                    <a:lnTo>
                      <a:pt x="18397" y="4021"/>
                    </a:lnTo>
                    <a:close/>
                    <a:moveTo>
                      <a:pt x="60719" y="3619"/>
                    </a:moveTo>
                    <a:lnTo>
                      <a:pt x="60770" y="3669"/>
                    </a:lnTo>
                    <a:lnTo>
                      <a:pt x="60770" y="3820"/>
                    </a:lnTo>
                    <a:lnTo>
                      <a:pt x="60719" y="3971"/>
                    </a:lnTo>
                    <a:lnTo>
                      <a:pt x="60569" y="4122"/>
                    </a:lnTo>
                    <a:lnTo>
                      <a:pt x="60418" y="4222"/>
                    </a:lnTo>
                    <a:lnTo>
                      <a:pt x="60217" y="4273"/>
                    </a:lnTo>
                    <a:lnTo>
                      <a:pt x="60066" y="4172"/>
                    </a:lnTo>
                    <a:lnTo>
                      <a:pt x="59865" y="4071"/>
                    </a:lnTo>
                    <a:lnTo>
                      <a:pt x="59714" y="4021"/>
                    </a:lnTo>
                    <a:lnTo>
                      <a:pt x="59362" y="4021"/>
                    </a:lnTo>
                    <a:lnTo>
                      <a:pt x="59262" y="3971"/>
                    </a:lnTo>
                    <a:lnTo>
                      <a:pt x="59111" y="3921"/>
                    </a:lnTo>
                    <a:lnTo>
                      <a:pt x="59362" y="3669"/>
                    </a:lnTo>
                    <a:lnTo>
                      <a:pt x="59463" y="3619"/>
                    </a:lnTo>
                    <a:lnTo>
                      <a:pt x="60066" y="3619"/>
                    </a:lnTo>
                    <a:lnTo>
                      <a:pt x="60267" y="3770"/>
                    </a:lnTo>
                    <a:lnTo>
                      <a:pt x="60418" y="3820"/>
                    </a:lnTo>
                    <a:lnTo>
                      <a:pt x="60518" y="3770"/>
                    </a:lnTo>
                    <a:lnTo>
                      <a:pt x="60569" y="3720"/>
                    </a:lnTo>
                    <a:lnTo>
                      <a:pt x="60669" y="3619"/>
                    </a:lnTo>
                    <a:close/>
                    <a:moveTo>
                      <a:pt x="11260" y="4273"/>
                    </a:moveTo>
                    <a:lnTo>
                      <a:pt x="11360" y="4323"/>
                    </a:lnTo>
                    <a:lnTo>
                      <a:pt x="11209" y="4373"/>
                    </a:lnTo>
                    <a:lnTo>
                      <a:pt x="11159" y="4323"/>
                    </a:lnTo>
                    <a:lnTo>
                      <a:pt x="11260" y="4273"/>
                    </a:lnTo>
                    <a:close/>
                    <a:moveTo>
                      <a:pt x="16738" y="4021"/>
                    </a:moveTo>
                    <a:lnTo>
                      <a:pt x="16839" y="4122"/>
                    </a:lnTo>
                    <a:lnTo>
                      <a:pt x="16839" y="4222"/>
                    </a:lnTo>
                    <a:lnTo>
                      <a:pt x="16839" y="4323"/>
                    </a:lnTo>
                    <a:lnTo>
                      <a:pt x="16738" y="4373"/>
                    </a:lnTo>
                    <a:lnTo>
                      <a:pt x="16688" y="4373"/>
                    </a:lnTo>
                    <a:lnTo>
                      <a:pt x="16638" y="4323"/>
                    </a:lnTo>
                    <a:lnTo>
                      <a:pt x="16588" y="4222"/>
                    </a:lnTo>
                    <a:lnTo>
                      <a:pt x="16638" y="4122"/>
                    </a:lnTo>
                    <a:lnTo>
                      <a:pt x="16688" y="4071"/>
                    </a:lnTo>
                    <a:lnTo>
                      <a:pt x="16738" y="4021"/>
                    </a:lnTo>
                    <a:close/>
                    <a:moveTo>
                      <a:pt x="13019" y="4222"/>
                    </a:moveTo>
                    <a:lnTo>
                      <a:pt x="13019" y="4273"/>
                    </a:lnTo>
                    <a:lnTo>
                      <a:pt x="12918" y="4423"/>
                    </a:lnTo>
                    <a:lnTo>
                      <a:pt x="12868" y="4373"/>
                    </a:lnTo>
                    <a:lnTo>
                      <a:pt x="12868" y="4323"/>
                    </a:lnTo>
                    <a:lnTo>
                      <a:pt x="12969" y="4222"/>
                    </a:lnTo>
                    <a:close/>
                    <a:moveTo>
                      <a:pt x="50164" y="4222"/>
                    </a:moveTo>
                    <a:lnTo>
                      <a:pt x="50264" y="4373"/>
                    </a:lnTo>
                    <a:lnTo>
                      <a:pt x="50164" y="4423"/>
                    </a:lnTo>
                    <a:lnTo>
                      <a:pt x="50114" y="4273"/>
                    </a:lnTo>
                    <a:lnTo>
                      <a:pt x="50164" y="4222"/>
                    </a:lnTo>
                    <a:close/>
                    <a:moveTo>
                      <a:pt x="54185" y="4021"/>
                    </a:moveTo>
                    <a:lnTo>
                      <a:pt x="54235" y="4122"/>
                    </a:lnTo>
                    <a:lnTo>
                      <a:pt x="54286" y="4273"/>
                    </a:lnTo>
                    <a:lnTo>
                      <a:pt x="54235" y="4373"/>
                    </a:lnTo>
                    <a:lnTo>
                      <a:pt x="54185" y="4423"/>
                    </a:lnTo>
                    <a:lnTo>
                      <a:pt x="53733" y="4423"/>
                    </a:lnTo>
                    <a:lnTo>
                      <a:pt x="53682" y="4373"/>
                    </a:lnTo>
                    <a:lnTo>
                      <a:pt x="53682" y="4273"/>
                    </a:lnTo>
                    <a:lnTo>
                      <a:pt x="53783" y="4172"/>
                    </a:lnTo>
                    <a:lnTo>
                      <a:pt x="53883" y="4071"/>
                    </a:lnTo>
                    <a:lnTo>
                      <a:pt x="54034" y="4021"/>
                    </a:lnTo>
                    <a:close/>
                    <a:moveTo>
                      <a:pt x="58809" y="4222"/>
                    </a:moveTo>
                    <a:lnTo>
                      <a:pt x="58860" y="4273"/>
                    </a:lnTo>
                    <a:lnTo>
                      <a:pt x="58860" y="4373"/>
                    </a:lnTo>
                    <a:lnTo>
                      <a:pt x="58809" y="4423"/>
                    </a:lnTo>
                    <a:lnTo>
                      <a:pt x="58407" y="4423"/>
                    </a:lnTo>
                    <a:lnTo>
                      <a:pt x="58357" y="4373"/>
                    </a:lnTo>
                    <a:lnTo>
                      <a:pt x="58307" y="4273"/>
                    </a:lnTo>
                    <a:lnTo>
                      <a:pt x="58407" y="4222"/>
                    </a:lnTo>
                    <a:close/>
                    <a:moveTo>
                      <a:pt x="59664" y="4222"/>
                    </a:moveTo>
                    <a:lnTo>
                      <a:pt x="59714" y="4273"/>
                    </a:lnTo>
                    <a:lnTo>
                      <a:pt x="59714" y="4373"/>
                    </a:lnTo>
                    <a:lnTo>
                      <a:pt x="59614" y="4423"/>
                    </a:lnTo>
                    <a:lnTo>
                      <a:pt x="59412" y="4423"/>
                    </a:lnTo>
                    <a:lnTo>
                      <a:pt x="59362" y="4373"/>
                    </a:lnTo>
                    <a:lnTo>
                      <a:pt x="59362" y="4273"/>
                    </a:lnTo>
                    <a:lnTo>
                      <a:pt x="59463" y="4222"/>
                    </a:lnTo>
                    <a:close/>
                    <a:moveTo>
                      <a:pt x="49268" y="4337"/>
                    </a:moveTo>
                    <a:lnTo>
                      <a:pt x="49008" y="4423"/>
                    </a:lnTo>
                    <a:lnTo>
                      <a:pt x="49108" y="4423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268" y="4337"/>
                    </a:lnTo>
                    <a:close/>
                    <a:moveTo>
                      <a:pt x="28450" y="4222"/>
                    </a:moveTo>
                    <a:lnTo>
                      <a:pt x="28550" y="4273"/>
                    </a:lnTo>
                    <a:lnTo>
                      <a:pt x="28601" y="4373"/>
                    </a:lnTo>
                    <a:lnTo>
                      <a:pt x="28601" y="4474"/>
                    </a:lnTo>
                    <a:lnTo>
                      <a:pt x="28550" y="4574"/>
                    </a:lnTo>
                    <a:lnTo>
                      <a:pt x="28450" y="4624"/>
                    </a:lnTo>
                    <a:lnTo>
                      <a:pt x="28249" y="4624"/>
                    </a:lnTo>
                    <a:lnTo>
                      <a:pt x="28199" y="4524"/>
                    </a:lnTo>
                    <a:lnTo>
                      <a:pt x="28199" y="4423"/>
                    </a:lnTo>
                    <a:lnTo>
                      <a:pt x="28199" y="4323"/>
                    </a:lnTo>
                    <a:lnTo>
                      <a:pt x="28249" y="4273"/>
                    </a:lnTo>
                    <a:lnTo>
                      <a:pt x="28349" y="4222"/>
                    </a:lnTo>
                    <a:close/>
                    <a:moveTo>
                      <a:pt x="48361" y="4561"/>
                    </a:moveTo>
                    <a:lnTo>
                      <a:pt x="48354" y="4574"/>
                    </a:lnTo>
                    <a:lnTo>
                      <a:pt x="48254" y="4624"/>
                    </a:lnTo>
                    <a:lnTo>
                      <a:pt x="48147" y="4624"/>
                    </a:lnTo>
                    <a:lnTo>
                      <a:pt x="48361" y="4561"/>
                    </a:lnTo>
                    <a:close/>
                    <a:moveTo>
                      <a:pt x="49360" y="4222"/>
                    </a:moveTo>
                    <a:lnTo>
                      <a:pt x="49268" y="4337"/>
                    </a:lnTo>
                    <a:lnTo>
                      <a:pt x="49268" y="4337"/>
                    </a:lnTo>
                    <a:lnTo>
                      <a:pt x="49309" y="4323"/>
                    </a:lnTo>
                    <a:lnTo>
                      <a:pt x="49511" y="4273"/>
                    </a:lnTo>
                    <a:lnTo>
                      <a:pt x="49611" y="4323"/>
                    </a:lnTo>
                    <a:lnTo>
                      <a:pt x="49661" y="4423"/>
                    </a:lnTo>
                    <a:lnTo>
                      <a:pt x="49661" y="4524"/>
                    </a:lnTo>
                    <a:lnTo>
                      <a:pt x="49611" y="4574"/>
                    </a:lnTo>
                    <a:lnTo>
                      <a:pt x="49460" y="4624"/>
                    </a:lnTo>
                    <a:lnTo>
                      <a:pt x="49360" y="4624"/>
                    </a:lnTo>
                    <a:lnTo>
                      <a:pt x="49209" y="4524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008" y="4574"/>
                    </a:lnTo>
                    <a:lnTo>
                      <a:pt x="48857" y="4624"/>
                    </a:lnTo>
                    <a:lnTo>
                      <a:pt x="48757" y="4624"/>
                    </a:lnTo>
                    <a:lnTo>
                      <a:pt x="48606" y="4574"/>
                    </a:lnTo>
                    <a:lnTo>
                      <a:pt x="48606" y="4524"/>
                    </a:lnTo>
                    <a:lnTo>
                      <a:pt x="48606" y="4488"/>
                    </a:lnTo>
                    <a:lnTo>
                      <a:pt x="48606" y="4488"/>
                    </a:lnTo>
                    <a:lnTo>
                      <a:pt x="48656" y="4474"/>
                    </a:lnTo>
                    <a:lnTo>
                      <a:pt x="49008" y="4423"/>
                    </a:lnTo>
                    <a:lnTo>
                      <a:pt x="49008" y="4373"/>
                    </a:lnTo>
                    <a:lnTo>
                      <a:pt x="49008" y="4323"/>
                    </a:lnTo>
                    <a:lnTo>
                      <a:pt x="49108" y="4273"/>
                    </a:lnTo>
                    <a:lnTo>
                      <a:pt x="49159" y="4222"/>
                    </a:lnTo>
                    <a:close/>
                    <a:moveTo>
                      <a:pt x="57653" y="3820"/>
                    </a:moveTo>
                    <a:lnTo>
                      <a:pt x="57854" y="3870"/>
                    </a:lnTo>
                    <a:lnTo>
                      <a:pt x="57955" y="4021"/>
                    </a:lnTo>
                    <a:lnTo>
                      <a:pt x="58055" y="4172"/>
                    </a:lnTo>
                    <a:lnTo>
                      <a:pt x="58055" y="4273"/>
                    </a:lnTo>
                    <a:lnTo>
                      <a:pt x="58005" y="4373"/>
                    </a:lnTo>
                    <a:lnTo>
                      <a:pt x="57754" y="4474"/>
                    </a:lnTo>
                    <a:lnTo>
                      <a:pt x="57653" y="4524"/>
                    </a:lnTo>
                    <a:lnTo>
                      <a:pt x="57502" y="4624"/>
                    </a:lnTo>
                    <a:lnTo>
                      <a:pt x="57452" y="4675"/>
                    </a:lnTo>
                    <a:lnTo>
                      <a:pt x="57352" y="4624"/>
                    </a:lnTo>
                    <a:lnTo>
                      <a:pt x="57251" y="4574"/>
                    </a:lnTo>
                    <a:lnTo>
                      <a:pt x="57201" y="4474"/>
                    </a:lnTo>
                    <a:lnTo>
                      <a:pt x="57201" y="4273"/>
                    </a:lnTo>
                    <a:lnTo>
                      <a:pt x="57251" y="3971"/>
                    </a:lnTo>
                    <a:lnTo>
                      <a:pt x="57301" y="3820"/>
                    </a:lnTo>
                    <a:close/>
                    <a:moveTo>
                      <a:pt x="10305" y="3971"/>
                    </a:moveTo>
                    <a:lnTo>
                      <a:pt x="10405" y="4021"/>
                    </a:lnTo>
                    <a:lnTo>
                      <a:pt x="10506" y="4122"/>
                    </a:lnTo>
                    <a:lnTo>
                      <a:pt x="10707" y="4323"/>
                    </a:lnTo>
                    <a:lnTo>
                      <a:pt x="10657" y="4373"/>
                    </a:lnTo>
                    <a:lnTo>
                      <a:pt x="10556" y="4423"/>
                    </a:lnTo>
                    <a:lnTo>
                      <a:pt x="10305" y="4323"/>
                    </a:lnTo>
                    <a:lnTo>
                      <a:pt x="10154" y="4273"/>
                    </a:lnTo>
                    <a:lnTo>
                      <a:pt x="10053" y="4222"/>
                    </a:lnTo>
                    <a:lnTo>
                      <a:pt x="9953" y="4273"/>
                    </a:lnTo>
                    <a:lnTo>
                      <a:pt x="9852" y="4323"/>
                    </a:lnTo>
                    <a:lnTo>
                      <a:pt x="9752" y="4423"/>
                    </a:lnTo>
                    <a:lnTo>
                      <a:pt x="9400" y="4423"/>
                    </a:lnTo>
                    <a:lnTo>
                      <a:pt x="9299" y="4474"/>
                    </a:lnTo>
                    <a:lnTo>
                      <a:pt x="9249" y="4624"/>
                    </a:lnTo>
                    <a:lnTo>
                      <a:pt x="9350" y="4624"/>
                    </a:lnTo>
                    <a:lnTo>
                      <a:pt x="9450" y="4775"/>
                    </a:lnTo>
                    <a:lnTo>
                      <a:pt x="9249" y="4660"/>
                    </a:lnTo>
                    <a:lnTo>
                      <a:pt x="9249" y="4660"/>
                    </a:lnTo>
                    <a:lnTo>
                      <a:pt x="9249" y="4624"/>
                    </a:lnTo>
                    <a:lnTo>
                      <a:pt x="9186" y="4624"/>
                    </a:lnTo>
                    <a:lnTo>
                      <a:pt x="9098" y="4574"/>
                    </a:lnTo>
                    <a:lnTo>
                      <a:pt x="9048" y="4524"/>
                    </a:lnTo>
                    <a:lnTo>
                      <a:pt x="9048" y="4474"/>
                    </a:lnTo>
                    <a:lnTo>
                      <a:pt x="9098" y="4323"/>
                    </a:lnTo>
                    <a:lnTo>
                      <a:pt x="9149" y="4222"/>
                    </a:lnTo>
                    <a:lnTo>
                      <a:pt x="9350" y="4222"/>
                    </a:lnTo>
                    <a:lnTo>
                      <a:pt x="9500" y="4122"/>
                    </a:lnTo>
                    <a:lnTo>
                      <a:pt x="9702" y="4021"/>
                    </a:lnTo>
                    <a:lnTo>
                      <a:pt x="9903" y="3971"/>
                    </a:lnTo>
                    <a:close/>
                    <a:moveTo>
                      <a:pt x="1609" y="4675"/>
                    </a:moveTo>
                    <a:lnTo>
                      <a:pt x="1659" y="4725"/>
                    </a:lnTo>
                    <a:lnTo>
                      <a:pt x="1559" y="4825"/>
                    </a:lnTo>
                    <a:lnTo>
                      <a:pt x="1458" y="4725"/>
                    </a:lnTo>
                    <a:lnTo>
                      <a:pt x="1609" y="4675"/>
                    </a:lnTo>
                    <a:close/>
                    <a:moveTo>
                      <a:pt x="9249" y="4700"/>
                    </a:moveTo>
                    <a:lnTo>
                      <a:pt x="9350" y="4775"/>
                    </a:lnTo>
                    <a:lnTo>
                      <a:pt x="9400" y="4825"/>
                    </a:lnTo>
                    <a:lnTo>
                      <a:pt x="9249" y="4725"/>
                    </a:lnTo>
                    <a:lnTo>
                      <a:pt x="9249" y="4700"/>
                    </a:lnTo>
                    <a:close/>
                    <a:moveTo>
                      <a:pt x="40111" y="4675"/>
                    </a:moveTo>
                    <a:lnTo>
                      <a:pt x="40161" y="4725"/>
                    </a:lnTo>
                    <a:lnTo>
                      <a:pt x="40061" y="4825"/>
                    </a:lnTo>
                    <a:lnTo>
                      <a:pt x="39960" y="4725"/>
                    </a:lnTo>
                    <a:lnTo>
                      <a:pt x="40111" y="4675"/>
                    </a:lnTo>
                    <a:close/>
                    <a:moveTo>
                      <a:pt x="48455" y="4222"/>
                    </a:moveTo>
                    <a:lnTo>
                      <a:pt x="48505" y="4273"/>
                    </a:lnTo>
                    <a:lnTo>
                      <a:pt x="48606" y="4323"/>
                    </a:lnTo>
                    <a:lnTo>
                      <a:pt x="48606" y="4373"/>
                    </a:lnTo>
                    <a:lnTo>
                      <a:pt x="48606" y="4423"/>
                    </a:lnTo>
                    <a:lnTo>
                      <a:pt x="48505" y="4423"/>
                    </a:lnTo>
                    <a:lnTo>
                      <a:pt x="48405" y="4474"/>
                    </a:lnTo>
                    <a:lnTo>
                      <a:pt x="48393" y="4497"/>
                    </a:lnTo>
                    <a:lnTo>
                      <a:pt x="48393" y="4497"/>
                    </a:lnTo>
                    <a:lnTo>
                      <a:pt x="48028" y="4624"/>
                    </a:lnTo>
                    <a:lnTo>
                      <a:pt x="47751" y="4624"/>
                    </a:lnTo>
                    <a:lnTo>
                      <a:pt x="47600" y="4675"/>
                    </a:lnTo>
                    <a:lnTo>
                      <a:pt x="47450" y="4825"/>
                    </a:lnTo>
                    <a:lnTo>
                      <a:pt x="47249" y="4825"/>
                    </a:lnTo>
                    <a:lnTo>
                      <a:pt x="47098" y="4725"/>
                    </a:lnTo>
                    <a:lnTo>
                      <a:pt x="46947" y="4675"/>
                    </a:lnTo>
                    <a:lnTo>
                      <a:pt x="46595" y="4624"/>
                    </a:lnTo>
                    <a:lnTo>
                      <a:pt x="46545" y="4574"/>
                    </a:lnTo>
                    <a:lnTo>
                      <a:pt x="46545" y="4474"/>
                    </a:lnTo>
                    <a:lnTo>
                      <a:pt x="46696" y="4323"/>
                    </a:lnTo>
                    <a:lnTo>
                      <a:pt x="46796" y="4273"/>
                    </a:lnTo>
                    <a:lnTo>
                      <a:pt x="46947" y="4273"/>
                    </a:lnTo>
                    <a:lnTo>
                      <a:pt x="47098" y="4323"/>
                    </a:lnTo>
                    <a:lnTo>
                      <a:pt x="47349" y="4423"/>
                    </a:lnTo>
                    <a:lnTo>
                      <a:pt x="47550" y="4474"/>
                    </a:lnTo>
                    <a:lnTo>
                      <a:pt x="47751" y="4423"/>
                    </a:lnTo>
                    <a:lnTo>
                      <a:pt x="47952" y="4323"/>
                    </a:lnTo>
                    <a:lnTo>
                      <a:pt x="48103" y="4273"/>
                    </a:lnTo>
                    <a:lnTo>
                      <a:pt x="48204" y="4222"/>
                    </a:lnTo>
                    <a:close/>
                    <a:moveTo>
                      <a:pt x="59815" y="4675"/>
                    </a:moveTo>
                    <a:lnTo>
                      <a:pt x="59965" y="4725"/>
                    </a:lnTo>
                    <a:lnTo>
                      <a:pt x="59865" y="4825"/>
                    </a:lnTo>
                    <a:lnTo>
                      <a:pt x="59764" y="4725"/>
                    </a:lnTo>
                    <a:lnTo>
                      <a:pt x="59815" y="4675"/>
                    </a:lnTo>
                    <a:close/>
                    <a:moveTo>
                      <a:pt x="42675" y="4624"/>
                    </a:moveTo>
                    <a:lnTo>
                      <a:pt x="42876" y="4725"/>
                    </a:lnTo>
                    <a:lnTo>
                      <a:pt x="42876" y="4775"/>
                    </a:lnTo>
                    <a:lnTo>
                      <a:pt x="42775" y="4825"/>
                    </a:lnTo>
                    <a:lnTo>
                      <a:pt x="42675" y="4876"/>
                    </a:lnTo>
                    <a:lnTo>
                      <a:pt x="42574" y="4825"/>
                    </a:lnTo>
                    <a:lnTo>
                      <a:pt x="42524" y="4775"/>
                    </a:lnTo>
                    <a:lnTo>
                      <a:pt x="42574" y="4725"/>
                    </a:lnTo>
                    <a:lnTo>
                      <a:pt x="42675" y="4624"/>
                    </a:lnTo>
                    <a:close/>
                    <a:moveTo>
                      <a:pt x="43730" y="3971"/>
                    </a:moveTo>
                    <a:lnTo>
                      <a:pt x="44082" y="4021"/>
                    </a:lnTo>
                    <a:lnTo>
                      <a:pt x="44132" y="4071"/>
                    </a:lnTo>
                    <a:lnTo>
                      <a:pt x="44132" y="4172"/>
                    </a:lnTo>
                    <a:lnTo>
                      <a:pt x="43831" y="4474"/>
                    </a:lnTo>
                    <a:lnTo>
                      <a:pt x="43780" y="4524"/>
                    </a:lnTo>
                    <a:lnTo>
                      <a:pt x="43831" y="4624"/>
                    </a:lnTo>
                    <a:lnTo>
                      <a:pt x="43881" y="4675"/>
                    </a:lnTo>
                    <a:lnTo>
                      <a:pt x="43931" y="4725"/>
                    </a:lnTo>
                    <a:lnTo>
                      <a:pt x="43931" y="4825"/>
                    </a:lnTo>
                    <a:lnTo>
                      <a:pt x="43780" y="4876"/>
                    </a:lnTo>
                    <a:lnTo>
                      <a:pt x="43378" y="4876"/>
                    </a:lnTo>
                    <a:lnTo>
                      <a:pt x="43278" y="4825"/>
                    </a:lnTo>
                    <a:lnTo>
                      <a:pt x="43177" y="4775"/>
                    </a:lnTo>
                    <a:lnTo>
                      <a:pt x="43177" y="4725"/>
                    </a:lnTo>
                    <a:lnTo>
                      <a:pt x="43228" y="4675"/>
                    </a:lnTo>
                    <a:lnTo>
                      <a:pt x="43278" y="4574"/>
                    </a:lnTo>
                    <a:lnTo>
                      <a:pt x="43328" y="4423"/>
                    </a:lnTo>
                    <a:lnTo>
                      <a:pt x="43328" y="4273"/>
                    </a:lnTo>
                    <a:lnTo>
                      <a:pt x="43328" y="4122"/>
                    </a:lnTo>
                    <a:lnTo>
                      <a:pt x="43378" y="4071"/>
                    </a:lnTo>
                    <a:lnTo>
                      <a:pt x="43429" y="4021"/>
                    </a:lnTo>
                    <a:lnTo>
                      <a:pt x="43579" y="3971"/>
                    </a:lnTo>
                    <a:close/>
                    <a:moveTo>
                      <a:pt x="47442" y="4833"/>
                    </a:moveTo>
                    <a:lnTo>
                      <a:pt x="47399" y="4876"/>
                    </a:lnTo>
                    <a:lnTo>
                      <a:pt x="47299" y="4876"/>
                    </a:lnTo>
                    <a:lnTo>
                      <a:pt x="47442" y="4833"/>
                    </a:lnTo>
                    <a:close/>
                    <a:moveTo>
                      <a:pt x="35185" y="4876"/>
                    </a:moveTo>
                    <a:lnTo>
                      <a:pt x="35336" y="4976"/>
                    </a:lnTo>
                    <a:lnTo>
                      <a:pt x="35286" y="5027"/>
                    </a:lnTo>
                    <a:lnTo>
                      <a:pt x="35135" y="4976"/>
                    </a:lnTo>
                    <a:lnTo>
                      <a:pt x="35185" y="4876"/>
                    </a:lnTo>
                    <a:close/>
                    <a:moveTo>
                      <a:pt x="38804" y="4876"/>
                    </a:moveTo>
                    <a:lnTo>
                      <a:pt x="38905" y="4976"/>
                    </a:lnTo>
                    <a:lnTo>
                      <a:pt x="38855" y="5027"/>
                    </a:lnTo>
                    <a:lnTo>
                      <a:pt x="38704" y="4976"/>
                    </a:lnTo>
                    <a:lnTo>
                      <a:pt x="38804" y="4876"/>
                    </a:lnTo>
                    <a:close/>
                    <a:moveTo>
                      <a:pt x="29958" y="5077"/>
                    </a:moveTo>
                    <a:lnTo>
                      <a:pt x="30058" y="5177"/>
                    </a:lnTo>
                    <a:lnTo>
                      <a:pt x="29958" y="5278"/>
                    </a:lnTo>
                    <a:lnTo>
                      <a:pt x="29908" y="5127"/>
                    </a:lnTo>
                    <a:lnTo>
                      <a:pt x="29958" y="5077"/>
                    </a:lnTo>
                    <a:close/>
                    <a:moveTo>
                      <a:pt x="38201" y="4725"/>
                    </a:moveTo>
                    <a:lnTo>
                      <a:pt x="38302" y="4775"/>
                    </a:lnTo>
                    <a:lnTo>
                      <a:pt x="38452" y="4876"/>
                    </a:lnTo>
                    <a:lnTo>
                      <a:pt x="38503" y="4976"/>
                    </a:lnTo>
                    <a:lnTo>
                      <a:pt x="38402" y="5027"/>
                    </a:lnTo>
                    <a:lnTo>
                      <a:pt x="38251" y="5177"/>
                    </a:lnTo>
                    <a:lnTo>
                      <a:pt x="38101" y="5278"/>
                    </a:lnTo>
                    <a:lnTo>
                      <a:pt x="38000" y="5278"/>
                    </a:lnTo>
                    <a:lnTo>
                      <a:pt x="37749" y="5127"/>
                    </a:lnTo>
                    <a:lnTo>
                      <a:pt x="37497" y="4976"/>
                    </a:lnTo>
                    <a:lnTo>
                      <a:pt x="37497" y="4926"/>
                    </a:lnTo>
                    <a:lnTo>
                      <a:pt x="37548" y="4876"/>
                    </a:lnTo>
                    <a:lnTo>
                      <a:pt x="37849" y="4876"/>
                    </a:lnTo>
                    <a:lnTo>
                      <a:pt x="38000" y="4825"/>
                    </a:lnTo>
                    <a:lnTo>
                      <a:pt x="38101" y="4725"/>
                    </a:lnTo>
                    <a:close/>
                    <a:moveTo>
                      <a:pt x="46093" y="4423"/>
                    </a:moveTo>
                    <a:lnTo>
                      <a:pt x="46193" y="4474"/>
                    </a:lnTo>
                    <a:lnTo>
                      <a:pt x="46294" y="4524"/>
                    </a:lnTo>
                    <a:lnTo>
                      <a:pt x="46143" y="4624"/>
                    </a:lnTo>
                    <a:lnTo>
                      <a:pt x="45942" y="4725"/>
                    </a:lnTo>
                    <a:lnTo>
                      <a:pt x="45841" y="4775"/>
                    </a:lnTo>
                    <a:lnTo>
                      <a:pt x="45892" y="4926"/>
                    </a:lnTo>
                    <a:lnTo>
                      <a:pt x="45992" y="5127"/>
                    </a:lnTo>
                    <a:lnTo>
                      <a:pt x="46042" y="5177"/>
                    </a:lnTo>
                    <a:lnTo>
                      <a:pt x="45992" y="5228"/>
                    </a:lnTo>
                    <a:lnTo>
                      <a:pt x="45892" y="5278"/>
                    </a:lnTo>
                    <a:lnTo>
                      <a:pt x="45741" y="5278"/>
                    </a:lnTo>
                    <a:lnTo>
                      <a:pt x="45640" y="5177"/>
                    </a:lnTo>
                    <a:lnTo>
                      <a:pt x="45489" y="5027"/>
                    </a:lnTo>
                    <a:lnTo>
                      <a:pt x="45339" y="4876"/>
                    </a:lnTo>
                    <a:lnTo>
                      <a:pt x="45188" y="4876"/>
                    </a:lnTo>
                    <a:lnTo>
                      <a:pt x="45138" y="4926"/>
                    </a:lnTo>
                    <a:lnTo>
                      <a:pt x="45037" y="5127"/>
                    </a:lnTo>
                    <a:lnTo>
                      <a:pt x="44987" y="5177"/>
                    </a:lnTo>
                    <a:lnTo>
                      <a:pt x="44836" y="5278"/>
                    </a:lnTo>
                    <a:lnTo>
                      <a:pt x="44685" y="5278"/>
                    </a:lnTo>
                    <a:lnTo>
                      <a:pt x="44635" y="5228"/>
                    </a:lnTo>
                    <a:lnTo>
                      <a:pt x="44635" y="5177"/>
                    </a:lnTo>
                    <a:lnTo>
                      <a:pt x="44735" y="5077"/>
                    </a:lnTo>
                    <a:lnTo>
                      <a:pt x="44786" y="4976"/>
                    </a:lnTo>
                    <a:lnTo>
                      <a:pt x="44786" y="4926"/>
                    </a:lnTo>
                    <a:lnTo>
                      <a:pt x="44685" y="4825"/>
                    </a:lnTo>
                    <a:lnTo>
                      <a:pt x="44635" y="4775"/>
                    </a:lnTo>
                    <a:lnTo>
                      <a:pt x="44635" y="4675"/>
                    </a:lnTo>
                    <a:lnTo>
                      <a:pt x="44836" y="4524"/>
                    </a:lnTo>
                    <a:lnTo>
                      <a:pt x="44936" y="4423"/>
                    </a:lnTo>
                    <a:close/>
                    <a:moveTo>
                      <a:pt x="28500" y="5278"/>
                    </a:moveTo>
                    <a:lnTo>
                      <a:pt x="28550" y="5328"/>
                    </a:lnTo>
                    <a:lnTo>
                      <a:pt x="28500" y="5479"/>
                    </a:lnTo>
                    <a:lnTo>
                      <a:pt x="28450" y="5429"/>
                    </a:lnTo>
                    <a:lnTo>
                      <a:pt x="28500" y="5278"/>
                    </a:lnTo>
                    <a:close/>
                    <a:moveTo>
                      <a:pt x="24529" y="5529"/>
                    </a:moveTo>
                    <a:lnTo>
                      <a:pt x="24630" y="5579"/>
                    </a:lnTo>
                    <a:lnTo>
                      <a:pt x="24479" y="5680"/>
                    </a:lnTo>
                    <a:lnTo>
                      <a:pt x="24379" y="5579"/>
                    </a:lnTo>
                    <a:lnTo>
                      <a:pt x="24529" y="5529"/>
                    </a:lnTo>
                    <a:close/>
                    <a:moveTo>
                      <a:pt x="27696" y="5328"/>
                    </a:moveTo>
                    <a:lnTo>
                      <a:pt x="27746" y="5378"/>
                    </a:lnTo>
                    <a:lnTo>
                      <a:pt x="27797" y="5479"/>
                    </a:lnTo>
                    <a:lnTo>
                      <a:pt x="27746" y="5579"/>
                    </a:lnTo>
                    <a:lnTo>
                      <a:pt x="27696" y="5680"/>
                    </a:lnTo>
                    <a:lnTo>
                      <a:pt x="27646" y="5680"/>
                    </a:lnTo>
                    <a:lnTo>
                      <a:pt x="27545" y="5579"/>
                    </a:lnTo>
                    <a:lnTo>
                      <a:pt x="27545" y="5479"/>
                    </a:lnTo>
                    <a:lnTo>
                      <a:pt x="27545" y="5378"/>
                    </a:lnTo>
                    <a:lnTo>
                      <a:pt x="27646" y="5328"/>
                    </a:lnTo>
                    <a:close/>
                    <a:moveTo>
                      <a:pt x="23976" y="5579"/>
                    </a:moveTo>
                    <a:lnTo>
                      <a:pt x="23876" y="5630"/>
                    </a:lnTo>
                    <a:lnTo>
                      <a:pt x="23775" y="5680"/>
                    </a:lnTo>
                    <a:lnTo>
                      <a:pt x="23675" y="5713"/>
                    </a:lnTo>
                    <a:lnTo>
                      <a:pt x="23675" y="5713"/>
                    </a:lnTo>
                    <a:lnTo>
                      <a:pt x="23876" y="5579"/>
                    </a:lnTo>
                    <a:close/>
                    <a:moveTo>
                      <a:pt x="2262" y="5529"/>
                    </a:moveTo>
                    <a:lnTo>
                      <a:pt x="2313" y="5579"/>
                    </a:lnTo>
                    <a:lnTo>
                      <a:pt x="2313" y="5730"/>
                    </a:lnTo>
                    <a:lnTo>
                      <a:pt x="2313" y="5780"/>
                    </a:lnTo>
                    <a:lnTo>
                      <a:pt x="2212" y="5881"/>
                    </a:lnTo>
                    <a:lnTo>
                      <a:pt x="2162" y="5881"/>
                    </a:lnTo>
                    <a:lnTo>
                      <a:pt x="2112" y="5780"/>
                    </a:lnTo>
                    <a:lnTo>
                      <a:pt x="2112" y="5680"/>
                    </a:lnTo>
                    <a:lnTo>
                      <a:pt x="2112" y="5579"/>
                    </a:lnTo>
                    <a:lnTo>
                      <a:pt x="2162" y="5529"/>
                    </a:lnTo>
                    <a:close/>
                    <a:moveTo>
                      <a:pt x="5580" y="5730"/>
                    </a:moveTo>
                    <a:lnTo>
                      <a:pt x="5680" y="5780"/>
                    </a:lnTo>
                    <a:lnTo>
                      <a:pt x="5530" y="5881"/>
                    </a:lnTo>
                    <a:lnTo>
                      <a:pt x="5479" y="5780"/>
                    </a:lnTo>
                    <a:lnTo>
                      <a:pt x="5580" y="5730"/>
                    </a:lnTo>
                    <a:close/>
                    <a:moveTo>
                      <a:pt x="23826" y="5479"/>
                    </a:moveTo>
                    <a:lnTo>
                      <a:pt x="23599" y="5705"/>
                    </a:lnTo>
                    <a:lnTo>
                      <a:pt x="23599" y="5705"/>
                    </a:lnTo>
                    <a:lnTo>
                      <a:pt x="23574" y="5680"/>
                    </a:lnTo>
                    <a:lnTo>
                      <a:pt x="23574" y="5730"/>
                    </a:lnTo>
                    <a:lnTo>
                      <a:pt x="23574" y="5730"/>
                    </a:lnTo>
                    <a:lnTo>
                      <a:pt x="23424" y="5881"/>
                    </a:lnTo>
                    <a:lnTo>
                      <a:pt x="23373" y="5831"/>
                    </a:lnTo>
                    <a:lnTo>
                      <a:pt x="23373" y="5780"/>
                    </a:lnTo>
                    <a:lnTo>
                      <a:pt x="23474" y="5680"/>
                    </a:lnTo>
                    <a:lnTo>
                      <a:pt x="23574" y="5680"/>
                    </a:lnTo>
                    <a:lnTo>
                      <a:pt x="23574" y="5579"/>
                    </a:lnTo>
                    <a:lnTo>
                      <a:pt x="23625" y="5529"/>
                    </a:lnTo>
                    <a:lnTo>
                      <a:pt x="23725" y="5479"/>
                    </a:lnTo>
                    <a:close/>
                    <a:moveTo>
                      <a:pt x="43579" y="5278"/>
                    </a:moveTo>
                    <a:lnTo>
                      <a:pt x="43730" y="5328"/>
                    </a:lnTo>
                    <a:lnTo>
                      <a:pt x="43780" y="5378"/>
                    </a:lnTo>
                    <a:lnTo>
                      <a:pt x="43780" y="5479"/>
                    </a:lnTo>
                    <a:lnTo>
                      <a:pt x="43780" y="5579"/>
                    </a:lnTo>
                    <a:lnTo>
                      <a:pt x="43780" y="5680"/>
                    </a:lnTo>
                    <a:lnTo>
                      <a:pt x="43730" y="5780"/>
                    </a:lnTo>
                    <a:lnTo>
                      <a:pt x="43630" y="5881"/>
                    </a:lnTo>
                    <a:lnTo>
                      <a:pt x="43429" y="5881"/>
                    </a:lnTo>
                    <a:lnTo>
                      <a:pt x="43328" y="5780"/>
                    </a:lnTo>
                    <a:lnTo>
                      <a:pt x="43328" y="5630"/>
                    </a:lnTo>
                    <a:lnTo>
                      <a:pt x="43328" y="5479"/>
                    </a:lnTo>
                    <a:lnTo>
                      <a:pt x="43378" y="5378"/>
                    </a:lnTo>
                    <a:lnTo>
                      <a:pt x="43429" y="5328"/>
                    </a:lnTo>
                    <a:lnTo>
                      <a:pt x="43479" y="5278"/>
                    </a:lnTo>
                    <a:close/>
                    <a:moveTo>
                      <a:pt x="50164" y="5680"/>
                    </a:moveTo>
                    <a:lnTo>
                      <a:pt x="50264" y="5831"/>
                    </a:lnTo>
                    <a:lnTo>
                      <a:pt x="50164" y="5881"/>
                    </a:lnTo>
                    <a:lnTo>
                      <a:pt x="50114" y="5780"/>
                    </a:lnTo>
                    <a:lnTo>
                      <a:pt x="50164" y="5680"/>
                    </a:lnTo>
                    <a:close/>
                    <a:moveTo>
                      <a:pt x="4926" y="5680"/>
                    </a:moveTo>
                    <a:lnTo>
                      <a:pt x="5027" y="5780"/>
                    </a:lnTo>
                    <a:lnTo>
                      <a:pt x="5027" y="5881"/>
                    </a:lnTo>
                    <a:lnTo>
                      <a:pt x="5027" y="5982"/>
                    </a:lnTo>
                    <a:lnTo>
                      <a:pt x="4977" y="6032"/>
                    </a:lnTo>
                    <a:lnTo>
                      <a:pt x="4926" y="6132"/>
                    </a:lnTo>
                    <a:lnTo>
                      <a:pt x="4524" y="6132"/>
                    </a:lnTo>
                    <a:lnTo>
                      <a:pt x="4474" y="6032"/>
                    </a:lnTo>
                    <a:lnTo>
                      <a:pt x="4524" y="5931"/>
                    </a:lnTo>
                    <a:lnTo>
                      <a:pt x="4725" y="5881"/>
                    </a:lnTo>
                    <a:lnTo>
                      <a:pt x="4776" y="5831"/>
                    </a:lnTo>
                    <a:lnTo>
                      <a:pt x="4876" y="5780"/>
                    </a:lnTo>
                    <a:lnTo>
                      <a:pt x="4926" y="5680"/>
                    </a:lnTo>
                    <a:close/>
                    <a:moveTo>
                      <a:pt x="45238" y="5680"/>
                    </a:moveTo>
                    <a:lnTo>
                      <a:pt x="45339" y="5730"/>
                    </a:lnTo>
                    <a:lnTo>
                      <a:pt x="45389" y="5780"/>
                    </a:lnTo>
                    <a:lnTo>
                      <a:pt x="45439" y="5831"/>
                    </a:lnTo>
                    <a:lnTo>
                      <a:pt x="45439" y="5982"/>
                    </a:lnTo>
                    <a:lnTo>
                      <a:pt x="45389" y="6082"/>
                    </a:lnTo>
                    <a:lnTo>
                      <a:pt x="45288" y="6132"/>
                    </a:lnTo>
                    <a:lnTo>
                      <a:pt x="45037" y="6132"/>
                    </a:lnTo>
                    <a:lnTo>
                      <a:pt x="44936" y="6082"/>
                    </a:lnTo>
                    <a:lnTo>
                      <a:pt x="44836" y="6032"/>
                    </a:lnTo>
                    <a:lnTo>
                      <a:pt x="44786" y="5982"/>
                    </a:lnTo>
                    <a:lnTo>
                      <a:pt x="44836" y="5831"/>
                    </a:lnTo>
                    <a:lnTo>
                      <a:pt x="44886" y="5730"/>
                    </a:lnTo>
                    <a:lnTo>
                      <a:pt x="44936" y="5680"/>
                    </a:lnTo>
                    <a:close/>
                    <a:moveTo>
                      <a:pt x="45791" y="6132"/>
                    </a:moveTo>
                    <a:lnTo>
                      <a:pt x="45841" y="6233"/>
                    </a:lnTo>
                    <a:lnTo>
                      <a:pt x="45841" y="6306"/>
                    </a:lnTo>
                    <a:lnTo>
                      <a:pt x="45841" y="6306"/>
                    </a:lnTo>
                    <a:lnTo>
                      <a:pt x="45791" y="6283"/>
                    </a:lnTo>
                    <a:lnTo>
                      <a:pt x="45690" y="6183"/>
                    </a:lnTo>
                    <a:lnTo>
                      <a:pt x="45741" y="6132"/>
                    </a:lnTo>
                    <a:close/>
                    <a:moveTo>
                      <a:pt x="3821" y="5881"/>
                    </a:moveTo>
                    <a:lnTo>
                      <a:pt x="3921" y="5982"/>
                    </a:lnTo>
                    <a:lnTo>
                      <a:pt x="3971" y="6082"/>
                    </a:lnTo>
                    <a:lnTo>
                      <a:pt x="3971" y="6183"/>
                    </a:lnTo>
                    <a:lnTo>
                      <a:pt x="3971" y="6233"/>
                    </a:lnTo>
                    <a:lnTo>
                      <a:pt x="3871" y="6283"/>
                    </a:lnTo>
                    <a:lnTo>
                      <a:pt x="3770" y="6333"/>
                    </a:lnTo>
                    <a:lnTo>
                      <a:pt x="3670" y="6333"/>
                    </a:lnTo>
                    <a:lnTo>
                      <a:pt x="3620" y="6283"/>
                    </a:lnTo>
                    <a:lnTo>
                      <a:pt x="3569" y="6183"/>
                    </a:lnTo>
                    <a:lnTo>
                      <a:pt x="3569" y="6032"/>
                    </a:lnTo>
                    <a:lnTo>
                      <a:pt x="3620" y="5982"/>
                    </a:lnTo>
                    <a:lnTo>
                      <a:pt x="3720" y="5931"/>
                    </a:lnTo>
                    <a:lnTo>
                      <a:pt x="3821" y="5881"/>
                    </a:lnTo>
                    <a:close/>
                    <a:moveTo>
                      <a:pt x="45858" y="6367"/>
                    </a:moveTo>
                    <a:lnTo>
                      <a:pt x="45992" y="6434"/>
                    </a:lnTo>
                    <a:lnTo>
                      <a:pt x="46042" y="6484"/>
                    </a:lnTo>
                    <a:lnTo>
                      <a:pt x="46042" y="6534"/>
                    </a:lnTo>
                    <a:lnTo>
                      <a:pt x="45942" y="6484"/>
                    </a:lnTo>
                    <a:lnTo>
                      <a:pt x="45841" y="6434"/>
                    </a:lnTo>
                    <a:lnTo>
                      <a:pt x="45841" y="6384"/>
                    </a:lnTo>
                    <a:lnTo>
                      <a:pt x="45858" y="6367"/>
                    </a:lnTo>
                    <a:close/>
                    <a:moveTo>
                      <a:pt x="46243" y="6183"/>
                    </a:moveTo>
                    <a:lnTo>
                      <a:pt x="46344" y="6283"/>
                    </a:lnTo>
                    <a:lnTo>
                      <a:pt x="46444" y="6333"/>
                    </a:lnTo>
                    <a:lnTo>
                      <a:pt x="46847" y="6333"/>
                    </a:lnTo>
                    <a:lnTo>
                      <a:pt x="46897" y="6434"/>
                    </a:lnTo>
                    <a:lnTo>
                      <a:pt x="46847" y="6484"/>
                    </a:lnTo>
                    <a:lnTo>
                      <a:pt x="46344" y="6534"/>
                    </a:lnTo>
                    <a:lnTo>
                      <a:pt x="45902" y="6333"/>
                    </a:lnTo>
                    <a:lnTo>
                      <a:pt x="45942" y="6333"/>
                    </a:lnTo>
                    <a:lnTo>
                      <a:pt x="46143" y="6183"/>
                    </a:lnTo>
                    <a:close/>
                    <a:moveTo>
                      <a:pt x="60820" y="6384"/>
                    </a:moveTo>
                    <a:lnTo>
                      <a:pt x="60820" y="6434"/>
                    </a:lnTo>
                    <a:lnTo>
                      <a:pt x="60820" y="6534"/>
                    </a:lnTo>
                    <a:lnTo>
                      <a:pt x="60845" y="6534"/>
                    </a:lnTo>
                    <a:lnTo>
                      <a:pt x="60920" y="6384"/>
                    </a:lnTo>
                    <a:close/>
                    <a:moveTo>
                      <a:pt x="39056" y="7188"/>
                    </a:moveTo>
                    <a:lnTo>
                      <a:pt x="39106" y="7288"/>
                    </a:lnTo>
                    <a:lnTo>
                      <a:pt x="39005" y="7339"/>
                    </a:lnTo>
                    <a:lnTo>
                      <a:pt x="38905" y="7288"/>
                    </a:lnTo>
                    <a:lnTo>
                      <a:pt x="39056" y="7188"/>
                    </a:lnTo>
                    <a:close/>
                    <a:moveTo>
                      <a:pt x="42423" y="7188"/>
                    </a:moveTo>
                    <a:lnTo>
                      <a:pt x="42524" y="7288"/>
                    </a:lnTo>
                    <a:lnTo>
                      <a:pt x="42624" y="7339"/>
                    </a:lnTo>
                    <a:lnTo>
                      <a:pt x="42876" y="7439"/>
                    </a:lnTo>
                    <a:lnTo>
                      <a:pt x="42926" y="7489"/>
                    </a:lnTo>
                    <a:lnTo>
                      <a:pt x="42825" y="7590"/>
                    </a:lnTo>
                    <a:lnTo>
                      <a:pt x="42222" y="7590"/>
                    </a:lnTo>
                    <a:lnTo>
                      <a:pt x="41921" y="7540"/>
                    </a:lnTo>
                    <a:lnTo>
                      <a:pt x="41870" y="7489"/>
                    </a:lnTo>
                    <a:lnTo>
                      <a:pt x="41921" y="7389"/>
                    </a:lnTo>
                    <a:lnTo>
                      <a:pt x="42021" y="7389"/>
                    </a:lnTo>
                    <a:lnTo>
                      <a:pt x="42423" y="7188"/>
                    </a:lnTo>
                    <a:close/>
                    <a:moveTo>
                      <a:pt x="52526" y="6132"/>
                    </a:moveTo>
                    <a:lnTo>
                      <a:pt x="52577" y="6183"/>
                    </a:lnTo>
                    <a:lnTo>
                      <a:pt x="52577" y="6233"/>
                    </a:lnTo>
                    <a:lnTo>
                      <a:pt x="52627" y="6384"/>
                    </a:lnTo>
                    <a:lnTo>
                      <a:pt x="52677" y="6484"/>
                    </a:lnTo>
                    <a:lnTo>
                      <a:pt x="52778" y="6534"/>
                    </a:lnTo>
                    <a:lnTo>
                      <a:pt x="53079" y="6534"/>
                    </a:lnTo>
                    <a:lnTo>
                      <a:pt x="53280" y="6585"/>
                    </a:lnTo>
                    <a:lnTo>
                      <a:pt x="53632" y="6735"/>
                    </a:lnTo>
                    <a:lnTo>
                      <a:pt x="53632" y="6635"/>
                    </a:lnTo>
                    <a:lnTo>
                      <a:pt x="53682" y="6585"/>
                    </a:lnTo>
                    <a:lnTo>
                      <a:pt x="53733" y="6534"/>
                    </a:lnTo>
                    <a:lnTo>
                      <a:pt x="56196" y="6534"/>
                    </a:lnTo>
                    <a:lnTo>
                      <a:pt x="56296" y="6585"/>
                    </a:lnTo>
                    <a:lnTo>
                      <a:pt x="56397" y="6534"/>
                    </a:lnTo>
                    <a:lnTo>
                      <a:pt x="56547" y="6434"/>
                    </a:lnTo>
                    <a:lnTo>
                      <a:pt x="56648" y="6384"/>
                    </a:lnTo>
                    <a:lnTo>
                      <a:pt x="56749" y="6384"/>
                    </a:lnTo>
                    <a:lnTo>
                      <a:pt x="56799" y="6434"/>
                    </a:lnTo>
                    <a:lnTo>
                      <a:pt x="57000" y="6534"/>
                    </a:lnTo>
                    <a:lnTo>
                      <a:pt x="57502" y="6534"/>
                    </a:lnTo>
                    <a:lnTo>
                      <a:pt x="57553" y="6585"/>
                    </a:lnTo>
                    <a:lnTo>
                      <a:pt x="57603" y="6685"/>
                    </a:lnTo>
                    <a:lnTo>
                      <a:pt x="57553" y="6735"/>
                    </a:lnTo>
                    <a:lnTo>
                      <a:pt x="57402" y="6886"/>
                    </a:lnTo>
                    <a:lnTo>
                      <a:pt x="57301" y="6937"/>
                    </a:lnTo>
                    <a:lnTo>
                      <a:pt x="57251" y="6886"/>
                    </a:lnTo>
                    <a:lnTo>
                      <a:pt x="57151" y="6786"/>
                    </a:lnTo>
                    <a:lnTo>
                      <a:pt x="57100" y="6735"/>
                    </a:lnTo>
                    <a:lnTo>
                      <a:pt x="57000" y="6735"/>
                    </a:lnTo>
                    <a:lnTo>
                      <a:pt x="56899" y="6786"/>
                    </a:lnTo>
                    <a:lnTo>
                      <a:pt x="56497" y="6937"/>
                    </a:lnTo>
                    <a:lnTo>
                      <a:pt x="56045" y="6937"/>
                    </a:lnTo>
                    <a:lnTo>
                      <a:pt x="55693" y="6786"/>
                    </a:lnTo>
                    <a:lnTo>
                      <a:pt x="55391" y="6786"/>
                    </a:lnTo>
                    <a:lnTo>
                      <a:pt x="55241" y="6937"/>
                    </a:lnTo>
                    <a:lnTo>
                      <a:pt x="55090" y="7087"/>
                    </a:lnTo>
                    <a:lnTo>
                      <a:pt x="54939" y="7138"/>
                    </a:lnTo>
                    <a:lnTo>
                      <a:pt x="54838" y="7138"/>
                    </a:lnTo>
                    <a:lnTo>
                      <a:pt x="54637" y="7037"/>
                    </a:lnTo>
                    <a:lnTo>
                      <a:pt x="54487" y="6937"/>
                    </a:lnTo>
                    <a:lnTo>
                      <a:pt x="54085" y="6937"/>
                    </a:lnTo>
                    <a:lnTo>
                      <a:pt x="54034" y="7087"/>
                    </a:lnTo>
                    <a:lnTo>
                      <a:pt x="53984" y="7138"/>
                    </a:lnTo>
                    <a:lnTo>
                      <a:pt x="53582" y="7188"/>
                    </a:lnTo>
                    <a:lnTo>
                      <a:pt x="53532" y="7138"/>
                    </a:lnTo>
                    <a:lnTo>
                      <a:pt x="53431" y="7037"/>
                    </a:lnTo>
                    <a:lnTo>
                      <a:pt x="53381" y="6987"/>
                    </a:lnTo>
                    <a:lnTo>
                      <a:pt x="53280" y="7037"/>
                    </a:lnTo>
                    <a:lnTo>
                      <a:pt x="53029" y="7188"/>
                    </a:lnTo>
                    <a:lnTo>
                      <a:pt x="52677" y="7339"/>
                    </a:lnTo>
                    <a:lnTo>
                      <a:pt x="52476" y="7389"/>
                    </a:lnTo>
                    <a:lnTo>
                      <a:pt x="51521" y="7389"/>
                    </a:lnTo>
                    <a:lnTo>
                      <a:pt x="51370" y="7339"/>
                    </a:lnTo>
                    <a:lnTo>
                      <a:pt x="51270" y="7238"/>
                    </a:lnTo>
                    <a:lnTo>
                      <a:pt x="51219" y="7188"/>
                    </a:lnTo>
                    <a:lnTo>
                      <a:pt x="51119" y="7238"/>
                    </a:lnTo>
                    <a:lnTo>
                      <a:pt x="51018" y="7339"/>
                    </a:lnTo>
                    <a:lnTo>
                      <a:pt x="50868" y="7389"/>
                    </a:lnTo>
                    <a:lnTo>
                      <a:pt x="50717" y="7439"/>
                    </a:lnTo>
                    <a:lnTo>
                      <a:pt x="50616" y="7540"/>
                    </a:lnTo>
                    <a:lnTo>
                      <a:pt x="50516" y="7590"/>
                    </a:lnTo>
                    <a:lnTo>
                      <a:pt x="50466" y="7590"/>
                    </a:lnTo>
                    <a:lnTo>
                      <a:pt x="50365" y="7540"/>
                    </a:lnTo>
                    <a:lnTo>
                      <a:pt x="50264" y="7489"/>
                    </a:lnTo>
                    <a:lnTo>
                      <a:pt x="50214" y="7389"/>
                    </a:lnTo>
                    <a:lnTo>
                      <a:pt x="50114" y="7439"/>
                    </a:lnTo>
                    <a:lnTo>
                      <a:pt x="50063" y="7540"/>
                    </a:lnTo>
                    <a:lnTo>
                      <a:pt x="49913" y="7540"/>
                    </a:lnTo>
                    <a:lnTo>
                      <a:pt x="49812" y="7439"/>
                    </a:lnTo>
                    <a:lnTo>
                      <a:pt x="49661" y="7389"/>
                    </a:lnTo>
                    <a:lnTo>
                      <a:pt x="49561" y="7339"/>
                    </a:lnTo>
                    <a:lnTo>
                      <a:pt x="49410" y="7389"/>
                    </a:lnTo>
                    <a:lnTo>
                      <a:pt x="49259" y="7489"/>
                    </a:lnTo>
                    <a:lnTo>
                      <a:pt x="49159" y="7540"/>
                    </a:lnTo>
                    <a:lnTo>
                      <a:pt x="49058" y="7590"/>
                    </a:lnTo>
                    <a:lnTo>
                      <a:pt x="48958" y="7540"/>
                    </a:lnTo>
                    <a:lnTo>
                      <a:pt x="48807" y="7489"/>
                    </a:lnTo>
                    <a:lnTo>
                      <a:pt x="48555" y="7389"/>
                    </a:lnTo>
                    <a:lnTo>
                      <a:pt x="48405" y="7339"/>
                    </a:lnTo>
                    <a:lnTo>
                      <a:pt x="48304" y="7389"/>
                    </a:lnTo>
                    <a:lnTo>
                      <a:pt x="48204" y="7439"/>
                    </a:lnTo>
                    <a:lnTo>
                      <a:pt x="48153" y="7540"/>
                    </a:lnTo>
                    <a:lnTo>
                      <a:pt x="47952" y="7841"/>
                    </a:lnTo>
                    <a:lnTo>
                      <a:pt x="47902" y="7942"/>
                    </a:lnTo>
                    <a:lnTo>
                      <a:pt x="47852" y="7992"/>
                    </a:lnTo>
                    <a:lnTo>
                      <a:pt x="47802" y="7942"/>
                    </a:lnTo>
                    <a:lnTo>
                      <a:pt x="47751" y="7892"/>
                    </a:lnTo>
                    <a:lnTo>
                      <a:pt x="47500" y="7640"/>
                    </a:lnTo>
                    <a:lnTo>
                      <a:pt x="47399" y="7590"/>
                    </a:lnTo>
                    <a:lnTo>
                      <a:pt x="47299" y="7590"/>
                    </a:lnTo>
                    <a:lnTo>
                      <a:pt x="47198" y="7640"/>
                    </a:lnTo>
                    <a:lnTo>
                      <a:pt x="47148" y="7791"/>
                    </a:lnTo>
                    <a:lnTo>
                      <a:pt x="47048" y="7942"/>
                    </a:lnTo>
                    <a:lnTo>
                      <a:pt x="46947" y="8042"/>
                    </a:lnTo>
                    <a:lnTo>
                      <a:pt x="46847" y="7992"/>
                    </a:lnTo>
                    <a:lnTo>
                      <a:pt x="46696" y="7892"/>
                    </a:lnTo>
                    <a:lnTo>
                      <a:pt x="46545" y="7741"/>
                    </a:lnTo>
                    <a:lnTo>
                      <a:pt x="46344" y="7640"/>
                    </a:lnTo>
                    <a:lnTo>
                      <a:pt x="46143" y="7590"/>
                    </a:lnTo>
                    <a:lnTo>
                      <a:pt x="44936" y="7590"/>
                    </a:lnTo>
                    <a:lnTo>
                      <a:pt x="44836" y="7540"/>
                    </a:lnTo>
                    <a:lnTo>
                      <a:pt x="44735" y="7439"/>
                    </a:lnTo>
                    <a:lnTo>
                      <a:pt x="44635" y="7339"/>
                    </a:lnTo>
                    <a:lnTo>
                      <a:pt x="44585" y="7339"/>
                    </a:lnTo>
                    <a:lnTo>
                      <a:pt x="44534" y="7389"/>
                    </a:lnTo>
                    <a:lnTo>
                      <a:pt x="44384" y="7489"/>
                    </a:lnTo>
                    <a:lnTo>
                      <a:pt x="44283" y="7540"/>
                    </a:lnTo>
                    <a:lnTo>
                      <a:pt x="43981" y="7590"/>
                    </a:lnTo>
                    <a:lnTo>
                      <a:pt x="43429" y="7590"/>
                    </a:lnTo>
                    <a:lnTo>
                      <a:pt x="43378" y="7439"/>
                    </a:lnTo>
                    <a:lnTo>
                      <a:pt x="43479" y="7389"/>
                    </a:lnTo>
                    <a:lnTo>
                      <a:pt x="43630" y="7339"/>
                    </a:lnTo>
                    <a:lnTo>
                      <a:pt x="43730" y="7288"/>
                    </a:lnTo>
                    <a:lnTo>
                      <a:pt x="43780" y="7188"/>
                    </a:lnTo>
                    <a:lnTo>
                      <a:pt x="43831" y="7037"/>
                    </a:lnTo>
                    <a:lnTo>
                      <a:pt x="43881" y="6987"/>
                    </a:lnTo>
                    <a:lnTo>
                      <a:pt x="45238" y="6987"/>
                    </a:lnTo>
                    <a:lnTo>
                      <a:pt x="45389" y="7037"/>
                    </a:lnTo>
                    <a:lnTo>
                      <a:pt x="45489" y="7138"/>
                    </a:lnTo>
                    <a:lnTo>
                      <a:pt x="45791" y="7138"/>
                    </a:lnTo>
                    <a:lnTo>
                      <a:pt x="45892" y="7037"/>
                    </a:lnTo>
                    <a:lnTo>
                      <a:pt x="45992" y="6987"/>
                    </a:lnTo>
                    <a:lnTo>
                      <a:pt x="46243" y="6937"/>
                    </a:lnTo>
                    <a:lnTo>
                      <a:pt x="47198" y="6937"/>
                    </a:lnTo>
                    <a:lnTo>
                      <a:pt x="47249" y="6886"/>
                    </a:lnTo>
                    <a:lnTo>
                      <a:pt x="47399" y="6786"/>
                    </a:lnTo>
                    <a:lnTo>
                      <a:pt x="47500" y="6836"/>
                    </a:lnTo>
                    <a:lnTo>
                      <a:pt x="47651" y="6937"/>
                    </a:lnTo>
                    <a:lnTo>
                      <a:pt x="47751" y="6987"/>
                    </a:lnTo>
                    <a:lnTo>
                      <a:pt x="47852" y="6987"/>
                    </a:lnTo>
                    <a:lnTo>
                      <a:pt x="48053" y="6937"/>
                    </a:lnTo>
                    <a:lnTo>
                      <a:pt x="48254" y="6937"/>
                    </a:lnTo>
                    <a:lnTo>
                      <a:pt x="48455" y="6836"/>
                    </a:lnTo>
                    <a:lnTo>
                      <a:pt x="48505" y="6786"/>
                    </a:lnTo>
                    <a:lnTo>
                      <a:pt x="48606" y="6735"/>
                    </a:lnTo>
                    <a:lnTo>
                      <a:pt x="48706" y="6786"/>
                    </a:lnTo>
                    <a:lnTo>
                      <a:pt x="48757" y="6786"/>
                    </a:lnTo>
                    <a:lnTo>
                      <a:pt x="48907" y="6937"/>
                    </a:lnTo>
                    <a:lnTo>
                      <a:pt x="48958" y="6987"/>
                    </a:lnTo>
                    <a:lnTo>
                      <a:pt x="49058" y="6987"/>
                    </a:lnTo>
                    <a:lnTo>
                      <a:pt x="49108" y="6937"/>
                    </a:lnTo>
                    <a:lnTo>
                      <a:pt x="49209" y="6886"/>
                    </a:lnTo>
                    <a:lnTo>
                      <a:pt x="49360" y="6735"/>
                    </a:lnTo>
                    <a:lnTo>
                      <a:pt x="50114" y="6735"/>
                    </a:lnTo>
                    <a:lnTo>
                      <a:pt x="50214" y="6685"/>
                    </a:lnTo>
                    <a:lnTo>
                      <a:pt x="50264" y="6585"/>
                    </a:lnTo>
                    <a:lnTo>
                      <a:pt x="50264" y="6333"/>
                    </a:lnTo>
                    <a:lnTo>
                      <a:pt x="50365" y="6132"/>
                    </a:lnTo>
                    <a:lnTo>
                      <a:pt x="50466" y="6183"/>
                    </a:lnTo>
                    <a:lnTo>
                      <a:pt x="50516" y="6233"/>
                    </a:lnTo>
                    <a:lnTo>
                      <a:pt x="50616" y="6384"/>
                    </a:lnTo>
                    <a:lnTo>
                      <a:pt x="50767" y="6484"/>
                    </a:lnTo>
                    <a:lnTo>
                      <a:pt x="51069" y="6635"/>
                    </a:lnTo>
                    <a:lnTo>
                      <a:pt x="51169" y="6685"/>
                    </a:lnTo>
                    <a:lnTo>
                      <a:pt x="51270" y="6685"/>
                    </a:lnTo>
                    <a:lnTo>
                      <a:pt x="51370" y="6585"/>
                    </a:lnTo>
                    <a:lnTo>
                      <a:pt x="51521" y="6534"/>
                    </a:lnTo>
                    <a:lnTo>
                      <a:pt x="51923" y="6534"/>
                    </a:lnTo>
                    <a:lnTo>
                      <a:pt x="52074" y="6484"/>
                    </a:lnTo>
                    <a:lnTo>
                      <a:pt x="52225" y="6384"/>
                    </a:lnTo>
                    <a:lnTo>
                      <a:pt x="52376" y="6233"/>
                    </a:lnTo>
                    <a:lnTo>
                      <a:pt x="52476" y="6132"/>
                    </a:lnTo>
                    <a:close/>
                    <a:moveTo>
                      <a:pt x="50616" y="8495"/>
                    </a:moveTo>
                    <a:lnTo>
                      <a:pt x="50717" y="8545"/>
                    </a:lnTo>
                    <a:lnTo>
                      <a:pt x="50566" y="8595"/>
                    </a:lnTo>
                    <a:lnTo>
                      <a:pt x="50516" y="8545"/>
                    </a:lnTo>
                    <a:lnTo>
                      <a:pt x="50616" y="8495"/>
                    </a:lnTo>
                    <a:close/>
                    <a:moveTo>
                      <a:pt x="44484" y="8444"/>
                    </a:moveTo>
                    <a:lnTo>
                      <a:pt x="44585" y="8495"/>
                    </a:lnTo>
                    <a:lnTo>
                      <a:pt x="44484" y="8645"/>
                    </a:lnTo>
                    <a:lnTo>
                      <a:pt x="44434" y="8595"/>
                    </a:lnTo>
                    <a:lnTo>
                      <a:pt x="44484" y="8444"/>
                    </a:lnTo>
                    <a:close/>
                    <a:moveTo>
                      <a:pt x="46897" y="8193"/>
                    </a:moveTo>
                    <a:lnTo>
                      <a:pt x="46997" y="8243"/>
                    </a:lnTo>
                    <a:lnTo>
                      <a:pt x="47098" y="8294"/>
                    </a:lnTo>
                    <a:lnTo>
                      <a:pt x="47148" y="8394"/>
                    </a:lnTo>
                    <a:lnTo>
                      <a:pt x="47098" y="8495"/>
                    </a:lnTo>
                    <a:lnTo>
                      <a:pt x="47048" y="8595"/>
                    </a:lnTo>
                    <a:lnTo>
                      <a:pt x="46997" y="8645"/>
                    </a:lnTo>
                    <a:lnTo>
                      <a:pt x="46847" y="8645"/>
                    </a:lnTo>
                    <a:lnTo>
                      <a:pt x="46746" y="8595"/>
                    </a:lnTo>
                    <a:lnTo>
                      <a:pt x="46696" y="8495"/>
                    </a:lnTo>
                    <a:lnTo>
                      <a:pt x="46696" y="8394"/>
                    </a:lnTo>
                    <a:lnTo>
                      <a:pt x="46746" y="8243"/>
                    </a:lnTo>
                    <a:lnTo>
                      <a:pt x="46847" y="8243"/>
                    </a:lnTo>
                    <a:lnTo>
                      <a:pt x="46897" y="8193"/>
                    </a:lnTo>
                    <a:close/>
                    <a:moveTo>
                      <a:pt x="41116" y="8696"/>
                    </a:moveTo>
                    <a:lnTo>
                      <a:pt x="41217" y="8746"/>
                    </a:lnTo>
                    <a:lnTo>
                      <a:pt x="41167" y="8796"/>
                    </a:lnTo>
                    <a:lnTo>
                      <a:pt x="41016" y="8746"/>
                    </a:lnTo>
                    <a:lnTo>
                      <a:pt x="41116" y="8696"/>
                    </a:lnTo>
                    <a:close/>
                    <a:moveTo>
                      <a:pt x="46193" y="7992"/>
                    </a:moveTo>
                    <a:lnTo>
                      <a:pt x="46243" y="8093"/>
                    </a:lnTo>
                    <a:lnTo>
                      <a:pt x="46294" y="8143"/>
                    </a:lnTo>
                    <a:lnTo>
                      <a:pt x="46294" y="8344"/>
                    </a:lnTo>
                    <a:lnTo>
                      <a:pt x="46294" y="8495"/>
                    </a:lnTo>
                    <a:lnTo>
                      <a:pt x="46193" y="8595"/>
                    </a:lnTo>
                    <a:lnTo>
                      <a:pt x="46143" y="8696"/>
                    </a:lnTo>
                    <a:lnTo>
                      <a:pt x="46042" y="8796"/>
                    </a:lnTo>
                    <a:lnTo>
                      <a:pt x="45942" y="8847"/>
                    </a:lnTo>
                    <a:lnTo>
                      <a:pt x="45540" y="8847"/>
                    </a:lnTo>
                    <a:lnTo>
                      <a:pt x="45489" y="8746"/>
                    </a:lnTo>
                    <a:lnTo>
                      <a:pt x="45339" y="8645"/>
                    </a:lnTo>
                    <a:lnTo>
                      <a:pt x="45288" y="8495"/>
                    </a:lnTo>
                    <a:lnTo>
                      <a:pt x="45389" y="8394"/>
                    </a:lnTo>
                    <a:lnTo>
                      <a:pt x="45389" y="8294"/>
                    </a:lnTo>
                    <a:lnTo>
                      <a:pt x="45439" y="8193"/>
                    </a:lnTo>
                    <a:lnTo>
                      <a:pt x="45489" y="8093"/>
                    </a:lnTo>
                    <a:lnTo>
                      <a:pt x="45540" y="8042"/>
                    </a:lnTo>
                    <a:lnTo>
                      <a:pt x="45640" y="8042"/>
                    </a:lnTo>
                    <a:lnTo>
                      <a:pt x="45741" y="7992"/>
                    </a:lnTo>
                    <a:close/>
                    <a:moveTo>
                      <a:pt x="50013" y="8243"/>
                    </a:moveTo>
                    <a:lnTo>
                      <a:pt x="50063" y="8344"/>
                    </a:lnTo>
                    <a:lnTo>
                      <a:pt x="50063" y="8444"/>
                    </a:lnTo>
                    <a:lnTo>
                      <a:pt x="50063" y="8545"/>
                    </a:lnTo>
                    <a:lnTo>
                      <a:pt x="50063" y="8645"/>
                    </a:lnTo>
                    <a:lnTo>
                      <a:pt x="50063" y="8746"/>
                    </a:lnTo>
                    <a:lnTo>
                      <a:pt x="49963" y="8796"/>
                    </a:lnTo>
                    <a:lnTo>
                      <a:pt x="49913" y="8847"/>
                    </a:lnTo>
                    <a:lnTo>
                      <a:pt x="49812" y="8847"/>
                    </a:lnTo>
                    <a:lnTo>
                      <a:pt x="49561" y="8696"/>
                    </a:lnTo>
                    <a:lnTo>
                      <a:pt x="49460" y="8645"/>
                    </a:lnTo>
                    <a:lnTo>
                      <a:pt x="49309" y="8595"/>
                    </a:lnTo>
                    <a:lnTo>
                      <a:pt x="49259" y="8495"/>
                    </a:lnTo>
                    <a:lnTo>
                      <a:pt x="49259" y="8344"/>
                    </a:lnTo>
                    <a:lnTo>
                      <a:pt x="49259" y="8294"/>
                    </a:lnTo>
                    <a:lnTo>
                      <a:pt x="49309" y="8243"/>
                    </a:lnTo>
                    <a:lnTo>
                      <a:pt x="49460" y="8344"/>
                    </a:lnTo>
                    <a:lnTo>
                      <a:pt x="49561" y="8394"/>
                    </a:lnTo>
                    <a:lnTo>
                      <a:pt x="49661" y="8444"/>
                    </a:lnTo>
                    <a:lnTo>
                      <a:pt x="49762" y="8394"/>
                    </a:lnTo>
                    <a:lnTo>
                      <a:pt x="49862" y="8344"/>
                    </a:lnTo>
                    <a:lnTo>
                      <a:pt x="49963" y="8243"/>
                    </a:lnTo>
                    <a:close/>
                    <a:moveTo>
                      <a:pt x="26992" y="9500"/>
                    </a:moveTo>
                    <a:lnTo>
                      <a:pt x="27143" y="9601"/>
                    </a:lnTo>
                    <a:lnTo>
                      <a:pt x="27043" y="9651"/>
                    </a:lnTo>
                    <a:lnTo>
                      <a:pt x="26942" y="9601"/>
                    </a:lnTo>
                    <a:lnTo>
                      <a:pt x="26992" y="9500"/>
                    </a:lnTo>
                    <a:close/>
                    <a:moveTo>
                      <a:pt x="25535" y="9500"/>
                    </a:moveTo>
                    <a:lnTo>
                      <a:pt x="25685" y="9601"/>
                    </a:lnTo>
                    <a:lnTo>
                      <a:pt x="25786" y="9701"/>
                    </a:lnTo>
                    <a:lnTo>
                      <a:pt x="25886" y="9802"/>
                    </a:lnTo>
                    <a:lnTo>
                      <a:pt x="25786" y="9852"/>
                    </a:lnTo>
                    <a:lnTo>
                      <a:pt x="25736" y="9902"/>
                    </a:lnTo>
                    <a:lnTo>
                      <a:pt x="25535" y="9902"/>
                    </a:lnTo>
                    <a:lnTo>
                      <a:pt x="25434" y="9802"/>
                    </a:lnTo>
                    <a:lnTo>
                      <a:pt x="25233" y="9601"/>
                    </a:lnTo>
                    <a:lnTo>
                      <a:pt x="25384" y="9500"/>
                    </a:lnTo>
                    <a:close/>
                    <a:moveTo>
                      <a:pt x="19051" y="9952"/>
                    </a:moveTo>
                    <a:lnTo>
                      <a:pt x="19151" y="10003"/>
                    </a:lnTo>
                    <a:lnTo>
                      <a:pt x="19000" y="10103"/>
                    </a:lnTo>
                    <a:lnTo>
                      <a:pt x="18950" y="10003"/>
                    </a:lnTo>
                    <a:lnTo>
                      <a:pt x="19051" y="9952"/>
                    </a:lnTo>
                    <a:close/>
                    <a:moveTo>
                      <a:pt x="48706" y="9902"/>
                    </a:moveTo>
                    <a:lnTo>
                      <a:pt x="48807" y="10003"/>
                    </a:lnTo>
                    <a:lnTo>
                      <a:pt x="48757" y="10053"/>
                    </a:lnTo>
                    <a:lnTo>
                      <a:pt x="48656" y="10103"/>
                    </a:lnTo>
                    <a:lnTo>
                      <a:pt x="48354" y="10103"/>
                    </a:lnTo>
                    <a:lnTo>
                      <a:pt x="48053" y="10304"/>
                    </a:lnTo>
                    <a:lnTo>
                      <a:pt x="48003" y="10254"/>
                    </a:lnTo>
                    <a:lnTo>
                      <a:pt x="48003" y="10204"/>
                    </a:lnTo>
                    <a:lnTo>
                      <a:pt x="48103" y="10103"/>
                    </a:lnTo>
                    <a:lnTo>
                      <a:pt x="48153" y="10103"/>
                    </a:lnTo>
                    <a:lnTo>
                      <a:pt x="48153" y="10204"/>
                    </a:lnTo>
                    <a:lnTo>
                      <a:pt x="48254" y="10153"/>
                    </a:lnTo>
                    <a:lnTo>
                      <a:pt x="48204" y="10153"/>
                    </a:lnTo>
                    <a:lnTo>
                      <a:pt x="48204" y="10103"/>
                    </a:lnTo>
                    <a:lnTo>
                      <a:pt x="48204" y="10003"/>
                    </a:lnTo>
                    <a:lnTo>
                      <a:pt x="48254" y="9952"/>
                    </a:lnTo>
                    <a:lnTo>
                      <a:pt x="48304" y="9902"/>
                    </a:lnTo>
                    <a:close/>
                    <a:moveTo>
                      <a:pt x="49561" y="10103"/>
                    </a:moveTo>
                    <a:lnTo>
                      <a:pt x="49611" y="10204"/>
                    </a:lnTo>
                    <a:lnTo>
                      <a:pt x="49561" y="10304"/>
                    </a:lnTo>
                    <a:lnTo>
                      <a:pt x="49460" y="10254"/>
                    </a:lnTo>
                    <a:lnTo>
                      <a:pt x="49561" y="10103"/>
                    </a:lnTo>
                    <a:close/>
                    <a:moveTo>
                      <a:pt x="50365" y="10103"/>
                    </a:moveTo>
                    <a:lnTo>
                      <a:pt x="50466" y="10204"/>
                    </a:lnTo>
                    <a:lnTo>
                      <a:pt x="50365" y="10304"/>
                    </a:lnTo>
                    <a:lnTo>
                      <a:pt x="50315" y="10254"/>
                    </a:lnTo>
                    <a:lnTo>
                      <a:pt x="50365" y="10103"/>
                    </a:lnTo>
                    <a:close/>
                    <a:moveTo>
                      <a:pt x="45188" y="10053"/>
                    </a:moveTo>
                    <a:lnTo>
                      <a:pt x="45389" y="10103"/>
                    </a:lnTo>
                    <a:lnTo>
                      <a:pt x="45791" y="10153"/>
                    </a:lnTo>
                    <a:lnTo>
                      <a:pt x="45841" y="10204"/>
                    </a:lnTo>
                    <a:lnTo>
                      <a:pt x="45841" y="10304"/>
                    </a:lnTo>
                    <a:lnTo>
                      <a:pt x="45841" y="10405"/>
                    </a:lnTo>
                    <a:lnTo>
                      <a:pt x="45791" y="10505"/>
                    </a:lnTo>
                    <a:lnTo>
                      <a:pt x="45288" y="10706"/>
                    </a:lnTo>
                    <a:lnTo>
                      <a:pt x="45138" y="10606"/>
                    </a:lnTo>
                    <a:lnTo>
                      <a:pt x="45087" y="10556"/>
                    </a:lnTo>
                    <a:lnTo>
                      <a:pt x="44936" y="10505"/>
                    </a:lnTo>
                    <a:lnTo>
                      <a:pt x="44886" y="10505"/>
                    </a:lnTo>
                    <a:lnTo>
                      <a:pt x="44836" y="10405"/>
                    </a:lnTo>
                    <a:lnTo>
                      <a:pt x="44786" y="10304"/>
                    </a:lnTo>
                    <a:lnTo>
                      <a:pt x="44836" y="10204"/>
                    </a:lnTo>
                    <a:lnTo>
                      <a:pt x="44936" y="10103"/>
                    </a:lnTo>
                    <a:lnTo>
                      <a:pt x="45037" y="10053"/>
                    </a:lnTo>
                    <a:close/>
                    <a:moveTo>
                      <a:pt x="48757" y="10556"/>
                    </a:moveTo>
                    <a:lnTo>
                      <a:pt x="48807" y="10656"/>
                    </a:lnTo>
                    <a:lnTo>
                      <a:pt x="48656" y="10706"/>
                    </a:lnTo>
                    <a:lnTo>
                      <a:pt x="48606" y="10656"/>
                    </a:lnTo>
                    <a:lnTo>
                      <a:pt x="48757" y="10556"/>
                    </a:lnTo>
                    <a:close/>
                    <a:moveTo>
                      <a:pt x="21514" y="9450"/>
                    </a:moveTo>
                    <a:lnTo>
                      <a:pt x="21564" y="9500"/>
                    </a:lnTo>
                    <a:lnTo>
                      <a:pt x="21765" y="9651"/>
                    </a:lnTo>
                    <a:lnTo>
                      <a:pt x="22016" y="9701"/>
                    </a:lnTo>
                    <a:lnTo>
                      <a:pt x="22066" y="9751"/>
                    </a:lnTo>
                    <a:lnTo>
                      <a:pt x="22066" y="9802"/>
                    </a:lnTo>
                    <a:lnTo>
                      <a:pt x="22066" y="9852"/>
                    </a:lnTo>
                    <a:lnTo>
                      <a:pt x="22016" y="9852"/>
                    </a:lnTo>
                    <a:lnTo>
                      <a:pt x="21815" y="9902"/>
                    </a:lnTo>
                    <a:lnTo>
                      <a:pt x="21664" y="10003"/>
                    </a:lnTo>
                    <a:lnTo>
                      <a:pt x="21413" y="10254"/>
                    </a:lnTo>
                    <a:lnTo>
                      <a:pt x="21312" y="10354"/>
                    </a:lnTo>
                    <a:lnTo>
                      <a:pt x="21312" y="10405"/>
                    </a:lnTo>
                    <a:lnTo>
                      <a:pt x="21312" y="10505"/>
                    </a:lnTo>
                    <a:lnTo>
                      <a:pt x="21413" y="10606"/>
                    </a:lnTo>
                    <a:lnTo>
                      <a:pt x="21363" y="10706"/>
                    </a:lnTo>
                    <a:lnTo>
                      <a:pt x="21312" y="10757"/>
                    </a:lnTo>
                    <a:lnTo>
                      <a:pt x="20709" y="10757"/>
                    </a:lnTo>
                    <a:lnTo>
                      <a:pt x="20659" y="10706"/>
                    </a:lnTo>
                    <a:lnTo>
                      <a:pt x="20659" y="10656"/>
                    </a:lnTo>
                    <a:lnTo>
                      <a:pt x="20760" y="10505"/>
                    </a:lnTo>
                    <a:lnTo>
                      <a:pt x="20810" y="10455"/>
                    </a:lnTo>
                    <a:lnTo>
                      <a:pt x="20810" y="10354"/>
                    </a:lnTo>
                    <a:lnTo>
                      <a:pt x="20810" y="10204"/>
                    </a:lnTo>
                    <a:lnTo>
                      <a:pt x="20760" y="10153"/>
                    </a:lnTo>
                    <a:lnTo>
                      <a:pt x="20659" y="10103"/>
                    </a:lnTo>
                    <a:lnTo>
                      <a:pt x="20408" y="10103"/>
                    </a:lnTo>
                    <a:lnTo>
                      <a:pt x="20307" y="10153"/>
                    </a:lnTo>
                    <a:lnTo>
                      <a:pt x="20207" y="10204"/>
                    </a:lnTo>
                    <a:lnTo>
                      <a:pt x="20106" y="10304"/>
                    </a:lnTo>
                    <a:lnTo>
                      <a:pt x="20056" y="10304"/>
                    </a:lnTo>
                    <a:lnTo>
                      <a:pt x="20006" y="10254"/>
                    </a:lnTo>
                    <a:lnTo>
                      <a:pt x="20006" y="10204"/>
                    </a:lnTo>
                    <a:lnTo>
                      <a:pt x="20006" y="10053"/>
                    </a:lnTo>
                    <a:lnTo>
                      <a:pt x="20056" y="9952"/>
                    </a:lnTo>
                    <a:lnTo>
                      <a:pt x="20408" y="9902"/>
                    </a:lnTo>
                    <a:lnTo>
                      <a:pt x="20559" y="9852"/>
                    </a:lnTo>
                    <a:lnTo>
                      <a:pt x="20709" y="9701"/>
                    </a:lnTo>
                    <a:lnTo>
                      <a:pt x="20760" y="9751"/>
                    </a:lnTo>
                    <a:lnTo>
                      <a:pt x="20860" y="9852"/>
                    </a:lnTo>
                    <a:lnTo>
                      <a:pt x="20961" y="9902"/>
                    </a:lnTo>
                    <a:lnTo>
                      <a:pt x="21162" y="9902"/>
                    </a:lnTo>
                    <a:lnTo>
                      <a:pt x="21212" y="9802"/>
                    </a:lnTo>
                    <a:lnTo>
                      <a:pt x="21262" y="9651"/>
                    </a:lnTo>
                    <a:lnTo>
                      <a:pt x="21312" y="9550"/>
                    </a:lnTo>
                    <a:lnTo>
                      <a:pt x="21413" y="9500"/>
                    </a:lnTo>
                    <a:lnTo>
                      <a:pt x="21514" y="9450"/>
                    </a:lnTo>
                    <a:close/>
                    <a:moveTo>
                      <a:pt x="27244" y="10556"/>
                    </a:moveTo>
                    <a:lnTo>
                      <a:pt x="27294" y="10656"/>
                    </a:lnTo>
                    <a:lnTo>
                      <a:pt x="27244" y="10757"/>
                    </a:lnTo>
                    <a:lnTo>
                      <a:pt x="27193" y="10606"/>
                    </a:lnTo>
                    <a:lnTo>
                      <a:pt x="27244" y="10556"/>
                    </a:lnTo>
                    <a:close/>
                    <a:moveTo>
                      <a:pt x="53180" y="11209"/>
                    </a:moveTo>
                    <a:lnTo>
                      <a:pt x="53230" y="11259"/>
                    </a:lnTo>
                    <a:lnTo>
                      <a:pt x="53079" y="11360"/>
                    </a:lnTo>
                    <a:lnTo>
                      <a:pt x="53029" y="11259"/>
                    </a:lnTo>
                    <a:lnTo>
                      <a:pt x="53180" y="11209"/>
                    </a:lnTo>
                    <a:close/>
                    <a:moveTo>
                      <a:pt x="44886" y="11410"/>
                    </a:moveTo>
                    <a:lnTo>
                      <a:pt x="45037" y="11460"/>
                    </a:lnTo>
                    <a:lnTo>
                      <a:pt x="44936" y="11561"/>
                    </a:lnTo>
                    <a:lnTo>
                      <a:pt x="44786" y="11460"/>
                    </a:lnTo>
                    <a:lnTo>
                      <a:pt x="44886" y="11410"/>
                    </a:lnTo>
                    <a:close/>
                    <a:moveTo>
                      <a:pt x="51672" y="10556"/>
                    </a:moveTo>
                    <a:lnTo>
                      <a:pt x="51823" y="10706"/>
                    </a:lnTo>
                    <a:lnTo>
                      <a:pt x="51973" y="10857"/>
                    </a:lnTo>
                    <a:lnTo>
                      <a:pt x="51873" y="10958"/>
                    </a:lnTo>
                    <a:lnTo>
                      <a:pt x="51823" y="11008"/>
                    </a:lnTo>
                    <a:lnTo>
                      <a:pt x="51772" y="11108"/>
                    </a:lnTo>
                    <a:lnTo>
                      <a:pt x="51823" y="11159"/>
                    </a:lnTo>
                    <a:lnTo>
                      <a:pt x="51973" y="11159"/>
                    </a:lnTo>
                    <a:lnTo>
                      <a:pt x="52074" y="11209"/>
                    </a:lnTo>
                    <a:lnTo>
                      <a:pt x="52124" y="11209"/>
                    </a:lnTo>
                    <a:lnTo>
                      <a:pt x="52124" y="11309"/>
                    </a:lnTo>
                    <a:lnTo>
                      <a:pt x="52124" y="11360"/>
                    </a:lnTo>
                    <a:lnTo>
                      <a:pt x="51973" y="11360"/>
                    </a:lnTo>
                    <a:lnTo>
                      <a:pt x="51823" y="11410"/>
                    </a:lnTo>
                    <a:lnTo>
                      <a:pt x="51722" y="11511"/>
                    </a:lnTo>
                    <a:lnTo>
                      <a:pt x="51521" y="11762"/>
                    </a:lnTo>
                    <a:lnTo>
                      <a:pt x="51421" y="11762"/>
                    </a:lnTo>
                    <a:lnTo>
                      <a:pt x="51370" y="11712"/>
                    </a:lnTo>
                    <a:lnTo>
                      <a:pt x="51219" y="11561"/>
                    </a:lnTo>
                    <a:lnTo>
                      <a:pt x="51119" y="11410"/>
                    </a:lnTo>
                    <a:lnTo>
                      <a:pt x="51169" y="11259"/>
                    </a:lnTo>
                    <a:lnTo>
                      <a:pt x="51270" y="11108"/>
                    </a:lnTo>
                    <a:lnTo>
                      <a:pt x="51320" y="10857"/>
                    </a:lnTo>
                    <a:lnTo>
                      <a:pt x="51320" y="10656"/>
                    </a:lnTo>
                    <a:lnTo>
                      <a:pt x="51370" y="10606"/>
                    </a:lnTo>
                    <a:lnTo>
                      <a:pt x="51471" y="10556"/>
                    </a:lnTo>
                    <a:close/>
                    <a:moveTo>
                      <a:pt x="46595" y="11159"/>
                    </a:moveTo>
                    <a:lnTo>
                      <a:pt x="46696" y="11309"/>
                    </a:lnTo>
                    <a:lnTo>
                      <a:pt x="46696" y="11460"/>
                    </a:lnTo>
                    <a:lnTo>
                      <a:pt x="46595" y="11611"/>
                    </a:lnTo>
                    <a:lnTo>
                      <a:pt x="46495" y="11712"/>
                    </a:lnTo>
                    <a:lnTo>
                      <a:pt x="46394" y="11812"/>
                    </a:lnTo>
                    <a:lnTo>
                      <a:pt x="46344" y="11712"/>
                    </a:lnTo>
                    <a:lnTo>
                      <a:pt x="46294" y="11661"/>
                    </a:lnTo>
                    <a:lnTo>
                      <a:pt x="46294" y="11460"/>
                    </a:lnTo>
                    <a:lnTo>
                      <a:pt x="46394" y="11360"/>
                    </a:lnTo>
                    <a:lnTo>
                      <a:pt x="46595" y="11159"/>
                    </a:lnTo>
                    <a:close/>
                    <a:moveTo>
                      <a:pt x="55391" y="11611"/>
                    </a:moveTo>
                    <a:lnTo>
                      <a:pt x="55492" y="11661"/>
                    </a:lnTo>
                    <a:lnTo>
                      <a:pt x="55542" y="11712"/>
                    </a:lnTo>
                    <a:lnTo>
                      <a:pt x="55542" y="12013"/>
                    </a:lnTo>
                    <a:lnTo>
                      <a:pt x="55643" y="12013"/>
                    </a:lnTo>
                    <a:lnTo>
                      <a:pt x="55743" y="12114"/>
                    </a:lnTo>
                    <a:lnTo>
                      <a:pt x="55542" y="12033"/>
                    </a:lnTo>
                    <a:lnTo>
                      <a:pt x="55542" y="12013"/>
                    </a:lnTo>
                    <a:lnTo>
                      <a:pt x="55492" y="12013"/>
                    </a:lnTo>
                    <a:lnTo>
                      <a:pt x="55391" y="11862"/>
                    </a:lnTo>
                    <a:lnTo>
                      <a:pt x="55341" y="11762"/>
                    </a:lnTo>
                    <a:lnTo>
                      <a:pt x="55341" y="11661"/>
                    </a:lnTo>
                    <a:lnTo>
                      <a:pt x="55391" y="11611"/>
                    </a:lnTo>
                    <a:close/>
                    <a:moveTo>
                      <a:pt x="55542" y="12089"/>
                    </a:moveTo>
                    <a:lnTo>
                      <a:pt x="55643" y="12164"/>
                    </a:lnTo>
                    <a:lnTo>
                      <a:pt x="55693" y="12214"/>
                    </a:lnTo>
                    <a:lnTo>
                      <a:pt x="55693" y="12214"/>
                    </a:lnTo>
                    <a:lnTo>
                      <a:pt x="55542" y="12114"/>
                    </a:lnTo>
                    <a:lnTo>
                      <a:pt x="55542" y="12089"/>
                    </a:lnTo>
                    <a:close/>
                    <a:moveTo>
                      <a:pt x="33979" y="12013"/>
                    </a:moveTo>
                    <a:lnTo>
                      <a:pt x="34029" y="12063"/>
                    </a:lnTo>
                    <a:lnTo>
                      <a:pt x="33979" y="12214"/>
                    </a:lnTo>
                    <a:lnTo>
                      <a:pt x="33878" y="12164"/>
                    </a:lnTo>
                    <a:lnTo>
                      <a:pt x="33979" y="12013"/>
                    </a:lnTo>
                    <a:close/>
                    <a:moveTo>
                      <a:pt x="30209" y="12264"/>
                    </a:moveTo>
                    <a:lnTo>
                      <a:pt x="30310" y="12315"/>
                    </a:lnTo>
                    <a:lnTo>
                      <a:pt x="30159" y="12365"/>
                    </a:lnTo>
                    <a:lnTo>
                      <a:pt x="30058" y="12315"/>
                    </a:lnTo>
                    <a:lnTo>
                      <a:pt x="30209" y="12264"/>
                    </a:lnTo>
                    <a:close/>
                    <a:moveTo>
                      <a:pt x="50415" y="12667"/>
                    </a:moveTo>
                    <a:lnTo>
                      <a:pt x="50516" y="12767"/>
                    </a:lnTo>
                    <a:lnTo>
                      <a:pt x="50365" y="12817"/>
                    </a:lnTo>
                    <a:lnTo>
                      <a:pt x="50264" y="12767"/>
                    </a:lnTo>
                    <a:lnTo>
                      <a:pt x="50415" y="12667"/>
                    </a:lnTo>
                    <a:close/>
                    <a:moveTo>
                      <a:pt x="51069" y="12466"/>
                    </a:moveTo>
                    <a:lnTo>
                      <a:pt x="51119" y="12516"/>
                    </a:lnTo>
                    <a:lnTo>
                      <a:pt x="51119" y="12616"/>
                    </a:lnTo>
                    <a:lnTo>
                      <a:pt x="51119" y="12717"/>
                    </a:lnTo>
                    <a:lnTo>
                      <a:pt x="51069" y="12817"/>
                    </a:lnTo>
                    <a:lnTo>
                      <a:pt x="50968" y="12817"/>
                    </a:lnTo>
                    <a:lnTo>
                      <a:pt x="50918" y="12767"/>
                    </a:lnTo>
                    <a:lnTo>
                      <a:pt x="50918" y="12667"/>
                    </a:lnTo>
                    <a:lnTo>
                      <a:pt x="50918" y="12566"/>
                    </a:lnTo>
                    <a:lnTo>
                      <a:pt x="50968" y="12466"/>
                    </a:lnTo>
                    <a:close/>
                    <a:moveTo>
                      <a:pt x="39407" y="12868"/>
                    </a:moveTo>
                    <a:lnTo>
                      <a:pt x="39558" y="12968"/>
                    </a:lnTo>
                    <a:lnTo>
                      <a:pt x="39458" y="13018"/>
                    </a:lnTo>
                    <a:lnTo>
                      <a:pt x="39357" y="12968"/>
                    </a:lnTo>
                    <a:lnTo>
                      <a:pt x="39407" y="12868"/>
                    </a:lnTo>
                    <a:close/>
                    <a:moveTo>
                      <a:pt x="48003" y="12415"/>
                    </a:moveTo>
                    <a:lnTo>
                      <a:pt x="48103" y="12466"/>
                    </a:lnTo>
                    <a:lnTo>
                      <a:pt x="48153" y="12566"/>
                    </a:lnTo>
                    <a:lnTo>
                      <a:pt x="48204" y="12667"/>
                    </a:lnTo>
                    <a:lnTo>
                      <a:pt x="48153" y="12767"/>
                    </a:lnTo>
                    <a:lnTo>
                      <a:pt x="47952" y="12968"/>
                    </a:lnTo>
                    <a:lnTo>
                      <a:pt x="47902" y="13018"/>
                    </a:lnTo>
                    <a:lnTo>
                      <a:pt x="47852" y="13018"/>
                    </a:lnTo>
                    <a:lnTo>
                      <a:pt x="47751" y="12968"/>
                    </a:lnTo>
                    <a:lnTo>
                      <a:pt x="47550" y="12717"/>
                    </a:lnTo>
                    <a:lnTo>
                      <a:pt x="47550" y="12616"/>
                    </a:lnTo>
                    <a:lnTo>
                      <a:pt x="47550" y="12566"/>
                    </a:lnTo>
                    <a:lnTo>
                      <a:pt x="47651" y="12466"/>
                    </a:lnTo>
                    <a:lnTo>
                      <a:pt x="47701" y="12415"/>
                    </a:lnTo>
                    <a:close/>
                    <a:moveTo>
                      <a:pt x="48958" y="12013"/>
                    </a:moveTo>
                    <a:lnTo>
                      <a:pt x="48958" y="12063"/>
                    </a:lnTo>
                    <a:lnTo>
                      <a:pt x="49008" y="12315"/>
                    </a:lnTo>
                    <a:lnTo>
                      <a:pt x="49159" y="12415"/>
                    </a:lnTo>
                    <a:lnTo>
                      <a:pt x="49561" y="12415"/>
                    </a:lnTo>
                    <a:lnTo>
                      <a:pt x="49611" y="12516"/>
                    </a:lnTo>
                    <a:lnTo>
                      <a:pt x="49611" y="12566"/>
                    </a:lnTo>
                    <a:lnTo>
                      <a:pt x="49511" y="12667"/>
                    </a:lnTo>
                    <a:lnTo>
                      <a:pt x="49460" y="12767"/>
                    </a:lnTo>
                    <a:lnTo>
                      <a:pt x="49410" y="12918"/>
                    </a:lnTo>
                    <a:lnTo>
                      <a:pt x="49360" y="13018"/>
                    </a:lnTo>
                    <a:lnTo>
                      <a:pt x="49259" y="12968"/>
                    </a:lnTo>
                    <a:lnTo>
                      <a:pt x="49259" y="12817"/>
                    </a:lnTo>
                    <a:lnTo>
                      <a:pt x="49209" y="12717"/>
                    </a:lnTo>
                    <a:lnTo>
                      <a:pt x="49108" y="12667"/>
                    </a:lnTo>
                    <a:lnTo>
                      <a:pt x="48958" y="12616"/>
                    </a:lnTo>
                    <a:lnTo>
                      <a:pt x="48656" y="12616"/>
                    </a:lnTo>
                    <a:lnTo>
                      <a:pt x="48606" y="12516"/>
                    </a:lnTo>
                    <a:lnTo>
                      <a:pt x="48606" y="12415"/>
                    </a:lnTo>
                    <a:lnTo>
                      <a:pt x="48606" y="12315"/>
                    </a:lnTo>
                    <a:lnTo>
                      <a:pt x="48807" y="12114"/>
                    </a:lnTo>
                    <a:lnTo>
                      <a:pt x="48907" y="12013"/>
                    </a:lnTo>
                    <a:close/>
                    <a:moveTo>
                      <a:pt x="47198" y="12667"/>
                    </a:moveTo>
                    <a:lnTo>
                      <a:pt x="47299" y="12717"/>
                    </a:lnTo>
                    <a:lnTo>
                      <a:pt x="47198" y="12918"/>
                    </a:lnTo>
                    <a:lnTo>
                      <a:pt x="46997" y="13069"/>
                    </a:lnTo>
                    <a:lnTo>
                      <a:pt x="46947" y="12968"/>
                    </a:lnTo>
                    <a:lnTo>
                      <a:pt x="46947" y="12817"/>
                    </a:lnTo>
                    <a:lnTo>
                      <a:pt x="46947" y="12717"/>
                    </a:lnTo>
                    <a:lnTo>
                      <a:pt x="47098" y="12667"/>
                    </a:lnTo>
                    <a:close/>
                    <a:moveTo>
                      <a:pt x="45791" y="12415"/>
                    </a:moveTo>
                    <a:lnTo>
                      <a:pt x="45992" y="12466"/>
                    </a:lnTo>
                    <a:lnTo>
                      <a:pt x="46193" y="12616"/>
                    </a:lnTo>
                    <a:lnTo>
                      <a:pt x="46294" y="12868"/>
                    </a:lnTo>
                    <a:lnTo>
                      <a:pt x="46294" y="13169"/>
                    </a:lnTo>
                    <a:lnTo>
                      <a:pt x="46243" y="13219"/>
                    </a:lnTo>
                    <a:lnTo>
                      <a:pt x="46143" y="13219"/>
                    </a:lnTo>
                    <a:lnTo>
                      <a:pt x="45841" y="12918"/>
                    </a:lnTo>
                    <a:lnTo>
                      <a:pt x="45690" y="12767"/>
                    </a:lnTo>
                    <a:lnTo>
                      <a:pt x="45540" y="12667"/>
                    </a:lnTo>
                    <a:lnTo>
                      <a:pt x="45339" y="12616"/>
                    </a:lnTo>
                    <a:lnTo>
                      <a:pt x="45138" y="12616"/>
                    </a:lnTo>
                    <a:lnTo>
                      <a:pt x="45087" y="12566"/>
                    </a:lnTo>
                    <a:lnTo>
                      <a:pt x="45087" y="12466"/>
                    </a:lnTo>
                    <a:lnTo>
                      <a:pt x="45138" y="12415"/>
                    </a:lnTo>
                    <a:close/>
                    <a:moveTo>
                      <a:pt x="40915" y="12868"/>
                    </a:moveTo>
                    <a:lnTo>
                      <a:pt x="40966" y="12918"/>
                    </a:lnTo>
                    <a:lnTo>
                      <a:pt x="40966" y="12968"/>
                    </a:lnTo>
                    <a:lnTo>
                      <a:pt x="40865" y="13119"/>
                    </a:lnTo>
                    <a:lnTo>
                      <a:pt x="40765" y="13219"/>
                    </a:lnTo>
                    <a:lnTo>
                      <a:pt x="40614" y="13270"/>
                    </a:lnTo>
                    <a:lnTo>
                      <a:pt x="40513" y="13270"/>
                    </a:lnTo>
                    <a:lnTo>
                      <a:pt x="40413" y="13169"/>
                    </a:lnTo>
                    <a:lnTo>
                      <a:pt x="40413" y="13018"/>
                    </a:lnTo>
                    <a:lnTo>
                      <a:pt x="40463" y="12868"/>
                    </a:lnTo>
                    <a:close/>
                    <a:moveTo>
                      <a:pt x="44685" y="12868"/>
                    </a:moveTo>
                    <a:lnTo>
                      <a:pt x="44735" y="12968"/>
                    </a:lnTo>
                    <a:lnTo>
                      <a:pt x="44786" y="13069"/>
                    </a:lnTo>
                    <a:lnTo>
                      <a:pt x="44786" y="13169"/>
                    </a:lnTo>
                    <a:lnTo>
                      <a:pt x="44735" y="13219"/>
                    </a:lnTo>
                    <a:lnTo>
                      <a:pt x="44685" y="13270"/>
                    </a:lnTo>
                    <a:lnTo>
                      <a:pt x="44534" y="13270"/>
                    </a:lnTo>
                    <a:lnTo>
                      <a:pt x="44434" y="13219"/>
                    </a:lnTo>
                    <a:lnTo>
                      <a:pt x="44384" y="13169"/>
                    </a:lnTo>
                    <a:lnTo>
                      <a:pt x="44384" y="13069"/>
                    </a:lnTo>
                    <a:lnTo>
                      <a:pt x="44434" y="12968"/>
                    </a:lnTo>
                    <a:lnTo>
                      <a:pt x="44484" y="12868"/>
                    </a:lnTo>
                    <a:close/>
                    <a:moveTo>
                      <a:pt x="53582" y="13320"/>
                    </a:moveTo>
                    <a:lnTo>
                      <a:pt x="53632" y="13370"/>
                    </a:lnTo>
                    <a:lnTo>
                      <a:pt x="53532" y="13421"/>
                    </a:lnTo>
                    <a:lnTo>
                      <a:pt x="53431" y="13370"/>
                    </a:lnTo>
                    <a:lnTo>
                      <a:pt x="53582" y="13320"/>
                    </a:lnTo>
                    <a:close/>
                    <a:moveTo>
                      <a:pt x="31918" y="13521"/>
                    </a:moveTo>
                    <a:lnTo>
                      <a:pt x="31968" y="13571"/>
                    </a:lnTo>
                    <a:lnTo>
                      <a:pt x="31818" y="13672"/>
                    </a:lnTo>
                    <a:lnTo>
                      <a:pt x="31767" y="13571"/>
                    </a:lnTo>
                    <a:lnTo>
                      <a:pt x="31918" y="13521"/>
                    </a:lnTo>
                    <a:close/>
                    <a:moveTo>
                      <a:pt x="32873" y="13270"/>
                    </a:moveTo>
                    <a:lnTo>
                      <a:pt x="32974" y="13320"/>
                    </a:lnTo>
                    <a:lnTo>
                      <a:pt x="33024" y="13421"/>
                    </a:lnTo>
                    <a:lnTo>
                      <a:pt x="33024" y="13471"/>
                    </a:lnTo>
                    <a:lnTo>
                      <a:pt x="33024" y="13571"/>
                    </a:lnTo>
                    <a:lnTo>
                      <a:pt x="32974" y="13672"/>
                    </a:lnTo>
                    <a:lnTo>
                      <a:pt x="32672" y="13672"/>
                    </a:lnTo>
                    <a:lnTo>
                      <a:pt x="32622" y="13571"/>
                    </a:lnTo>
                    <a:lnTo>
                      <a:pt x="32421" y="13370"/>
                    </a:lnTo>
                    <a:lnTo>
                      <a:pt x="32622" y="13270"/>
                    </a:lnTo>
                    <a:close/>
                    <a:moveTo>
                      <a:pt x="54286" y="13270"/>
                    </a:moveTo>
                    <a:lnTo>
                      <a:pt x="54487" y="13370"/>
                    </a:lnTo>
                    <a:lnTo>
                      <a:pt x="54436" y="13421"/>
                    </a:lnTo>
                    <a:lnTo>
                      <a:pt x="54286" y="13571"/>
                    </a:lnTo>
                    <a:lnTo>
                      <a:pt x="54185" y="13672"/>
                    </a:lnTo>
                    <a:lnTo>
                      <a:pt x="54135" y="13622"/>
                    </a:lnTo>
                    <a:lnTo>
                      <a:pt x="54085" y="13571"/>
                    </a:lnTo>
                    <a:lnTo>
                      <a:pt x="54034" y="13471"/>
                    </a:lnTo>
                    <a:lnTo>
                      <a:pt x="54085" y="13370"/>
                    </a:lnTo>
                    <a:lnTo>
                      <a:pt x="54185" y="13320"/>
                    </a:lnTo>
                    <a:lnTo>
                      <a:pt x="54286" y="13270"/>
                    </a:lnTo>
                    <a:close/>
                    <a:moveTo>
                      <a:pt x="57720" y="13722"/>
                    </a:moveTo>
                    <a:lnTo>
                      <a:pt x="57769" y="13796"/>
                    </a:lnTo>
                    <a:lnTo>
                      <a:pt x="57749" y="13722"/>
                    </a:lnTo>
                    <a:close/>
                    <a:moveTo>
                      <a:pt x="28500" y="13672"/>
                    </a:moveTo>
                    <a:lnTo>
                      <a:pt x="28550" y="13823"/>
                    </a:lnTo>
                    <a:lnTo>
                      <a:pt x="28500" y="13923"/>
                    </a:lnTo>
                    <a:lnTo>
                      <a:pt x="28450" y="13772"/>
                    </a:lnTo>
                    <a:lnTo>
                      <a:pt x="28500" y="13672"/>
                    </a:lnTo>
                    <a:close/>
                    <a:moveTo>
                      <a:pt x="29355" y="13471"/>
                    </a:moveTo>
                    <a:lnTo>
                      <a:pt x="29405" y="13622"/>
                    </a:lnTo>
                    <a:lnTo>
                      <a:pt x="29455" y="13722"/>
                    </a:lnTo>
                    <a:lnTo>
                      <a:pt x="29405" y="13823"/>
                    </a:lnTo>
                    <a:lnTo>
                      <a:pt x="29355" y="13923"/>
                    </a:lnTo>
                    <a:lnTo>
                      <a:pt x="29304" y="13823"/>
                    </a:lnTo>
                    <a:lnTo>
                      <a:pt x="29254" y="13722"/>
                    </a:lnTo>
                    <a:lnTo>
                      <a:pt x="29304" y="13622"/>
                    </a:lnTo>
                    <a:lnTo>
                      <a:pt x="29355" y="13471"/>
                    </a:lnTo>
                    <a:close/>
                    <a:moveTo>
                      <a:pt x="30662" y="13219"/>
                    </a:moveTo>
                    <a:lnTo>
                      <a:pt x="30762" y="13270"/>
                    </a:lnTo>
                    <a:lnTo>
                      <a:pt x="31164" y="13270"/>
                    </a:lnTo>
                    <a:lnTo>
                      <a:pt x="31265" y="13320"/>
                    </a:lnTo>
                    <a:lnTo>
                      <a:pt x="31315" y="13370"/>
                    </a:lnTo>
                    <a:lnTo>
                      <a:pt x="31315" y="13521"/>
                    </a:lnTo>
                    <a:lnTo>
                      <a:pt x="31265" y="13672"/>
                    </a:lnTo>
                    <a:lnTo>
                      <a:pt x="31164" y="13772"/>
                    </a:lnTo>
                    <a:lnTo>
                      <a:pt x="31064" y="13873"/>
                    </a:lnTo>
                    <a:lnTo>
                      <a:pt x="30963" y="13873"/>
                    </a:lnTo>
                    <a:lnTo>
                      <a:pt x="30913" y="13772"/>
                    </a:lnTo>
                    <a:lnTo>
                      <a:pt x="30863" y="13722"/>
                    </a:lnTo>
                    <a:lnTo>
                      <a:pt x="30762" y="13772"/>
                    </a:lnTo>
                    <a:lnTo>
                      <a:pt x="30611" y="13873"/>
                    </a:lnTo>
                    <a:lnTo>
                      <a:pt x="30410" y="13923"/>
                    </a:lnTo>
                    <a:lnTo>
                      <a:pt x="29958" y="13873"/>
                    </a:lnTo>
                    <a:lnTo>
                      <a:pt x="29908" y="13823"/>
                    </a:lnTo>
                    <a:lnTo>
                      <a:pt x="29857" y="13722"/>
                    </a:lnTo>
                    <a:lnTo>
                      <a:pt x="29908" y="13622"/>
                    </a:lnTo>
                    <a:lnTo>
                      <a:pt x="29908" y="13571"/>
                    </a:lnTo>
                    <a:lnTo>
                      <a:pt x="30159" y="13471"/>
                    </a:lnTo>
                    <a:lnTo>
                      <a:pt x="30360" y="13320"/>
                    </a:lnTo>
                    <a:lnTo>
                      <a:pt x="30561" y="13219"/>
                    </a:lnTo>
                    <a:close/>
                    <a:moveTo>
                      <a:pt x="52275" y="13672"/>
                    </a:moveTo>
                    <a:lnTo>
                      <a:pt x="52376" y="13823"/>
                    </a:lnTo>
                    <a:lnTo>
                      <a:pt x="52275" y="13923"/>
                    </a:lnTo>
                    <a:lnTo>
                      <a:pt x="52225" y="13772"/>
                    </a:lnTo>
                    <a:lnTo>
                      <a:pt x="52275" y="13672"/>
                    </a:lnTo>
                    <a:close/>
                    <a:moveTo>
                      <a:pt x="27193" y="13672"/>
                    </a:moveTo>
                    <a:lnTo>
                      <a:pt x="27495" y="13722"/>
                    </a:lnTo>
                    <a:lnTo>
                      <a:pt x="27545" y="13772"/>
                    </a:lnTo>
                    <a:lnTo>
                      <a:pt x="27495" y="13873"/>
                    </a:lnTo>
                    <a:lnTo>
                      <a:pt x="27244" y="13923"/>
                    </a:lnTo>
                    <a:lnTo>
                      <a:pt x="27143" y="13973"/>
                    </a:lnTo>
                    <a:lnTo>
                      <a:pt x="27043" y="14074"/>
                    </a:lnTo>
                    <a:lnTo>
                      <a:pt x="26741" y="13772"/>
                    </a:lnTo>
                    <a:lnTo>
                      <a:pt x="26791" y="13722"/>
                    </a:lnTo>
                    <a:lnTo>
                      <a:pt x="27193" y="13672"/>
                    </a:lnTo>
                    <a:close/>
                    <a:moveTo>
                      <a:pt x="57502" y="12868"/>
                    </a:moveTo>
                    <a:lnTo>
                      <a:pt x="57603" y="12918"/>
                    </a:lnTo>
                    <a:lnTo>
                      <a:pt x="57653" y="12968"/>
                    </a:lnTo>
                    <a:lnTo>
                      <a:pt x="57653" y="13370"/>
                    </a:lnTo>
                    <a:lnTo>
                      <a:pt x="57749" y="13722"/>
                    </a:lnTo>
                    <a:lnTo>
                      <a:pt x="57754" y="13722"/>
                    </a:lnTo>
                    <a:lnTo>
                      <a:pt x="57804" y="13772"/>
                    </a:lnTo>
                    <a:lnTo>
                      <a:pt x="57854" y="13823"/>
                    </a:lnTo>
                    <a:lnTo>
                      <a:pt x="57854" y="13923"/>
                    </a:lnTo>
                    <a:lnTo>
                      <a:pt x="57769" y="13796"/>
                    </a:lnTo>
                    <a:lnTo>
                      <a:pt x="57804" y="13923"/>
                    </a:lnTo>
                    <a:lnTo>
                      <a:pt x="57804" y="14024"/>
                    </a:lnTo>
                    <a:lnTo>
                      <a:pt x="57754" y="14074"/>
                    </a:lnTo>
                    <a:lnTo>
                      <a:pt x="57704" y="13973"/>
                    </a:lnTo>
                    <a:lnTo>
                      <a:pt x="57653" y="13873"/>
                    </a:lnTo>
                    <a:lnTo>
                      <a:pt x="57603" y="13772"/>
                    </a:lnTo>
                    <a:lnTo>
                      <a:pt x="57653" y="13722"/>
                    </a:lnTo>
                    <a:lnTo>
                      <a:pt x="57720" y="13722"/>
                    </a:lnTo>
                    <a:lnTo>
                      <a:pt x="57653" y="13622"/>
                    </a:lnTo>
                    <a:lnTo>
                      <a:pt x="57603" y="13622"/>
                    </a:lnTo>
                    <a:lnTo>
                      <a:pt x="57553" y="13672"/>
                    </a:lnTo>
                    <a:lnTo>
                      <a:pt x="57402" y="13873"/>
                    </a:lnTo>
                    <a:lnTo>
                      <a:pt x="57301" y="13873"/>
                    </a:lnTo>
                    <a:lnTo>
                      <a:pt x="57151" y="13772"/>
                    </a:lnTo>
                    <a:lnTo>
                      <a:pt x="57050" y="13722"/>
                    </a:lnTo>
                    <a:lnTo>
                      <a:pt x="56899" y="13672"/>
                    </a:lnTo>
                    <a:lnTo>
                      <a:pt x="56849" y="13622"/>
                    </a:lnTo>
                    <a:lnTo>
                      <a:pt x="56849" y="13521"/>
                    </a:lnTo>
                    <a:lnTo>
                      <a:pt x="57050" y="13320"/>
                    </a:lnTo>
                    <a:lnTo>
                      <a:pt x="57201" y="13270"/>
                    </a:lnTo>
                    <a:lnTo>
                      <a:pt x="57352" y="13219"/>
                    </a:lnTo>
                    <a:lnTo>
                      <a:pt x="57402" y="13219"/>
                    </a:lnTo>
                    <a:lnTo>
                      <a:pt x="57402" y="13169"/>
                    </a:lnTo>
                    <a:lnTo>
                      <a:pt x="57352" y="13069"/>
                    </a:lnTo>
                    <a:lnTo>
                      <a:pt x="57251" y="13018"/>
                    </a:lnTo>
                    <a:lnTo>
                      <a:pt x="57251" y="12968"/>
                    </a:lnTo>
                    <a:lnTo>
                      <a:pt x="57301" y="12868"/>
                    </a:lnTo>
                    <a:close/>
                    <a:moveTo>
                      <a:pt x="62328" y="13923"/>
                    </a:moveTo>
                    <a:lnTo>
                      <a:pt x="62479" y="14024"/>
                    </a:lnTo>
                    <a:lnTo>
                      <a:pt x="62428" y="14074"/>
                    </a:lnTo>
                    <a:lnTo>
                      <a:pt x="62278" y="14024"/>
                    </a:lnTo>
                    <a:lnTo>
                      <a:pt x="62328" y="13923"/>
                    </a:lnTo>
                    <a:close/>
                    <a:moveTo>
                      <a:pt x="50315" y="13722"/>
                    </a:moveTo>
                    <a:lnTo>
                      <a:pt x="50466" y="13772"/>
                    </a:lnTo>
                    <a:lnTo>
                      <a:pt x="50616" y="13873"/>
                    </a:lnTo>
                    <a:lnTo>
                      <a:pt x="50817" y="13923"/>
                    </a:lnTo>
                    <a:lnTo>
                      <a:pt x="50868" y="14024"/>
                    </a:lnTo>
                    <a:lnTo>
                      <a:pt x="50817" y="14124"/>
                    </a:lnTo>
                    <a:lnTo>
                      <a:pt x="49963" y="14124"/>
                    </a:lnTo>
                    <a:lnTo>
                      <a:pt x="49913" y="14024"/>
                    </a:lnTo>
                    <a:lnTo>
                      <a:pt x="49913" y="13973"/>
                    </a:lnTo>
                    <a:lnTo>
                      <a:pt x="50013" y="13823"/>
                    </a:lnTo>
                    <a:lnTo>
                      <a:pt x="50164" y="13722"/>
                    </a:lnTo>
                    <a:close/>
                    <a:moveTo>
                      <a:pt x="51823" y="13672"/>
                    </a:moveTo>
                    <a:lnTo>
                      <a:pt x="51873" y="13722"/>
                    </a:lnTo>
                    <a:lnTo>
                      <a:pt x="51923" y="13823"/>
                    </a:lnTo>
                    <a:lnTo>
                      <a:pt x="51973" y="13973"/>
                    </a:lnTo>
                    <a:lnTo>
                      <a:pt x="51873" y="14024"/>
                    </a:lnTo>
                    <a:lnTo>
                      <a:pt x="51823" y="14124"/>
                    </a:lnTo>
                    <a:lnTo>
                      <a:pt x="51672" y="14124"/>
                    </a:lnTo>
                    <a:lnTo>
                      <a:pt x="51622" y="14074"/>
                    </a:lnTo>
                    <a:lnTo>
                      <a:pt x="51571" y="14024"/>
                    </a:lnTo>
                    <a:lnTo>
                      <a:pt x="51521" y="13923"/>
                    </a:lnTo>
                    <a:lnTo>
                      <a:pt x="51571" y="13823"/>
                    </a:lnTo>
                    <a:lnTo>
                      <a:pt x="51571" y="13772"/>
                    </a:lnTo>
                    <a:lnTo>
                      <a:pt x="51722" y="13672"/>
                    </a:lnTo>
                    <a:close/>
                    <a:moveTo>
                      <a:pt x="56648" y="14024"/>
                    </a:move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124"/>
                    </a:lnTo>
                    <a:lnTo>
                      <a:pt x="56628" y="14124"/>
                    </a:lnTo>
                    <a:lnTo>
                      <a:pt x="56648" y="14024"/>
                    </a:lnTo>
                    <a:close/>
                    <a:moveTo>
                      <a:pt x="58156" y="13923"/>
                    </a:moveTo>
                    <a:lnTo>
                      <a:pt x="58256" y="14024"/>
                    </a:lnTo>
                    <a:lnTo>
                      <a:pt x="58156" y="14124"/>
                    </a:lnTo>
                    <a:lnTo>
                      <a:pt x="58106" y="13973"/>
                    </a:lnTo>
                    <a:lnTo>
                      <a:pt x="58156" y="13923"/>
                    </a:lnTo>
                    <a:close/>
                    <a:moveTo>
                      <a:pt x="22871" y="13923"/>
                    </a:moveTo>
                    <a:lnTo>
                      <a:pt x="22921" y="14024"/>
                    </a:lnTo>
                    <a:lnTo>
                      <a:pt x="22921" y="14124"/>
                    </a:lnTo>
                    <a:lnTo>
                      <a:pt x="22921" y="14225"/>
                    </a:lnTo>
                    <a:lnTo>
                      <a:pt x="22871" y="14275"/>
                    </a:lnTo>
                    <a:lnTo>
                      <a:pt x="22770" y="14275"/>
                    </a:lnTo>
                    <a:lnTo>
                      <a:pt x="22720" y="14225"/>
                    </a:lnTo>
                    <a:lnTo>
                      <a:pt x="22720" y="14124"/>
                    </a:lnTo>
                    <a:lnTo>
                      <a:pt x="22720" y="14024"/>
                    </a:lnTo>
                    <a:lnTo>
                      <a:pt x="22770" y="13923"/>
                    </a:lnTo>
                    <a:close/>
                    <a:moveTo>
                      <a:pt x="24027" y="13471"/>
                    </a:moveTo>
                    <a:lnTo>
                      <a:pt x="24127" y="13521"/>
                    </a:lnTo>
                    <a:lnTo>
                      <a:pt x="24178" y="13571"/>
                    </a:lnTo>
                    <a:lnTo>
                      <a:pt x="24178" y="13672"/>
                    </a:lnTo>
                    <a:lnTo>
                      <a:pt x="24178" y="13873"/>
                    </a:lnTo>
                    <a:lnTo>
                      <a:pt x="24178" y="13973"/>
                    </a:lnTo>
                    <a:lnTo>
                      <a:pt x="24077" y="14124"/>
                    </a:lnTo>
                    <a:lnTo>
                      <a:pt x="23976" y="14225"/>
                    </a:lnTo>
                    <a:lnTo>
                      <a:pt x="23826" y="14275"/>
                    </a:lnTo>
                    <a:lnTo>
                      <a:pt x="23775" y="14225"/>
                    </a:lnTo>
                    <a:lnTo>
                      <a:pt x="23775" y="13873"/>
                    </a:lnTo>
                    <a:lnTo>
                      <a:pt x="23775" y="13672"/>
                    </a:lnTo>
                    <a:lnTo>
                      <a:pt x="23775" y="13622"/>
                    </a:lnTo>
                    <a:lnTo>
                      <a:pt x="23826" y="13521"/>
                    </a:lnTo>
                    <a:lnTo>
                      <a:pt x="23926" y="13471"/>
                    </a:lnTo>
                    <a:close/>
                    <a:moveTo>
                      <a:pt x="20106" y="14124"/>
                    </a:moveTo>
                    <a:lnTo>
                      <a:pt x="20207" y="14225"/>
                    </a:lnTo>
                    <a:lnTo>
                      <a:pt x="20106" y="14275"/>
                    </a:lnTo>
                    <a:lnTo>
                      <a:pt x="20006" y="14325"/>
                    </a:lnTo>
                    <a:lnTo>
                      <a:pt x="19955" y="14325"/>
                    </a:lnTo>
                    <a:lnTo>
                      <a:pt x="19855" y="14275"/>
                    </a:lnTo>
                    <a:lnTo>
                      <a:pt x="19754" y="14225"/>
                    </a:lnTo>
                    <a:lnTo>
                      <a:pt x="19855" y="14174"/>
                    </a:lnTo>
                    <a:lnTo>
                      <a:pt x="19955" y="14124"/>
                    </a:lnTo>
                    <a:close/>
                    <a:moveTo>
                      <a:pt x="21765" y="13923"/>
                    </a:moveTo>
                    <a:lnTo>
                      <a:pt x="21865" y="13973"/>
                    </a:lnTo>
                    <a:lnTo>
                      <a:pt x="22016" y="14174"/>
                    </a:lnTo>
                    <a:lnTo>
                      <a:pt x="22066" y="14225"/>
                    </a:lnTo>
                    <a:lnTo>
                      <a:pt x="22016" y="14275"/>
                    </a:lnTo>
                    <a:lnTo>
                      <a:pt x="21514" y="14325"/>
                    </a:lnTo>
                    <a:lnTo>
                      <a:pt x="20810" y="14325"/>
                    </a:lnTo>
                    <a:lnTo>
                      <a:pt x="20659" y="14275"/>
                    </a:lnTo>
                    <a:lnTo>
                      <a:pt x="20609" y="14225"/>
                    </a:lnTo>
                    <a:lnTo>
                      <a:pt x="20609" y="14124"/>
                    </a:lnTo>
                    <a:lnTo>
                      <a:pt x="20609" y="14024"/>
                    </a:lnTo>
                    <a:lnTo>
                      <a:pt x="20709" y="13973"/>
                    </a:lnTo>
                    <a:lnTo>
                      <a:pt x="20810" y="13973"/>
                    </a:lnTo>
                    <a:lnTo>
                      <a:pt x="21011" y="14074"/>
                    </a:lnTo>
                    <a:lnTo>
                      <a:pt x="21162" y="14124"/>
                    </a:lnTo>
                    <a:lnTo>
                      <a:pt x="21262" y="14074"/>
                    </a:lnTo>
                    <a:lnTo>
                      <a:pt x="21463" y="14024"/>
                    </a:lnTo>
                    <a:lnTo>
                      <a:pt x="21614" y="13923"/>
                    </a:lnTo>
                    <a:close/>
                    <a:moveTo>
                      <a:pt x="26138" y="13722"/>
                    </a:moveTo>
                    <a:lnTo>
                      <a:pt x="26289" y="13772"/>
                    </a:lnTo>
                    <a:lnTo>
                      <a:pt x="26389" y="13923"/>
                    </a:lnTo>
                    <a:lnTo>
                      <a:pt x="26490" y="14074"/>
                    </a:lnTo>
                    <a:lnTo>
                      <a:pt x="26490" y="14174"/>
                    </a:lnTo>
                    <a:lnTo>
                      <a:pt x="26490" y="14225"/>
                    </a:lnTo>
                    <a:lnTo>
                      <a:pt x="26339" y="14275"/>
                    </a:lnTo>
                    <a:lnTo>
                      <a:pt x="26238" y="14325"/>
                    </a:lnTo>
                    <a:lnTo>
                      <a:pt x="26037" y="14174"/>
                    </a:lnTo>
                    <a:lnTo>
                      <a:pt x="25836" y="14124"/>
                    </a:lnTo>
                    <a:lnTo>
                      <a:pt x="25384" y="14124"/>
                    </a:lnTo>
                    <a:lnTo>
                      <a:pt x="25334" y="14074"/>
                    </a:lnTo>
                    <a:lnTo>
                      <a:pt x="25233" y="14024"/>
                    </a:lnTo>
                    <a:lnTo>
                      <a:pt x="25334" y="13923"/>
                    </a:lnTo>
                    <a:lnTo>
                      <a:pt x="25434" y="13923"/>
                    </a:lnTo>
                    <a:lnTo>
                      <a:pt x="25535" y="13873"/>
                    </a:lnTo>
                    <a:lnTo>
                      <a:pt x="25736" y="13923"/>
                    </a:lnTo>
                    <a:lnTo>
                      <a:pt x="25937" y="13873"/>
                    </a:lnTo>
                    <a:lnTo>
                      <a:pt x="26037" y="13823"/>
                    </a:lnTo>
                    <a:lnTo>
                      <a:pt x="26138" y="13722"/>
                    </a:lnTo>
                    <a:close/>
                    <a:moveTo>
                      <a:pt x="43228" y="14124"/>
                    </a:moveTo>
                    <a:lnTo>
                      <a:pt x="43328" y="14174"/>
                    </a:lnTo>
                    <a:lnTo>
                      <a:pt x="43328" y="14275"/>
                    </a:lnTo>
                    <a:lnTo>
                      <a:pt x="43328" y="14376"/>
                    </a:lnTo>
                    <a:lnTo>
                      <a:pt x="43278" y="14476"/>
                    </a:lnTo>
                    <a:lnTo>
                      <a:pt x="43177" y="14526"/>
                    </a:lnTo>
                    <a:lnTo>
                      <a:pt x="43026" y="14526"/>
                    </a:lnTo>
                    <a:lnTo>
                      <a:pt x="42976" y="14476"/>
                    </a:lnTo>
                    <a:lnTo>
                      <a:pt x="42926" y="14376"/>
                    </a:lnTo>
                    <a:lnTo>
                      <a:pt x="42926" y="14275"/>
                    </a:lnTo>
                    <a:lnTo>
                      <a:pt x="42976" y="14124"/>
                    </a:lnTo>
                    <a:close/>
                    <a:moveTo>
                      <a:pt x="44082" y="14124"/>
                    </a:moveTo>
                    <a:lnTo>
                      <a:pt x="44183" y="14225"/>
                    </a:lnTo>
                    <a:lnTo>
                      <a:pt x="44183" y="14325"/>
                    </a:lnTo>
                    <a:lnTo>
                      <a:pt x="44434" y="14325"/>
                    </a:lnTo>
                    <a:lnTo>
                      <a:pt x="44534" y="14376"/>
                    </a:lnTo>
                    <a:lnTo>
                      <a:pt x="44585" y="14426"/>
                    </a:lnTo>
                    <a:lnTo>
                      <a:pt x="44585" y="14577"/>
                    </a:lnTo>
                    <a:lnTo>
                      <a:pt x="44183" y="14335"/>
                    </a:lnTo>
                    <a:lnTo>
                      <a:pt x="44183" y="14335"/>
                    </a:lnTo>
                    <a:lnTo>
                      <a:pt x="44183" y="14325"/>
                    </a:lnTo>
                    <a:lnTo>
                      <a:pt x="44166" y="14325"/>
                    </a:lnTo>
                    <a:lnTo>
                      <a:pt x="44082" y="14275"/>
                    </a:lnTo>
                    <a:lnTo>
                      <a:pt x="43981" y="14225"/>
                    </a:lnTo>
                    <a:lnTo>
                      <a:pt x="44032" y="14124"/>
                    </a:lnTo>
                    <a:close/>
                    <a:moveTo>
                      <a:pt x="44183" y="14376"/>
                    </a:moveTo>
                    <a:lnTo>
                      <a:pt x="44384" y="14476"/>
                    </a:lnTo>
                    <a:lnTo>
                      <a:pt x="44484" y="14627"/>
                    </a:lnTo>
                    <a:lnTo>
                      <a:pt x="44534" y="14677"/>
                    </a:lnTo>
                    <a:lnTo>
                      <a:pt x="44534" y="14727"/>
                    </a:lnTo>
                    <a:lnTo>
                      <a:pt x="44434" y="14677"/>
                    </a:lnTo>
                    <a:lnTo>
                      <a:pt x="44183" y="14426"/>
                    </a:lnTo>
                    <a:lnTo>
                      <a:pt x="44183" y="14376"/>
                    </a:lnTo>
                    <a:close/>
                    <a:moveTo>
                      <a:pt x="45942" y="13873"/>
                    </a:moveTo>
                    <a:lnTo>
                      <a:pt x="46042" y="13923"/>
                    </a:lnTo>
                    <a:lnTo>
                      <a:pt x="46243" y="13973"/>
                    </a:lnTo>
                    <a:lnTo>
                      <a:pt x="46394" y="14074"/>
                    </a:lnTo>
                    <a:lnTo>
                      <a:pt x="46495" y="14124"/>
                    </a:lnTo>
                    <a:lnTo>
                      <a:pt x="46595" y="14124"/>
                    </a:lnTo>
                    <a:lnTo>
                      <a:pt x="46645" y="14275"/>
                    </a:lnTo>
                    <a:lnTo>
                      <a:pt x="46595" y="14325"/>
                    </a:lnTo>
                    <a:lnTo>
                      <a:pt x="46294" y="14325"/>
                    </a:lnTo>
                    <a:lnTo>
                      <a:pt x="46143" y="14376"/>
                    </a:lnTo>
                    <a:lnTo>
                      <a:pt x="45992" y="14476"/>
                    </a:lnTo>
                    <a:lnTo>
                      <a:pt x="45942" y="14476"/>
                    </a:lnTo>
                    <a:lnTo>
                      <a:pt x="45892" y="14426"/>
                    </a:lnTo>
                    <a:lnTo>
                      <a:pt x="45791" y="14376"/>
                    </a:lnTo>
                    <a:lnTo>
                      <a:pt x="45690" y="14325"/>
                    </a:lnTo>
                    <a:lnTo>
                      <a:pt x="45640" y="14325"/>
                    </a:lnTo>
                    <a:lnTo>
                      <a:pt x="45540" y="14376"/>
                    </a:lnTo>
                    <a:lnTo>
                      <a:pt x="45489" y="14426"/>
                    </a:lnTo>
                    <a:lnTo>
                      <a:pt x="45489" y="14476"/>
                    </a:lnTo>
                    <a:lnTo>
                      <a:pt x="45439" y="14627"/>
                    </a:lnTo>
                    <a:lnTo>
                      <a:pt x="45288" y="14727"/>
                    </a:lnTo>
                    <a:lnTo>
                      <a:pt x="45188" y="14727"/>
                    </a:lnTo>
                    <a:lnTo>
                      <a:pt x="44987" y="14577"/>
                    </a:lnTo>
                    <a:lnTo>
                      <a:pt x="44836" y="14376"/>
                    </a:lnTo>
                    <a:lnTo>
                      <a:pt x="44836" y="14275"/>
                    </a:lnTo>
                    <a:lnTo>
                      <a:pt x="44886" y="14124"/>
                    </a:lnTo>
                    <a:lnTo>
                      <a:pt x="45087" y="14074"/>
                    </a:lnTo>
                    <a:lnTo>
                      <a:pt x="45288" y="13973"/>
                    </a:lnTo>
                    <a:lnTo>
                      <a:pt x="45489" y="13873"/>
                    </a:lnTo>
                    <a:lnTo>
                      <a:pt x="45640" y="13873"/>
                    </a:lnTo>
                    <a:lnTo>
                      <a:pt x="45741" y="13923"/>
                    </a:lnTo>
                    <a:lnTo>
                      <a:pt x="45841" y="13923"/>
                    </a:lnTo>
                    <a:lnTo>
                      <a:pt x="45942" y="13873"/>
                    </a:lnTo>
                    <a:close/>
                    <a:moveTo>
                      <a:pt x="49108" y="14577"/>
                    </a:moveTo>
                    <a:lnTo>
                      <a:pt x="49209" y="14627"/>
                    </a:lnTo>
                    <a:lnTo>
                      <a:pt x="49159" y="14727"/>
                    </a:lnTo>
                    <a:lnTo>
                      <a:pt x="49008" y="14627"/>
                    </a:lnTo>
                    <a:lnTo>
                      <a:pt x="49108" y="14577"/>
                    </a:lnTo>
                    <a:close/>
                    <a:moveTo>
                      <a:pt x="52024" y="14325"/>
                    </a:moveTo>
                    <a:lnTo>
                      <a:pt x="52325" y="14376"/>
                    </a:lnTo>
                    <a:lnTo>
                      <a:pt x="52376" y="14426"/>
                    </a:lnTo>
                    <a:lnTo>
                      <a:pt x="52325" y="14476"/>
                    </a:lnTo>
                    <a:lnTo>
                      <a:pt x="52024" y="14627"/>
                    </a:lnTo>
                    <a:lnTo>
                      <a:pt x="51672" y="14727"/>
                    </a:lnTo>
                    <a:lnTo>
                      <a:pt x="51622" y="14727"/>
                    </a:lnTo>
                    <a:lnTo>
                      <a:pt x="51571" y="14677"/>
                    </a:lnTo>
                    <a:lnTo>
                      <a:pt x="51521" y="14627"/>
                    </a:lnTo>
                    <a:lnTo>
                      <a:pt x="51521" y="14526"/>
                    </a:lnTo>
                    <a:lnTo>
                      <a:pt x="51571" y="14426"/>
                    </a:lnTo>
                    <a:lnTo>
                      <a:pt x="51622" y="14376"/>
                    </a:lnTo>
                    <a:lnTo>
                      <a:pt x="52024" y="14325"/>
                    </a:lnTo>
                    <a:close/>
                    <a:moveTo>
                      <a:pt x="54537" y="14727"/>
                    </a:moveTo>
                    <a:lnTo>
                      <a:pt x="54637" y="14778"/>
                    </a:lnTo>
                    <a:lnTo>
                      <a:pt x="54688" y="14828"/>
                    </a:lnTo>
                    <a:lnTo>
                      <a:pt x="54637" y="14928"/>
                    </a:lnTo>
                    <a:lnTo>
                      <a:pt x="54336" y="14928"/>
                    </a:lnTo>
                    <a:lnTo>
                      <a:pt x="54286" y="14828"/>
                    </a:lnTo>
                    <a:lnTo>
                      <a:pt x="54336" y="14778"/>
                    </a:lnTo>
                    <a:lnTo>
                      <a:pt x="54436" y="14727"/>
                    </a:lnTo>
                    <a:close/>
                    <a:moveTo>
                      <a:pt x="48053" y="14727"/>
                    </a:moveTo>
                    <a:lnTo>
                      <a:pt x="48153" y="14828"/>
                    </a:lnTo>
                    <a:lnTo>
                      <a:pt x="48153" y="14878"/>
                    </a:lnTo>
                    <a:lnTo>
                      <a:pt x="48053" y="14928"/>
                    </a:lnTo>
                    <a:lnTo>
                      <a:pt x="47952" y="14979"/>
                    </a:lnTo>
                    <a:lnTo>
                      <a:pt x="47852" y="14928"/>
                    </a:lnTo>
                    <a:lnTo>
                      <a:pt x="47802" y="14878"/>
                    </a:lnTo>
                    <a:lnTo>
                      <a:pt x="47802" y="14828"/>
                    </a:lnTo>
                    <a:lnTo>
                      <a:pt x="47852" y="14778"/>
                    </a:lnTo>
                    <a:lnTo>
                      <a:pt x="47952" y="14727"/>
                    </a:lnTo>
                    <a:close/>
                    <a:moveTo>
                      <a:pt x="604" y="14979"/>
                    </a:moveTo>
                    <a:lnTo>
                      <a:pt x="604" y="14995"/>
                    </a:lnTo>
                    <a:lnTo>
                      <a:pt x="604" y="14995"/>
                    </a:lnTo>
                    <a:lnTo>
                      <a:pt x="704" y="15029"/>
                    </a:lnTo>
                    <a:lnTo>
                      <a:pt x="694" y="14979"/>
                    </a:lnTo>
                    <a:close/>
                    <a:moveTo>
                      <a:pt x="34180" y="14979"/>
                    </a:moveTo>
                    <a:lnTo>
                      <a:pt x="34123" y="15065"/>
                    </a:lnTo>
                    <a:lnTo>
                      <a:pt x="34123" y="15065"/>
                    </a:lnTo>
                    <a:lnTo>
                      <a:pt x="34130" y="15029"/>
                    </a:lnTo>
                    <a:lnTo>
                      <a:pt x="34180" y="14979"/>
                    </a:lnTo>
                    <a:close/>
                    <a:moveTo>
                      <a:pt x="35889" y="14979"/>
                    </a:moveTo>
                    <a:lnTo>
                      <a:pt x="35990" y="15079"/>
                    </a:lnTo>
                    <a:lnTo>
                      <a:pt x="35839" y="15129"/>
                    </a:lnTo>
                    <a:lnTo>
                      <a:pt x="35738" y="15079"/>
                    </a:lnTo>
                    <a:lnTo>
                      <a:pt x="35889" y="14979"/>
                    </a:lnTo>
                    <a:close/>
                    <a:moveTo>
                      <a:pt x="58206" y="14979"/>
                    </a:moveTo>
                    <a:lnTo>
                      <a:pt x="58256" y="15079"/>
                    </a:lnTo>
                    <a:lnTo>
                      <a:pt x="58307" y="15180"/>
                    </a:lnTo>
                    <a:lnTo>
                      <a:pt x="58256" y="15280"/>
                    </a:lnTo>
                    <a:lnTo>
                      <a:pt x="58206" y="15331"/>
                    </a:lnTo>
                    <a:lnTo>
                      <a:pt x="58156" y="15331"/>
                    </a:lnTo>
                    <a:lnTo>
                      <a:pt x="58055" y="15280"/>
                    </a:lnTo>
                    <a:lnTo>
                      <a:pt x="58055" y="15129"/>
                    </a:lnTo>
                    <a:lnTo>
                      <a:pt x="58055" y="15079"/>
                    </a:lnTo>
                    <a:lnTo>
                      <a:pt x="58156" y="14979"/>
                    </a:lnTo>
                    <a:close/>
                    <a:moveTo>
                      <a:pt x="63283" y="14979"/>
                    </a:moveTo>
                    <a:lnTo>
                      <a:pt x="63333" y="15079"/>
                    </a:lnTo>
                    <a:lnTo>
                      <a:pt x="63333" y="15180"/>
                    </a:lnTo>
                    <a:lnTo>
                      <a:pt x="63333" y="15280"/>
                    </a:lnTo>
                    <a:lnTo>
                      <a:pt x="63233" y="15331"/>
                    </a:lnTo>
                    <a:lnTo>
                      <a:pt x="63182" y="15331"/>
                    </a:lnTo>
                    <a:lnTo>
                      <a:pt x="63132" y="15280"/>
                    </a:lnTo>
                    <a:lnTo>
                      <a:pt x="63132" y="15129"/>
                    </a:lnTo>
                    <a:lnTo>
                      <a:pt x="63132" y="15079"/>
                    </a:lnTo>
                    <a:lnTo>
                      <a:pt x="63182" y="14979"/>
                    </a:lnTo>
                    <a:close/>
                    <a:moveTo>
                      <a:pt x="34281" y="15180"/>
                    </a:moveTo>
                    <a:lnTo>
                      <a:pt x="34281" y="15230"/>
                    </a:lnTo>
                    <a:lnTo>
                      <a:pt x="34230" y="15331"/>
                    </a:lnTo>
                    <a:lnTo>
                      <a:pt x="34180" y="15381"/>
                    </a:lnTo>
                    <a:lnTo>
                      <a:pt x="34117" y="15381"/>
                    </a:lnTo>
                    <a:lnTo>
                      <a:pt x="34230" y="15230"/>
                    </a:lnTo>
                    <a:lnTo>
                      <a:pt x="34281" y="15180"/>
                    </a:lnTo>
                    <a:close/>
                    <a:moveTo>
                      <a:pt x="59010" y="15180"/>
                    </a:moveTo>
                    <a:lnTo>
                      <a:pt x="59061" y="15230"/>
                    </a:lnTo>
                    <a:lnTo>
                      <a:pt x="59061" y="15331"/>
                    </a:lnTo>
                    <a:lnTo>
                      <a:pt x="59010" y="15381"/>
                    </a:lnTo>
                    <a:lnTo>
                      <a:pt x="58608" y="15381"/>
                    </a:lnTo>
                    <a:lnTo>
                      <a:pt x="58508" y="15280"/>
                    </a:lnTo>
                    <a:lnTo>
                      <a:pt x="58558" y="15230"/>
                    </a:lnTo>
                    <a:lnTo>
                      <a:pt x="58608" y="15180"/>
                    </a:lnTo>
                    <a:close/>
                    <a:moveTo>
                      <a:pt x="60267" y="15180"/>
                    </a:moveTo>
                    <a:lnTo>
                      <a:pt x="60367" y="15230"/>
                    </a:lnTo>
                    <a:lnTo>
                      <a:pt x="60317" y="15331"/>
                    </a:lnTo>
                    <a:lnTo>
                      <a:pt x="60267" y="15381"/>
                    </a:lnTo>
                    <a:lnTo>
                      <a:pt x="60066" y="15381"/>
                    </a:lnTo>
                    <a:lnTo>
                      <a:pt x="60016" y="15280"/>
                    </a:lnTo>
                    <a:lnTo>
                      <a:pt x="60016" y="15230"/>
                    </a:lnTo>
                    <a:lnTo>
                      <a:pt x="60066" y="15180"/>
                    </a:lnTo>
                    <a:close/>
                    <a:moveTo>
                      <a:pt x="61574" y="14928"/>
                    </a:moveTo>
                    <a:lnTo>
                      <a:pt x="61725" y="14979"/>
                    </a:lnTo>
                    <a:lnTo>
                      <a:pt x="61875" y="15079"/>
                    </a:lnTo>
                    <a:lnTo>
                      <a:pt x="61976" y="15180"/>
                    </a:lnTo>
                    <a:lnTo>
                      <a:pt x="62026" y="15230"/>
                    </a:lnTo>
                    <a:lnTo>
                      <a:pt x="62026" y="15331"/>
                    </a:lnTo>
                    <a:lnTo>
                      <a:pt x="61926" y="15381"/>
                    </a:lnTo>
                    <a:lnTo>
                      <a:pt x="60820" y="15381"/>
                    </a:lnTo>
                    <a:lnTo>
                      <a:pt x="60669" y="15331"/>
                    </a:lnTo>
                    <a:lnTo>
                      <a:pt x="60619" y="15280"/>
                    </a:lnTo>
                    <a:lnTo>
                      <a:pt x="60619" y="15230"/>
                    </a:lnTo>
                    <a:lnTo>
                      <a:pt x="60619" y="15079"/>
                    </a:lnTo>
                    <a:lnTo>
                      <a:pt x="60719" y="14979"/>
                    </a:lnTo>
                    <a:lnTo>
                      <a:pt x="60820" y="14979"/>
                    </a:lnTo>
                    <a:lnTo>
                      <a:pt x="60971" y="15029"/>
                    </a:lnTo>
                    <a:lnTo>
                      <a:pt x="61021" y="15079"/>
                    </a:lnTo>
                    <a:lnTo>
                      <a:pt x="61121" y="15129"/>
                    </a:lnTo>
                    <a:lnTo>
                      <a:pt x="61172" y="15079"/>
                    </a:lnTo>
                    <a:lnTo>
                      <a:pt x="61423" y="14979"/>
                    </a:lnTo>
                    <a:lnTo>
                      <a:pt x="61574" y="14928"/>
                    </a:lnTo>
                    <a:close/>
                    <a:moveTo>
                      <a:pt x="62378" y="15180"/>
                    </a:moveTo>
                    <a:lnTo>
                      <a:pt x="62428" y="15280"/>
                    </a:lnTo>
                    <a:lnTo>
                      <a:pt x="62378" y="15381"/>
                    </a:lnTo>
                    <a:lnTo>
                      <a:pt x="62328" y="15230"/>
                    </a:lnTo>
                    <a:lnTo>
                      <a:pt x="62378" y="15180"/>
                    </a:lnTo>
                    <a:close/>
                    <a:moveTo>
                      <a:pt x="34036" y="15510"/>
                    </a:moveTo>
                    <a:lnTo>
                      <a:pt x="34029" y="15532"/>
                    </a:lnTo>
                    <a:lnTo>
                      <a:pt x="34019" y="15542"/>
                    </a:lnTo>
                    <a:lnTo>
                      <a:pt x="34019" y="15542"/>
                    </a:lnTo>
                    <a:lnTo>
                      <a:pt x="34036" y="15510"/>
                    </a:lnTo>
                    <a:close/>
                    <a:moveTo>
                      <a:pt x="51119" y="14778"/>
                    </a:moveTo>
                    <a:lnTo>
                      <a:pt x="51119" y="14828"/>
                    </a:lnTo>
                    <a:lnTo>
                      <a:pt x="51119" y="14928"/>
                    </a:lnTo>
                    <a:lnTo>
                      <a:pt x="51119" y="15079"/>
                    </a:lnTo>
                    <a:lnTo>
                      <a:pt x="51119" y="15180"/>
                    </a:lnTo>
                    <a:lnTo>
                      <a:pt x="51069" y="15280"/>
                    </a:lnTo>
                    <a:lnTo>
                      <a:pt x="50918" y="15481"/>
                    </a:lnTo>
                    <a:lnTo>
                      <a:pt x="50868" y="15532"/>
                    </a:lnTo>
                    <a:lnTo>
                      <a:pt x="50817" y="15582"/>
                    </a:lnTo>
                    <a:lnTo>
                      <a:pt x="50717" y="15381"/>
                    </a:lnTo>
                    <a:lnTo>
                      <a:pt x="50667" y="15230"/>
                    </a:lnTo>
                    <a:lnTo>
                      <a:pt x="50566" y="15129"/>
                    </a:lnTo>
                    <a:lnTo>
                      <a:pt x="50516" y="15079"/>
                    </a:lnTo>
                    <a:lnTo>
                      <a:pt x="50566" y="14979"/>
                    </a:lnTo>
                    <a:lnTo>
                      <a:pt x="50918" y="14828"/>
                    </a:lnTo>
                    <a:lnTo>
                      <a:pt x="51018" y="14778"/>
                    </a:lnTo>
                    <a:close/>
                    <a:moveTo>
                      <a:pt x="54788" y="15381"/>
                    </a:moveTo>
                    <a:lnTo>
                      <a:pt x="54889" y="15431"/>
                    </a:lnTo>
                    <a:lnTo>
                      <a:pt x="54889" y="15532"/>
                    </a:lnTo>
                    <a:lnTo>
                      <a:pt x="54788" y="15582"/>
                    </a:lnTo>
                    <a:lnTo>
                      <a:pt x="54587" y="15582"/>
                    </a:lnTo>
                    <a:lnTo>
                      <a:pt x="54537" y="15532"/>
                    </a:lnTo>
                    <a:lnTo>
                      <a:pt x="54537" y="15431"/>
                    </a:lnTo>
                    <a:lnTo>
                      <a:pt x="54587" y="15381"/>
                    </a:lnTo>
                    <a:close/>
                    <a:moveTo>
                      <a:pt x="48304" y="15632"/>
                    </a:moveTo>
                    <a:lnTo>
                      <a:pt x="48405" y="15682"/>
                    </a:lnTo>
                    <a:lnTo>
                      <a:pt x="48254" y="15733"/>
                    </a:lnTo>
                    <a:lnTo>
                      <a:pt x="48153" y="15682"/>
                    </a:lnTo>
                    <a:lnTo>
                      <a:pt x="48304" y="15632"/>
                    </a:lnTo>
                    <a:close/>
                    <a:moveTo>
                      <a:pt x="31265" y="15431"/>
                    </a:moveTo>
                    <a:lnTo>
                      <a:pt x="31365" y="15582"/>
                    </a:lnTo>
                    <a:lnTo>
                      <a:pt x="31315" y="15682"/>
                    </a:lnTo>
                    <a:lnTo>
                      <a:pt x="31265" y="15733"/>
                    </a:lnTo>
                    <a:lnTo>
                      <a:pt x="31214" y="15783"/>
                    </a:lnTo>
                    <a:lnTo>
                      <a:pt x="31064" y="15783"/>
                    </a:lnTo>
                    <a:lnTo>
                      <a:pt x="31013" y="15733"/>
                    </a:lnTo>
                    <a:lnTo>
                      <a:pt x="30913" y="15682"/>
                    </a:lnTo>
                    <a:lnTo>
                      <a:pt x="31013" y="15632"/>
                    </a:lnTo>
                    <a:lnTo>
                      <a:pt x="31114" y="15481"/>
                    </a:lnTo>
                    <a:lnTo>
                      <a:pt x="31265" y="15431"/>
                    </a:lnTo>
                    <a:close/>
                    <a:moveTo>
                      <a:pt x="32320" y="15230"/>
                    </a:moveTo>
                    <a:lnTo>
                      <a:pt x="32471" y="15331"/>
                    </a:lnTo>
                    <a:lnTo>
                      <a:pt x="32572" y="15481"/>
                    </a:lnTo>
                    <a:lnTo>
                      <a:pt x="32572" y="15632"/>
                    </a:lnTo>
                    <a:lnTo>
                      <a:pt x="32521" y="15783"/>
                    </a:lnTo>
                    <a:lnTo>
                      <a:pt x="31617" y="15783"/>
                    </a:lnTo>
                    <a:lnTo>
                      <a:pt x="31566" y="15682"/>
                    </a:lnTo>
                    <a:lnTo>
                      <a:pt x="31617" y="15632"/>
                    </a:lnTo>
                    <a:lnTo>
                      <a:pt x="31918" y="15582"/>
                    </a:lnTo>
                    <a:lnTo>
                      <a:pt x="32069" y="15582"/>
                    </a:lnTo>
                    <a:lnTo>
                      <a:pt x="32169" y="15532"/>
                    </a:lnTo>
                    <a:lnTo>
                      <a:pt x="32169" y="15431"/>
                    </a:lnTo>
                    <a:lnTo>
                      <a:pt x="32169" y="15280"/>
                    </a:lnTo>
                    <a:lnTo>
                      <a:pt x="32320" y="15230"/>
                    </a:lnTo>
                    <a:close/>
                    <a:moveTo>
                      <a:pt x="53230" y="13672"/>
                    </a:moveTo>
                    <a:lnTo>
                      <a:pt x="53381" y="13772"/>
                    </a:lnTo>
                    <a:lnTo>
                      <a:pt x="53532" y="13873"/>
                    </a:lnTo>
                    <a:lnTo>
                      <a:pt x="53632" y="13873"/>
                    </a:lnTo>
                    <a:lnTo>
                      <a:pt x="53883" y="13923"/>
                    </a:lnTo>
                    <a:lnTo>
                      <a:pt x="54034" y="13923"/>
                    </a:lnTo>
                    <a:lnTo>
                      <a:pt x="54085" y="14074"/>
                    </a:lnTo>
                    <a:lnTo>
                      <a:pt x="54085" y="14174"/>
                    </a:lnTo>
                    <a:lnTo>
                      <a:pt x="54034" y="14275"/>
                    </a:lnTo>
                    <a:lnTo>
                      <a:pt x="53934" y="14275"/>
                    </a:lnTo>
                    <a:lnTo>
                      <a:pt x="53833" y="14325"/>
                    </a:lnTo>
                    <a:lnTo>
                      <a:pt x="53532" y="14325"/>
                    </a:lnTo>
                    <a:lnTo>
                      <a:pt x="53431" y="14426"/>
                    </a:lnTo>
                    <a:lnTo>
                      <a:pt x="53481" y="14476"/>
                    </a:lnTo>
                    <a:lnTo>
                      <a:pt x="53984" y="14577"/>
                    </a:lnTo>
                    <a:lnTo>
                      <a:pt x="54034" y="14577"/>
                    </a:lnTo>
                    <a:lnTo>
                      <a:pt x="54085" y="14627"/>
                    </a:lnTo>
                    <a:lnTo>
                      <a:pt x="53984" y="14727"/>
                    </a:lnTo>
                    <a:lnTo>
                      <a:pt x="53883" y="14828"/>
                    </a:lnTo>
                    <a:lnTo>
                      <a:pt x="53833" y="14928"/>
                    </a:lnTo>
                    <a:lnTo>
                      <a:pt x="53883" y="15029"/>
                    </a:lnTo>
                    <a:lnTo>
                      <a:pt x="53934" y="15129"/>
                    </a:lnTo>
                    <a:lnTo>
                      <a:pt x="54034" y="15230"/>
                    </a:lnTo>
                    <a:lnTo>
                      <a:pt x="54034" y="15280"/>
                    </a:lnTo>
                    <a:lnTo>
                      <a:pt x="53984" y="15381"/>
                    </a:lnTo>
                    <a:lnTo>
                      <a:pt x="53833" y="15481"/>
                    </a:lnTo>
                    <a:lnTo>
                      <a:pt x="53682" y="15582"/>
                    </a:lnTo>
                    <a:lnTo>
                      <a:pt x="53532" y="15632"/>
                    </a:lnTo>
                    <a:lnTo>
                      <a:pt x="53381" y="15733"/>
                    </a:lnTo>
                    <a:lnTo>
                      <a:pt x="53280" y="15783"/>
                    </a:lnTo>
                    <a:lnTo>
                      <a:pt x="52928" y="15783"/>
                    </a:lnTo>
                    <a:lnTo>
                      <a:pt x="52828" y="15682"/>
                    </a:lnTo>
                    <a:lnTo>
                      <a:pt x="52828" y="15582"/>
                    </a:lnTo>
                    <a:lnTo>
                      <a:pt x="52878" y="15431"/>
                    </a:lnTo>
                    <a:lnTo>
                      <a:pt x="52979" y="15280"/>
                    </a:lnTo>
                    <a:lnTo>
                      <a:pt x="52979" y="15230"/>
                    </a:lnTo>
                    <a:lnTo>
                      <a:pt x="53029" y="15180"/>
                    </a:lnTo>
                    <a:lnTo>
                      <a:pt x="52979" y="15029"/>
                    </a:lnTo>
                    <a:lnTo>
                      <a:pt x="53029" y="14928"/>
                    </a:lnTo>
                    <a:lnTo>
                      <a:pt x="53130" y="14727"/>
                    </a:lnTo>
                    <a:lnTo>
                      <a:pt x="53230" y="14526"/>
                    </a:lnTo>
                    <a:lnTo>
                      <a:pt x="53230" y="14426"/>
                    </a:lnTo>
                    <a:lnTo>
                      <a:pt x="53230" y="14325"/>
                    </a:lnTo>
                    <a:lnTo>
                      <a:pt x="53230" y="14225"/>
                    </a:lnTo>
                    <a:lnTo>
                      <a:pt x="53180" y="14174"/>
                    </a:lnTo>
                    <a:lnTo>
                      <a:pt x="53130" y="14174"/>
                    </a:lnTo>
                    <a:lnTo>
                      <a:pt x="52979" y="14225"/>
                    </a:lnTo>
                    <a:lnTo>
                      <a:pt x="52828" y="14325"/>
                    </a:lnTo>
                    <a:lnTo>
                      <a:pt x="52677" y="14325"/>
                    </a:lnTo>
                    <a:lnTo>
                      <a:pt x="52627" y="14225"/>
                    </a:lnTo>
                    <a:lnTo>
                      <a:pt x="52577" y="14074"/>
                    </a:lnTo>
                    <a:lnTo>
                      <a:pt x="52577" y="13923"/>
                    </a:lnTo>
                    <a:lnTo>
                      <a:pt x="52627" y="13772"/>
                    </a:lnTo>
                    <a:lnTo>
                      <a:pt x="52677" y="13722"/>
                    </a:lnTo>
                    <a:lnTo>
                      <a:pt x="53079" y="13672"/>
                    </a:lnTo>
                    <a:close/>
                    <a:moveTo>
                      <a:pt x="33527" y="15180"/>
                    </a:moveTo>
                    <a:lnTo>
                      <a:pt x="33677" y="15280"/>
                    </a:lnTo>
                    <a:lnTo>
                      <a:pt x="33778" y="15331"/>
                    </a:lnTo>
                    <a:lnTo>
                      <a:pt x="33915" y="15376"/>
                    </a:lnTo>
                    <a:lnTo>
                      <a:pt x="33915" y="15376"/>
                    </a:lnTo>
                    <a:lnTo>
                      <a:pt x="33778" y="15582"/>
                    </a:lnTo>
                    <a:lnTo>
                      <a:pt x="33577" y="15833"/>
                    </a:lnTo>
                    <a:lnTo>
                      <a:pt x="33476" y="15833"/>
                    </a:lnTo>
                    <a:lnTo>
                      <a:pt x="33426" y="15682"/>
                    </a:lnTo>
                    <a:lnTo>
                      <a:pt x="33376" y="15431"/>
                    </a:lnTo>
                    <a:lnTo>
                      <a:pt x="33376" y="15331"/>
                    </a:lnTo>
                    <a:lnTo>
                      <a:pt x="33476" y="15230"/>
                    </a:lnTo>
                    <a:lnTo>
                      <a:pt x="33527" y="15180"/>
                    </a:lnTo>
                    <a:close/>
                    <a:moveTo>
                      <a:pt x="52024" y="14928"/>
                    </a:moveTo>
                    <a:lnTo>
                      <a:pt x="52074" y="14979"/>
                    </a:lnTo>
                    <a:lnTo>
                      <a:pt x="52275" y="15129"/>
                    </a:lnTo>
                    <a:lnTo>
                      <a:pt x="52526" y="15180"/>
                    </a:lnTo>
                    <a:lnTo>
                      <a:pt x="52577" y="15280"/>
                    </a:lnTo>
                    <a:lnTo>
                      <a:pt x="52577" y="15381"/>
                    </a:lnTo>
                    <a:lnTo>
                      <a:pt x="52577" y="15481"/>
                    </a:lnTo>
                    <a:lnTo>
                      <a:pt x="52577" y="15532"/>
                    </a:lnTo>
                    <a:lnTo>
                      <a:pt x="52526" y="15582"/>
                    </a:lnTo>
                    <a:lnTo>
                      <a:pt x="52275" y="15582"/>
                    </a:lnTo>
                    <a:lnTo>
                      <a:pt x="52124" y="15632"/>
                    </a:lnTo>
                    <a:lnTo>
                      <a:pt x="51823" y="15783"/>
                    </a:lnTo>
                    <a:lnTo>
                      <a:pt x="51722" y="15833"/>
                    </a:lnTo>
                    <a:lnTo>
                      <a:pt x="51622" y="15783"/>
                    </a:lnTo>
                    <a:lnTo>
                      <a:pt x="51571" y="15682"/>
                    </a:lnTo>
                    <a:lnTo>
                      <a:pt x="51521" y="15582"/>
                    </a:lnTo>
                    <a:lnTo>
                      <a:pt x="51521" y="15481"/>
                    </a:lnTo>
                    <a:lnTo>
                      <a:pt x="51521" y="15331"/>
                    </a:lnTo>
                    <a:lnTo>
                      <a:pt x="51571" y="15230"/>
                    </a:lnTo>
                    <a:lnTo>
                      <a:pt x="51772" y="15079"/>
                    </a:lnTo>
                    <a:lnTo>
                      <a:pt x="51923" y="14928"/>
                    </a:lnTo>
                    <a:close/>
                    <a:moveTo>
                      <a:pt x="33909" y="15744"/>
                    </a:moveTo>
                    <a:lnTo>
                      <a:pt x="33929" y="15783"/>
                    </a:lnTo>
                    <a:lnTo>
                      <a:pt x="34029" y="15883"/>
                    </a:lnTo>
                    <a:lnTo>
                      <a:pt x="34029" y="15934"/>
                    </a:lnTo>
                    <a:lnTo>
                      <a:pt x="33979" y="15984"/>
                    </a:lnTo>
                    <a:lnTo>
                      <a:pt x="33778" y="15984"/>
                    </a:lnTo>
                    <a:lnTo>
                      <a:pt x="33909" y="15744"/>
                    </a:lnTo>
                    <a:close/>
                    <a:moveTo>
                      <a:pt x="38804" y="15381"/>
                    </a:moveTo>
                    <a:lnTo>
                      <a:pt x="38855" y="15431"/>
                    </a:lnTo>
                    <a:lnTo>
                      <a:pt x="38855" y="15481"/>
                    </a:lnTo>
                    <a:lnTo>
                      <a:pt x="38855" y="15532"/>
                    </a:lnTo>
                    <a:lnTo>
                      <a:pt x="38754" y="15682"/>
                    </a:lnTo>
                    <a:lnTo>
                      <a:pt x="38704" y="15783"/>
                    </a:lnTo>
                    <a:lnTo>
                      <a:pt x="38704" y="15934"/>
                    </a:lnTo>
                    <a:lnTo>
                      <a:pt x="38654" y="15984"/>
                    </a:lnTo>
                    <a:lnTo>
                      <a:pt x="38553" y="15934"/>
                    </a:lnTo>
                    <a:lnTo>
                      <a:pt x="38503" y="15883"/>
                    </a:lnTo>
                    <a:lnTo>
                      <a:pt x="38503" y="15783"/>
                    </a:lnTo>
                    <a:lnTo>
                      <a:pt x="38503" y="15682"/>
                    </a:lnTo>
                    <a:lnTo>
                      <a:pt x="38503" y="15532"/>
                    </a:lnTo>
                    <a:lnTo>
                      <a:pt x="38553" y="15431"/>
                    </a:lnTo>
                    <a:lnTo>
                      <a:pt x="38654" y="15381"/>
                    </a:lnTo>
                    <a:close/>
                    <a:moveTo>
                      <a:pt x="48706" y="15833"/>
                    </a:moveTo>
                    <a:lnTo>
                      <a:pt x="48807" y="15934"/>
                    </a:lnTo>
                    <a:lnTo>
                      <a:pt x="48807" y="15984"/>
                    </a:lnTo>
                    <a:lnTo>
                      <a:pt x="48656" y="15934"/>
                    </a:lnTo>
                    <a:lnTo>
                      <a:pt x="48606" y="15883"/>
                    </a:lnTo>
                    <a:lnTo>
                      <a:pt x="48656" y="15833"/>
                    </a:lnTo>
                    <a:close/>
                    <a:moveTo>
                      <a:pt x="26992" y="15180"/>
                    </a:moveTo>
                    <a:lnTo>
                      <a:pt x="27093" y="15230"/>
                    </a:lnTo>
                    <a:lnTo>
                      <a:pt x="27143" y="15280"/>
                    </a:lnTo>
                    <a:lnTo>
                      <a:pt x="27143" y="15582"/>
                    </a:lnTo>
                    <a:lnTo>
                      <a:pt x="27646" y="15582"/>
                    </a:lnTo>
                    <a:lnTo>
                      <a:pt x="27746" y="15733"/>
                    </a:lnTo>
                    <a:lnTo>
                      <a:pt x="27696" y="15783"/>
                    </a:lnTo>
                    <a:lnTo>
                      <a:pt x="27495" y="15783"/>
                    </a:lnTo>
                    <a:lnTo>
                      <a:pt x="27394" y="15833"/>
                    </a:lnTo>
                    <a:lnTo>
                      <a:pt x="27344" y="15984"/>
                    </a:lnTo>
                    <a:lnTo>
                      <a:pt x="27344" y="16135"/>
                    </a:lnTo>
                    <a:lnTo>
                      <a:pt x="27244" y="16185"/>
                    </a:lnTo>
                    <a:lnTo>
                      <a:pt x="27193" y="16135"/>
                    </a:lnTo>
                    <a:lnTo>
                      <a:pt x="27143" y="16085"/>
                    </a:lnTo>
                    <a:lnTo>
                      <a:pt x="27143" y="15883"/>
                    </a:lnTo>
                    <a:lnTo>
                      <a:pt x="26992" y="15632"/>
                    </a:lnTo>
                    <a:lnTo>
                      <a:pt x="26942" y="15481"/>
                    </a:lnTo>
                    <a:lnTo>
                      <a:pt x="26942" y="15331"/>
                    </a:lnTo>
                    <a:lnTo>
                      <a:pt x="26942" y="15230"/>
                    </a:lnTo>
                    <a:lnTo>
                      <a:pt x="26992" y="15180"/>
                    </a:lnTo>
                    <a:close/>
                    <a:moveTo>
                      <a:pt x="32119" y="16034"/>
                    </a:moveTo>
                    <a:lnTo>
                      <a:pt x="32169" y="16135"/>
                    </a:lnTo>
                    <a:lnTo>
                      <a:pt x="32069" y="16185"/>
                    </a:lnTo>
                    <a:lnTo>
                      <a:pt x="31968" y="16135"/>
                    </a:lnTo>
                    <a:lnTo>
                      <a:pt x="32119" y="16034"/>
                    </a:lnTo>
                    <a:close/>
                    <a:moveTo>
                      <a:pt x="60267" y="15783"/>
                    </a:moveTo>
                    <a:lnTo>
                      <a:pt x="60317" y="15883"/>
                    </a:lnTo>
                    <a:lnTo>
                      <a:pt x="60418" y="16034"/>
                    </a:lnTo>
                    <a:lnTo>
                      <a:pt x="60267" y="16185"/>
                    </a:lnTo>
                    <a:lnTo>
                      <a:pt x="60217" y="16135"/>
                    </a:lnTo>
                    <a:lnTo>
                      <a:pt x="60066" y="16034"/>
                    </a:lnTo>
                    <a:lnTo>
                      <a:pt x="60016" y="15883"/>
                    </a:lnTo>
                    <a:lnTo>
                      <a:pt x="60016" y="15833"/>
                    </a:lnTo>
                    <a:lnTo>
                      <a:pt x="60066" y="15783"/>
                    </a:lnTo>
                    <a:close/>
                    <a:moveTo>
                      <a:pt x="22167" y="15381"/>
                    </a:moveTo>
                    <a:lnTo>
                      <a:pt x="22267" y="15431"/>
                    </a:lnTo>
                    <a:lnTo>
                      <a:pt x="22418" y="15582"/>
                    </a:lnTo>
                    <a:lnTo>
                      <a:pt x="22569" y="15582"/>
                    </a:lnTo>
                    <a:lnTo>
                      <a:pt x="22619" y="15632"/>
                    </a:lnTo>
                    <a:lnTo>
                      <a:pt x="22670" y="15733"/>
                    </a:lnTo>
                    <a:lnTo>
                      <a:pt x="22569" y="15783"/>
                    </a:lnTo>
                    <a:lnTo>
                      <a:pt x="22519" y="15934"/>
                    </a:lnTo>
                    <a:lnTo>
                      <a:pt x="22469" y="16135"/>
                    </a:lnTo>
                    <a:lnTo>
                      <a:pt x="22368" y="16185"/>
                    </a:lnTo>
                    <a:lnTo>
                      <a:pt x="22167" y="16235"/>
                    </a:lnTo>
                    <a:lnTo>
                      <a:pt x="20810" y="16235"/>
                    </a:lnTo>
                    <a:lnTo>
                      <a:pt x="20709" y="16185"/>
                    </a:lnTo>
                    <a:lnTo>
                      <a:pt x="20659" y="16135"/>
                    </a:lnTo>
                    <a:lnTo>
                      <a:pt x="20609" y="15934"/>
                    </a:lnTo>
                    <a:lnTo>
                      <a:pt x="20559" y="15833"/>
                    </a:lnTo>
                    <a:lnTo>
                      <a:pt x="20508" y="15783"/>
                    </a:lnTo>
                    <a:lnTo>
                      <a:pt x="20307" y="15783"/>
                    </a:lnTo>
                    <a:lnTo>
                      <a:pt x="20207" y="15733"/>
                    </a:lnTo>
                    <a:lnTo>
                      <a:pt x="20257" y="15632"/>
                    </a:lnTo>
                    <a:lnTo>
                      <a:pt x="20307" y="15582"/>
                    </a:lnTo>
                    <a:lnTo>
                      <a:pt x="20508" y="15582"/>
                    </a:lnTo>
                    <a:lnTo>
                      <a:pt x="20709" y="15632"/>
                    </a:lnTo>
                    <a:lnTo>
                      <a:pt x="20910" y="15733"/>
                    </a:lnTo>
                    <a:lnTo>
                      <a:pt x="21061" y="15783"/>
                    </a:lnTo>
                    <a:lnTo>
                      <a:pt x="21212" y="15733"/>
                    </a:lnTo>
                    <a:lnTo>
                      <a:pt x="21363" y="15632"/>
                    </a:lnTo>
                    <a:lnTo>
                      <a:pt x="21514" y="15582"/>
                    </a:lnTo>
                    <a:lnTo>
                      <a:pt x="21715" y="15582"/>
                    </a:lnTo>
                    <a:lnTo>
                      <a:pt x="21815" y="15682"/>
                    </a:lnTo>
                    <a:lnTo>
                      <a:pt x="21966" y="15733"/>
                    </a:lnTo>
                    <a:lnTo>
                      <a:pt x="22016" y="15733"/>
                    </a:lnTo>
                    <a:lnTo>
                      <a:pt x="22066" y="15682"/>
                    </a:lnTo>
                    <a:lnTo>
                      <a:pt x="22117" y="15481"/>
                    </a:lnTo>
                    <a:lnTo>
                      <a:pt x="22117" y="15431"/>
                    </a:lnTo>
                    <a:lnTo>
                      <a:pt x="22167" y="15381"/>
                    </a:lnTo>
                    <a:close/>
                    <a:moveTo>
                      <a:pt x="24931" y="15984"/>
                    </a:moveTo>
                    <a:lnTo>
                      <a:pt x="24982" y="16085"/>
                    </a:lnTo>
                    <a:lnTo>
                      <a:pt x="24931" y="16235"/>
                    </a:lnTo>
                    <a:lnTo>
                      <a:pt x="24881" y="16135"/>
                    </a:lnTo>
                    <a:lnTo>
                      <a:pt x="24931" y="15984"/>
                    </a:lnTo>
                    <a:close/>
                    <a:moveTo>
                      <a:pt x="40848" y="16202"/>
                    </a:moveTo>
                    <a:lnTo>
                      <a:pt x="40815" y="16235"/>
                    </a:lnTo>
                    <a:lnTo>
                      <a:pt x="40835" y="16235"/>
                    </a:lnTo>
                    <a:lnTo>
                      <a:pt x="40848" y="16202"/>
                    </a:lnTo>
                    <a:close/>
                    <a:moveTo>
                      <a:pt x="23072" y="15833"/>
                    </a:moveTo>
                    <a:lnTo>
                      <a:pt x="23122" y="15934"/>
                    </a:lnTo>
                    <a:lnTo>
                      <a:pt x="23122" y="16034"/>
                    </a:lnTo>
                    <a:lnTo>
                      <a:pt x="23122" y="16135"/>
                    </a:lnTo>
                    <a:lnTo>
                      <a:pt x="23122" y="16235"/>
                    </a:lnTo>
                    <a:lnTo>
                      <a:pt x="23072" y="16386"/>
                    </a:lnTo>
                    <a:lnTo>
                      <a:pt x="22921" y="16336"/>
                    </a:lnTo>
                    <a:lnTo>
                      <a:pt x="22820" y="16185"/>
                    </a:lnTo>
                    <a:lnTo>
                      <a:pt x="22720" y="16135"/>
                    </a:lnTo>
                    <a:lnTo>
                      <a:pt x="22871" y="15984"/>
                    </a:lnTo>
                    <a:lnTo>
                      <a:pt x="23021" y="15833"/>
                    </a:lnTo>
                    <a:close/>
                    <a:moveTo>
                      <a:pt x="53984" y="16034"/>
                    </a:moveTo>
                    <a:lnTo>
                      <a:pt x="54085" y="16135"/>
                    </a:lnTo>
                    <a:lnTo>
                      <a:pt x="53984" y="16185"/>
                    </a:lnTo>
                    <a:lnTo>
                      <a:pt x="53883" y="16336"/>
                    </a:lnTo>
                    <a:lnTo>
                      <a:pt x="53833" y="16386"/>
                    </a:lnTo>
                    <a:lnTo>
                      <a:pt x="53733" y="16386"/>
                    </a:lnTo>
                    <a:lnTo>
                      <a:pt x="53632" y="16286"/>
                    </a:lnTo>
                    <a:lnTo>
                      <a:pt x="53632" y="16185"/>
                    </a:lnTo>
                    <a:lnTo>
                      <a:pt x="53682" y="16085"/>
                    </a:lnTo>
                    <a:lnTo>
                      <a:pt x="53783" y="16034"/>
                    </a:lnTo>
                    <a:close/>
                    <a:moveTo>
                      <a:pt x="62780" y="16235"/>
                    </a:moveTo>
                    <a:lnTo>
                      <a:pt x="62931" y="16336"/>
                    </a:lnTo>
                    <a:lnTo>
                      <a:pt x="62830" y="16386"/>
                    </a:lnTo>
                    <a:lnTo>
                      <a:pt x="62680" y="16336"/>
                    </a:lnTo>
                    <a:lnTo>
                      <a:pt x="62780" y="16235"/>
                    </a:lnTo>
                    <a:close/>
                    <a:moveTo>
                      <a:pt x="37900" y="16185"/>
                    </a:moveTo>
                    <a:lnTo>
                      <a:pt x="38101" y="16336"/>
                    </a:lnTo>
                    <a:lnTo>
                      <a:pt x="38000" y="16386"/>
                    </a:lnTo>
                    <a:lnTo>
                      <a:pt x="37900" y="16436"/>
                    </a:lnTo>
                    <a:lnTo>
                      <a:pt x="37799" y="16386"/>
                    </a:lnTo>
                    <a:lnTo>
                      <a:pt x="37648" y="16336"/>
                    </a:lnTo>
                    <a:lnTo>
                      <a:pt x="37900" y="16185"/>
                    </a:lnTo>
                    <a:close/>
                    <a:moveTo>
                      <a:pt x="40111" y="15833"/>
                    </a:moveTo>
                    <a:lnTo>
                      <a:pt x="40161" y="15934"/>
                    </a:lnTo>
                    <a:lnTo>
                      <a:pt x="40161" y="15984"/>
                    </a:lnTo>
                    <a:lnTo>
                      <a:pt x="40312" y="15984"/>
                    </a:lnTo>
                    <a:lnTo>
                      <a:pt x="40463" y="16034"/>
                    </a:lnTo>
                    <a:lnTo>
                      <a:pt x="40614" y="16085"/>
                    </a:lnTo>
                    <a:lnTo>
                      <a:pt x="40714" y="16235"/>
                    </a:lnTo>
                    <a:lnTo>
                      <a:pt x="40815" y="16235"/>
                    </a:lnTo>
                    <a:lnTo>
                      <a:pt x="40815" y="16135"/>
                    </a:lnTo>
                    <a:lnTo>
                      <a:pt x="40915" y="16034"/>
                    </a:lnTo>
                    <a:lnTo>
                      <a:pt x="40848" y="16202"/>
                    </a:lnTo>
                    <a:lnTo>
                      <a:pt x="40966" y="16085"/>
                    </a:lnTo>
                    <a:lnTo>
                      <a:pt x="41016" y="16085"/>
                    </a:lnTo>
                    <a:lnTo>
                      <a:pt x="40915" y="16235"/>
                    </a:lnTo>
                    <a:lnTo>
                      <a:pt x="40835" y="16235"/>
                    </a:lnTo>
                    <a:lnTo>
                      <a:pt x="40815" y="16286"/>
                    </a:lnTo>
                    <a:lnTo>
                      <a:pt x="40765" y="16386"/>
                    </a:lnTo>
                    <a:lnTo>
                      <a:pt x="40161" y="16436"/>
                    </a:lnTo>
                    <a:lnTo>
                      <a:pt x="40061" y="16386"/>
                    </a:lnTo>
                    <a:lnTo>
                      <a:pt x="39960" y="16336"/>
                    </a:lnTo>
                    <a:lnTo>
                      <a:pt x="40111" y="16185"/>
                    </a:lnTo>
                    <a:lnTo>
                      <a:pt x="40161" y="15984"/>
                    </a:lnTo>
                    <a:lnTo>
                      <a:pt x="40061" y="15934"/>
                    </a:lnTo>
                    <a:lnTo>
                      <a:pt x="40011" y="15883"/>
                    </a:lnTo>
                    <a:lnTo>
                      <a:pt x="40061" y="15833"/>
                    </a:lnTo>
                    <a:close/>
                    <a:moveTo>
                      <a:pt x="60719" y="16235"/>
                    </a:moveTo>
                    <a:lnTo>
                      <a:pt x="60770" y="16336"/>
                    </a:lnTo>
                    <a:lnTo>
                      <a:pt x="60719" y="16436"/>
                    </a:lnTo>
                    <a:lnTo>
                      <a:pt x="60619" y="16286"/>
                    </a:lnTo>
                    <a:lnTo>
                      <a:pt x="60719" y="16235"/>
                    </a:lnTo>
                    <a:close/>
                    <a:moveTo>
                      <a:pt x="25786" y="15180"/>
                    </a:moveTo>
                    <a:lnTo>
                      <a:pt x="25886" y="15280"/>
                    </a:lnTo>
                    <a:lnTo>
                      <a:pt x="25987" y="15331"/>
                    </a:lnTo>
                    <a:lnTo>
                      <a:pt x="26289" y="15381"/>
                    </a:lnTo>
                    <a:lnTo>
                      <a:pt x="26540" y="15381"/>
                    </a:lnTo>
                    <a:lnTo>
                      <a:pt x="26640" y="15431"/>
                    </a:lnTo>
                    <a:lnTo>
                      <a:pt x="26691" y="15532"/>
                    </a:lnTo>
                    <a:lnTo>
                      <a:pt x="26691" y="15783"/>
                    </a:lnTo>
                    <a:lnTo>
                      <a:pt x="26741" y="15883"/>
                    </a:lnTo>
                    <a:lnTo>
                      <a:pt x="26741" y="16034"/>
                    </a:lnTo>
                    <a:lnTo>
                      <a:pt x="26640" y="16185"/>
                    </a:lnTo>
                    <a:lnTo>
                      <a:pt x="26289" y="16537"/>
                    </a:lnTo>
                    <a:lnTo>
                      <a:pt x="26138" y="16587"/>
                    </a:lnTo>
                    <a:lnTo>
                      <a:pt x="26088" y="16436"/>
                    </a:lnTo>
                    <a:lnTo>
                      <a:pt x="26088" y="16185"/>
                    </a:lnTo>
                    <a:lnTo>
                      <a:pt x="26037" y="16085"/>
                    </a:lnTo>
                    <a:lnTo>
                      <a:pt x="25937" y="15984"/>
                    </a:lnTo>
                    <a:lnTo>
                      <a:pt x="25836" y="15883"/>
                    </a:lnTo>
                    <a:lnTo>
                      <a:pt x="25736" y="15733"/>
                    </a:lnTo>
                    <a:lnTo>
                      <a:pt x="25635" y="15632"/>
                    </a:lnTo>
                    <a:lnTo>
                      <a:pt x="25484" y="15582"/>
                    </a:lnTo>
                    <a:lnTo>
                      <a:pt x="25334" y="15582"/>
                    </a:lnTo>
                    <a:lnTo>
                      <a:pt x="25283" y="15532"/>
                    </a:lnTo>
                    <a:lnTo>
                      <a:pt x="25283" y="15431"/>
                    </a:lnTo>
                    <a:lnTo>
                      <a:pt x="25334" y="15381"/>
                    </a:lnTo>
                    <a:lnTo>
                      <a:pt x="25434" y="15280"/>
                    </a:lnTo>
                    <a:lnTo>
                      <a:pt x="25685" y="15180"/>
                    </a:lnTo>
                    <a:close/>
                    <a:moveTo>
                      <a:pt x="55442" y="16436"/>
                    </a:moveTo>
                    <a:lnTo>
                      <a:pt x="55492" y="16487"/>
                    </a:lnTo>
                    <a:lnTo>
                      <a:pt x="55492" y="16587"/>
                    </a:lnTo>
                    <a:lnTo>
                      <a:pt x="55442" y="16637"/>
                    </a:lnTo>
                    <a:lnTo>
                      <a:pt x="55040" y="16637"/>
                    </a:lnTo>
                    <a:lnTo>
                      <a:pt x="54989" y="16587"/>
                    </a:lnTo>
                    <a:lnTo>
                      <a:pt x="54939" y="16487"/>
                    </a:lnTo>
                    <a:lnTo>
                      <a:pt x="55040" y="16436"/>
                    </a:lnTo>
                    <a:close/>
                    <a:moveTo>
                      <a:pt x="48505" y="16688"/>
                    </a:moveTo>
                    <a:lnTo>
                      <a:pt x="48606" y="16738"/>
                    </a:lnTo>
                    <a:lnTo>
                      <a:pt x="48455" y="16788"/>
                    </a:lnTo>
                    <a:lnTo>
                      <a:pt x="48405" y="16738"/>
                    </a:lnTo>
                    <a:lnTo>
                      <a:pt x="48505" y="16688"/>
                    </a:lnTo>
                    <a:close/>
                    <a:moveTo>
                      <a:pt x="57100" y="16487"/>
                    </a:moveTo>
                    <a:lnTo>
                      <a:pt x="57151" y="16537"/>
                    </a:lnTo>
                    <a:lnTo>
                      <a:pt x="57251" y="16587"/>
                    </a:lnTo>
                    <a:lnTo>
                      <a:pt x="57151" y="16788"/>
                    </a:lnTo>
                    <a:lnTo>
                      <a:pt x="57100" y="16788"/>
                    </a:lnTo>
                    <a:lnTo>
                      <a:pt x="57000" y="16738"/>
                    </a:lnTo>
                    <a:lnTo>
                      <a:pt x="57000" y="16637"/>
                    </a:lnTo>
                    <a:lnTo>
                      <a:pt x="57050" y="16537"/>
                    </a:lnTo>
                    <a:lnTo>
                      <a:pt x="57100" y="16487"/>
                    </a:lnTo>
                    <a:close/>
                    <a:moveTo>
                      <a:pt x="49862" y="16637"/>
                    </a:moveTo>
                    <a:lnTo>
                      <a:pt x="49963" y="16688"/>
                    </a:lnTo>
                    <a:lnTo>
                      <a:pt x="50063" y="16738"/>
                    </a:lnTo>
                    <a:lnTo>
                      <a:pt x="49594" y="16805"/>
                    </a:lnTo>
                    <a:lnTo>
                      <a:pt x="49594" y="16805"/>
                    </a:lnTo>
                    <a:lnTo>
                      <a:pt x="49611" y="16788"/>
                    </a:lnTo>
                    <a:lnTo>
                      <a:pt x="49661" y="16738"/>
                    </a:lnTo>
                    <a:lnTo>
                      <a:pt x="49762" y="16637"/>
                    </a:lnTo>
                    <a:close/>
                    <a:moveTo>
                      <a:pt x="33326" y="16637"/>
                    </a:moveTo>
                    <a:lnTo>
                      <a:pt x="33426" y="16688"/>
                    </a:lnTo>
                    <a:lnTo>
                      <a:pt x="33426" y="16788"/>
                    </a:lnTo>
                    <a:lnTo>
                      <a:pt x="33326" y="16838"/>
                    </a:lnTo>
                    <a:lnTo>
                      <a:pt x="33124" y="16838"/>
                    </a:lnTo>
                    <a:lnTo>
                      <a:pt x="33074" y="16788"/>
                    </a:lnTo>
                    <a:lnTo>
                      <a:pt x="33074" y="16688"/>
                    </a:lnTo>
                    <a:lnTo>
                      <a:pt x="33124" y="16637"/>
                    </a:lnTo>
                    <a:close/>
                    <a:moveTo>
                      <a:pt x="48907" y="16034"/>
                    </a:moveTo>
                    <a:lnTo>
                      <a:pt x="49058" y="16135"/>
                    </a:lnTo>
                    <a:lnTo>
                      <a:pt x="49159" y="16235"/>
                    </a:lnTo>
                    <a:lnTo>
                      <a:pt x="49309" y="16235"/>
                    </a:lnTo>
                    <a:lnTo>
                      <a:pt x="49360" y="16286"/>
                    </a:lnTo>
                    <a:lnTo>
                      <a:pt x="49410" y="16436"/>
                    </a:lnTo>
                    <a:lnTo>
                      <a:pt x="49458" y="16824"/>
                    </a:lnTo>
                    <a:lnTo>
                      <a:pt x="49458" y="16824"/>
                    </a:lnTo>
                    <a:lnTo>
                      <a:pt x="49360" y="16838"/>
                    </a:lnTo>
                    <a:lnTo>
                      <a:pt x="49159" y="16838"/>
                    </a:lnTo>
                    <a:lnTo>
                      <a:pt x="49058" y="16788"/>
                    </a:lnTo>
                    <a:lnTo>
                      <a:pt x="49058" y="16738"/>
                    </a:lnTo>
                    <a:lnTo>
                      <a:pt x="49108" y="16637"/>
                    </a:lnTo>
                    <a:lnTo>
                      <a:pt x="49209" y="16537"/>
                    </a:lnTo>
                    <a:lnTo>
                      <a:pt x="49209" y="16487"/>
                    </a:lnTo>
                    <a:lnTo>
                      <a:pt x="49159" y="16436"/>
                    </a:lnTo>
                    <a:lnTo>
                      <a:pt x="48958" y="16436"/>
                    </a:lnTo>
                    <a:lnTo>
                      <a:pt x="48857" y="16336"/>
                    </a:lnTo>
                    <a:lnTo>
                      <a:pt x="48807" y="16185"/>
                    </a:lnTo>
                    <a:lnTo>
                      <a:pt x="48807" y="16034"/>
                    </a:lnTo>
                    <a:close/>
                    <a:moveTo>
                      <a:pt x="56045" y="16436"/>
                    </a:moveTo>
                    <a:lnTo>
                      <a:pt x="56196" y="16537"/>
                    </a:lnTo>
                    <a:lnTo>
                      <a:pt x="55844" y="16838"/>
                    </a:lnTo>
                    <a:lnTo>
                      <a:pt x="55793" y="16788"/>
                    </a:lnTo>
                    <a:lnTo>
                      <a:pt x="55793" y="16637"/>
                    </a:lnTo>
                    <a:lnTo>
                      <a:pt x="55793" y="16487"/>
                    </a:lnTo>
                    <a:lnTo>
                      <a:pt x="55894" y="16436"/>
                    </a:lnTo>
                    <a:close/>
                    <a:moveTo>
                      <a:pt x="59463" y="16235"/>
                    </a:moveTo>
                    <a:lnTo>
                      <a:pt x="59513" y="16336"/>
                    </a:lnTo>
                    <a:lnTo>
                      <a:pt x="59563" y="16436"/>
                    </a:lnTo>
                    <a:lnTo>
                      <a:pt x="59614" y="16587"/>
                    </a:lnTo>
                    <a:lnTo>
                      <a:pt x="59764" y="16738"/>
                    </a:lnTo>
                    <a:lnTo>
                      <a:pt x="59664" y="16788"/>
                    </a:lnTo>
                    <a:lnTo>
                      <a:pt x="59563" y="16838"/>
                    </a:lnTo>
                    <a:lnTo>
                      <a:pt x="59463" y="16838"/>
                    </a:lnTo>
                    <a:lnTo>
                      <a:pt x="59412" y="16788"/>
                    </a:lnTo>
                    <a:lnTo>
                      <a:pt x="59010" y="16487"/>
                    </a:lnTo>
                    <a:lnTo>
                      <a:pt x="58960" y="16436"/>
                    </a:lnTo>
                    <a:lnTo>
                      <a:pt x="58860" y="16436"/>
                    </a:lnTo>
                    <a:lnTo>
                      <a:pt x="58759" y="16386"/>
                    </a:lnTo>
                    <a:lnTo>
                      <a:pt x="58709" y="16336"/>
                    </a:lnTo>
                    <a:lnTo>
                      <a:pt x="58860" y="16235"/>
                    </a:lnTo>
                    <a:close/>
                    <a:moveTo>
                      <a:pt x="61825" y="15783"/>
                    </a:moveTo>
                    <a:lnTo>
                      <a:pt x="61976" y="15833"/>
                    </a:lnTo>
                    <a:lnTo>
                      <a:pt x="62026" y="15883"/>
                    </a:lnTo>
                    <a:lnTo>
                      <a:pt x="62076" y="16034"/>
                    </a:lnTo>
                    <a:lnTo>
                      <a:pt x="62127" y="16135"/>
                    </a:lnTo>
                    <a:lnTo>
                      <a:pt x="62177" y="16185"/>
                    </a:lnTo>
                    <a:lnTo>
                      <a:pt x="62278" y="16185"/>
                    </a:lnTo>
                    <a:lnTo>
                      <a:pt x="62378" y="16235"/>
                    </a:lnTo>
                    <a:lnTo>
                      <a:pt x="62428" y="16286"/>
                    </a:lnTo>
                    <a:lnTo>
                      <a:pt x="62479" y="16336"/>
                    </a:lnTo>
                    <a:lnTo>
                      <a:pt x="62479" y="16487"/>
                    </a:lnTo>
                    <a:lnTo>
                      <a:pt x="62479" y="16688"/>
                    </a:lnTo>
                    <a:lnTo>
                      <a:pt x="62479" y="16788"/>
                    </a:lnTo>
                    <a:lnTo>
                      <a:pt x="62378" y="16838"/>
                    </a:lnTo>
                    <a:lnTo>
                      <a:pt x="62278" y="16889"/>
                    </a:lnTo>
                    <a:lnTo>
                      <a:pt x="62177" y="16838"/>
                    </a:lnTo>
                    <a:lnTo>
                      <a:pt x="62127" y="16788"/>
                    </a:lnTo>
                    <a:lnTo>
                      <a:pt x="61976" y="16688"/>
                    </a:lnTo>
                    <a:lnTo>
                      <a:pt x="61875" y="16637"/>
                    </a:lnTo>
                    <a:lnTo>
                      <a:pt x="61725" y="16587"/>
                    </a:lnTo>
                    <a:lnTo>
                      <a:pt x="61574" y="16487"/>
                    </a:lnTo>
                    <a:lnTo>
                      <a:pt x="61524" y="16436"/>
                    </a:lnTo>
                    <a:lnTo>
                      <a:pt x="61222" y="16436"/>
                    </a:lnTo>
                    <a:lnTo>
                      <a:pt x="61071" y="16386"/>
                    </a:lnTo>
                    <a:lnTo>
                      <a:pt x="61021" y="16235"/>
                    </a:lnTo>
                    <a:lnTo>
                      <a:pt x="61021" y="16034"/>
                    </a:lnTo>
                    <a:lnTo>
                      <a:pt x="61021" y="15883"/>
                    </a:lnTo>
                    <a:lnTo>
                      <a:pt x="61121" y="15833"/>
                    </a:lnTo>
                    <a:lnTo>
                      <a:pt x="61323" y="15783"/>
                    </a:lnTo>
                    <a:close/>
                    <a:moveTo>
                      <a:pt x="50566" y="16637"/>
                    </a:moveTo>
                    <a:lnTo>
                      <a:pt x="50817" y="16688"/>
                    </a:lnTo>
                    <a:lnTo>
                      <a:pt x="50918" y="16738"/>
                    </a:lnTo>
                    <a:lnTo>
                      <a:pt x="50868" y="16838"/>
                    </a:lnTo>
                    <a:lnTo>
                      <a:pt x="50717" y="16939"/>
                    </a:lnTo>
                    <a:lnTo>
                      <a:pt x="50616" y="16989"/>
                    </a:lnTo>
                    <a:lnTo>
                      <a:pt x="50466" y="16939"/>
                    </a:lnTo>
                    <a:lnTo>
                      <a:pt x="50365" y="16788"/>
                    </a:lnTo>
                    <a:lnTo>
                      <a:pt x="50315" y="16738"/>
                    </a:lnTo>
                    <a:lnTo>
                      <a:pt x="50365" y="16688"/>
                    </a:lnTo>
                    <a:lnTo>
                      <a:pt x="50566" y="16637"/>
                    </a:lnTo>
                    <a:close/>
                    <a:moveTo>
                      <a:pt x="27998" y="16185"/>
                    </a:moveTo>
                    <a:lnTo>
                      <a:pt x="28098" y="16286"/>
                    </a:lnTo>
                    <a:lnTo>
                      <a:pt x="28199" y="16336"/>
                    </a:lnTo>
                    <a:lnTo>
                      <a:pt x="28148" y="16487"/>
                    </a:lnTo>
                    <a:lnTo>
                      <a:pt x="28098" y="16688"/>
                    </a:lnTo>
                    <a:lnTo>
                      <a:pt x="27947" y="16838"/>
                    </a:lnTo>
                    <a:lnTo>
                      <a:pt x="27897" y="17040"/>
                    </a:lnTo>
                    <a:lnTo>
                      <a:pt x="27797" y="16939"/>
                    </a:lnTo>
                    <a:lnTo>
                      <a:pt x="27696" y="16889"/>
                    </a:lnTo>
                    <a:lnTo>
                      <a:pt x="27646" y="16788"/>
                    </a:lnTo>
                    <a:lnTo>
                      <a:pt x="27746" y="16537"/>
                    </a:lnTo>
                    <a:lnTo>
                      <a:pt x="27746" y="16436"/>
                    </a:lnTo>
                    <a:lnTo>
                      <a:pt x="27797" y="16336"/>
                    </a:lnTo>
                    <a:lnTo>
                      <a:pt x="27897" y="16235"/>
                    </a:lnTo>
                    <a:lnTo>
                      <a:pt x="27998" y="16185"/>
                    </a:lnTo>
                    <a:close/>
                    <a:moveTo>
                      <a:pt x="53612" y="16859"/>
                    </a:moveTo>
                    <a:lnTo>
                      <a:pt x="53431" y="17040"/>
                    </a:lnTo>
                    <a:lnTo>
                      <a:pt x="53513" y="17040"/>
                    </a:lnTo>
                    <a:lnTo>
                      <a:pt x="53612" y="16859"/>
                    </a:lnTo>
                    <a:close/>
                    <a:moveTo>
                      <a:pt x="36341" y="16889"/>
                    </a:moveTo>
                    <a:lnTo>
                      <a:pt x="36392" y="16939"/>
                    </a:lnTo>
                    <a:lnTo>
                      <a:pt x="36392" y="17040"/>
                    </a:lnTo>
                    <a:lnTo>
                      <a:pt x="36392" y="17140"/>
                    </a:lnTo>
                    <a:lnTo>
                      <a:pt x="36341" y="17241"/>
                    </a:lnTo>
                    <a:lnTo>
                      <a:pt x="36241" y="17241"/>
                    </a:lnTo>
                    <a:lnTo>
                      <a:pt x="36191" y="17190"/>
                    </a:lnTo>
                    <a:lnTo>
                      <a:pt x="36191" y="17090"/>
                    </a:lnTo>
                    <a:lnTo>
                      <a:pt x="36191" y="16989"/>
                    </a:lnTo>
                    <a:lnTo>
                      <a:pt x="36241" y="16889"/>
                    </a:lnTo>
                    <a:close/>
                    <a:moveTo>
                      <a:pt x="44987" y="15632"/>
                    </a:moveTo>
                    <a:lnTo>
                      <a:pt x="44987" y="15682"/>
                    </a:lnTo>
                    <a:lnTo>
                      <a:pt x="45037" y="15833"/>
                    </a:lnTo>
                    <a:lnTo>
                      <a:pt x="45087" y="15934"/>
                    </a:lnTo>
                    <a:lnTo>
                      <a:pt x="45188" y="16085"/>
                    </a:lnTo>
                    <a:lnTo>
                      <a:pt x="45288" y="16185"/>
                    </a:lnTo>
                    <a:lnTo>
                      <a:pt x="45288" y="16286"/>
                    </a:lnTo>
                    <a:lnTo>
                      <a:pt x="45288" y="16386"/>
                    </a:lnTo>
                    <a:lnTo>
                      <a:pt x="45238" y="16487"/>
                    </a:lnTo>
                    <a:lnTo>
                      <a:pt x="45238" y="16688"/>
                    </a:lnTo>
                    <a:lnTo>
                      <a:pt x="45188" y="16788"/>
                    </a:lnTo>
                    <a:lnTo>
                      <a:pt x="45087" y="16838"/>
                    </a:lnTo>
                    <a:lnTo>
                      <a:pt x="44936" y="16838"/>
                    </a:lnTo>
                    <a:lnTo>
                      <a:pt x="44886" y="16939"/>
                    </a:lnTo>
                    <a:lnTo>
                      <a:pt x="44836" y="17090"/>
                    </a:lnTo>
                    <a:lnTo>
                      <a:pt x="44786" y="17190"/>
                    </a:lnTo>
                    <a:lnTo>
                      <a:pt x="44735" y="17241"/>
                    </a:lnTo>
                    <a:lnTo>
                      <a:pt x="44585" y="17140"/>
                    </a:lnTo>
                    <a:lnTo>
                      <a:pt x="44384" y="17040"/>
                    </a:lnTo>
                    <a:lnTo>
                      <a:pt x="43881" y="17040"/>
                    </a:lnTo>
                    <a:lnTo>
                      <a:pt x="43831" y="16989"/>
                    </a:lnTo>
                    <a:lnTo>
                      <a:pt x="43780" y="16939"/>
                    </a:lnTo>
                    <a:lnTo>
                      <a:pt x="43881" y="16838"/>
                    </a:lnTo>
                    <a:lnTo>
                      <a:pt x="44032" y="16889"/>
                    </a:lnTo>
                    <a:lnTo>
                      <a:pt x="44132" y="16838"/>
                    </a:lnTo>
                    <a:lnTo>
                      <a:pt x="44384" y="16738"/>
                    </a:lnTo>
                    <a:lnTo>
                      <a:pt x="44534" y="16587"/>
                    </a:lnTo>
                    <a:lnTo>
                      <a:pt x="44735" y="16386"/>
                    </a:lnTo>
                    <a:lnTo>
                      <a:pt x="44786" y="16336"/>
                    </a:lnTo>
                    <a:lnTo>
                      <a:pt x="44585" y="16235"/>
                    </a:lnTo>
                    <a:lnTo>
                      <a:pt x="44434" y="16135"/>
                    </a:lnTo>
                    <a:lnTo>
                      <a:pt x="44384" y="16034"/>
                    </a:lnTo>
                    <a:lnTo>
                      <a:pt x="44434" y="15883"/>
                    </a:lnTo>
                    <a:lnTo>
                      <a:pt x="44534" y="15783"/>
                    </a:lnTo>
                    <a:lnTo>
                      <a:pt x="44685" y="15733"/>
                    </a:lnTo>
                    <a:lnTo>
                      <a:pt x="44786" y="15682"/>
                    </a:lnTo>
                    <a:lnTo>
                      <a:pt x="44886" y="15632"/>
                    </a:lnTo>
                    <a:close/>
                    <a:moveTo>
                      <a:pt x="26892" y="17040"/>
                    </a:moveTo>
                    <a:lnTo>
                      <a:pt x="27093" y="17140"/>
                    </a:lnTo>
                    <a:lnTo>
                      <a:pt x="27093" y="17190"/>
                    </a:lnTo>
                    <a:lnTo>
                      <a:pt x="26992" y="17241"/>
                    </a:lnTo>
                    <a:lnTo>
                      <a:pt x="26892" y="17291"/>
                    </a:lnTo>
                    <a:lnTo>
                      <a:pt x="26791" y="17241"/>
                    </a:lnTo>
                    <a:lnTo>
                      <a:pt x="26741" y="17190"/>
                    </a:lnTo>
                    <a:lnTo>
                      <a:pt x="26791" y="17140"/>
                    </a:lnTo>
                    <a:lnTo>
                      <a:pt x="26892" y="17040"/>
                    </a:lnTo>
                    <a:close/>
                    <a:moveTo>
                      <a:pt x="47651" y="16838"/>
                    </a:moveTo>
                    <a:lnTo>
                      <a:pt x="47751" y="16939"/>
                    </a:lnTo>
                    <a:lnTo>
                      <a:pt x="47751" y="17040"/>
                    </a:lnTo>
                    <a:lnTo>
                      <a:pt x="47751" y="17140"/>
                    </a:lnTo>
                    <a:lnTo>
                      <a:pt x="47651" y="17291"/>
                    </a:lnTo>
                    <a:lnTo>
                      <a:pt x="47500" y="17391"/>
                    </a:lnTo>
                    <a:lnTo>
                      <a:pt x="47450" y="17492"/>
                    </a:lnTo>
                    <a:lnTo>
                      <a:pt x="47249" y="17241"/>
                    </a:lnTo>
                    <a:lnTo>
                      <a:pt x="47148" y="17190"/>
                    </a:lnTo>
                    <a:lnTo>
                      <a:pt x="47148" y="17140"/>
                    </a:lnTo>
                    <a:lnTo>
                      <a:pt x="47249" y="17040"/>
                    </a:lnTo>
                    <a:lnTo>
                      <a:pt x="47399" y="16939"/>
                    </a:lnTo>
                    <a:lnTo>
                      <a:pt x="47550" y="16838"/>
                    </a:lnTo>
                    <a:close/>
                    <a:moveTo>
                      <a:pt x="48907" y="17291"/>
                    </a:moveTo>
                    <a:lnTo>
                      <a:pt x="49008" y="17391"/>
                    </a:lnTo>
                    <a:lnTo>
                      <a:pt x="48907" y="17492"/>
                    </a:lnTo>
                    <a:lnTo>
                      <a:pt x="48857" y="17341"/>
                    </a:lnTo>
                    <a:lnTo>
                      <a:pt x="48907" y="17291"/>
                    </a:lnTo>
                    <a:close/>
                    <a:moveTo>
                      <a:pt x="51119" y="17040"/>
                    </a:moveTo>
                    <a:lnTo>
                      <a:pt x="51219" y="17090"/>
                    </a:lnTo>
                    <a:lnTo>
                      <a:pt x="51270" y="17140"/>
                    </a:lnTo>
                    <a:lnTo>
                      <a:pt x="51320" y="17241"/>
                    </a:lnTo>
                    <a:lnTo>
                      <a:pt x="51320" y="17391"/>
                    </a:lnTo>
                    <a:lnTo>
                      <a:pt x="51219" y="17442"/>
                    </a:lnTo>
                    <a:lnTo>
                      <a:pt x="51119" y="17492"/>
                    </a:lnTo>
                    <a:lnTo>
                      <a:pt x="51018" y="17442"/>
                    </a:lnTo>
                    <a:lnTo>
                      <a:pt x="50968" y="17391"/>
                    </a:lnTo>
                    <a:lnTo>
                      <a:pt x="50918" y="17341"/>
                    </a:lnTo>
                    <a:lnTo>
                      <a:pt x="50918" y="17241"/>
                    </a:lnTo>
                    <a:lnTo>
                      <a:pt x="50968" y="17090"/>
                    </a:lnTo>
                    <a:lnTo>
                      <a:pt x="51018" y="17040"/>
                    </a:lnTo>
                    <a:close/>
                    <a:moveTo>
                      <a:pt x="53733" y="16637"/>
                    </a:moveTo>
                    <a:lnTo>
                      <a:pt x="53612" y="16859"/>
                    </a:lnTo>
                    <a:lnTo>
                      <a:pt x="53612" y="16859"/>
                    </a:lnTo>
                    <a:lnTo>
                      <a:pt x="53632" y="16838"/>
                    </a:lnTo>
                    <a:lnTo>
                      <a:pt x="53783" y="16788"/>
                    </a:lnTo>
                    <a:lnTo>
                      <a:pt x="53833" y="16788"/>
                    </a:lnTo>
                    <a:lnTo>
                      <a:pt x="53833" y="16838"/>
                    </a:lnTo>
                    <a:lnTo>
                      <a:pt x="53833" y="16939"/>
                    </a:lnTo>
                    <a:lnTo>
                      <a:pt x="53783" y="16989"/>
                    </a:lnTo>
                    <a:lnTo>
                      <a:pt x="53682" y="17040"/>
                    </a:lnTo>
                    <a:lnTo>
                      <a:pt x="53513" y="17040"/>
                    </a:lnTo>
                    <a:lnTo>
                      <a:pt x="53431" y="17190"/>
                    </a:lnTo>
                    <a:lnTo>
                      <a:pt x="53331" y="17241"/>
                    </a:lnTo>
                    <a:lnTo>
                      <a:pt x="53230" y="17291"/>
                    </a:lnTo>
                    <a:lnTo>
                      <a:pt x="53180" y="17391"/>
                    </a:lnTo>
                    <a:lnTo>
                      <a:pt x="53079" y="17442"/>
                    </a:lnTo>
                    <a:lnTo>
                      <a:pt x="52979" y="17492"/>
                    </a:lnTo>
                    <a:lnTo>
                      <a:pt x="52878" y="17442"/>
                    </a:lnTo>
                    <a:lnTo>
                      <a:pt x="52828" y="17391"/>
                    </a:lnTo>
                    <a:lnTo>
                      <a:pt x="52878" y="17341"/>
                    </a:lnTo>
                    <a:lnTo>
                      <a:pt x="52928" y="17291"/>
                    </a:lnTo>
                    <a:lnTo>
                      <a:pt x="53230" y="17291"/>
                    </a:lnTo>
                    <a:lnTo>
                      <a:pt x="53230" y="17190"/>
                    </a:lnTo>
                    <a:lnTo>
                      <a:pt x="53280" y="17140"/>
                    </a:lnTo>
                    <a:lnTo>
                      <a:pt x="53331" y="17090"/>
                    </a:lnTo>
                    <a:lnTo>
                      <a:pt x="53431" y="17040"/>
                    </a:lnTo>
                    <a:lnTo>
                      <a:pt x="53431" y="16989"/>
                    </a:lnTo>
                    <a:lnTo>
                      <a:pt x="53431" y="16838"/>
                    </a:lnTo>
                    <a:lnTo>
                      <a:pt x="53431" y="16738"/>
                    </a:lnTo>
                    <a:lnTo>
                      <a:pt x="53481" y="16688"/>
                    </a:lnTo>
                    <a:lnTo>
                      <a:pt x="53582" y="16637"/>
                    </a:lnTo>
                    <a:close/>
                    <a:moveTo>
                      <a:pt x="24730" y="16436"/>
                    </a:moveTo>
                    <a:lnTo>
                      <a:pt x="24831" y="16537"/>
                    </a:lnTo>
                    <a:lnTo>
                      <a:pt x="24982" y="16688"/>
                    </a:lnTo>
                    <a:lnTo>
                      <a:pt x="25032" y="16788"/>
                    </a:lnTo>
                    <a:lnTo>
                      <a:pt x="25032" y="16889"/>
                    </a:lnTo>
                    <a:lnTo>
                      <a:pt x="25082" y="16939"/>
                    </a:lnTo>
                    <a:lnTo>
                      <a:pt x="25133" y="17040"/>
                    </a:lnTo>
                    <a:lnTo>
                      <a:pt x="25283" y="17190"/>
                    </a:lnTo>
                    <a:lnTo>
                      <a:pt x="25334" y="17241"/>
                    </a:lnTo>
                    <a:lnTo>
                      <a:pt x="25434" y="17291"/>
                    </a:lnTo>
                    <a:lnTo>
                      <a:pt x="25635" y="17190"/>
                    </a:lnTo>
                    <a:lnTo>
                      <a:pt x="25736" y="17090"/>
                    </a:lnTo>
                    <a:lnTo>
                      <a:pt x="25786" y="17090"/>
                    </a:lnTo>
                    <a:lnTo>
                      <a:pt x="25836" y="17140"/>
                    </a:lnTo>
                    <a:lnTo>
                      <a:pt x="25886" y="17291"/>
                    </a:lnTo>
                    <a:lnTo>
                      <a:pt x="25786" y="17442"/>
                    </a:lnTo>
                    <a:lnTo>
                      <a:pt x="25635" y="17592"/>
                    </a:lnTo>
                    <a:lnTo>
                      <a:pt x="25535" y="17693"/>
                    </a:lnTo>
                    <a:lnTo>
                      <a:pt x="24379" y="17693"/>
                    </a:lnTo>
                    <a:lnTo>
                      <a:pt x="24379" y="17643"/>
                    </a:lnTo>
                    <a:lnTo>
                      <a:pt x="23223" y="17643"/>
                    </a:lnTo>
                    <a:lnTo>
                      <a:pt x="23122" y="17592"/>
                    </a:lnTo>
                    <a:lnTo>
                      <a:pt x="23223" y="17492"/>
                    </a:lnTo>
                    <a:lnTo>
                      <a:pt x="23373" y="17341"/>
                    </a:lnTo>
                    <a:lnTo>
                      <a:pt x="23474" y="17291"/>
                    </a:lnTo>
                    <a:lnTo>
                      <a:pt x="23524" y="17291"/>
                    </a:lnTo>
                    <a:lnTo>
                      <a:pt x="23826" y="17241"/>
                    </a:lnTo>
                    <a:lnTo>
                      <a:pt x="24027" y="17140"/>
                    </a:lnTo>
                    <a:lnTo>
                      <a:pt x="24178" y="16989"/>
                    </a:lnTo>
                    <a:lnTo>
                      <a:pt x="24228" y="16688"/>
                    </a:lnTo>
                    <a:lnTo>
                      <a:pt x="24278" y="16688"/>
                    </a:lnTo>
                    <a:lnTo>
                      <a:pt x="24379" y="16637"/>
                    </a:lnTo>
                    <a:lnTo>
                      <a:pt x="24529" y="16487"/>
                    </a:lnTo>
                    <a:lnTo>
                      <a:pt x="24630" y="16436"/>
                    </a:lnTo>
                    <a:close/>
                    <a:moveTo>
                      <a:pt x="50365" y="17492"/>
                    </a:moveTo>
                    <a:lnTo>
                      <a:pt x="50466" y="17542"/>
                    </a:lnTo>
                    <a:lnTo>
                      <a:pt x="50365" y="17693"/>
                    </a:lnTo>
                    <a:lnTo>
                      <a:pt x="50315" y="17643"/>
                    </a:lnTo>
                    <a:lnTo>
                      <a:pt x="50365" y="17492"/>
                    </a:lnTo>
                    <a:close/>
                    <a:moveTo>
                      <a:pt x="49524" y="16857"/>
                    </a:moveTo>
                    <a:lnTo>
                      <a:pt x="49812" y="16939"/>
                    </a:lnTo>
                    <a:lnTo>
                      <a:pt x="49963" y="16989"/>
                    </a:lnTo>
                    <a:lnTo>
                      <a:pt x="49963" y="17090"/>
                    </a:lnTo>
                    <a:lnTo>
                      <a:pt x="49862" y="17140"/>
                    </a:lnTo>
                    <a:lnTo>
                      <a:pt x="49762" y="17241"/>
                    </a:lnTo>
                    <a:lnTo>
                      <a:pt x="49661" y="17391"/>
                    </a:lnTo>
                    <a:lnTo>
                      <a:pt x="49661" y="17492"/>
                    </a:lnTo>
                    <a:lnTo>
                      <a:pt x="49661" y="17643"/>
                    </a:lnTo>
                    <a:lnTo>
                      <a:pt x="49611" y="17793"/>
                    </a:lnTo>
                    <a:lnTo>
                      <a:pt x="49611" y="17844"/>
                    </a:lnTo>
                    <a:lnTo>
                      <a:pt x="49511" y="17844"/>
                    </a:lnTo>
                    <a:lnTo>
                      <a:pt x="49410" y="17793"/>
                    </a:lnTo>
                    <a:lnTo>
                      <a:pt x="49309" y="17643"/>
                    </a:lnTo>
                    <a:lnTo>
                      <a:pt x="49259" y="17592"/>
                    </a:lnTo>
                    <a:lnTo>
                      <a:pt x="49309" y="17492"/>
                    </a:lnTo>
                    <a:lnTo>
                      <a:pt x="49410" y="17442"/>
                    </a:lnTo>
                    <a:lnTo>
                      <a:pt x="49410" y="17291"/>
                    </a:lnTo>
                    <a:lnTo>
                      <a:pt x="49460" y="17040"/>
                    </a:lnTo>
                    <a:lnTo>
                      <a:pt x="49410" y="16939"/>
                    </a:lnTo>
                    <a:lnTo>
                      <a:pt x="49460" y="16889"/>
                    </a:lnTo>
                    <a:lnTo>
                      <a:pt x="49524" y="16857"/>
                    </a:lnTo>
                    <a:close/>
                    <a:moveTo>
                      <a:pt x="33326" y="17693"/>
                    </a:moveTo>
                    <a:lnTo>
                      <a:pt x="33426" y="17844"/>
                    </a:lnTo>
                    <a:lnTo>
                      <a:pt x="33326" y="17894"/>
                    </a:lnTo>
                    <a:lnTo>
                      <a:pt x="33275" y="17743"/>
                    </a:lnTo>
                    <a:lnTo>
                      <a:pt x="33326" y="17693"/>
                    </a:lnTo>
                    <a:close/>
                    <a:moveTo>
                      <a:pt x="38553" y="17743"/>
                    </a:moveTo>
                    <a:lnTo>
                      <a:pt x="38704" y="17793"/>
                    </a:lnTo>
                    <a:lnTo>
                      <a:pt x="38654" y="17894"/>
                    </a:lnTo>
                    <a:lnTo>
                      <a:pt x="38503" y="17793"/>
                    </a:lnTo>
                    <a:lnTo>
                      <a:pt x="38553" y="17743"/>
                    </a:lnTo>
                    <a:close/>
                    <a:moveTo>
                      <a:pt x="45389" y="17442"/>
                    </a:moveTo>
                    <a:lnTo>
                      <a:pt x="45540" y="17492"/>
                    </a:lnTo>
                    <a:lnTo>
                      <a:pt x="45640" y="17592"/>
                    </a:lnTo>
                    <a:lnTo>
                      <a:pt x="45640" y="17643"/>
                    </a:lnTo>
                    <a:lnTo>
                      <a:pt x="45590" y="17693"/>
                    </a:lnTo>
                    <a:lnTo>
                      <a:pt x="45439" y="17793"/>
                    </a:lnTo>
                    <a:lnTo>
                      <a:pt x="45238" y="17894"/>
                    </a:lnTo>
                    <a:lnTo>
                      <a:pt x="45087" y="17844"/>
                    </a:lnTo>
                    <a:lnTo>
                      <a:pt x="45037" y="17793"/>
                    </a:lnTo>
                    <a:lnTo>
                      <a:pt x="45037" y="17693"/>
                    </a:lnTo>
                    <a:lnTo>
                      <a:pt x="45037" y="17592"/>
                    </a:lnTo>
                    <a:lnTo>
                      <a:pt x="45087" y="17542"/>
                    </a:lnTo>
                    <a:lnTo>
                      <a:pt x="45238" y="17492"/>
                    </a:lnTo>
                    <a:lnTo>
                      <a:pt x="45389" y="17442"/>
                    </a:lnTo>
                    <a:close/>
                    <a:moveTo>
                      <a:pt x="31013" y="17894"/>
                    </a:moveTo>
                    <a:lnTo>
                      <a:pt x="31114" y="18045"/>
                    </a:lnTo>
                    <a:lnTo>
                      <a:pt x="31013" y="18095"/>
                    </a:lnTo>
                    <a:lnTo>
                      <a:pt x="30963" y="17944"/>
                    </a:lnTo>
                    <a:lnTo>
                      <a:pt x="31013" y="17894"/>
                    </a:lnTo>
                    <a:close/>
                    <a:moveTo>
                      <a:pt x="36090" y="17492"/>
                    </a:moveTo>
                    <a:lnTo>
                      <a:pt x="36241" y="17643"/>
                    </a:lnTo>
                    <a:lnTo>
                      <a:pt x="36492" y="17542"/>
                    </a:lnTo>
                    <a:lnTo>
                      <a:pt x="36593" y="17542"/>
                    </a:lnTo>
                    <a:lnTo>
                      <a:pt x="36693" y="17693"/>
                    </a:lnTo>
                    <a:lnTo>
                      <a:pt x="36743" y="17743"/>
                    </a:lnTo>
                    <a:lnTo>
                      <a:pt x="36693" y="17894"/>
                    </a:lnTo>
                    <a:lnTo>
                      <a:pt x="36593" y="17844"/>
                    </a:lnTo>
                    <a:lnTo>
                      <a:pt x="36442" y="17894"/>
                    </a:lnTo>
                    <a:lnTo>
                      <a:pt x="36241" y="17995"/>
                    </a:lnTo>
                    <a:lnTo>
                      <a:pt x="35990" y="18095"/>
                    </a:lnTo>
                    <a:lnTo>
                      <a:pt x="35889" y="18145"/>
                    </a:lnTo>
                    <a:lnTo>
                      <a:pt x="35738" y="18095"/>
                    </a:lnTo>
                    <a:lnTo>
                      <a:pt x="35437" y="18095"/>
                    </a:lnTo>
                    <a:lnTo>
                      <a:pt x="35386" y="17995"/>
                    </a:lnTo>
                    <a:lnTo>
                      <a:pt x="35336" y="17844"/>
                    </a:lnTo>
                    <a:lnTo>
                      <a:pt x="35336" y="17643"/>
                    </a:lnTo>
                    <a:lnTo>
                      <a:pt x="35386" y="17542"/>
                    </a:lnTo>
                    <a:lnTo>
                      <a:pt x="35437" y="17492"/>
                    </a:lnTo>
                    <a:close/>
                    <a:moveTo>
                      <a:pt x="34632" y="18145"/>
                    </a:moveTo>
                    <a:lnTo>
                      <a:pt x="34733" y="18196"/>
                    </a:lnTo>
                    <a:lnTo>
                      <a:pt x="34582" y="18296"/>
                    </a:lnTo>
                    <a:lnTo>
                      <a:pt x="34482" y="18196"/>
                    </a:lnTo>
                    <a:lnTo>
                      <a:pt x="34632" y="18145"/>
                    </a:lnTo>
                    <a:close/>
                    <a:moveTo>
                      <a:pt x="44936" y="18145"/>
                    </a:moveTo>
                    <a:lnTo>
                      <a:pt x="45037" y="18196"/>
                    </a:lnTo>
                    <a:lnTo>
                      <a:pt x="44886" y="18296"/>
                    </a:lnTo>
                    <a:lnTo>
                      <a:pt x="44786" y="18196"/>
                    </a:lnTo>
                    <a:lnTo>
                      <a:pt x="44936" y="18145"/>
                    </a:lnTo>
                    <a:close/>
                    <a:moveTo>
                      <a:pt x="47048" y="17944"/>
                    </a:moveTo>
                    <a:lnTo>
                      <a:pt x="47148" y="18145"/>
                    </a:lnTo>
                    <a:lnTo>
                      <a:pt x="47048" y="18246"/>
                    </a:lnTo>
                    <a:lnTo>
                      <a:pt x="46997" y="18296"/>
                    </a:lnTo>
                    <a:lnTo>
                      <a:pt x="46947" y="18196"/>
                    </a:lnTo>
                    <a:lnTo>
                      <a:pt x="46897" y="18145"/>
                    </a:lnTo>
                    <a:lnTo>
                      <a:pt x="46947" y="18045"/>
                    </a:lnTo>
                    <a:lnTo>
                      <a:pt x="46997" y="17944"/>
                    </a:lnTo>
                    <a:close/>
                    <a:moveTo>
                      <a:pt x="46394" y="18095"/>
                    </a:moveTo>
                    <a:lnTo>
                      <a:pt x="46545" y="18145"/>
                    </a:lnTo>
                    <a:lnTo>
                      <a:pt x="46645" y="18196"/>
                    </a:lnTo>
                    <a:lnTo>
                      <a:pt x="46645" y="18246"/>
                    </a:lnTo>
                    <a:lnTo>
                      <a:pt x="46394" y="18346"/>
                    </a:lnTo>
                    <a:lnTo>
                      <a:pt x="46093" y="18246"/>
                    </a:lnTo>
                    <a:lnTo>
                      <a:pt x="46093" y="18196"/>
                    </a:lnTo>
                    <a:lnTo>
                      <a:pt x="46243" y="18145"/>
                    </a:lnTo>
                    <a:lnTo>
                      <a:pt x="46394" y="18095"/>
                    </a:lnTo>
                    <a:close/>
                    <a:moveTo>
                      <a:pt x="57905" y="17241"/>
                    </a:moveTo>
                    <a:lnTo>
                      <a:pt x="57955" y="17291"/>
                    </a:lnTo>
                    <a:lnTo>
                      <a:pt x="58256" y="17592"/>
                    </a:lnTo>
                    <a:lnTo>
                      <a:pt x="58307" y="17643"/>
                    </a:lnTo>
                    <a:lnTo>
                      <a:pt x="58407" y="17643"/>
                    </a:lnTo>
                    <a:lnTo>
                      <a:pt x="58508" y="17592"/>
                    </a:lnTo>
                    <a:lnTo>
                      <a:pt x="58608" y="17492"/>
                    </a:lnTo>
                    <a:lnTo>
                      <a:pt x="58809" y="17492"/>
                    </a:lnTo>
                    <a:lnTo>
                      <a:pt x="58910" y="17592"/>
                    </a:lnTo>
                    <a:lnTo>
                      <a:pt x="59111" y="17693"/>
                    </a:lnTo>
                    <a:lnTo>
                      <a:pt x="59211" y="17693"/>
                    </a:lnTo>
                    <a:lnTo>
                      <a:pt x="59262" y="17592"/>
                    </a:lnTo>
                    <a:lnTo>
                      <a:pt x="59362" y="17542"/>
                    </a:lnTo>
                    <a:lnTo>
                      <a:pt x="59614" y="17492"/>
                    </a:lnTo>
                    <a:lnTo>
                      <a:pt x="59815" y="17442"/>
                    </a:lnTo>
                    <a:lnTo>
                      <a:pt x="59915" y="17442"/>
                    </a:lnTo>
                    <a:lnTo>
                      <a:pt x="60016" y="17341"/>
                    </a:lnTo>
                    <a:lnTo>
                      <a:pt x="60116" y="17291"/>
                    </a:lnTo>
                    <a:lnTo>
                      <a:pt x="60267" y="17291"/>
                    </a:lnTo>
                    <a:lnTo>
                      <a:pt x="60770" y="17442"/>
                    </a:lnTo>
                    <a:lnTo>
                      <a:pt x="61172" y="17492"/>
                    </a:lnTo>
                    <a:lnTo>
                      <a:pt x="61524" y="17442"/>
                    </a:lnTo>
                    <a:lnTo>
                      <a:pt x="61926" y="17291"/>
                    </a:lnTo>
                    <a:lnTo>
                      <a:pt x="62177" y="17291"/>
                    </a:lnTo>
                    <a:lnTo>
                      <a:pt x="62328" y="17391"/>
                    </a:lnTo>
                    <a:lnTo>
                      <a:pt x="62529" y="17492"/>
                    </a:lnTo>
                    <a:lnTo>
                      <a:pt x="62830" y="17542"/>
                    </a:lnTo>
                    <a:lnTo>
                      <a:pt x="63132" y="17492"/>
                    </a:lnTo>
                    <a:lnTo>
                      <a:pt x="63484" y="17442"/>
                    </a:lnTo>
                    <a:lnTo>
                      <a:pt x="63836" y="17341"/>
                    </a:lnTo>
                    <a:lnTo>
                      <a:pt x="64137" y="17291"/>
                    </a:lnTo>
                    <a:lnTo>
                      <a:pt x="64489" y="17341"/>
                    </a:lnTo>
                    <a:lnTo>
                      <a:pt x="65092" y="17442"/>
                    </a:lnTo>
                    <a:lnTo>
                      <a:pt x="65494" y="17492"/>
                    </a:lnTo>
                    <a:lnTo>
                      <a:pt x="65947" y="17492"/>
                    </a:lnTo>
                    <a:lnTo>
                      <a:pt x="65997" y="17542"/>
                    </a:lnTo>
                    <a:lnTo>
                      <a:pt x="66047" y="17592"/>
                    </a:lnTo>
                    <a:lnTo>
                      <a:pt x="65947" y="17693"/>
                    </a:lnTo>
                    <a:lnTo>
                      <a:pt x="64087" y="17693"/>
                    </a:lnTo>
                    <a:lnTo>
                      <a:pt x="63836" y="17743"/>
                    </a:lnTo>
                    <a:lnTo>
                      <a:pt x="63735" y="17793"/>
                    </a:lnTo>
                    <a:lnTo>
                      <a:pt x="63635" y="17894"/>
                    </a:lnTo>
                    <a:lnTo>
                      <a:pt x="63534" y="17944"/>
                    </a:lnTo>
                    <a:lnTo>
                      <a:pt x="63434" y="17944"/>
                    </a:lnTo>
                    <a:lnTo>
                      <a:pt x="63182" y="17894"/>
                    </a:lnTo>
                    <a:lnTo>
                      <a:pt x="63031" y="17894"/>
                    </a:lnTo>
                    <a:lnTo>
                      <a:pt x="62881" y="17743"/>
                    </a:lnTo>
                    <a:lnTo>
                      <a:pt x="62780" y="17693"/>
                    </a:lnTo>
                    <a:lnTo>
                      <a:pt x="62730" y="17793"/>
                    </a:lnTo>
                    <a:lnTo>
                      <a:pt x="62629" y="17894"/>
                    </a:lnTo>
                    <a:lnTo>
                      <a:pt x="62378" y="17894"/>
                    </a:lnTo>
                    <a:lnTo>
                      <a:pt x="62278" y="17793"/>
                    </a:lnTo>
                    <a:lnTo>
                      <a:pt x="62127" y="17693"/>
                    </a:lnTo>
                    <a:lnTo>
                      <a:pt x="62026" y="17693"/>
                    </a:lnTo>
                    <a:lnTo>
                      <a:pt x="61875" y="17793"/>
                    </a:lnTo>
                    <a:lnTo>
                      <a:pt x="61775" y="17844"/>
                    </a:lnTo>
                    <a:lnTo>
                      <a:pt x="61473" y="17894"/>
                    </a:lnTo>
                    <a:lnTo>
                      <a:pt x="60920" y="17894"/>
                    </a:lnTo>
                    <a:lnTo>
                      <a:pt x="60669" y="17944"/>
                    </a:lnTo>
                    <a:lnTo>
                      <a:pt x="60468" y="18095"/>
                    </a:lnTo>
                    <a:lnTo>
                      <a:pt x="60367" y="18145"/>
                    </a:lnTo>
                    <a:lnTo>
                      <a:pt x="60317" y="18095"/>
                    </a:lnTo>
                    <a:lnTo>
                      <a:pt x="60217" y="17995"/>
                    </a:lnTo>
                    <a:lnTo>
                      <a:pt x="60116" y="17944"/>
                    </a:lnTo>
                    <a:lnTo>
                      <a:pt x="59865" y="17894"/>
                    </a:lnTo>
                    <a:lnTo>
                      <a:pt x="59262" y="17894"/>
                    </a:lnTo>
                    <a:lnTo>
                      <a:pt x="59111" y="17995"/>
                    </a:lnTo>
                    <a:lnTo>
                      <a:pt x="58960" y="18095"/>
                    </a:lnTo>
                    <a:lnTo>
                      <a:pt x="58860" y="18145"/>
                    </a:lnTo>
                    <a:lnTo>
                      <a:pt x="58759" y="18145"/>
                    </a:lnTo>
                    <a:lnTo>
                      <a:pt x="58659" y="18095"/>
                    </a:lnTo>
                    <a:lnTo>
                      <a:pt x="57402" y="18095"/>
                    </a:lnTo>
                    <a:lnTo>
                      <a:pt x="57201" y="18196"/>
                    </a:lnTo>
                    <a:lnTo>
                      <a:pt x="57000" y="18296"/>
                    </a:lnTo>
                    <a:lnTo>
                      <a:pt x="56749" y="18346"/>
                    </a:lnTo>
                    <a:lnTo>
                      <a:pt x="56447" y="18296"/>
                    </a:lnTo>
                    <a:lnTo>
                      <a:pt x="56246" y="18296"/>
                    </a:lnTo>
                    <a:lnTo>
                      <a:pt x="56196" y="18246"/>
                    </a:lnTo>
                    <a:lnTo>
                      <a:pt x="56196" y="18145"/>
                    </a:lnTo>
                    <a:lnTo>
                      <a:pt x="56196" y="18045"/>
                    </a:lnTo>
                    <a:lnTo>
                      <a:pt x="56246" y="17944"/>
                    </a:lnTo>
                    <a:lnTo>
                      <a:pt x="56346" y="17793"/>
                    </a:lnTo>
                    <a:lnTo>
                      <a:pt x="56397" y="17643"/>
                    </a:lnTo>
                    <a:lnTo>
                      <a:pt x="56447" y="17492"/>
                    </a:lnTo>
                    <a:lnTo>
                      <a:pt x="56598" y="17341"/>
                    </a:lnTo>
                    <a:lnTo>
                      <a:pt x="56749" y="17341"/>
                    </a:lnTo>
                    <a:lnTo>
                      <a:pt x="57050" y="17592"/>
                    </a:lnTo>
                    <a:lnTo>
                      <a:pt x="57201" y="17693"/>
                    </a:lnTo>
                    <a:lnTo>
                      <a:pt x="57352" y="17693"/>
                    </a:lnTo>
                    <a:lnTo>
                      <a:pt x="57502" y="17592"/>
                    </a:lnTo>
                    <a:lnTo>
                      <a:pt x="57653" y="17391"/>
                    </a:lnTo>
                    <a:lnTo>
                      <a:pt x="57704" y="17341"/>
                    </a:lnTo>
                    <a:lnTo>
                      <a:pt x="57804" y="17291"/>
                    </a:lnTo>
                    <a:lnTo>
                      <a:pt x="57905" y="17241"/>
                    </a:lnTo>
                    <a:close/>
                    <a:moveTo>
                      <a:pt x="55241" y="17693"/>
                    </a:moveTo>
                    <a:lnTo>
                      <a:pt x="55291" y="17743"/>
                    </a:lnTo>
                    <a:lnTo>
                      <a:pt x="55391" y="17844"/>
                    </a:lnTo>
                    <a:lnTo>
                      <a:pt x="55592" y="18045"/>
                    </a:lnTo>
                    <a:lnTo>
                      <a:pt x="55743" y="18095"/>
                    </a:lnTo>
                    <a:lnTo>
                      <a:pt x="55894" y="18145"/>
                    </a:lnTo>
                    <a:lnTo>
                      <a:pt x="55944" y="18145"/>
                    </a:lnTo>
                    <a:lnTo>
                      <a:pt x="55944" y="18196"/>
                    </a:lnTo>
                    <a:lnTo>
                      <a:pt x="55894" y="18296"/>
                    </a:lnTo>
                    <a:lnTo>
                      <a:pt x="55793" y="18346"/>
                    </a:lnTo>
                    <a:lnTo>
                      <a:pt x="55693" y="18397"/>
                    </a:lnTo>
                    <a:lnTo>
                      <a:pt x="55442" y="18346"/>
                    </a:lnTo>
                    <a:lnTo>
                      <a:pt x="55241" y="18296"/>
                    </a:lnTo>
                    <a:lnTo>
                      <a:pt x="55140" y="18246"/>
                    </a:lnTo>
                    <a:lnTo>
                      <a:pt x="55140" y="18095"/>
                    </a:lnTo>
                    <a:lnTo>
                      <a:pt x="55140" y="17944"/>
                    </a:lnTo>
                    <a:lnTo>
                      <a:pt x="55140" y="17844"/>
                    </a:lnTo>
                    <a:lnTo>
                      <a:pt x="55140" y="17743"/>
                    </a:lnTo>
                    <a:lnTo>
                      <a:pt x="55241" y="17693"/>
                    </a:lnTo>
                    <a:close/>
                    <a:moveTo>
                      <a:pt x="39307" y="18397"/>
                    </a:moveTo>
                    <a:lnTo>
                      <a:pt x="39206" y="18497"/>
                    </a:lnTo>
                    <a:lnTo>
                      <a:pt x="39190" y="18497"/>
                    </a:lnTo>
                    <a:lnTo>
                      <a:pt x="39206" y="18447"/>
                    </a:lnTo>
                    <a:lnTo>
                      <a:pt x="39257" y="18397"/>
                    </a:lnTo>
                    <a:close/>
                    <a:moveTo>
                      <a:pt x="39156" y="18296"/>
                    </a:moveTo>
                    <a:lnTo>
                      <a:pt x="38977" y="18547"/>
                    </a:lnTo>
                    <a:lnTo>
                      <a:pt x="38955" y="18547"/>
                    </a:lnTo>
                    <a:lnTo>
                      <a:pt x="38905" y="18447"/>
                    </a:lnTo>
                    <a:lnTo>
                      <a:pt x="38955" y="18397"/>
                    </a:lnTo>
                    <a:lnTo>
                      <a:pt x="39056" y="18346"/>
                    </a:lnTo>
                    <a:lnTo>
                      <a:pt x="39156" y="18296"/>
                    </a:lnTo>
                    <a:close/>
                    <a:moveTo>
                      <a:pt x="54487" y="17693"/>
                    </a:moveTo>
                    <a:lnTo>
                      <a:pt x="54738" y="17844"/>
                    </a:lnTo>
                    <a:lnTo>
                      <a:pt x="54889" y="17995"/>
                    </a:lnTo>
                    <a:lnTo>
                      <a:pt x="54939" y="18246"/>
                    </a:lnTo>
                    <a:lnTo>
                      <a:pt x="54889" y="18346"/>
                    </a:lnTo>
                    <a:lnTo>
                      <a:pt x="54838" y="18497"/>
                    </a:lnTo>
                    <a:lnTo>
                      <a:pt x="54788" y="18497"/>
                    </a:lnTo>
                    <a:lnTo>
                      <a:pt x="54738" y="18397"/>
                    </a:lnTo>
                    <a:lnTo>
                      <a:pt x="54688" y="18397"/>
                    </a:lnTo>
                    <a:lnTo>
                      <a:pt x="54587" y="18346"/>
                    </a:lnTo>
                    <a:lnTo>
                      <a:pt x="54537" y="18397"/>
                    </a:lnTo>
                    <a:lnTo>
                      <a:pt x="54436" y="18447"/>
                    </a:lnTo>
                    <a:lnTo>
                      <a:pt x="54336" y="18547"/>
                    </a:lnTo>
                    <a:lnTo>
                      <a:pt x="53783" y="18547"/>
                    </a:lnTo>
                    <a:lnTo>
                      <a:pt x="53481" y="18497"/>
                    </a:lnTo>
                    <a:lnTo>
                      <a:pt x="53431" y="18397"/>
                    </a:lnTo>
                    <a:lnTo>
                      <a:pt x="53532" y="18346"/>
                    </a:lnTo>
                    <a:lnTo>
                      <a:pt x="53682" y="18196"/>
                    </a:lnTo>
                    <a:lnTo>
                      <a:pt x="53783" y="18095"/>
                    </a:lnTo>
                    <a:lnTo>
                      <a:pt x="53934" y="18095"/>
                    </a:lnTo>
                    <a:lnTo>
                      <a:pt x="54135" y="18145"/>
                    </a:lnTo>
                    <a:lnTo>
                      <a:pt x="54336" y="18095"/>
                    </a:lnTo>
                    <a:lnTo>
                      <a:pt x="54436" y="18095"/>
                    </a:lnTo>
                    <a:lnTo>
                      <a:pt x="54436" y="18045"/>
                    </a:lnTo>
                    <a:lnTo>
                      <a:pt x="54436" y="17995"/>
                    </a:lnTo>
                    <a:lnTo>
                      <a:pt x="54386" y="17894"/>
                    </a:lnTo>
                    <a:lnTo>
                      <a:pt x="54336" y="17743"/>
                    </a:lnTo>
                    <a:lnTo>
                      <a:pt x="54386" y="17693"/>
                    </a:lnTo>
                    <a:close/>
                    <a:moveTo>
                      <a:pt x="66399" y="18296"/>
                    </a:moveTo>
                    <a:lnTo>
                      <a:pt x="66550" y="18346"/>
                    </a:lnTo>
                    <a:lnTo>
                      <a:pt x="66650" y="18397"/>
                    </a:lnTo>
                    <a:lnTo>
                      <a:pt x="66650" y="18447"/>
                    </a:lnTo>
                    <a:lnTo>
                      <a:pt x="66399" y="18547"/>
                    </a:lnTo>
                    <a:lnTo>
                      <a:pt x="66098" y="18447"/>
                    </a:lnTo>
                    <a:lnTo>
                      <a:pt x="66098" y="18397"/>
                    </a:lnTo>
                    <a:lnTo>
                      <a:pt x="66198" y="18346"/>
                    </a:lnTo>
                    <a:lnTo>
                      <a:pt x="66399" y="18296"/>
                    </a:lnTo>
                    <a:close/>
                    <a:moveTo>
                      <a:pt x="51588" y="18547"/>
                    </a:move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772" y="18547"/>
                    </a:lnTo>
                    <a:close/>
                    <a:moveTo>
                      <a:pt x="20156" y="18296"/>
                    </a:moveTo>
                    <a:lnTo>
                      <a:pt x="20307" y="18346"/>
                    </a:lnTo>
                    <a:lnTo>
                      <a:pt x="20408" y="18447"/>
                    </a:lnTo>
                    <a:lnTo>
                      <a:pt x="20408" y="18547"/>
                    </a:lnTo>
                    <a:lnTo>
                      <a:pt x="20357" y="18698"/>
                    </a:lnTo>
                    <a:lnTo>
                      <a:pt x="20207" y="18648"/>
                    </a:lnTo>
                    <a:lnTo>
                      <a:pt x="20056" y="18497"/>
                    </a:lnTo>
                    <a:lnTo>
                      <a:pt x="20006" y="18447"/>
                    </a:lnTo>
                    <a:lnTo>
                      <a:pt x="20156" y="18296"/>
                    </a:lnTo>
                    <a:close/>
                    <a:moveTo>
                      <a:pt x="20760" y="18547"/>
                    </a:moveTo>
                    <a:lnTo>
                      <a:pt x="20810" y="18648"/>
                    </a:lnTo>
                    <a:lnTo>
                      <a:pt x="20659" y="18698"/>
                    </a:lnTo>
                    <a:lnTo>
                      <a:pt x="20609" y="18648"/>
                    </a:lnTo>
                    <a:lnTo>
                      <a:pt x="20760" y="18547"/>
                    </a:lnTo>
                    <a:close/>
                    <a:moveTo>
                      <a:pt x="42775" y="18547"/>
                    </a:moveTo>
                    <a:lnTo>
                      <a:pt x="42926" y="18648"/>
                    </a:lnTo>
                    <a:lnTo>
                      <a:pt x="42825" y="18698"/>
                    </a:lnTo>
                    <a:lnTo>
                      <a:pt x="42725" y="18648"/>
                    </a:lnTo>
                    <a:lnTo>
                      <a:pt x="42775" y="18547"/>
                    </a:lnTo>
                    <a:close/>
                    <a:moveTo>
                      <a:pt x="46847" y="18547"/>
                    </a:moveTo>
                    <a:lnTo>
                      <a:pt x="46897" y="18648"/>
                    </a:lnTo>
                    <a:lnTo>
                      <a:pt x="46796" y="18698"/>
                    </a:lnTo>
                    <a:lnTo>
                      <a:pt x="46696" y="18648"/>
                    </a:lnTo>
                    <a:lnTo>
                      <a:pt x="46847" y="18547"/>
                    </a:lnTo>
                    <a:close/>
                    <a:moveTo>
                      <a:pt x="28249" y="18296"/>
                    </a:moveTo>
                    <a:lnTo>
                      <a:pt x="28349" y="18346"/>
                    </a:lnTo>
                    <a:lnTo>
                      <a:pt x="28400" y="18447"/>
                    </a:lnTo>
                    <a:lnTo>
                      <a:pt x="28400" y="18547"/>
                    </a:lnTo>
                    <a:lnTo>
                      <a:pt x="28349" y="18648"/>
                    </a:lnTo>
                    <a:lnTo>
                      <a:pt x="28299" y="18748"/>
                    </a:lnTo>
                    <a:lnTo>
                      <a:pt x="28148" y="18748"/>
                    </a:lnTo>
                    <a:lnTo>
                      <a:pt x="28048" y="18698"/>
                    </a:lnTo>
                    <a:lnTo>
                      <a:pt x="27998" y="18648"/>
                    </a:lnTo>
                    <a:lnTo>
                      <a:pt x="27998" y="18547"/>
                    </a:lnTo>
                    <a:lnTo>
                      <a:pt x="27998" y="18447"/>
                    </a:lnTo>
                    <a:lnTo>
                      <a:pt x="27998" y="18397"/>
                    </a:lnTo>
                    <a:lnTo>
                      <a:pt x="28148" y="18346"/>
                    </a:lnTo>
                    <a:lnTo>
                      <a:pt x="28249" y="18296"/>
                    </a:lnTo>
                    <a:close/>
                    <a:moveTo>
                      <a:pt x="41217" y="18296"/>
                    </a:moveTo>
                    <a:lnTo>
                      <a:pt x="41418" y="18346"/>
                    </a:lnTo>
                    <a:lnTo>
                      <a:pt x="41921" y="18547"/>
                    </a:lnTo>
                    <a:lnTo>
                      <a:pt x="42071" y="18648"/>
                    </a:lnTo>
                    <a:lnTo>
                      <a:pt x="41971" y="18698"/>
                    </a:lnTo>
                    <a:lnTo>
                      <a:pt x="41921" y="18748"/>
                    </a:lnTo>
                    <a:lnTo>
                      <a:pt x="41468" y="18748"/>
                    </a:lnTo>
                    <a:lnTo>
                      <a:pt x="41267" y="18698"/>
                    </a:lnTo>
                    <a:lnTo>
                      <a:pt x="41066" y="18547"/>
                    </a:lnTo>
                    <a:lnTo>
                      <a:pt x="40966" y="18547"/>
                    </a:lnTo>
                    <a:lnTo>
                      <a:pt x="40815" y="18447"/>
                    </a:lnTo>
                    <a:lnTo>
                      <a:pt x="40915" y="18346"/>
                    </a:lnTo>
                    <a:lnTo>
                      <a:pt x="40966" y="18346"/>
                    </a:lnTo>
                    <a:lnTo>
                      <a:pt x="41217" y="18296"/>
                    </a:lnTo>
                    <a:close/>
                    <a:moveTo>
                      <a:pt x="44434" y="18547"/>
                    </a:moveTo>
                    <a:lnTo>
                      <a:pt x="44585" y="18598"/>
                    </a:lnTo>
                    <a:lnTo>
                      <a:pt x="44585" y="18648"/>
                    </a:lnTo>
                    <a:lnTo>
                      <a:pt x="44283" y="18748"/>
                    </a:lnTo>
                    <a:lnTo>
                      <a:pt x="43981" y="18648"/>
                    </a:lnTo>
                    <a:lnTo>
                      <a:pt x="44032" y="18598"/>
                    </a:lnTo>
                    <a:lnTo>
                      <a:pt x="44132" y="18547"/>
                    </a:lnTo>
                    <a:close/>
                    <a:moveTo>
                      <a:pt x="44987" y="18497"/>
                    </a:moveTo>
                    <a:lnTo>
                      <a:pt x="45188" y="18598"/>
                    </a:lnTo>
                    <a:lnTo>
                      <a:pt x="45188" y="18698"/>
                    </a:lnTo>
                    <a:lnTo>
                      <a:pt x="45087" y="18748"/>
                    </a:lnTo>
                    <a:lnTo>
                      <a:pt x="44886" y="18748"/>
                    </a:lnTo>
                    <a:lnTo>
                      <a:pt x="44836" y="18648"/>
                    </a:lnTo>
                    <a:lnTo>
                      <a:pt x="44886" y="18598"/>
                    </a:lnTo>
                    <a:lnTo>
                      <a:pt x="44987" y="18497"/>
                    </a:lnTo>
                    <a:close/>
                    <a:moveTo>
                      <a:pt x="47751" y="18296"/>
                    </a:moveTo>
                    <a:lnTo>
                      <a:pt x="47852" y="18346"/>
                    </a:lnTo>
                    <a:lnTo>
                      <a:pt x="47952" y="18397"/>
                    </a:lnTo>
                    <a:lnTo>
                      <a:pt x="47952" y="18497"/>
                    </a:lnTo>
                    <a:lnTo>
                      <a:pt x="47952" y="18598"/>
                    </a:lnTo>
                    <a:lnTo>
                      <a:pt x="47902" y="18698"/>
                    </a:lnTo>
                    <a:lnTo>
                      <a:pt x="47852" y="18748"/>
                    </a:lnTo>
                    <a:lnTo>
                      <a:pt x="47450" y="18748"/>
                    </a:lnTo>
                    <a:lnTo>
                      <a:pt x="47399" y="18598"/>
                    </a:lnTo>
                    <a:lnTo>
                      <a:pt x="47349" y="18497"/>
                    </a:lnTo>
                    <a:lnTo>
                      <a:pt x="47349" y="18397"/>
                    </a:lnTo>
                    <a:lnTo>
                      <a:pt x="47450" y="18346"/>
                    </a:lnTo>
                    <a:lnTo>
                      <a:pt x="47600" y="18296"/>
                    </a:lnTo>
                    <a:close/>
                    <a:moveTo>
                      <a:pt x="49511" y="18296"/>
                    </a:moveTo>
                    <a:lnTo>
                      <a:pt x="49963" y="18346"/>
                    </a:lnTo>
                    <a:lnTo>
                      <a:pt x="50013" y="18447"/>
                    </a:lnTo>
                    <a:lnTo>
                      <a:pt x="49862" y="18648"/>
                    </a:lnTo>
                    <a:lnTo>
                      <a:pt x="49762" y="18698"/>
                    </a:lnTo>
                    <a:lnTo>
                      <a:pt x="49611" y="18748"/>
                    </a:lnTo>
                    <a:lnTo>
                      <a:pt x="48304" y="18748"/>
                    </a:lnTo>
                    <a:lnTo>
                      <a:pt x="48204" y="18698"/>
                    </a:lnTo>
                    <a:lnTo>
                      <a:pt x="48204" y="18598"/>
                    </a:lnTo>
                    <a:lnTo>
                      <a:pt x="48204" y="18447"/>
                    </a:lnTo>
                    <a:lnTo>
                      <a:pt x="48304" y="18346"/>
                    </a:lnTo>
                    <a:lnTo>
                      <a:pt x="48606" y="18296"/>
                    </a:lnTo>
                    <a:lnTo>
                      <a:pt x="48706" y="18346"/>
                    </a:lnTo>
                    <a:lnTo>
                      <a:pt x="48857" y="18447"/>
                    </a:lnTo>
                    <a:lnTo>
                      <a:pt x="49008" y="18547"/>
                    </a:lnTo>
                    <a:lnTo>
                      <a:pt x="49108" y="18497"/>
                    </a:lnTo>
                    <a:lnTo>
                      <a:pt x="49209" y="18447"/>
                    </a:lnTo>
                    <a:lnTo>
                      <a:pt x="49309" y="18346"/>
                    </a:lnTo>
                    <a:lnTo>
                      <a:pt x="49511" y="18296"/>
                    </a:lnTo>
                    <a:close/>
                    <a:moveTo>
                      <a:pt x="52928" y="16436"/>
                    </a:moveTo>
                    <a:lnTo>
                      <a:pt x="52979" y="16537"/>
                    </a:lnTo>
                    <a:lnTo>
                      <a:pt x="52928" y="16587"/>
                    </a:lnTo>
                    <a:lnTo>
                      <a:pt x="52878" y="16637"/>
                    </a:lnTo>
                    <a:lnTo>
                      <a:pt x="52577" y="16637"/>
                    </a:lnTo>
                    <a:lnTo>
                      <a:pt x="52526" y="16688"/>
                    </a:lnTo>
                    <a:lnTo>
                      <a:pt x="52526" y="16788"/>
                    </a:lnTo>
                    <a:lnTo>
                      <a:pt x="52526" y="16889"/>
                    </a:lnTo>
                    <a:lnTo>
                      <a:pt x="52577" y="17040"/>
                    </a:lnTo>
                    <a:lnTo>
                      <a:pt x="52627" y="17190"/>
                    </a:lnTo>
                    <a:lnTo>
                      <a:pt x="52577" y="17391"/>
                    </a:lnTo>
                    <a:lnTo>
                      <a:pt x="52526" y="17442"/>
                    </a:lnTo>
                    <a:lnTo>
                      <a:pt x="52426" y="17492"/>
                    </a:lnTo>
                    <a:lnTo>
                      <a:pt x="52174" y="17542"/>
                    </a:lnTo>
                    <a:lnTo>
                      <a:pt x="52024" y="17693"/>
                    </a:lnTo>
                    <a:lnTo>
                      <a:pt x="51973" y="17894"/>
                    </a:lnTo>
                    <a:lnTo>
                      <a:pt x="51973" y="18145"/>
                    </a:lnTo>
                    <a:lnTo>
                      <a:pt x="51973" y="18397"/>
                    </a:lnTo>
                    <a:lnTo>
                      <a:pt x="51923" y="18497"/>
                    </a:lnTo>
                    <a:lnTo>
                      <a:pt x="51772" y="18547"/>
                    </a:lnTo>
                    <a:lnTo>
                      <a:pt x="51772" y="18648"/>
                    </a:lnTo>
                    <a:lnTo>
                      <a:pt x="51672" y="18698"/>
                    </a:lnTo>
                    <a:lnTo>
                      <a:pt x="51521" y="18748"/>
                    </a:ln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421" y="18648"/>
                    </a:lnTo>
                    <a:lnTo>
                      <a:pt x="51219" y="18698"/>
                    </a:lnTo>
                    <a:lnTo>
                      <a:pt x="51169" y="18648"/>
                    </a:lnTo>
                    <a:lnTo>
                      <a:pt x="51119" y="18598"/>
                    </a:lnTo>
                    <a:lnTo>
                      <a:pt x="51119" y="18397"/>
                    </a:lnTo>
                    <a:lnTo>
                      <a:pt x="51069" y="18346"/>
                    </a:lnTo>
                    <a:lnTo>
                      <a:pt x="51018" y="18296"/>
                    </a:lnTo>
                    <a:lnTo>
                      <a:pt x="50918" y="18196"/>
                    </a:lnTo>
                    <a:lnTo>
                      <a:pt x="50918" y="18095"/>
                    </a:lnTo>
                    <a:lnTo>
                      <a:pt x="51018" y="17894"/>
                    </a:lnTo>
                    <a:lnTo>
                      <a:pt x="51069" y="17944"/>
                    </a:lnTo>
                    <a:lnTo>
                      <a:pt x="51270" y="18145"/>
                    </a:lnTo>
                    <a:lnTo>
                      <a:pt x="51320" y="18246"/>
                    </a:lnTo>
                    <a:lnTo>
                      <a:pt x="51320" y="18346"/>
                    </a:lnTo>
                    <a:lnTo>
                      <a:pt x="51370" y="18497"/>
                    </a:lnTo>
                    <a:lnTo>
                      <a:pt x="51421" y="18547"/>
                    </a:lnTo>
                    <a:lnTo>
                      <a:pt x="51588" y="18547"/>
                    </a:lnTo>
                    <a:lnTo>
                      <a:pt x="51672" y="18296"/>
                    </a:lnTo>
                    <a:lnTo>
                      <a:pt x="51722" y="17944"/>
                    </a:lnTo>
                    <a:lnTo>
                      <a:pt x="51772" y="17592"/>
                    </a:lnTo>
                    <a:lnTo>
                      <a:pt x="51772" y="17291"/>
                    </a:lnTo>
                    <a:lnTo>
                      <a:pt x="51772" y="17140"/>
                    </a:lnTo>
                    <a:lnTo>
                      <a:pt x="51923" y="17040"/>
                    </a:lnTo>
                    <a:lnTo>
                      <a:pt x="52074" y="17040"/>
                    </a:lnTo>
                    <a:lnTo>
                      <a:pt x="52124" y="16989"/>
                    </a:lnTo>
                    <a:lnTo>
                      <a:pt x="52174" y="16939"/>
                    </a:lnTo>
                    <a:lnTo>
                      <a:pt x="52124" y="16889"/>
                    </a:lnTo>
                    <a:lnTo>
                      <a:pt x="52024" y="16788"/>
                    </a:lnTo>
                    <a:lnTo>
                      <a:pt x="51973" y="16738"/>
                    </a:lnTo>
                    <a:lnTo>
                      <a:pt x="52024" y="16587"/>
                    </a:lnTo>
                    <a:lnTo>
                      <a:pt x="52074" y="16436"/>
                    </a:lnTo>
                    <a:lnTo>
                      <a:pt x="52225" y="16587"/>
                    </a:lnTo>
                    <a:lnTo>
                      <a:pt x="52275" y="16637"/>
                    </a:lnTo>
                    <a:lnTo>
                      <a:pt x="52376" y="16637"/>
                    </a:lnTo>
                    <a:lnTo>
                      <a:pt x="52376" y="16537"/>
                    </a:lnTo>
                    <a:lnTo>
                      <a:pt x="52426" y="16487"/>
                    </a:lnTo>
                    <a:lnTo>
                      <a:pt x="52526" y="16436"/>
                    </a:lnTo>
                    <a:close/>
                    <a:moveTo>
                      <a:pt x="52677" y="18095"/>
                    </a:moveTo>
                    <a:lnTo>
                      <a:pt x="52778" y="18196"/>
                    </a:lnTo>
                    <a:lnTo>
                      <a:pt x="52928" y="18346"/>
                    </a:lnTo>
                    <a:lnTo>
                      <a:pt x="53029" y="18447"/>
                    </a:lnTo>
                    <a:lnTo>
                      <a:pt x="53029" y="18598"/>
                    </a:lnTo>
                    <a:lnTo>
                      <a:pt x="52979" y="18648"/>
                    </a:lnTo>
                    <a:lnTo>
                      <a:pt x="52928" y="18748"/>
                    </a:lnTo>
                    <a:lnTo>
                      <a:pt x="52828" y="18648"/>
                    </a:lnTo>
                    <a:lnTo>
                      <a:pt x="52778" y="18598"/>
                    </a:lnTo>
                    <a:lnTo>
                      <a:pt x="52677" y="18547"/>
                    </a:lnTo>
                    <a:lnTo>
                      <a:pt x="52476" y="18547"/>
                    </a:lnTo>
                    <a:lnTo>
                      <a:pt x="52426" y="18447"/>
                    </a:lnTo>
                    <a:lnTo>
                      <a:pt x="52627" y="18196"/>
                    </a:lnTo>
                    <a:lnTo>
                      <a:pt x="52677" y="18095"/>
                    </a:lnTo>
                    <a:close/>
                    <a:moveTo>
                      <a:pt x="38905" y="18547"/>
                    </a:moveTo>
                    <a:lnTo>
                      <a:pt x="38934" y="18607"/>
                    </a:lnTo>
                    <a:lnTo>
                      <a:pt x="38934" y="18607"/>
                    </a:lnTo>
                    <a:lnTo>
                      <a:pt x="38905" y="18648"/>
                    </a:lnTo>
                    <a:lnTo>
                      <a:pt x="38754" y="18799"/>
                    </a:lnTo>
                    <a:lnTo>
                      <a:pt x="38704" y="18748"/>
                    </a:lnTo>
                    <a:lnTo>
                      <a:pt x="38754" y="18598"/>
                    </a:lnTo>
                    <a:lnTo>
                      <a:pt x="38804" y="18547"/>
                    </a:lnTo>
                    <a:close/>
                    <a:moveTo>
                      <a:pt x="24781" y="17995"/>
                    </a:moveTo>
                    <a:lnTo>
                      <a:pt x="24680" y="18095"/>
                    </a:lnTo>
                    <a:lnTo>
                      <a:pt x="24630" y="18095"/>
                    </a:lnTo>
                    <a:lnTo>
                      <a:pt x="24630" y="18145"/>
                    </a:lnTo>
                    <a:lnTo>
                      <a:pt x="24630" y="18196"/>
                    </a:lnTo>
                    <a:lnTo>
                      <a:pt x="24529" y="18296"/>
                    </a:lnTo>
                    <a:lnTo>
                      <a:pt x="24328" y="18296"/>
                    </a:lnTo>
                    <a:lnTo>
                      <a:pt x="24178" y="18346"/>
                    </a:lnTo>
                    <a:lnTo>
                      <a:pt x="24077" y="18397"/>
                    </a:lnTo>
                    <a:lnTo>
                      <a:pt x="24027" y="18547"/>
                    </a:lnTo>
                    <a:lnTo>
                      <a:pt x="23976" y="18748"/>
                    </a:lnTo>
                    <a:lnTo>
                      <a:pt x="23976" y="18849"/>
                    </a:lnTo>
                    <a:lnTo>
                      <a:pt x="23926" y="18899"/>
                    </a:lnTo>
                    <a:lnTo>
                      <a:pt x="23826" y="18950"/>
                    </a:lnTo>
                    <a:lnTo>
                      <a:pt x="23625" y="18950"/>
                    </a:lnTo>
                    <a:lnTo>
                      <a:pt x="23625" y="18899"/>
                    </a:lnTo>
                    <a:lnTo>
                      <a:pt x="23625" y="18849"/>
                    </a:lnTo>
                    <a:lnTo>
                      <a:pt x="23625" y="18748"/>
                    </a:lnTo>
                    <a:lnTo>
                      <a:pt x="23725" y="18648"/>
                    </a:lnTo>
                    <a:lnTo>
                      <a:pt x="23725" y="18598"/>
                    </a:lnTo>
                    <a:lnTo>
                      <a:pt x="23675" y="18547"/>
                    </a:lnTo>
                    <a:lnTo>
                      <a:pt x="23625" y="18447"/>
                    </a:lnTo>
                    <a:lnTo>
                      <a:pt x="23675" y="18296"/>
                    </a:lnTo>
                    <a:lnTo>
                      <a:pt x="23775" y="18196"/>
                    </a:lnTo>
                    <a:lnTo>
                      <a:pt x="23926" y="18095"/>
                    </a:lnTo>
                    <a:lnTo>
                      <a:pt x="24278" y="18095"/>
                    </a:lnTo>
                    <a:lnTo>
                      <a:pt x="24556" y="18033"/>
                    </a:lnTo>
                    <a:lnTo>
                      <a:pt x="24556" y="18033"/>
                    </a:lnTo>
                    <a:lnTo>
                      <a:pt x="24479" y="18095"/>
                    </a:lnTo>
                    <a:lnTo>
                      <a:pt x="24630" y="18095"/>
                    </a:lnTo>
                    <a:lnTo>
                      <a:pt x="24630" y="18017"/>
                    </a:lnTo>
                    <a:lnTo>
                      <a:pt x="24630" y="18017"/>
                    </a:lnTo>
                    <a:lnTo>
                      <a:pt x="24730" y="17995"/>
                    </a:lnTo>
                    <a:close/>
                    <a:moveTo>
                      <a:pt x="36169" y="18921"/>
                    </a:moveTo>
                    <a:lnTo>
                      <a:pt x="36140" y="18950"/>
                    </a:lnTo>
                    <a:lnTo>
                      <a:pt x="36157" y="18950"/>
                    </a:lnTo>
                    <a:lnTo>
                      <a:pt x="36169" y="18921"/>
                    </a:lnTo>
                    <a:close/>
                    <a:moveTo>
                      <a:pt x="38201" y="18547"/>
                    </a:moveTo>
                    <a:lnTo>
                      <a:pt x="38302" y="18648"/>
                    </a:lnTo>
                    <a:lnTo>
                      <a:pt x="38452" y="18799"/>
                    </a:lnTo>
                    <a:lnTo>
                      <a:pt x="38452" y="18899"/>
                    </a:lnTo>
                    <a:lnTo>
                      <a:pt x="38302" y="18950"/>
                    </a:lnTo>
                    <a:lnTo>
                      <a:pt x="38151" y="18899"/>
                    </a:lnTo>
                    <a:lnTo>
                      <a:pt x="38050" y="18849"/>
                    </a:lnTo>
                    <a:lnTo>
                      <a:pt x="37900" y="18648"/>
                    </a:lnTo>
                    <a:lnTo>
                      <a:pt x="37900" y="18598"/>
                    </a:lnTo>
                    <a:lnTo>
                      <a:pt x="38101" y="18547"/>
                    </a:lnTo>
                    <a:close/>
                    <a:moveTo>
                      <a:pt x="39257" y="18748"/>
                    </a:moveTo>
                    <a:lnTo>
                      <a:pt x="39307" y="18849"/>
                    </a:lnTo>
                    <a:lnTo>
                      <a:pt x="39206" y="18950"/>
                    </a:lnTo>
                    <a:lnTo>
                      <a:pt x="39005" y="18950"/>
                    </a:lnTo>
                    <a:lnTo>
                      <a:pt x="39092" y="18748"/>
                    </a:lnTo>
                    <a:close/>
                    <a:moveTo>
                      <a:pt x="40362" y="18547"/>
                    </a:moveTo>
                    <a:lnTo>
                      <a:pt x="40362" y="18648"/>
                    </a:lnTo>
                    <a:lnTo>
                      <a:pt x="40362" y="18698"/>
                    </a:lnTo>
                    <a:lnTo>
                      <a:pt x="40362" y="18849"/>
                    </a:lnTo>
                    <a:lnTo>
                      <a:pt x="40262" y="18950"/>
                    </a:lnTo>
                    <a:lnTo>
                      <a:pt x="39659" y="18950"/>
                    </a:lnTo>
                    <a:lnTo>
                      <a:pt x="39609" y="18899"/>
                    </a:lnTo>
                    <a:lnTo>
                      <a:pt x="39558" y="18799"/>
                    </a:lnTo>
                    <a:lnTo>
                      <a:pt x="39558" y="18698"/>
                    </a:lnTo>
                    <a:lnTo>
                      <a:pt x="39609" y="18598"/>
                    </a:lnTo>
                    <a:lnTo>
                      <a:pt x="39659" y="18547"/>
                    </a:lnTo>
                    <a:lnTo>
                      <a:pt x="39709" y="18547"/>
                    </a:lnTo>
                    <a:lnTo>
                      <a:pt x="39810" y="18698"/>
                    </a:lnTo>
                    <a:lnTo>
                      <a:pt x="39860" y="18698"/>
                    </a:lnTo>
                    <a:lnTo>
                      <a:pt x="39960" y="18648"/>
                    </a:lnTo>
                    <a:lnTo>
                      <a:pt x="40061" y="18598"/>
                    </a:lnTo>
                    <a:lnTo>
                      <a:pt x="40212" y="18547"/>
                    </a:lnTo>
                    <a:close/>
                    <a:moveTo>
                      <a:pt x="32270" y="19000"/>
                    </a:moveTo>
                    <a:lnTo>
                      <a:pt x="32421" y="19050"/>
                    </a:lnTo>
                    <a:lnTo>
                      <a:pt x="32320" y="19100"/>
                    </a:lnTo>
                    <a:lnTo>
                      <a:pt x="32169" y="19050"/>
                    </a:lnTo>
                    <a:lnTo>
                      <a:pt x="32270" y="19000"/>
                    </a:lnTo>
                    <a:close/>
                    <a:moveTo>
                      <a:pt x="21765" y="18748"/>
                    </a:moveTo>
                    <a:lnTo>
                      <a:pt x="21815" y="18799"/>
                    </a:lnTo>
                    <a:lnTo>
                      <a:pt x="21865" y="18899"/>
                    </a:lnTo>
                    <a:lnTo>
                      <a:pt x="21614" y="19100"/>
                    </a:lnTo>
                    <a:lnTo>
                      <a:pt x="21564" y="19151"/>
                    </a:lnTo>
                    <a:lnTo>
                      <a:pt x="21463" y="19100"/>
                    </a:lnTo>
                    <a:lnTo>
                      <a:pt x="21262" y="18799"/>
                    </a:lnTo>
                    <a:lnTo>
                      <a:pt x="21463" y="18748"/>
                    </a:lnTo>
                    <a:close/>
                    <a:moveTo>
                      <a:pt x="37347" y="18748"/>
                    </a:moveTo>
                    <a:lnTo>
                      <a:pt x="37447" y="18849"/>
                    </a:lnTo>
                    <a:lnTo>
                      <a:pt x="37095" y="19151"/>
                    </a:lnTo>
                    <a:lnTo>
                      <a:pt x="37045" y="19100"/>
                    </a:lnTo>
                    <a:lnTo>
                      <a:pt x="37045" y="18950"/>
                    </a:lnTo>
                    <a:lnTo>
                      <a:pt x="37095" y="18799"/>
                    </a:lnTo>
                    <a:lnTo>
                      <a:pt x="37196" y="18748"/>
                    </a:lnTo>
                    <a:close/>
                    <a:moveTo>
                      <a:pt x="63082" y="18950"/>
                    </a:moveTo>
                    <a:lnTo>
                      <a:pt x="63283" y="19050"/>
                    </a:lnTo>
                    <a:lnTo>
                      <a:pt x="63283" y="19100"/>
                    </a:lnTo>
                    <a:lnTo>
                      <a:pt x="63182" y="19151"/>
                    </a:lnTo>
                    <a:lnTo>
                      <a:pt x="62981" y="19151"/>
                    </a:lnTo>
                    <a:lnTo>
                      <a:pt x="62931" y="19100"/>
                    </a:lnTo>
                    <a:lnTo>
                      <a:pt x="62981" y="19000"/>
                    </a:lnTo>
                    <a:lnTo>
                      <a:pt x="63082" y="18950"/>
                    </a:lnTo>
                    <a:close/>
                    <a:moveTo>
                      <a:pt x="20357" y="18950"/>
                    </a:moveTo>
                    <a:lnTo>
                      <a:pt x="20760" y="19000"/>
                    </a:lnTo>
                    <a:lnTo>
                      <a:pt x="20810" y="19050"/>
                    </a:lnTo>
                    <a:lnTo>
                      <a:pt x="20810" y="19151"/>
                    </a:lnTo>
                    <a:lnTo>
                      <a:pt x="20810" y="19251"/>
                    </a:lnTo>
                    <a:lnTo>
                      <a:pt x="20760" y="19352"/>
                    </a:lnTo>
                    <a:lnTo>
                      <a:pt x="20559" y="19352"/>
                    </a:lnTo>
                    <a:lnTo>
                      <a:pt x="20408" y="19251"/>
                    </a:lnTo>
                    <a:lnTo>
                      <a:pt x="20207" y="19201"/>
                    </a:lnTo>
                    <a:lnTo>
                      <a:pt x="19855" y="19151"/>
                    </a:lnTo>
                    <a:lnTo>
                      <a:pt x="19754" y="19050"/>
                    </a:lnTo>
                    <a:lnTo>
                      <a:pt x="19855" y="19000"/>
                    </a:lnTo>
                    <a:lnTo>
                      <a:pt x="20357" y="18950"/>
                    </a:lnTo>
                    <a:close/>
                    <a:moveTo>
                      <a:pt x="31013" y="19151"/>
                    </a:moveTo>
                    <a:lnTo>
                      <a:pt x="31114" y="19251"/>
                    </a:lnTo>
                    <a:lnTo>
                      <a:pt x="31064" y="19301"/>
                    </a:lnTo>
                    <a:lnTo>
                      <a:pt x="31013" y="19352"/>
                    </a:lnTo>
                    <a:lnTo>
                      <a:pt x="30611" y="19352"/>
                    </a:lnTo>
                    <a:lnTo>
                      <a:pt x="30561" y="19301"/>
                    </a:lnTo>
                    <a:lnTo>
                      <a:pt x="30561" y="19201"/>
                    </a:lnTo>
                    <a:lnTo>
                      <a:pt x="30611" y="19151"/>
                    </a:lnTo>
                    <a:close/>
                    <a:moveTo>
                      <a:pt x="55592" y="19151"/>
                    </a:moveTo>
                    <a:lnTo>
                      <a:pt x="55693" y="19201"/>
                    </a:lnTo>
                    <a:lnTo>
                      <a:pt x="55743" y="19251"/>
                    </a:lnTo>
                    <a:lnTo>
                      <a:pt x="55693" y="19352"/>
                    </a:lnTo>
                    <a:lnTo>
                      <a:pt x="55492" y="19352"/>
                    </a:lnTo>
                    <a:lnTo>
                      <a:pt x="55391" y="19301"/>
                    </a:lnTo>
                    <a:lnTo>
                      <a:pt x="55341" y="19251"/>
                    </a:lnTo>
                    <a:lnTo>
                      <a:pt x="55391" y="19201"/>
                    </a:lnTo>
                    <a:lnTo>
                      <a:pt x="55492" y="19151"/>
                    </a:lnTo>
                    <a:close/>
                    <a:moveTo>
                      <a:pt x="31667" y="19352"/>
                    </a:moveTo>
                    <a:lnTo>
                      <a:pt x="31767" y="19427"/>
                    </a:lnTo>
                    <a:lnTo>
                      <a:pt x="31767" y="19427"/>
                    </a:lnTo>
                    <a:lnTo>
                      <a:pt x="31767" y="19352"/>
                    </a:lnTo>
                    <a:close/>
                    <a:moveTo>
                      <a:pt x="31767" y="19427"/>
                    </a:move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767" y="19427"/>
                    </a:lnTo>
                    <a:close/>
                    <a:moveTo>
                      <a:pt x="31516" y="19000"/>
                    </a:moveTo>
                    <a:lnTo>
                      <a:pt x="31767" y="19251"/>
                    </a:lnTo>
                    <a:lnTo>
                      <a:pt x="31767" y="19352"/>
                    </a:lnTo>
                    <a:lnTo>
                      <a:pt x="31868" y="19352"/>
                    </a:lnTo>
                    <a:lnTo>
                      <a:pt x="31968" y="19502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868" y="19502"/>
                    </a:lnTo>
                    <a:lnTo>
                      <a:pt x="31868" y="19553"/>
                    </a:lnTo>
                    <a:lnTo>
                      <a:pt x="31767" y="19452"/>
                    </a:ln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617" y="19402"/>
                    </a:lnTo>
                    <a:lnTo>
                      <a:pt x="31416" y="19352"/>
                    </a:lnTo>
                    <a:lnTo>
                      <a:pt x="31365" y="19251"/>
                    </a:lnTo>
                    <a:lnTo>
                      <a:pt x="31365" y="19151"/>
                    </a:lnTo>
                    <a:lnTo>
                      <a:pt x="31365" y="19050"/>
                    </a:lnTo>
                    <a:lnTo>
                      <a:pt x="31416" y="19000"/>
                    </a:lnTo>
                    <a:close/>
                    <a:moveTo>
                      <a:pt x="52225" y="19151"/>
                    </a:moveTo>
                    <a:lnTo>
                      <a:pt x="52325" y="19201"/>
                    </a:lnTo>
                    <a:lnTo>
                      <a:pt x="52376" y="19251"/>
                    </a:lnTo>
                    <a:lnTo>
                      <a:pt x="52376" y="19352"/>
                    </a:lnTo>
                    <a:lnTo>
                      <a:pt x="52325" y="19553"/>
                    </a:lnTo>
                    <a:lnTo>
                      <a:pt x="52174" y="19502"/>
                    </a:lnTo>
                    <a:lnTo>
                      <a:pt x="52024" y="19352"/>
                    </a:lnTo>
                    <a:lnTo>
                      <a:pt x="51973" y="19251"/>
                    </a:lnTo>
                    <a:lnTo>
                      <a:pt x="52024" y="19201"/>
                    </a:lnTo>
                    <a:lnTo>
                      <a:pt x="52124" y="19151"/>
                    </a:lnTo>
                    <a:close/>
                    <a:moveTo>
                      <a:pt x="62830" y="19402"/>
                    </a:moveTo>
                    <a:lnTo>
                      <a:pt x="62931" y="19502"/>
                    </a:lnTo>
                    <a:lnTo>
                      <a:pt x="62780" y="19553"/>
                    </a:lnTo>
                    <a:lnTo>
                      <a:pt x="62680" y="19502"/>
                    </a:lnTo>
                    <a:lnTo>
                      <a:pt x="62830" y="19402"/>
                    </a:lnTo>
                    <a:close/>
                    <a:moveTo>
                      <a:pt x="39458" y="19352"/>
                    </a:moveTo>
                    <a:lnTo>
                      <a:pt x="39508" y="19502"/>
                    </a:lnTo>
                    <a:lnTo>
                      <a:pt x="39458" y="19603"/>
                    </a:lnTo>
                    <a:lnTo>
                      <a:pt x="39357" y="19452"/>
                    </a:lnTo>
                    <a:lnTo>
                      <a:pt x="39458" y="19352"/>
                    </a:lnTo>
                    <a:close/>
                    <a:moveTo>
                      <a:pt x="54386" y="19352"/>
                    </a:moveTo>
                    <a:lnTo>
                      <a:pt x="54436" y="19502"/>
                    </a:lnTo>
                    <a:lnTo>
                      <a:pt x="54386" y="19603"/>
                    </a:lnTo>
                    <a:lnTo>
                      <a:pt x="54336" y="19452"/>
                    </a:lnTo>
                    <a:lnTo>
                      <a:pt x="54386" y="19352"/>
                    </a:lnTo>
                    <a:close/>
                    <a:moveTo>
                      <a:pt x="29606" y="19151"/>
                    </a:moveTo>
                    <a:lnTo>
                      <a:pt x="29757" y="19201"/>
                    </a:lnTo>
                    <a:lnTo>
                      <a:pt x="29857" y="19301"/>
                    </a:lnTo>
                    <a:lnTo>
                      <a:pt x="29857" y="19352"/>
                    </a:lnTo>
                    <a:lnTo>
                      <a:pt x="29857" y="19502"/>
                    </a:lnTo>
                    <a:lnTo>
                      <a:pt x="29857" y="19653"/>
                    </a:lnTo>
                    <a:lnTo>
                      <a:pt x="29857" y="19703"/>
                    </a:lnTo>
                    <a:lnTo>
                      <a:pt x="29757" y="19703"/>
                    </a:lnTo>
                    <a:lnTo>
                      <a:pt x="29606" y="19603"/>
                    </a:lnTo>
                    <a:lnTo>
                      <a:pt x="29405" y="19603"/>
                    </a:lnTo>
                    <a:lnTo>
                      <a:pt x="29304" y="19553"/>
                    </a:lnTo>
                    <a:lnTo>
                      <a:pt x="29254" y="19502"/>
                    </a:lnTo>
                    <a:lnTo>
                      <a:pt x="29304" y="19402"/>
                    </a:lnTo>
                    <a:lnTo>
                      <a:pt x="29455" y="19301"/>
                    </a:lnTo>
                    <a:lnTo>
                      <a:pt x="29606" y="19151"/>
                    </a:lnTo>
                    <a:close/>
                    <a:moveTo>
                      <a:pt x="28349" y="19352"/>
                    </a:moveTo>
                    <a:lnTo>
                      <a:pt x="28500" y="19402"/>
                    </a:lnTo>
                    <a:lnTo>
                      <a:pt x="28601" y="19502"/>
                    </a:lnTo>
                    <a:lnTo>
                      <a:pt x="28601" y="19603"/>
                    </a:lnTo>
                    <a:lnTo>
                      <a:pt x="28550" y="19754"/>
                    </a:lnTo>
                    <a:lnTo>
                      <a:pt x="28400" y="19703"/>
                    </a:lnTo>
                    <a:lnTo>
                      <a:pt x="28249" y="19553"/>
                    </a:lnTo>
                    <a:lnTo>
                      <a:pt x="28199" y="19502"/>
                    </a:lnTo>
                    <a:lnTo>
                      <a:pt x="28349" y="19352"/>
                    </a:lnTo>
                    <a:close/>
                    <a:moveTo>
                      <a:pt x="35236" y="18547"/>
                    </a:moveTo>
                    <a:lnTo>
                      <a:pt x="35336" y="18748"/>
                    </a:lnTo>
                    <a:lnTo>
                      <a:pt x="35386" y="18899"/>
                    </a:lnTo>
                    <a:lnTo>
                      <a:pt x="35487" y="18899"/>
                    </a:lnTo>
                    <a:lnTo>
                      <a:pt x="35587" y="18799"/>
                    </a:lnTo>
                    <a:lnTo>
                      <a:pt x="35638" y="18748"/>
                    </a:lnTo>
                    <a:lnTo>
                      <a:pt x="35738" y="18799"/>
                    </a:lnTo>
                    <a:lnTo>
                      <a:pt x="35788" y="18899"/>
                    </a:lnTo>
                    <a:lnTo>
                      <a:pt x="35889" y="18950"/>
                    </a:lnTo>
                    <a:lnTo>
                      <a:pt x="35990" y="19000"/>
                    </a:lnTo>
                    <a:lnTo>
                      <a:pt x="35990" y="19151"/>
                    </a:lnTo>
                    <a:lnTo>
                      <a:pt x="36140" y="18950"/>
                    </a:lnTo>
                    <a:lnTo>
                      <a:pt x="35990" y="18950"/>
                    </a:lnTo>
                    <a:lnTo>
                      <a:pt x="35990" y="18849"/>
                    </a:lnTo>
                    <a:lnTo>
                      <a:pt x="36040" y="18799"/>
                    </a:lnTo>
                    <a:lnTo>
                      <a:pt x="36140" y="18748"/>
                    </a:lnTo>
                    <a:lnTo>
                      <a:pt x="36241" y="18748"/>
                    </a:lnTo>
                    <a:lnTo>
                      <a:pt x="36169" y="18921"/>
                    </a:lnTo>
                    <a:lnTo>
                      <a:pt x="36169" y="18921"/>
                    </a:lnTo>
                    <a:lnTo>
                      <a:pt x="36241" y="18849"/>
                    </a:lnTo>
                    <a:lnTo>
                      <a:pt x="36341" y="18799"/>
                    </a:lnTo>
                    <a:lnTo>
                      <a:pt x="36392" y="18849"/>
                    </a:lnTo>
                    <a:lnTo>
                      <a:pt x="36291" y="18899"/>
                    </a:lnTo>
                    <a:lnTo>
                      <a:pt x="36191" y="18950"/>
                    </a:lnTo>
                    <a:lnTo>
                      <a:pt x="36157" y="18950"/>
                    </a:lnTo>
                    <a:lnTo>
                      <a:pt x="35990" y="19352"/>
                    </a:lnTo>
                    <a:lnTo>
                      <a:pt x="35939" y="19502"/>
                    </a:lnTo>
                    <a:lnTo>
                      <a:pt x="35839" y="19603"/>
                    </a:lnTo>
                    <a:lnTo>
                      <a:pt x="35688" y="19754"/>
                    </a:lnTo>
                    <a:lnTo>
                      <a:pt x="35638" y="19754"/>
                    </a:lnTo>
                    <a:lnTo>
                      <a:pt x="35537" y="19653"/>
                    </a:lnTo>
                    <a:lnTo>
                      <a:pt x="35437" y="19603"/>
                    </a:lnTo>
                    <a:lnTo>
                      <a:pt x="35336" y="19603"/>
                    </a:lnTo>
                    <a:lnTo>
                      <a:pt x="35286" y="19553"/>
                    </a:lnTo>
                    <a:lnTo>
                      <a:pt x="35185" y="19502"/>
                    </a:lnTo>
                    <a:lnTo>
                      <a:pt x="35085" y="19452"/>
                    </a:lnTo>
                    <a:lnTo>
                      <a:pt x="35035" y="19402"/>
                    </a:lnTo>
                    <a:lnTo>
                      <a:pt x="34984" y="19452"/>
                    </a:lnTo>
                    <a:lnTo>
                      <a:pt x="34884" y="19502"/>
                    </a:lnTo>
                    <a:lnTo>
                      <a:pt x="34733" y="19603"/>
                    </a:lnTo>
                    <a:lnTo>
                      <a:pt x="34532" y="19603"/>
                    </a:lnTo>
                    <a:lnTo>
                      <a:pt x="34180" y="19553"/>
                    </a:lnTo>
                    <a:lnTo>
                      <a:pt x="34080" y="19502"/>
                    </a:lnTo>
                    <a:lnTo>
                      <a:pt x="34029" y="19352"/>
                    </a:lnTo>
                    <a:lnTo>
                      <a:pt x="33979" y="19201"/>
                    </a:lnTo>
                    <a:lnTo>
                      <a:pt x="33878" y="19050"/>
                    </a:lnTo>
                    <a:lnTo>
                      <a:pt x="33929" y="19000"/>
                    </a:lnTo>
                    <a:lnTo>
                      <a:pt x="34029" y="18950"/>
                    </a:lnTo>
                    <a:lnTo>
                      <a:pt x="34632" y="18950"/>
                    </a:lnTo>
                    <a:lnTo>
                      <a:pt x="34833" y="18899"/>
                    </a:lnTo>
                    <a:lnTo>
                      <a:pt x="34984" y="18799"/>
                    </a:lnTo>
                    <a:lnTo>
                      <a:pt x="35135" y="18648"/>
                    </a:lnTo>
                    <a:lnTo>
                      <a:pt x="35185" y="18547"/>
                    </a:lnTo>
                    <a:close/>
                    <a:moveTo>
                      <a:pt x="48455" y="19603"/>
                    </a:moveTo>
                    <a:lnTo>
                      <a:pt x="48606" y="19703"/>
                    </a:lnTo>
                    <a:lnTo>
                      <a:pt x="48505" y="19754"/>
                    </a:lnTo>
                    <a:lnTo>
                      <a:pt x="48405" y="19703"/>
                    </a:lnTo>
                    <a:lnTo>
                      <a:pt x="48455" y="19603"/>
                    </a:lnTo>
                    <a:close/>
                    <a:moveTo>
                      <a:pt x="19352" y="19553"/>
                    </a:moveTo>
                    <a:lnTo>
                      <a:pt x="19453" y="19603"/>
                    </a:lnTo>
                    <a:lnTo>
                      <a:pt x="19503" y="19653"/>
                    </a:lnTo>
                    <a:lnTo>
                      <a:pt x="19503" y="19703"/>
                    </a:lnTo>
                    <a:lnTo>
                      <a:pt x="19453" y="19804"/>
                    </a:lnTo>
                    <a:lnTo>
                      <a:pt x="19252" y="19804"/>
                    </a:lnTo>
                    <a:lnTo>
                      <a:pt x="19151" y="19703"/>
                    </a:lnTo>
                    <a:lnTo>
                      <a:pt x="19201" y="19653"/>
                    </a:lnTo>
                    <a:lnTo>
                      <a:pt x="19252" y="19603"/>
                    </a:lnTo>
                    <a:lnTo>
                      <a:pt x="19352" y="19553"/>
                    </a:lnTo>
                    <a:close/>
                    <a:moveTo>
                      <a:pt x="26892" y="19352"/>
                    </a:moveTo>
                    <a:lnTo>
                      <a:pt x="27244" y="19402"/>
                    </a:lnTo>
                    <a:lnTo>
                      <a:pt x="27344" y="19452"/>
                    </a:lnTo>
                    <a:lnTo>
                      <a:pt x="27294" y="19553"/>
                    </a:lnTo>
                    <a:lnTo>
                      <a:pt x="27093" y="19703"/>
                    </a:lnTo>
                    <a:lnTo>
                      <a:pt x="26992" y="19754"/>
                    </a:lnTo>
                    <a:lnTo>
                      <a:pt x="26892" y="19804"/>
                    </a:lnTo>
                    <a:lnTo>
                      <a:pt x="26339" y="19804"/>
                    </a:lnTo>
                    <a:lnTo>
                      <a:pt x="25446" y="19907"/>
                    </a:lnTo>
                    <a:lnTo>
                      <a:pt x="25446" y="19907"/>
                    </a:lnTo>
                    <a:lnTo>
                      <a:pt x="25987" y="19804"/>
                    </a:lnTo>
                    <a:lnTo>
                      <a:pt x="26037" y="19804"/>
                    </a:lnTo>
                    <a:lnTo>
                      <a:pt x="26037" y="19754"/>
                    </a:lnTo>
                    <a:lnTo>
                      <a:pt x="25937" y="19754"/>
                    </a:lnTo>
                    <a:lnTo>
                      <a:pt x="25886" y="19703"/>
                    </a:lnTo>
                    <a:lnTo>
                      <a:pt x="25886" y="19603"/>
                    </a:lnTo>
                    <a:lnTo>
                      <a:pt x="25174" y="19938"/>
                    </a:lnTo>
                    <a:lnTo>
                      <a:pt x="25174" y="19938"/>
                    </a:lnTo>
                    <a:lnTo>
                      <a:pt x="25032" y="19955"/>
                    </a:lnTo>
                    <a:lnTo>
                      <a:pt x="24881" y="19955"/>
                    </a:lnTo>
                    <a:lnTo>
                      <a:pt x="24831" y="19905"/>
                    </a:lnTo>
                    <a:lnTo>
                      <a:pt x="24881" y="19854"/>
                    </a:lnTo>
                    <a:lnTo>
                      <a:pt x="25082" y="19703"/>
                    </a:lnTo>
                    <a:lnTo>
                      <a:pt x="25283" y="19553"/>
                    </a:lnTo>
                    <a:lnTo>
                      <a:pt x="25736" y="19402"/>
                    </a:lnTo>
                    <a:lnTo>
                      <a:pt x="25786" y="19402"/>
                    </a:lnTo>
                    <a:lnTo>
                      <a:pt x="25886" y="19502"/>
                    </a:lnTo>
                    <a:lnTo>
                      <a:pt x="25886" y="19603"/>
                    </a:lnTo>
                    <a:lnTo>
                      <a:pt x="25987" y="19553"/>
                    </a:lnTo>
                    <a:lnTo>
                      <a:pt x="26289" y="19603"/>
                    </a:lnTo>
                    <a:lnTo>
                      <a:pt x="26439" y="19553"/>
                    </a:lnTo>
                    <a:lnTo>
                      <a:pt x="26540" y="19452"/>
                    </a:lnTo>
                    <a:lnTo>
                      <a:pt x="26691" y="19352"/>
                    </a:lnTo>
                    <a:close/>
                    <a:moveTo>
                      <a:pt x="23675" y="19804"/>
                    </a:moveTo>
                    <a:lnTo>
                      <a:pt x="23725" y="19854"/>
                    </a:lnTo>
                    <a:lnTo>
                      <a:pt x="23725" y="19955"/>
                    </a:lnTo>
                    <a:lnTo>
                      <a:pt x="23675" y="20005"/>
                    </a:lnTo>
                    <a:lnTo>
                      <a:pt x="23474" y="20005"/>
                    </a:lnTo>
                    <a:lnTo>
                      <a:pt x="23373" y="19955"/>
                    </a:lnTo>
                    <a:lnTo>
                      <a:pt x="23373" y="19854"/>
                    </a:lnTo>
                    <a:lnTo>
                      <a:pt x="23474" y="19804"/>
                    </a:lnTo>
                    <a:close/>
                    <a:moveTo>
                      <a:pt x="25100" y="19973"/>
                    </a:moveTo>
                    <a:lnTo>
                      <a:pt x="25032" y="20005"/>
                    </a:lnTo>
                    <a:lnTo>
                      <a:pt x="24931" y="20005"/>
                    </a:lnTo>
                    <a:lnTo>
                      <a:pt x="25100" y="19973"/>
                    </a:lnTo>
                    <a:close/>
                    <a:moveTo>
                      <a:pt x="41418" y="19754"/>
                    </a:moveTo>
                    <a:lnTo>
                      <a:pt x="41619" y="19854"/>
                    </a:lnTo>
                    <a:lnTo>
                      <a:pt x="41619" y="19955"/>
                    </a:lnTo>
                    <a:lnTo>
                      <a:pt x="41519" y="20005"/>
                    </a:lnTo>
                    <a:lnTo>
                      <a:pt x="41317" y="20005"/>
                    </a:lnTo>
                    <a:lnTo>
                      <a:pt x="41267" y="19905"/>
                    </a:lnTo>
                    <a:lnTo>
                      <a:pt x="41317" y="19854"/>
                    </a:lnTo>
                    <a:lnTo>
                      <a:pt x="41418" y="19754"/>
                    </a:lnTo>
                    <a:close/>
                    <a:moveTo>
                      <a:pt x="39257" y="20005"/>
                    </a:moveTo>
                    <a:lnTo>
                      <a:pt x="39307" y="20156"/>
                    </a:lnTo>
                    <a:lnTo>
                      <a:pt x="39257" y="20206"/>
                    </a:lnTo>
                    <a:lnTo>
                      <a:pt x="39156" y="20055"/>
                    </a:lnTo>
                    <a:lnTo>
                      <a:pt x="39257" y="20005"/>
                    </a:lnTo>
                    <a:close/>
                    <a:moveTo>
                      <a:pt x="42172" y="19804"/>
                    </a:moveTo>
                    <a:lnTo>
                      <a:pt x="42222" y="19854"/>
                    </a:lnTo>
                    <a:lnTo>
                      <a:pt x="42273" y="19905"/>
                    </a:lnTo>
                    <a:lnTo>
                      <a:pt x="42273" y="20206"/>
                    </a:lnTo>
                    <a:lnTo>
                      <a:pt x="42172" y="20156"/>
                    </a:lnTo>
                    <a:lnTo>
                      <a:pt x="42071" y="20055"/>
                    </a:lnTo>
                    <a:lnTo>
                      <a:pt x="42071" y="19955"/>
                    </a:lnTo>
                    <a:lnTo>
                      <a:pt x="42071" y="19905"/>
                    </a:lnTo>
                    <a:lnTo>
                      <a:pt x="42172" y="19804"/>
                    </a:lnTo>
                    <a:close/>
                    <a:moveTo>
                      <a:pt x="20357" y="19603"/>
                    </a:moveTo>
                    <a:lnTo>
                      <a:pt x="20207" y="20244"/>
                    </a:lnTo>
                    <a:lnTo>
                      <a:pt x="20207" y="19703"/>
                    </a:lnTo>
                    <a:lnTo>
                      <a:pt x="20257" y="19653"/>
                    </a:lnTo>
                    <a:lnTo>
                      <a:pt x="20357" y="19603"/>
                    </a:lnTo>
                    <a:close/>
                    <a:moveTo>
                      <a:pt x="20458" y="19603"/>
                    </a:moveTo>
                    <a:lnTo>
                      <a:pt x="20609" y="19703"/>
                    </a:lnTo>
                    <a:lnTo>
                      <a:pt x="20810" y="19754"/>
                    </a:lnTo>
                    <a:lnTo>
                      <a:pt x="21212" y="19804"/>
                    </a:lnTo>
                    <a:lnTo>
                      <a:pt x="21312" y="19854"/>
                    </a:lnTo>
                    <a:lnTo>
                      <a:pt x="21463" y="19905"/>
                    </a:lnTo>
                    <a:lnTo>
                      <a:pt x="21212" y="20156"/>
                    </a:lnTo>
                    <a:lnTo>
                      <a:pt x="21111" y="20206"/>
                    </a:lnTo>
                    <a:lnTo>
                      <a:pt x="20659" y="20206"/>
                    </a:lnTo>
                    <a:lnTo>
                      <a:pt x="20458" y="20256"/>
                    </a:lnTo>
                    <a:lnTo>
                      <a:pt x="20307" y="20407"/>
                    </a:lnTo>
                    <a:lnTo>
                      <a:pt x="20232" y="20407"/>
                    </a:lnTo>
                    <a:lnTo>
                      <a:pt x="20408" y="19703"/>
                    </a:lnTo>
                    <a:lnTo>
                      <a:pt x="20458" y="19603"/>
                    </a:lnTo>
                    <a:close/>
                    <a:moveTo>
                      <a:pt x="55492" y="20055"/>
                    </a:moveTo>
                    <a:lnTo>
                      <a:pt x="55542" y="20106"/>
                    </a:lnTo>
                    <a:lnTo>
                      <a:pt x="55542" y="20206"/>
                    </a:lnTo>
                    <a:lnTo>
                      <a:pt x="55542" y="20307"/>
                    </a:lnTo>
                    <a:lnTo>
                      <a:pt x="55492" y="20407"/>
                    </a:lnTo>
                    <a:lnTo>
                      <a:pt x="55391" y="20407"/>
                    </a:lnTo>
                    <a:lnTo>
                      <a:pt x="55341" y="20307"/>
                    </a:lnTo>
                    <a:lnTo>
                      <a:pt x="55341" y="20206"/>
                    </a:lnTo>
                    <a:lnTo>
                      <a:pt x="55341" y="20106"/>
                    </a:lnTo>
                    <a:lnTo>
                      <a:pt x="55391" y="20055"/>
                    </a:lnTo>
                    <a:close/>
                    <a:moveTo>
                      <a:pt x="20168" y="20407"/>
                    </a:moveTo>
                    <a:lnTo>
                      <a:pt x="20156" y="20457"/>
                    </a:lnTo>
                    <a:lnTo>
                      <a:pt x="20106" y="20608"/>
                    </a:lnTo>
                    <a:lnTo>
                      <a:pt x="20056" y="20608"/>
                    </a:lnTo>
                    <a:lnTo>
                      <a:pt x="20006" y="20558"/>
                    </a:lnTo>
                    <a:lnTo>
                      <a:pt x="20006" y="20508"/>
                    </a:lnTo>
                    <a:lnTo>
                      <a:pt x="20106" y="20407"/>
                    </a:lnTo>
                    <a:close/>
                    <a:moveTo>
                      <a:pt x="37146" y="20457"/>
                    </a:moveTo>
                    <a:lnTo>
                      <a:pt x="37045" y="20658"/>
                    </a:lnTo>
                    <a:lnTo>
                      <a:pt x="37045" y="20658"/>
                    </a:lnTo>
                    <a:lnTo>
                      <a:pt x="37045" y="20558"/>
                    </a:lnTo>
                    <a:lnTo>
                      <a:pt x="37146" y="20457"/>
                    </a:lnTo>
                    <a:close/>
                    <a:moveTo>
                      <a:pt x="35236" y="20407"/>
                    </a:moveTo>
                    <a:lnTo>
                      <a:pt x="35336" y="20508"/>
                    </a:lnTo>
                    <a:lnTo>
                      <a:pt x="35236" y="20658"/>
                    </a:lnTo>
                    <a:lnTo>
                      <a:pt x="35185" y="20558"/>
                    </a:lnTo>
                    <a:lnTo>
                      <a:pt x="35236" y="20407"/>
                    </a:lnTo>
                    <a:close/>
                    <a:moveTo>
                      <a:pt x="36140" y="20407"/>
                    </a:moveTo>
                    <a:lnTo>
                      <a:pt x="36291" y="20457"/>
                    </a:lnTo>
                    <a:lnTo>
                      <a:pt x="36392" y="20508"/>
                    </a:lnTo>
                    <a:lnTo>
                      <a:pt x="36341" y="20558"/>
                    </a:lnTo>
                    <a:lnTo>
                      <a:pt x="36341" y="20658"/>
                    </a:lnTo>
                    <a:lnTo>
                      <a:pt x="36140" y="20759"/>
                    </a:lnTo>
                    <a:lnTo>
                      <a:pt x="35990" y="20809"/>
                    </a:lnTo>
                    <a:lnTo>
                      <a:pt x="35839" y="20809"/>
                    </a:lnTo>
                    <a:lnTo>
                      <a:pt x="35788" y="20709"/>
                    </a:lnTo>
                    <a:lnTo>
                      <a:pt x="35788" y="20658"/>
                    </a:lnTo>
                    <a:lnTo>
                      <a:pt x="35788" y="20558"/>
                    </a:lnTo>
                    <a:lnTo>
                      <a:pt x="35839" y="20457"/>
                    </a:lnTo>
                    <a:lnTo>
                      <a:pt x="35990" y="20407"/>
                    </a:lnTo>
                    <a:close/>
                    <a:moveTo>
                      <a:pt x="37045" y="20658"/>
                    </a:moveTo>
                    <a:lnTo>
                      <a:pt x="36995" y="20759"/>
                    </a:lnTo>
                    <a:lnTo>
                      <a:pt x="36894" y="20809"/>
                    </a:lnTo>
                    <a:lnTo>
                      <a:pt x="36844" y="20759"/>
                    </a:lnTo>
                    <a:lnTo>
                      <a:pt x="36844" y="20709"/>
                    </a:lnTo>
                    <a:lnTo>
                      <a:pt x="36945" y="20658"/>
                    </a:lnTo>
                    <a:close/>
                    <a:moveTo>
                      <a:pt x="44082" y="20206"/>
                    </a:moveTo>
                    <a:lnTo>
                      <a:pt x="44183" y="20407"/>
                    </a:lnTo>
                    <a:lnTo>
                      <a:pt x="44183" y="20709"/>
                    </a:lnTo>
                    <a:lnTo>
                      <a:pt x="44132" y="20809"/>
                    </a:lnTo>
                    <a:lnTo>
                      <a:pt x="44032" y="20860"/>
                    </a:lnTo>
                    <a:lnTo>
                      <a:pt x="43981" y="20860"/>
                    </a:lnTo>
                    <a:lnTo>
                      <a:pt x="43881" y="20809"/>
                    </a:lnTo>
                    <a:lnTo>
                      <a:pt x="43780" y="20759"/>
                    </a:lnTo>
                    <a:lnTo>
                      <a:pt x="43780" y="20658"/>
                    </a:lnTo>
                    <a:lnTo>
                      <a:pt x="43780" y="20608"/>
                    </a:lnTo>
                    <a:lnTo>
                      <a:pt x="43780" y="20508"/>
                    </a:lnTo>
                    <a:lnTo>
                      <a:pt x="43881" y="20407"/>
                    </a:lnTo>
                    <a:lnTo>
                      <a:pt x="44082" y="20206"/>
                    </a:lnTo>
                    <a:close/>
                    <a:moveTo>
                      <a:pt x="56145" y="20608"/>
                    </a:moveTo>
                    <a:lnTo>
                      <a:pt x="56346" y="20709"/>
                    </a:lnTo>
                    <a:lnTo>
                      <a:pt x="56346" y="20759"/>
                    </a:lnTo>
                    <a:lnTo>
                      <a:pt x="56246" y="20860"/>
                    </a:lnTo>
                    <a:lnTo>
                      <a:pt x="56145" y="20860"/>
                    </a:lnTo>
                    <a:lnTo>
                      <a:pt x="56045" y="20809"/>
                    </a:lnTo>
                    <a:lnTo>
                      <a:pt x="55995" y="20759"/>
                    </a:lnTo>
                    <a:lnTo>
                      <a:pt x="56045" y="20709"/>
                    </a:lnTo>
                    <a:lnTo>
                      <a:pt x="56145" y="20608"/>
                    </a:lnTo>
                    <a:close/>
                    <a:moveTo>
                      <a:pt x="51069" y="20658"/>
                    </a:moveTo>
                    <a:lnTo>
                      <a:pt x="51119" y="20759"/>
                    </a:lnTo>
                    <a:lnTo>
                      <a:pt x="51119" y="20860"/>
                    </a:lnTo>
                    <a:lnTo>
                      <a:pt x="51219" y="20860"/>
                    </a:lnTo>
                    <a:lnTo>
                      <a:pt x="51320" y="20960"/>
                    </a:lnTo>
                    <a:lnTo>
                      <a:pt x="51119" y="20929"/>
                    </a:lnTo>
                    <a:lnTo>
                      <a:pt x="51119" y="20929"/>
                    </a:lnTo>
                    <a:lnTo>
                      <a:pt x="51119" y="20860"/>
                    </a:lnTo>
                    <a:lnTo>
                      <a:pt x="50717" y="20860"/>
                    </a:lnTo>
                    <a:lnTo>
                      <a:pt x="50770" y="20875"/>
                    </a:lnTo>
                    <a:lnTo>
                      <a:pt x="50667" y="20860"/>
                    </a:lnTo>
                    <a:lnTo>
                      <a:pt x="50415" y="20860"/>
                    </a:lnTo>
                    <a:lnTo>
                      <a:pt x="50365" y="20809"/>
                    </a:lnTo>
                    <a:lnTo>
                      <a:pt x="50315" y="20709"/>
                    </a:lnTo>
                    <a:lnTo>
                      <a:pt x="50365" y="20658"/>
                    </a:lnTo>
                    <a:close/>
                    <a:moveTo>
                      <a:pt x="42273" y="20220"/>
                    </a:moveTo>
                    <a:lnTo>
                      <a:pt x="42524" y="20256"/>
                    </a:lnTo>
                    <a:lnTo>
                      <a:pt x="42675" y="20307"/>
                    </a:lnTo>
                    <a:lnTo>
                      <a:pt x="42725" y="20407"/>
                    </a:lnTo>
                    <a:lnTo>
                      <a:pt x="42725" y="20658"/>
                    </a:lnTo>
                    <a:lnTo>
                      <a:pt x="42675" y="20759"/>
                    </a:lnTo>
                    <a:lnTo>
                      <a:pt x="42624" y="20860"/>
                    </a:lnTo>
                    <a:lnTo>
                      <a:pt x="42474" y="20709"/>
                    </a:lnTo>
                    <a:lnTo>
                      <a:pt x="42273" y="20658"/>
                    </a:lnTo>
                    <a:lnTo>
                      <a:pt x="42172" y="20860"/>
                    </a:lnTo>
                    <a:lnTo>
                      <a:pt x="42021" y="21010"/>
                    </a:lnTo>
                    <a:lnTo>
                      <a:pt x="41971" y="21010"/>
                    </a:lnTo>
                    <a:lnTo>
                      <a:pt x="41921" y="20960"/>
                    </a:lnTo>
                    <a:lnTo>
                      <a:pt x="41870" y="20860"/>
                    </a:lnTo>
                    <a:lnTo>
                      <a:pt x="41870" y="20759"/>
                    </a:lnTo>
                    <a:lnTo>
                      <a:pt x="41921" y="20658"/>
                    </a:lnTo>
                    <a:lnTo>
                      <a:pt x="42273" y="20658"/>
                    </a:lnTo>
                    <a:lnTo>
                      <a:pt x="42273" y="20220"/>
                    </a:lnTo>
                    <a:close/>
                    <a:moveTo>
                      <a:pt x="55241" y="21262"/>
                    </a:moveTo>
                    <a:lnTo>
                      <a:pt x="55291" y="21312"/>
                    </a:lnTo>
                    <a:lnTo>
                      <a:pt x="55241" y="21463"/>
                    </a:lnTo>
                    <a:lnTo>
                      <a:pt x="55140" y="21412"/>
                    </a:lnTo>
                    <a:lnTo>
                      <a:pt x="55241" y="21262"/>
                    </a:lnTo>
                    <a:close/>
                    <a:moveTo>
                      <a:pt x="56698" y="21061"/>
                    </a:moveTo>
                    <a:lnTo>
                      <a:pt x="56799" y="21161"/>
                    </a:lnTo>
                    <a:lnTo>
                      <a:pt x="56497" y="21463"/>
                    </a:lnTo>
                    <a:lnTo>
                      <a:pt x="56397" y="21412"/>
                    </a:lnTo>
                    <a:lnTo>
                      <a:pt x="56397" y="21262"/>
                    </a:lnTo>
                    <a:lnTo>
                      <a:pt x="56447" y="21111"/>
                    </a:lnTo>
                    <a:lnTo>
                      <a:pt x="56547" y="21061"/>
                    </a:lnTo>
                    <a:close/>
                    <a:moveTo>
                      <a:pt x="20106" y="21463"/>
                    </a:moveTo>
                    <a:lnTo>
                      <a:pt x="20207" y="21538"/>
                    </a:lnTo>
                    <a:lnTo>
                      <a:pt x="20207" y="21538"/>
                    </a:lnTo>
                    <a:lnTo>
                      <a:pt x="20207" y="21463"/>
                    </a:lnTo>
                    <a:close/>
                    <a:moveTo>
                      <a:pt x="20207" y="21538"/>
                    </a:move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207" y="21538"/>
                    </a:lnTo>
                    <a:close/>
                    <a:moveTo>
                      <a:pt x="19955" y="21262"/>
                    </a:moveTo>
                    <a:lnTo>
                      <a:pt x="20106" y="21312"/>
                    </a:lnTo>
                    <a:lnTo>
                      <a:pt x="20207" y="21362"/>
                    </a:lnTo>
                    <a:lnTo>
                      <a:pt x="20207" y="21463"/>
                    </a:lnTo>
                    <a:lnTo>
                      <a:pt x="20307" y="21463"/>
                    </a:lnTo>
                    <a:lnTo>
                      <a:pt x="20408" y="21614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307" y="21614"/>
                    </a:lnTo>
                    <a:lnTo>
                      <a:pt x="20307" y="21664"/>
                    </a:lnTo>
                    <a:lnTo>
                      <a:pt x="20207" y="21563"/>
                    </a:ln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056" y="21513"/>
                    </a:lnTo>
                    <a:lnTo>
                      <a:pt x="19905" y="21463"/>
                    </a:lnTo>
                    <a:lnTo>
                      <a:pt x="19855" y="21412"/>
                    </a:lnTo>
                    <a:lnTo>
                      <a:pt x="19805" y="21362"/>
                    </a:lnTo>
                    <a:lnTo>
                      <a:pt x="19955" y="21262"/>
                    </a:lnTo>
                    <a:close/>
                    <a:moveTo>
                      <a:pt x="54185" y="20658"/>
                    </a:moveTo>
                    <a:lnTo>
                      <a:pt x="54235" y="20709"/>
                    </a:lnTo>
                    <a:lnTo>
                      <a:pt x="54286" y="20860"/>
                    </a:lnTo>
                    <a:lnTo>
                      <a:pt x="54286" y="21061"/>
                    </a:lnTo>
                    <a:lnTo>
                      <a:pt x="54336" y="21211"/>
                    </a:lnTo>
                    <a:lnTo>
                      <a:pt x="54386" y="21312"/>
                    </a:lnTo>
                    <a:lnTo>
                      <a:pt x="54487" y="21362"/>
                    </a:lnTo>
                    <a:lnTo>
                      <a:pt x="54336" y="21563"/>
                    </a:lnTo>
                    <a:lnTo>
                      <a:pt x="54235" y="21614"/>
                    </a:lnTo>
                    <a:lnTo>
                      <a:pt x="54135" y="21664"/>
                    </a:lnTo>
                    <a:lnTo>
                      <a:pt x="53883" y="21714"/>
                    </a:lnTo>
                    <a:lnTo>
                      <a:pt x="53783" y="21664"/>
                    </a:lnTo>
                    <a:lnTo>
                      <a:pt x="53682" y="21614"/>
                    </a:lnTo>
                    <a:lnTo>
                      <a:pt x="53582" y="21513"/>
                    </a:lnTo>
                    <a:lnTo>
                      <a:pt x="53532" y="21513"/>
                    </a:lnTo>
                    <a:lnTo>
                      <a:pt x="53431" y="21563"/>
                    </a:lnTo>
                    <a:lnTo>
                      <a:pt x="53381" y="21664"/>
                    </a:lnTo>
                    <a:lnTo>
                      <a:pt x="53079" y="21664"/>
                    </a:lnTo>
                    <a:lnTo>
                      <a:pt x="52878" y="21714"/>
                    </a:lnTo>
                    <a:lnTo>
                      <a:pt x="52778" y="21764"/>
                    </a:lnTo>
                    <a:lnTo>
                      <a:pt x="52727" y="21865"/>
                    </a:lnTo>
                    <a:lnTo>
                      <a:pt x="52627" y="21764"/>
                    </a:lnTo>
                    <a:lnTo>
                      <a:pt x="52577" y="21664"/>
                    </a:lnTo>
                    <a:lnTo>
                      <a:pt x="52577" y="21563"/>
                    </a:lnTo>
                    <a:lnTo>
                      <a:pt x="52426" y="21412"/>
                    </a:lnTo>
                    <a:lnTo>
                      <a:pt x="52426" y="21362"/>
                    </a:lnTo>
                    <a:lnTo>
                      <a:pt x="52426" y="21312"/>
                    </a:lnTo>
                    <a:lnTo>
                      <a:pt x="52577" y="21211"/>
                    </a:lnTo>
                    <a:lnTo>
                      <a:pt x="52627" y="21111"/>
                    </a:lnTo>
                    <a:lnTo>
                      <a:pt x="52677" y="21061"/>
                    </a:lnTo>
                    <a:lnTo>
                      <a:pt x="52778" y="21111"/>
                    </a:lnTo>
                    <a:lnTo>
                      <a:pt x="52878" y="21211"/>
                    </a:lnTo>
                    <a:lnTo>
                      <a:pt x="52979" y="21262"/>
                    </a:lnTo>
                    <a:lnTo>
                      <a:pt x="53733" y="21262"/>
                    </a:lnTo>
                    <a:lnTo>
                      <a:pt x="53833" y="21211"/>
                    </a:lnTo>
                    <a:lnTo>
                      <a:pt x="53833" y="21111"/>
                    </a:lnTo>
                    <a:lnTo>
                      <a:pt x="53883" y="21010"/>
                    </a:lnTo>
                    <a:lnTo>
                      <a:pt x="53883" y="20860"/>
                    </a:lnTo>
                    <a:lnTo>
                      <a:pt x="53883" y="20709"/>
                    </a:lnTo>
                    <a:lnTo>
                      <a:pt x="53984" y="20658"/>
                    </a:lnTo>
                    <a:close/>
                    <a:moveTo>
                      <a:pt x="27797" y="21664"/>
                    </a:moveTo>
                    <a:lnTo>
                      <a:pt x="27897" y="21714"/>
                    </a:lnTo>
                    <a:lnTo>
                      <a:pt x="27947" y="21764"/>
                    </a:lnTo>
                    <a:lnTo>
                      <a:pt x="27947" y="21815"/>
                    </a:lnTo>
                    <a:lnTo>
                      <a:pt x="27847" y="21865"/>
                    </a:lnTo>
                    <a:lnTo>
                      <a:pt x="27746" y="21915"/>
                    </a:lnTo>
                    <a:lnTo>
                      <a:pt x="27646" y="21865"/>
                    </a:lnTo>
                    <a:lnTo>
                      <a:pt x="27595" y="21815"/>
                    </a:lnTo>
                    <a:lnTo>
                      <a:pt x="27595" y="21764"/>
                    </a:lnTo>
                    <a:lnTo>
                      <a:pt x="27696" y="21714"/>
                    </a:lnTo>
                    <a:lnTo>
                      <a:pt x="27797" y="21664"/>
                    </a:lnTo>
                    <a:close/>
                    <a:moveTo>
                      <a:pt x="56849" y="22166"/>
                    </a:moveTo>
                    <a:lnTo>
                      <a:pt x="57000" y="22217"/>
                    </a:lnTo>
                    <a:lnTo>
                      <a:pt x="56950" y="22267"/>
                    </a:lnTo>
                    <a:lnTo>
                      <a:pt x="56799" y="22217"/>
                    </a:lnTo>
                    <a:lnTo>
                      <a:pt x="56849" y="22166"/>
                    </a:lnTo>
                    <a:close/>
                    <a:moveTo>
                      <a:pt x="23474" y="22116"/>
                    </a:moveTo>
                    <a:lnTo>
                      <a:pt x="23524" y="22267"/>
                    </a:lnTo>
                    <a:lnTo>
                      <a:pt x="23474" y="22317"/>
                    </a:lnTo>
                    <a:lnTo>
                      <a:pt x="23373" y="22166"/>
                    </a:lnTo>
                    <a:lnTo>
                      <a:pt x="23474" y="22116"/>
                    </a:lnTo>
                    <a:close/>
                    <a:moveTo>
                      <a:pt x="37347" y="22116"/>
                    </a:moveTo>
                    <a:lnTo>
                      <a:pt x="37397" y="22166"/>
                    </a:lnTo>
                    <a:lnTo>
                      <a:pt x="37347" y="22317"/>
                    </a:lnTo>
                    <a:lnTo>
                      <a:pt x="37246" y="22267"/>
                    </a:lnTo>
                    <a:lnTo>
                      <a:pt x="37347" y="22116"/>
                    </a:lnTo>
                    <a:close/>
                    <a:moveTo>
                      <a:pt x="56296" y="21915"/>
                    </a:moveTo>
                    <a:lnTo>
                      <a:pt x="56397" y="22066"/>
                    </a:lnTo>
                    <a:lnTo>
                      <a:pt x="56346" y="22217"/>
                    </a:lnTo>
                    <a:lnTo>
                      <a:pt x="56246" y="22317"/>
                    </a:lnTo>
                    <a:lnTo>
                      <a:pt x="56145" y="22317"/>
                    </a:lnTo>
                    <a:lnTo>
                      <a:pt x="55995" y="22267"/>
                    </a:lnTo>
                    <a:lnTo>
                      <a:pt x="56045" y="22116"/>
                    </a:lnTo>
                    <a:lnTo>
                      <a:pt x="56196" y="21965"/>
                    </a:lnTo>
                    <a:lnTo>
                      <a:pt x="56296" y="21915"/>
                    </a:lnTo>
                    <a:close/>
                    <a:moveTo>
                      <a:pt x="57553" y="21915"/>
                    </a:moveTo>
                    <a:lnTo>
                      <a:pt x="57603" y="22016"/>
                    </a:lnTo>
                    <a:lnTo>
                      <a:pt x="57653" y="22166"/>
                    </a:lnTo>
                    <a:lnTo>
                      <a:pt x="57603" y="22217"/>
                    </a:lnTo>
                    <a:lnTo>
                      <a:pt x="57553" y="22317"/>
                    </a:lnTo>
                    <a:lnTo>
                      <a:pt x="57452" y="22166"/>
                    </a:lnTo>
                    <a:lnTo>
                      <a:pt x="57553" y="21915"/>
                    </a:lnTo>
                    <a:close/>
                    <a:moveTo>
                      <a:pt x="55592" y="22367"/>
                    </a:moveTo>
                    <a:lnTo>
                      <a:pt x="55743" y="22418"/>
                    </a:lnTo>
                    <a:lnTo>
                      <a:pt x="55693" y="22518"/>
                    </a:lnTo>
                    <a:lnTo>
                      <a:pt x="55542" y="22418"/>
                    </a:lnTo>
                    <a:lnTo>
                      <a:pt x="55592" y="22367"/>
                    </a:lnTo>
                    <a:close/>
                    <a:moveTo>
                      <a:pt x="4977" y="22166"/>
                    </a:moveTo>
                    <a:lnTo>
                      <a:pt x="5077" y="22418"/>
                    </a:lnTo>
                    <a:lnTo>
                      <a:pt x="4977" y="22719"/>
                    </a:lnTo>
                    <a:lnTo>
                      <a:pt x="4926" y="22719"/>
                    </a:lnTo>
                    <a:lnTo>
                      <a:pt x="4826" y="22569"/>
                    </a:lnTo>
                    <a:lnTo>
                      <a:pt x="4826" y="22418"/>
                    </a:lnTo>
                    <a:lnTo>
                      <a:pt x="4826" y="22267"/>
                    </a:lnTo>
                    <a:lnTo>
                      <a:pt x="4926" y="22166"/>
                    </a:lnTo>
                    <a:close/>
                    <a:moveTo>
                      <a:pt x="34180" y="22518"/>
                    </a:moveTo>
                    <a:lnTo>
                      <a:pt x="34230" y="22619"/>
                    </a:lnTo>
                    <a:lnTo>
                      <a:pt x="34180" y="22719"/>
                    </a:lnTo>
                    <a:lnTo>
                      <a:pt x="34130" y="22669"/>
                    </a:lnTo>
                    <a:lnTo>
                      <a:pt x="34180" y="22518"/>
                    </a:lnTo>
                    <a:close/>
                    <a:moveTo>
                      <a:pt x="55693" y="22719"/>
                    </a:moveTo>
                    <a:lnTo>
                      <a:pt x="55944" y="22820"/>
                    </a:lnTo>
                    <a:lnTo>
                      <a:pt x="55844" y="22920"/>
                    </a:lnTo>
                    <a:lnTo>
                      <a:pt x="55643" y="22920"/>
                    </a:lnTo>
                    <a:lnTo>
                      <a:pt x="55542" y="22820"/>
                    </a:lnTo>
                    <a:lnTo>
                      <a:pt x="55693" y="22719"/>
                    </a:lnTo>
                    <a:close/>
                    <a:moveTo>
                      <a:pt x="51823" y="23373"/>
                    </a:moveTo>
                    <a:lnTo>
                      <a:pt x="51923" y="23423"/>
                    </a:lnTo>
                    <a:lnTo>
                      <a:pt x="51923" y="23524"/>
                    </a:lnTo>
                    <a:lnTo>
                      <a:pt x="51873" y="23574"/>
                    </a:lnTo>
                    <a:lnTo>
                      <a:pt x="51672" y="23574"/>
                    </a:lnTo>
                    <a:lnTo>
                      <a:pt x="51571" y="23524"/>
                    </a:lnTo>
                    <a:lnTo>
                      <a:pt x="51571" y="23423"/>
                    </a:lnTo>
                    <a:lnTo>
                      <a:pt x="51622" y="23373"/>
                    </a:lnTo>
                    <a:close/>
                    <a:moveTo>
                      <a:pt x="4122" y="23825"/>
                    </a:moveTo>
                    <a:lnTo>
                      <a:pt x="4223" y="23875"/>
                    </a:lnTo>
                    <a:lnTo>
                      <a:pt x="4072" y="23976"/>
                    </a:lnTo>
                    <a:lnTo>
                      <a:pt x="3971" y="23875"/>
                    </a:lnTo>
                    <a:lnTo>
                      <a:pt x="4122" y="23825"/>
                    </a:lnTo>
                    <a:close/>
                    <a:moveTo>
                      <a:pt x="54788" y="22971"/>
                    </a:moveTo>
                    <a:lnTo>
                      <a:pt x="54939" y="23021"/>
                    </a:lnTo>
                    <a:lnTo>
                      <a:pt x="54788" y="23172"/>
                    </a:lnTo>
                    <a:lnTo>
                      <a:pt x="54738" y="23272"/>
                    </a:lnTo>
                    <a:lnTo>
                      <a:pt x="54788" y="23373"/>
                    </a:lnTo>
                    <a:lnTo>
                      <a:pt x="54838" y="23423"/>
                    </a:lnTo>
                    <a:lnTo>
                      <a:pt x="54989" y="23524"/>
                    </a:lnTo>
                    <a:lnTo>
                      <a:pt x="55090" y="23674"/>
                    </a:lnTo>
                    <a:lnTo>
                      <a:pt x="55190" y="23725"/>
                    </a:lnTo>
                    <a:lnTo>
                      <a:pt x="55241" y="23775"/>
                    </a:lnTo>
                    <a:lnTo>
                      <a:pt x="55291" y="23725"/>
                    </a:lnTo>
                    <a:lnTo>
                      <a:pt x="55391" y="23624"/>
                    </a:lnTo>
                    <a:lnTo>
                      <a:pt x="55442" y="23624"/>
                    </a:lnTo>
                    <a:lnTo>
                      <a:pt x="55643" y="23775"/>
                    </a:lnTo>
                    <a:lnTo>
                      <a:pt x="55743" y="23875"/>
                    </a:lnTo>
                    <a:lnTo>
                      <a:pt x="55743" y="23976"/>
                    </a:lnTo>
                    <a:lnTo>
                      <a:pt x="55693" y="24177"/>
                    </a:lnTo>
                    <a:lnTo>
                      <a:pt x="55542" y="24127"/>
                    </a:lnTo>
                    <a:lnTo>
                      <a:pt x="55442" y="24076"/>
                    </a:lnTo>
                    <a:lnTo>
                      <a:pt x="55391" y="24076"/>
                    </a:lnTo>
                    <a:lnTo>
                      <a:pt x="55241" y="24177"/>
                    </a:lnTo>
                    <a:lnTo>
                      <a:pt x="55190" y="24177"/>
                    </a:lnTo>
                    <a:lnTo>
                      <a:pt x="55090" y="24076"/>
                    </a:lnTo>
                    <a:lnTo>
                      <a:pt x="54889" y="23926"/>
                    </a:lnTo>
                    <a:lnTo>
                      <a:pt x="54738" y="23725"/>
                    </a:lnTo>
                    <a:lnTo>
                      <a:pt x="54587" y="23524"/>
                    </a:lnTo>
                    <a:lnTo>
                      <a:pt x="54386" y="23423"/>
                    </a:lnTo>
                    <a:lnTo>
                      <a:pt x="54185" y="23322"/>
                    </a:lnTo>
                    <a:lnTo>
                      <a:pt x="54034" y="23222"/>
                    </a:lnTo>
                    <a:lnTo>
                      <a:pt x="53883" y="23121"/>
                    </a:lnTo>
                    <a:lnTo>
                      <a:pt x="53883" y="23071"/>
                    </a:lnTo>
                    <a:lnTo>
                      <a:pt x="53934" y="22971"/>
                    </a:lnTo>
                    <a:lnTo>
                      <a:pt x="54135" y="22971"/>
                    </a:lnTo>
                    <a:lnTo>
                      <a:pt x="54286" y="23021"/>
                    </a:lnTo>
                    <a:lnTo>
                      <a:pt x="54436" y="23121"/>
                    </a:lnTo>
                    <a:lnTo>
                      <a:pt x="54487" y="23071"/>
                    </a:lnTo>
                    <a:lnTo>
                      <a:pt x="54537" y="23021"/>
                    </a:lnTo>
                    <a:lnTo>
                      <a:pt x="54688" y="22971"/>
                    </a:lnTo>
                    <a:close/>
                    <a:moveTo>
                      <a:pt x="54185" y="24026"/>
                    </a:moveTo>
                    <a:lnTo>
                      <a:pt x="54235" y="24127"/>
                    </a:lnTo>
                    <a:lnTo>
                      <a:pt x="54185" y="24227"/>
                    </a:lnTo>
                    <a:lnTo>
                      <a:pt x="54085" y="24076"/>
                    </a:lnTo>
                    <a:lnTo>
                      <a:pt x="54185" y="24026"/>
                    </a:lnTo>
                    <a:close/>
                    <a:moveTo>
                      <a:pt x="54587" y="24026"/>
                    </a:moveTo>
                    <a:lnTo>
                      <a:pt x="54688" y="24076"/>
                    </a:lnTo>
                    <a:lnTo>
                      <a:pt x="54587" y="24227"/>
                    </a:lnTo>
                    <a:lnTo>
                      <a:pt x="54537" y="24127"/>
                    </a:lnTo>
                    <a:lnTo>
                      <a:pt x="54587" y="24026"/>
                    </a:lnTo>
                    <a:close/>
                    <a:moveTo>
                      <a:pt x="4122" y="24428"/>
                    </a:moveTo>
                    <a:lnTo>
                      <a:pt x="4223" y="24529"/>
                    </a:lnTo>
                    <a:lnTo>
                      <a:pt x="4072" y="24579"/>
                    </a:lnTo>
                    <a:lnTo>
                      <a:pt x="3971" y="24529"/>
                    </a:lnTo>
                    <a:lnTo>
                      <a:pt x="4122" y="24428"/>
                    </a:lnTo>
                    <a:close/>
                    <a:moveTo>
                      <a:pt x="54386" y="24428"/>
                    </a:moveTo>
                    <a:lnTo>
                      <a:pt x="54688" y="24730"/>
                    </a:lnTo>
                    <a:lnTo>
                      <a:pt x="54637" y="24780"/>
                    </a:lnTo>
                    <a:lnTo>
                      <a:pt x="54587" y="24830"/>
                    </a:lnTo>
                    <a:lnTo>
                      <a:pt x="54436" y="24830"/>
                    </a:lnTo>
                    <a:lnTo>
                      <a:pt x="54336" y="24780"/>
                    </a:lnTo>
                    <a:lnTo>
                      <a:pt x="54286" y="24629"/>
                    </a:lnTo>
                    <a:lnTo>
                      <a:pt x="54336" y="24479"/>
                    </a:lnTo>
                    <a:lnTo>
                      <a:pt x="54386" y="24428"/>
                    </a:lnTo>
                    <a:close/>
                    <a:moveTo>
                      <a:pt x="4122" y="25082"/>
                    </a:moveTo>
                    <a:lnTo>
                      <a:pt x="4223" y="25182"/>
                    </a:lnTo>
                    <a:lnTo>
                      <a:pt x="4072" y="25232"/>
                    </a:lnTo>
                    <a:lnTo>
                      <a:pt x="3971" y="25182"/>
                    </a:lnTo>
                    <a:lnTo>
                      <a:pt x="4122" y="25082"/>
                    </a:lnTo>
                    <a:close/>
                    <a:moveTo>
                      <a:pt x="53130" y="25283"/>
                    </a:moveTo>
                    <a:lnTo>
                      <a:pt x="53180" y="25333"/>
                    </a:lnTo>
                    <a:lnTo>
                      <a:pt x="53130" y="25484"/>
                    </a:lnTo>
                    <a:lnTo>
                      <a:pt x="53029" y="25383"/>
                    </a:lnTo>
                    <a:lnTo>
                      <a:pt x="53130" y="25283"/>
                    </a:lnTo>
                    <a:close/>
                    <a:moveTo>
                      <a:pt x="48103" y="25484"/>
                    </a:moveTo>
                    <a:lnTo>
                      <a:pt x="48153" y="25584"/>
                    </a:lnTo>
                    <a:lnTo>
                      <a:pt x="48053" y="25635"/>
                    </a:lnTo>
                    <a:lnTo>
                      <a:pt x="47952" y="25584"/>
                    </a:lnTo>
                    <a:lnTo>
                      <a:pt x="48103" y="25484"/>
                    </a:lnTo>
                    <a:close/>
                    <a:moveTo>
                      <a:pt x="57804" y="24830"/>
                    </a:moveTo>
                    <a:lnTo>
                      <a:pt x="57905" y="24881"/>
                    </a:lnTo>
                    <a:lnTo>
                      <a:pt x="58055" y="24931"/>
                    </a:lnTo>
                    <a:lnTo>
                      <a:pt x="58055" y="25031"/>
                    </a:lnTo>
                    <a:lnTo>
                      <a:pt x="58055" y="25132"/>
                    </a:lnTo>
                    <a:lnTo>
                      <a:pt x="58005" y="25232"/>
                    </a:lnTo>
                    <a:lnTo>
                      <a:pt x="57905" y="25283"/>
                    </a:lnTo>
                    <a:lnTo>
                      <a:pt x="57100" y="25283"/>
                    </a:lnTo>
                    <a:lnTo>
                      <a:pt x="57050" y="25383"/>
                    </a:lnTo>
                    <a:lnTo>
                      <a:pt x="57100" y="25434"/>
                    </a:lnTo>
                    <a:lnTo>
                      <a:pt x="57251" y="25584"/>
                    </a:lnTo>
                    <a:lnTo>
                      <a:pt x="57402" y="25685"/>
                    </a:lnTo>
                    <a:lnTo>
                      <a:pt x="57603" y="25685"/>
                    </a:lnTo>
                    <a:lnTo>
                      <a:pt x="57804" y="25635"/>
                    </a:lnTo>
                    <a:lnTo>
                      <a:pt x="57905" y="25534"/>
                    </a:lnTo>
                    <a:lnTo>
                      <a:pt x="58005" y="25534"/>
                    </a:lnTo>
                    <a:lnTo>
                      <a:pt x="58106" y="25584"/>
                    </a:lnTo>
                    <a:lnTo>
                      <a:pt x="58156" y="25685"/>
                    </a:lnTo>
                    <a:lnTo>
                      <a:pt x="58256" y="25836"/>
                    </a:lnTo>
                    <a:lnTo>
                      <a:pt x="58156" y="25886"/>
                    </a:lnTo>
                    <a:lnTo>
                      <a:pt x="57000" y="25886"/>
                    </a:lnTo>
                    <a:lnTo>
                      <a:pt x="56799" y="25986"/>
                    </a:lnTo>
                    <a:lnTo>
                      <a:pt x="56698" y="26087"/>
                    </a:lnTo>
                    <a:lnTo>
                      <a:pt x="56598" y="25986"/>
                    </a:lnTo>
                    <a:lnTo>
                      <a:pt x="56497" y="25936"/>
                    </a:lnTo>
                    <a:lnTo>
                      <a:pt x="56447" y="25936"/>
                    </a:lnTo>
                    <a:lnTo>
                      <a:pt x="56346" y="25986"/>
                    </a:lnTo>
                    <a:lnTo>
                      <a:pt x="56196" y="26087"/>
                    </a:lnTo>
                    <a:lnTo>
                      <a:pt x="56095" y="26137"/>
                    </a:lnTo>
                    <a:lnTo>
                      <a:pt x="55995" y="26137"/>
                    </a:lnTo>
                    <a:lnTo>
                      <a:pt x="55844" y="26087"/>
                    </a:lnTo>
                    <a:lnTo>
                      <a:pt x="55040" y="26087"/>
                    </a:lnTo>
                    <a:lnTo>
                      <a:pt x="54939" y="26037"/>
                    </a:lnTo>
                    <a:lnTo>
                      <a:pt x="54788" y="25836"/>
                    </a:lnTo>
                    <a:lnTo>
                      <a:pt x="54738" y="25785"/>
                    </a:lnTo>
                    <a:lnTo>
                      <a:pt x="54788" y="25685"/>
                    </a:lnTo>
                    <a:lnTo>
                      <a:pt x="55391" y="25685"/>
                    </a:lnTo>
                    <a:lnTo>
                      <a:pt x="55442" y="25635"/>
                    </a:lnTo>
                    <a:lnTo>
                      <a:pt x="55542" y="25584"/>
                    </a:lnTo>
                    <a:lnTo>
                      <a:pt x="55341" y="25484"/>
                    </a:lnTo>
                    <a:lnTo>
                      <a:pt x="55140" y="25383"/>
                    </a:lnTo>
                    <a:lnTo>
                      <a:pt x="55140" y="25333"/>
                    </a:lnTo>
                    <a:lnTo>
                      <a:pt x="55241" y="25283"/>
                    </a:lnTo>
                    <a:lnTo>
                      <a:pt x="55341" y="25132"/>
                    </a:lnTo>
                    <a:lnTo>
                      <a:pt x="55442" y="25082"/>
                    </a:lnTo>
                    <a:lnTo>
                      <a:pt x="55542" y="25031"/>
                    </a:lnTo>
                    <a:lnTo>
                      <a:pt x="56497" y="25031"/>
                    </a:lnTo>
                    <a:lnTo>
                      <a:pt x="57251" y="25082"/>
                    </a:lnTo>
                    <a:lnTo>
                      <a:pt x="57402" y="25031"/>
                    </a:lnTo>
                    <a:lnTo>
                      <a:pt x="57553" y="25031"/>
                    </a:lnTo>
                    <a:lnTo>
                      <a:pt x="57804" y="24830"/>
                    </a:lnTo>
                    <a:close/>
                    <a:moveTo>
                      <a:pt x="53582" y="25735"/>
                    </a:moveTo>
                    <a:lnTo>
                      <a:pt x="53733" y="25886"/>
                    </a:lnTo>
                    <a:lnTo>
                      <a:pt x="53833" y="25986"/>
                    </a:lnTo>
                    <a:lnTo>
                      <a:pt x="53883" y="26087"/>
                    </a:lnTo>
                    <a:lnTo>
                      <a:pt x="53833" y="26238"/>
                    </a:lnTo>
                    <a:lnTo>
                      <a:pt x="53783" y="26288"/>
                    </a:lnTo>
                    <a:lnTo>
                      <a:pt x="53532" y="26288"/>
                    </a:lnTo>
                    <a:lnTo>
                      <a:pt x="53431" y="26187"/>
                    </a:lnTo>
                    <a:lnTo>
                      <a:pt x="53431" y="25986"/>
                    </a:lnTo>
                    <a:lnTo>
                      <a:pt x="53431" y="25785"/>
                    </a:lnTo>
                    <a:lnTo>
                      <a:pt x="53481" y="25735"/>
                    </a:lnTo>
                    <a:close/>
                    <a:moveTo>
                      <a:pt x="54185" y="26137"/>
                    </a:moveTo>
                    <a:lnTo>
                      <a:pt x="54286" y="26187"/>
                    </a:lnTo>
                    <a:lnTo>
                      <a:pt x="54135" y="26288"/>
                    </a:lnTo>
                    <a:lnTo>
                      <a:pt x="54085" y="26187"/>
                    </a:lnTo>
                    <a:lnTo>
                      <a:pt x="54185" y="26137"/>
                    </a:lnTo>
                    <a:close/>
                    <a:moveTo>
                      <a:pt x="42222" y="26590"/>
                    </a:moveTo>
                    <a:lnTo>
                      <a:pt x="42273" y="26640"/>
                    </a:lnTo>
                    <a:lnTo>
                      <a:pt x="42172" y="26690"/>
                    </a:lnTo>
                    <a:lnTo>
                      <a:pt x="42071" y="26640"/>
                    </a:lnTo>
                    <a:lnTo>
                      <a:pt x="42222" y="26590"/>
                    </a:lnTo>
                    <a:close/>
                    <a:moveTo>
                      <a:pt x="4173" y="26288"/>
                    </a:moveTo>
                    <a:lnTo>
                      <a:pt x="4273" y="26338"/>
                    </a:lnTo>
                    <a:lnTo>
                      <a:pt x="4424" y="26439"/>
                    </a:lnTo>
                    <a:lnTo>
                      <a:pt x="4524" y="26539"/>
                    </a:lnTo>
                    <a:lnTo>
                      <a:pt x="4575" y="26690"/>
                    </a:lnTo>
                    <a:lnTo>
                      <a:pt x="4424" y="26740"/>
                    </a:lnTo>
                    <a:lnTo>
                      <a:pt x="4122" y="26740"/>
                    </a:lnTo>
                    <a:lnTo>
                      <a:pt x="4022" y="26690"/>
                    </a:lnTo>
                    <a:lnTo>
                      <a:pt x="4022" y="26590"/>
                    </a:lnTo>
                    <a:lnTo>
                      <a:pt x="4022" y="26439"/>
                    </a:lnTo>
                    <a:lnTo>
                      <a:pt x="4122" y="26338"/>
                    </a:lnTo>
                    <a:lnTo>
                      <a:pt x="4173" y="26288"/>
                    </a:lnTo>
                    <a:close/>
                    <a:moveTo>
                      <a:pt x="40714" y="26539"/>
                    </a:moveTo>
                    <a:lnTo>
                      <a:pt x="40765" y="26690"/>
                    </a:lnTo>
                    <a:lnTo>
                      <a:pt x="40714" y="26740"/>
                    </a:lnTo>
                    <a:lnTo>
                      <a:pt x="40664" y="26590"/>
                    </a:lnTo>
                    <a:lnTo>
                      <a:pt x="40714" y="26539"/>
                    </a:lnTo>
                    <a:close/>
                    <a:moveTo>
                      <a:pt x="41569" y="26539"/>
                    </a:moveTo>
                    <a:lnTo>
                      <a:pt x="41619" y="26640"/>
                    </a:lnTo>
                    <a:lnTo>
                      <a:pt x="41569" y="26740"/>
                    </a:lnTo>
                    <a:lnTo>
                      <a:pt x="41468" y="26590"/>
                    </a:lnTo>
                    <a:lnTo>
                      <a:pt x="41569" y="26539"/>
                    </a:lnTo>
                    <a:close/>
                    <a:moveTo>
                      <a:pt x="2363" y="26791"/>
                    </a:moveTo>
                    <a:lnTo>
                      <a:pt x="2514" y="26841"/>
                    </a:lnTo>
                    <a:lnTo>
                      <a:pt x="2464" y="26941"/>
                    </a:lnTo>
                    <a:lnTo>
                      <a:pt x="2313" y="26841"/>
                    </a:lnTo>
                    <a:lnTo>
                      <a:pt x="2363" y="26791"/>
                    </a:lnTo>
                    <a:close/>
                    <a:moveTo>
                      <a:pt x="54537" y="26539"/>
                    </a:moveTo>
                    <a:lnTo>
                      <a:pt x="54637" y="26590"/>
                    </a:lnTo>
                    <a:lnTo>
                      <a:pt x="54688" y="26640"/>
                    </a:lnTo>
                    <a:lnTo>
                      <a:pt x="54688" y="26791"/>
                    </a:lnTo>
                    <a:lnTo>
                      <a:pt x="54688" y="26941"/>
                    </a:lnTo>
                    <a:lnTo>
                      <a:pt x="54688" y="27243"/>
                    </a:lnTo>
                    <a:lnTo>
                      <a:pt x="54637" y="27293"/>
                    </a:lnTo>
                    <a:lnTo>
                      <a:pt x="54587" y="27344"/>
                    </a:lnTo>
                    <a:lnTo>
                      <a:pt x="54436" y="27193"/>
                    </a:lnTo>
                    <a:lnTo>
                      <a:pt x="54336" y="27042"/>
                    </a:lnTo>
                    <a:lnTo>
                      <a:pt x="54286" y="26841"/>
                    </a:lnTo>
                    <a:lnTo>
                      <a:pt x="54286" y="26640"/>
                    </a:lnTo>
                    <a:lnTo>
                      <a:pt x="54386" y="26590"/>
                    </a:lnTo>
                    <a:lnTo>
                      <a:pt x="54537" y="26539"/>
                    </a:lnTo>
                    <a:close/>
                    <a:moveTo>
                      <a:pt x="56296" y="26941"/>
                    </a:moveTo>
                    <a:lnTo>
                      <a:pt x="56447" y="27092"/>
                    </a:lnTo>
                    <a:lnTo>
                      <a:pt x="56547" y="27143"/>
                    </a:lnTo>
                    <a:lnTo>
                      <a:pt x="56698" y="27193"/>
                    </a:lnTo>
                    <a:lnTo>
                      <a:pt x="56749" y="27193"/>
                    </a:lnTo>
                    <a:lnTo>
                      <a:pt x="56799" y="27293"/>
                    </a:lnTo>
                    <a:lnTo>
                      <a:pt x="56799" y="27394"/>
                    </a:lnTo>
                    <a:lnTo>
                      <a:pt x="56749" y="27494"/>
                    </a:lnTo>
                    <a:lnTo>
                      <a:pt x="56698" y="27545"/>
                    </a:lnTo>
                    <a:lnTo>
                      <a:pt x="56648" y="27545"/>
                    </a:lnTo>
                    <a:lnTo>
                      <a:pt x="56598" y="27494"/>
                    </a:lnTo>
                    <a:lnTo>
                      <a:pt x="56547" y="27444"/>
                    </a:lnTo>
                    <a:lnTo>
                      <a:pt x="56397" y="27394"/>
                    </a:lnTo>
                    <a:lnTo>
                      <a:pt x="56296" y="27344"/>
                    </a:lnTo>
                    <a:lnTo>
                      <a:pt x="56196" y="27243"/>
                    </a:lnTo>
                    <a:lnTo>
                      <a:pt x="56196" y="27092"/>
                    </a:lnTo>
                    <a:lnTo>
                      <a:pt x="56196" y="27042"/>
                    </a:lnTo>
                    <a:lnTo>
                      <a:pt x="56296" y="26941"/>
                    </a:lnTo>
                    <a:close/>
                    <a:moveTo>
                      <a:pt x="55492" y="26992"/>
                    </a:moveTo>
                    <a:lnTo>
                      <a:pt x="55542" y="27042"/>
                    </a:lnTo>
                    <a:lnTo>
                      <a:pt x="55743" y="27293"/>
                    </a:lnTo>
                    <a:lnTo>
                      <a:pt x="55793" y="27344"/>
                    </a:lnTo>
                    <a:lnTo>
                      <a:pt x="55743" y="27444"/>
                    </a:lnTo>
                    <a:lnTo>
                      <a:pt x="55693" y="27545"/>
                    </a:lnTo>
                    <a:lnTo>
                      <a:pt x="55592" y="27595"/>
                    </a:lnTo>
                    <a:lnTo>
                      <a:pt x="55291" y="27595"/>
                    </a:lnTo>
                    <a:lnTo>
                      <a:pt x="55190" y="27545"/>
                    </a:lnTo>
                    <a:lnTo>
                      <a:pt x="55140" y="27444"/>
                    </a:lnTo>
                    <a:lnTo>
                      <a:pt x="55090" y="27344"/>
                    </a:lnTo>
                    <a:lnTo>
                      <a:pt x="55140" y="27293"/>
                    </a:lnTo>
                    <a:lnTo>
                      <a:pt x="55341" y="27042"/>
                    </a:lnTo>
                    <a:lnTo>
                      <a:pt x="55442" y="26992"/>
                    </a:lnTo>
                    <a:close/>
                    <a:moveTo>
                      <a:pt x="4524" y="27344"/>
                    </a:moveTo>
                    <a:lnTo>
                      <a:pt x="4575" y="27494"/>
                    </a:lnTo>
                    <a:lnTo>
                      <a:pt x="4625" y="27645"/>
                    </a:lnTo>
                    <a:lnTo>
                      <a:pt x="4575" y="27695"/>
                    </a:lnTo>
                    <a:lnTo>
                      <a:pt x="4524" y="27796"/>
                    </a:lnTo>
                    <a:lnTo>
                      <a:pt x="4374" y="27595"/>
                    </a:lnTo>
                    <a:lnTo>
                      <a:pt x="4524" y="27344"/>
                    </a:lnTo>
                    <a:close/>
                    <a:moveTo>
                      <a:pt x="42825" y="27796"/>
                    </a:moveTo>
                    <a:lnTo>
                      <a:pt x="42876" y="27846"/>
                    </a:lnTo>
                    <a:lnTo>
                      <a:pt x="42825" y="27997"/>
                    </a:lnTo>
                    <a:lnTo>
                      <a:pt x="42725" y="27947"/>
                    </a:lnTo>
                    <a:lnTo>
                      <a:pt x="42825" y="27796"/>
                    </a:lnTo>
                    <a:close/>
                    <a:moveTo>
                      <a:pt x="57704" y="26539"/>
                    </a:moveTo>
                    <a:lnTo>
                      <a:pt x="57905" y="26640"/>
                    </a:lnTo>
                    <a:lnTo>
                      <a:pt x="58005" y="26791"/>
                    </a:lnTo>
                    <a:lnTo>
                      <a:pt x="58055" y="26891"/>
                    </a:lnTo>
                    <a:lnTo>
                      <a:pt x="58106" y="27092"/>
                    </a:lnTo>
                    <a:lnTo>
                      <a:pt x="58206" y="27143"/>
                    </a:lnTo>
                    <a:lnTo>
                      <a:pt x="58508" y="27143"/>
                    </a:lnTo>
                    <a:lnTo>
                      <a:pt x="58659" y="27243"/>
                    </a:lnTo>
                    <a:lnTo>
                      <a:pt x="58659" y="27293"/>
                    </a:lnTo>
                    <a:lnTo>
                      <a:pt x="58457" y="27545"/>
                    </a:lnTo>
                    <a:lnTo>
                      <a:pt x="58357" y="27645"/>
                    </a:lnTo>
                    <a:lnTo>
                      <a:pt x="58307" y="27695"/>
                    </a:lnTo>
                    <a:lnTo>
                      <a:pt x="58357" y="27746"/>
                    </a:lnTo>
                    <a:lnTo>
                      <a:pt x="58508" y="27796"/>
                    </a:lnTo>
                    <a:lnTo>
                      <a:pt x="58709" y="27896"/>
                    </a:lnTo>
                    <a:lnTo>
                      <a:pt x="58558" y="27997"/>
                    </a:lnTo>
                    <a:lnTo>
                      <a:pt x="58457" y="27997"/>
                    </a:lnTo>
                    <a:lnTo>
                      <a:pt x="58206" y="27947"/>
                    </a:lnTo>
                    <a:lnTo>
                      <a:pt x="58005" y="27846"/>
                    </a:lnTo>
                    <a:lnTo>
                      <a:pt x="57854" y="27695"/>
                    </a:lnTo>
                    <a:lnTo>
                      <a:pt x="57653" y="27494"/>
                    </a:lnTo>
                    <a:lnTo>
                      <a:pt x="57452" y="27293"/>
                    </a:lnTo>
                    <a:lnTo>
                      <a:pt x="57251" y="27143"/>
                    </a:lnTo>
                    <a:lnTo>
                      <a:pt x="57050" y="27042"/>
                    </a:lnTo>
                    <a:lnTo>
                      <a:pt x="57000" y="26941"/>
                    </a:lnTo>
                    <a:lnTo>
                      <a:pt x="57050" y="26841"/>
                    </a:lnTo>
                    <a:lnTo>
                      <a:pt x="57201" y="26690"/>
                    </a:lnTo>
                    <a:lnTo>
                      <a:pt x="57352" y="26539"/>
                    </a:lnTo>
                    <a:close/>
                    <a:moveTo>
                      <a:pt x="43881" y="28047"/>
                    </a:moveTo>
                    <a:lnTo>
                      <a:pt x="43931" y="28098"/>
                    </a:lnTo>
                    <a:lnTo>
                      <a:pt x="43951" y="28138"/>
                    </a:lnTo>
                    <a:lnTo>
                      <a:pt x="43951" y="28138"/>
                    </a:lnTo>
                    <a:lnTo>
                      <a:pt x="43831" y="28047"/>
                    </a:lnTo>
                    <a:close/>
                    <a:moveTo>
                      <a:pt x="4474" y="28047"/>
                    </a:moveTo>
                    <a:lnTo>
                      <a:pt x="4625" y="28098"/>
                    </a:lnTo>
                    <a:lnTo>
                      <a:pt x="4524" y="28198"/>
                    </a:lnTo>
                    <a:lnTo>
                      <a:pt x="4424" y="28098"/>
                    </a:lnTo>
                    <a:lnTo>
                      <a:pt x="4474" y="28047"/>
                    </a:lnTo>
                    <a:close/>
                    <a:moveTo>
                      <a:pt x="45389" y="28047"/>
                    </a:moveTo>
                    <a:lnTo>
                      <a:pt x="45439" y="28098"/>
                    </a:lnTo>
                    <a:lnTo>
                      <a:pt x="45288" y="28198"/>
                    </a:lnTo>
                    <a:lnTo>
                      <a:pt x="45238" y="28098"/>
                    </a:lnTo>
                    <a:lnTo>
                      <a:pt x="45389" y="28047"/>
                    </a:lnTo>
                    <a:close/>
                    <a:moveTo>
                      <a:pt x="43579" y="27997"/>
                    </a:moveTo>
                    <a:lnTo>
                      <a:pt x="43896" y="28241"/>
                    </a:lnTo>
                    <a:lnTo>
                      <a:pt x="43896" y="28241"/>
                    </a:lnTo>
                    <a:lnTo>
                      <a:pt x="43881" y="28248"/>
                    </a:lnTo>
                    <a:lnTo>
                      <a:pt x="43780" y="28299"/>
                    </a:lnTo>
                    <a:lnTo>
                      <a:pt x="43730" y="28349"/>
                    </a:lnTo>
                    <a:lnTo>
                      <a:pt x="43630" y="28399"/>
                    </a:lnTo>
                    <a:lnTo>
                      <a:pt x="43579" y="28349"/>
                    </a:lnTo>
                    <a:lnTo>
                      <a:pt x="43479" y="28299"/>
                    </a:lnTo>
                    <a:lnTo>
                      <a:pt x="43328" y="28098"/>
                    </a:lnTo>
                    <a:lnTo>
                      <a:pt x="43579" y="27997"/>
                    </a:lnTo>
                    <a:close/>
                    <a:moveTo>
                      <a:pt x="44082" y="28198"/>
                    </a:moveTo>
                    <a:lnTo>
                      <a:pt x="44384" y="28500"/>
                    </a:lnTo>
                    <a:lnTo>
                      <a:pt x="44032" y="28198"/>
                    </a:lnTo>
                    <a:close/>
                    <a:moveTo>
                      <a:pt x="45087" y="28449"/>
                    </a:moveTo>
                    <a:lnTo>
                      <a:pt x="45238" y="28550"/>
                    </a:lnTo>
                    <a:lnTo>
                      <a:pt x="45138" y="28600"/>
                    </a:lnTo>
                    <a:lnTo>
                      <a:pt x="45037" y="28550"/>
                    </a:lnTo>
                    <a:lnTo>
                      <a:pt x="45087" y="28449"/>
                    </a:lnTo>
                    <a:close/>
                    <a:moveTo>
                      <a:pt x="57100" y="28449"/>
                    </a:moveTo>
                    <a:lnTo>
                      <a:pt x="57201" y="28550"/>
                    </a:lnTo>
                    <a:lnTo>
                      <a:pt x="57151" y="28600"/>
                    </a:lnTo>
                    <a:lnTo>
                      <a:pt x="57000" y="28550"/>
                    </a:lnTo>
                    <a:lnTo>
                      <a:pt x="57100" y="28449"/>
                    </a:lnTo>
                    <a:close/>
                    <a:moveTo>
                      <a:pt x="43981" y="28306"/>
                    </a:moveTo>
                    <a:lnTo>
                      <a:pt x="44233" y="28500"/>
                    </a:lnTo>
                    <a:lnTo>
                      <a:pt x="44283" y="28600"/>
                    </a:lnTo>
                    <a:lnTo>
                      <a:pt x="44132" y="28650"/>
                    </a:lnTo>
                    <a:lnTo>
                      <a:pt x="44032" y="28600"/>
                    </a:lnTo>
                    <a:lnTo>
                      <a:pt x="43981" y="28500"/>
                    </a:lnTo>
                    <a:lnTo>
                      <a:pt x="43981" y="28306"/>
                    </a:lnTo>
                    <a:close/>
                    <a:moveTo>
                      <a:pt x="56749" y="28902"/>
                    </a:moveTo>
                    <a:lnTo>
                      <a:pt x="56799" y="28952"/>
                    </a:lnTo>
                    <a:lnTo>
                      <a:pt x="56648" y="29002"/>
                    </a:lnTo>
                    <a:lnTo>
                      <a:pt x="56598" y="28952"/>
                    </a:lnTo>
                    <a:lnTo>
                      <a:pt x="56749" y="28902"/>
                    </a:lnTo>
                    <a:close/>
                    <a:moveTo>
                      <a:pt x="44534" y="29103"/>
                    </a:moveTo>
                    <a:lnTo>
                      <a:pt x="44936" y="29455"/>
                    </a:lnTo>
                    <a:lnTo>
                      <a:pt x="45037" y="29555"/>
                    </a:lnTo>
                    <a:lnTo>
                      <a:pt x="45037" y="29605"/>
                    </a:lnTo>
                    <a:lnTo>
                      <a:pt x="44936" y="29806"/>
                    </a:lnTo>
                    <a:lnTo>
                      <a:pt x="44836" y="29907"/>
                    </a:lnTo>
                    <a:lnTo>
                      <a:pt x="44735" y="29907"/>
                    </a:lnTo>
                    <a:lnTo>
                      <a:pt x="44685" y="29857"/>
                    </a:lnTo>
                    <a:lnTo>
                      <a:pt x="44384" y="29254"/>
                    </a:lnTo>
                    <a:lnTo>
                      <a:pt x="44384" y="29153"/>
                    </a:lnTo>
                    <a:lnTo>
                      <a:pt x="44484" y="29103"/>
                    </a:lnTo>
                    <a:close/>
                    <a:moveTo>
                      <a:pt x="8948" y="30158"/>
                    </a:moveTo>
                    <a:lnTo>
                      <a:pt x="9048" y="30209"/>
                    </a:lnTo>
                    <a:lnTo>
                      <a:pt x="8897" y="30259"/>
                    </a:lnTo>
                    <a:lnTo>
                      <a:pt x="8847" y="30209"/>
                    </a:lnTo>
                    <a:lnTo>
                      <a:pt x="8948" y="30158"/>
                    </a:lnTo>
                    <a:close/>
                    <a:moveTo>
                      <a:pt x="6635" y="30309"/>
                    </a:moveTo>
                    <a:lnTo>
                      <a:pt x="6686" y="30460"/>
                    </a:lnTo>
                    <a:lnTo>
                      <a:pt x="6635" y="30510"/>
                    </a:lnTo>
                    <a:lnTo>
                      <a:pt x="6535" y="30410"/>
                    </a:lnTo>
                    <a:lnTo>
                      <a:pt x="6635" y="30309"/>
                    </a:lnTo>
                    <a:close/>
                    <a:moveTo>
                      <a:pt x="43228" y="30309"/>
                    </a:moveTo>
                    <a:lnTo>
                      <a:pt x="43278" y="30460"/>
                    </a:lnTo>
                    <a:lnTo>
                      <a:pt x="43228" y="30510"/>
                    </a:lnTo>
                    <a:lnTo>
                      <a:pt x="43177" y="30410"/>
                    </a:lnTo>
                    <a:lnTo>
                      <a:pt x="43228" y="30309"/>
                    </a:lnTo>
                    <a:close/>
                    <a:moveTo>
                      <a:pt x="3720" y="30359"/>
                    </a:moveTo>
                    <a:lnTo>
                      <a:pt x="3770" y="30410"/>
                    </a:lnTo>
                    <a:lnTo>
                      <a:pt x="3770" y="30510"/>
                    </a:lnTo>
                    <a:lnTo>
                      <a:pt x="3770" y="30611"/>
                    </a:lnTo>
                    <a:lnTo>
                      <a:pt x="3720" y="30711"/>
                    </a:lnTo>
                    <a:lnTo>
                      <a:pt x="3620" y="30711"/>
                    </a:lnTo>
                    <a:lnTo>
                      <a:pt x="3569" y="30611"/>
                    </a:lnTo>
                    <a:lnTo>
                      <a:pt x="3569" y="30510"/>
                    </a:lnTo>
                    <a:lnTo>
                      <a:pt x="3569" y="30410"/>
                    </a:lnTo>
                    <a:lnTo>
                      <a:pt x="3620" y="30359"/>
                    </a:lnTo>
                    <a:close/>
                    <a:moveTo>
                      <a:pt x="7892" y="31164"/>
                    </a:moveTo>
                    <a:lnTo>
                      <a:pt x="7942" y="31314"/>
                    </a:lnTo>
                    <a:lnTo>
                      <a:pt x="7892" y="31365"/>
                    </a:lnTo>
                    <a:lnTo>
                      <a:pt x="7842" y="31214"/>
                    </a:lnTo>
                    <a:lnTo>
                      <a:pt x="7892" y="31164"/>
                    </a:lnTo>
                    <a:close/>
                    <a:moveTo>
                      <a:pt x="9651" y="31164"/>
                    </a:moveTo>
                    <a:lnTo>
                      <a:pt x="9802" y="31214"/>
                    </a:lnTo>
                    <a:lnTo>
                      <a:pt x="9903" y="31264"/>
                    </a:lnTo>
                    <a:lnTo>
                      <a:pt x="9903" y="31365"/>
                    </a:lnTo>
                    <a:lnTo>
                      <a:pt x="9953" y="31365"/>
                    </a:lnTo>
                    <a:lnTo>
                      <a:pt x="10053" y="31465"/>
                    </a:lnTo>
                    <a:lnTo>
                      <a:pt x="9903" y="31422"/>
                    </a:lnTo>
                    <a:lnTo>
                      <a:pt x="9903" y="31422"/>
                    </a:lnTo>
                    <a:lnTo>
                      <a:pt x="9903" y="31365"/>
                    </a:lnTo>
                    <a:lnTo>
                      <a:pt x="9802" y="31365"/>
                    </a:lnTo>
                    <a:lnTo>
                      <a:pt x="9864" y="31411"/>
                    </a:lnTo>
                    <a:lnTo>
                      <a:pt x="9864" y="31411"/>
                    </a:lnTo>
                    <a:lnTo>
                      <a:pt x="9702" y="31365"/>
                    </a:lnTo>
                    <a:lnTo>
                      <a:pt x="9601" y="31365"/>
                    </a:lnTo>
                    <a:lnTo>
                      <a:pt x="9551" y="31314"/>
                    </a:lnTo>
                    <a:lnTo>
                      <a:pt x="9500" y="31264"/>
                    </a:lnTo>
                    <a:lnTo>
                      <a:pt x="9651" y="31164"/>
                    </a:lnTo>
                    <a:close/>
                    <a:moveTo>
                      <a:pt x="9903" y="31440"/>
                    </a:moveTo>
                    <a:lnTo>
                      <a:pt x="10003" y="31515"/>
                    </a:lnTo>
                    <a:lnTo>
                      <a:pt x="10003" y="31566"/>
                    </a:lnTo>
                    <a:lnTo>
                      <a:pt x="9903" y="31465"/>
                    </a:lnTo>
                    <a:lnTo>
                      <a:pt x="9903" y="31440"/>
                    </a:lnTo>
                    <a:close/>
                    <a:moveTo>
                      <a:pt x="6434" y="31616"/>
                    </a:moveTo>
                    <a:lnTo>
                      <a:pt x="6535" y="31666"/>
                    </a:lnTo>
                    <a:lnTo>
                      <a:pt x="6384" y="31767"/>
                    </a:lnTo>
                    <a:lnTo>
                      <a:pt x="6284" y="31666"/>
                    </a:lnTo>
                    <a:lnTo>
                      <a:pt x="6434" y="31616"/>
                    </a:lnTo>
                    <a:close/>
                    <a:moveTo>
                      <a:pt x="10606" y="31365"/>
                    </a:moveTo>
                    <a:lnTo>
                      <a:pt x="10657" y="31415"/>
                    </a:lnTo>
                    <a:lnTo>
                      <a:pt x="10707" y="31515"/>
                    </a:lnTo>
                    <a:lnTo>
                      <a:pt x="10707" y="31767"/>
                    </a:lnTo>
                    <a:lnTo>
                      <a:pt x="10657" y="31767"/>
                    </a:lnTo>
                    <a:lnTo>
                      <a:pt x="10556" y="31716"/>
                    </a:lnTo>
                    <a:lnTo>
                      <a:pt x="10506" y="31616"/>
                    </a:lnTo>
                    <a:lnTo>
                      <a:pt x="10506" y="31566"/>
                    </a:lnTo>
                    <a:lnTo>
                      <a:pt x="10556" y="31465"/>
                    </a:lnTo>
                    <a:lnTo>
                      <a:pt x="10606" y="31365"/>
                    </a:lnTo>
                    <a:close/>
                    <a:moveTo>
                      <a:pt x="16085" y="32219"/>
                    </a:moveTo>
                    <a:lnTo>
                      <a:pt x="16186" y="32269"/>
                    </a:lnTo>
                    <a:lnTo>
                      <a:pt x="16135" y="32370"/>
                    </a:lnTo>
                    <a:lnTo>
                      <a:pt x="16085" y="32420"/>
                    </a:lnTo>
                    <a:lnTo>
                      <a:pt x="15884" y="32420"/>
                    </a:lnTo>
                    <a:lnTo>
                      <a:pt x="15834" y="32370"/>
                    </a:lnTo>
                    <a:lnTo>
                      <a:pt x="15834" y="32269"/>
                    </a:lnTo>
                    <a:lnTo>
                      <a:pt x="15884" y="32219"/>
                    </a:lnTo>
                    <a:close/>
                    <a:moveTo>
                      <a:pt x="18347" y="32420"/>
                    </a:moveTo>
                    <a:lnTo>
                      <a:pt x="18498" y="32470"/>
                    </a:lnTo>
                    <a:lnTo>
                      <a:pt x="18498" y="32521"/>
                    </a:lnTo>
                    <a:lnTo>
                      <a:pt x="18498" y="32621"/>
                    </a:lnTo>
                    <a:lnTo>
                      <a:pt x="18498" y="32722"/>
                    </a:lnTo>
                    <a:lnTo>
                      <a:pt x="18447" y="32772"/>
                    </a:lnTo>
                    <a:lnTo>
                      <a:pt x="18297" y="32822"/>
                    </a:lnTo>
                    <a:lnTo>
                      <a:pt x="18146" y="32873"/>
                    </a:lnTo>
                    <a:lnTo>
                      <a:pt x="17945" y="33023"/>
                    </a:lnTo>
                    <a:lnTo>
                      <a:pt x="17844" y="33074"/>
                    </a:lnTo>
                    <a:lnTo>
                      <a:pt x="17744" y="33023"/>
                    </a:lnTo>
                    <a:lnTo>
                      <a:pt x="17693" y="32923"/>
                    </a:lnTo>
                    <a:lnTo>
                      <a:pt x="17643" y="32822"/>
                    </a:lnTo>
                    <a:lnTo>
                      <a:pt x="17643" y="32621"/>
                    </a:lnTo>
                    <a:lnTo>
                      <a:pt x="17693" y="32521"/>
                    </a:lnTo>
                    <a:lnTo>
                      <a:pt x="17693" y="32470"/>
                    </a:lnTo>
                    <a:lnTo>
                      <a:pt x="17844" y="32420"/>
                    </a:lnTo>
                    <a:close/>
                    <a:moveTo>
                      <a:pt x="64539" y="0"/>
                    </a:moveTo>
                    <a:lnTo>
                      <a:pt x="64439" y="50"/>
                    </a:lnTo>
                    <a:lnTo>
                      <a:pt x="64389" y="101"/>
                    </a:lnTo>
                    <a:lnTo>
                      <a:pt x="64389" y="151"/>
                    </a:lnTo>
                    <a:lnTo>
                      <a:pt x="64389" y="251"/>
                    </a:lnTo>
                    <a:lnTo>
                      <a:pt x="64389" y="402"/>
                    </a:lnTo>
                    <a:lnTo>
                      <a:pt x="64389" y="553"/>
                    </a:lnTo>
                    <a:lnTo>
                      <a:pt x="64389" y="654"/>
                    </a:lnTo>
                    <a:lnTo>
                      <a:pt x="64389" y="704"/>
                    </a:lnTo>
                    <a:lnTo>
                      <a:pt x="64288" y="855"/>
                    </a:lnTo>
                    <a:lnTo>
                      <a:pt x="64137" y="1005"/>
                    </a:lnTo>
                    <a:lnTo>
                      <a:pt x="64137" y="1106"/>
                    </a:lnTo>
                    <a:lnTo>
                      <a:pt x="64137" y="1206"/>
                    </a:lnTo>
                    <a:lnTo>
                      <a:pt x="63936" y="1307"/>
                    </a:lnTo>
                    <a:lnTo>
                      <a:pt x="63735" y="1408"/>
                    </a:lnTo>
                    <a:lnTo>
                      <a:pt x="63635" y="1458"/>
                    </a:lnTo>
                    <a:lnTo>
                      <a:pt x="63534" y="1508"/>
                    </a:lnTo>
                    <a:lnTo>
                      <a:pt x="62931" y="1508"/>
                    </a:lnTo>
                    <a:lnTo>
                      <a:pt x="62730" y="1558"/>
                    </a:lnTo>
                    <a:lnTo>
                      <a:pt x="62579" y="1709"/>
                    </a:lnTo>
                    <a:lnTo>
                      <a:pt x="62278" y="1709"/>
                    </a:lnTo>
                    <a:lnTo>
                      <a:pt x="62177" y="1659"/>
                    </a:lnTo>
                    <a:lnTo>
                      <a:pt x="62076" y="1609"/>
                    </a:lnTo>
                    <a:lnTo>
                      <a:pt x="62026" y="1508"/>
                    </a:lnTo>
                    <a:lnTo>
                      <a:pt x="61976" y="1508"/>
                    </a:lnTo>
                    <a:lnTo>
                      <a:pt x="61775" y="1659"/>
                    </a:lnTo>
                    <a:lnTo>
                      <a:pt x="61624" y="1709"/>
                    </a:lnTo>
                    <a:lnTo>
                      <a:pt x="60870" y="1709"/>
                    </a:lnTo>
                    <a:lnTo>
                      <a:pt x="60820" y="1810"/>
                    </a:lnTo>
                    <a:lnTo>
                      <a:pt x="60820" y="1910"/>
                    </a:lnTo>
                    <a:lnTo>
                      <a:pt x="60870" y="2061"/>
                    </a:lnTo>
                    <a:lnTo>
                      <a:pt x="61021" y="2161"/>
                    </a:lnTo>
                    <a:lnTo>
                      <a:pt x="61165" y="2269"/>
                    </a:lnTo>
                    <a:lnTo>
                      <a:pt x="61165" y="2269"/>
                    </a:lnTo>
                    <a:lnTo>
                      <a:pt x="61172" y="2262"/>
                    </a:lnTo>
                    <a:lnTo>
                      <a:pt x="61323" y="2111"/>
                    </a:lnTo>
                    <a:lnTo>
                      <a:pt x="61323" y="2161"/>
                    </a:lnTo>
                    <a:lnTo>
                      <a:pt x="61323" y="2212"/>
                    </a:lnTo>
                    <a:lnTo>
                      <a:pt x="61222" y="2312"/>
                    </a:lnTo>
                    <a:lnTo>
                      <a:pt x="61323" y="2413"/>
                    </a:lnTo>
                    <a:lnTo>
                      <a:pt x="61373" y="2463"/>
                    </a:lnTo>
                    <a:lnTo>
                      <a:pt x="61323" y="2513"/>
                    </a:lnTo>
                    <a:lnTo>
                      <a:pt x="61121" y="2513"/>
                    </a:lnTo>
                    <a:lnTo>
                      <a:pt x="61021" y="2413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0920" y="2363"/>
                    </a:lnTo>
                    <a:lnTo>
                      <a:pt x="60820" y="2413"/>
                    </a:lnTo>
                    <a:lnTo>
                      <a:pt x="60820" y="2564"/>
                    </a:lnTo>
                    <a:lnTo>
                      <a:pt x="60770" y="2664"/>
                    </a:lnTo>
                    <a:lnTo>
                      <a:pt x="60669" y="2765"/>
                    </a:lnTo>
                    <a:lnTo>
                      <a:pt x="60267" y="2765"/>
                    </a:lnTo>
                    <a:lnTo>
                      <a:pt x="60066" y="2714"/>
                    </a:lnTo>
                    <a:lnTo>
                      <a:pt x="59915" y="2614"/>
                    </a:lnTo>
                    <a:lnTo>
                      <a:pt x="59815" y="2463"/>
                    </a:lnTo>
                    <a:lnTo>
                      <a:pt x="59764" y="2212"/>
                    </a:lnTo>
                    <a:lnTo>
                      <a:pt x="59764" y="2111"/>
                    </a:lnTo>
                    <a:lnTo>
                      <a:pt x="59764" y="2011"/>
                    </a:lnTo>
                    <a:lnTo>
                      <a:pt x="59614" y="1960"/>
                    </a:lnTo>
                    <a:lnTo>
                      <a:pt x="59513" y="1910"/>
                    </a:lnTo>
                    <a:lnTo>
                      <a:pt x="59412" y="1910"/>
                    </a:lnTo>
                    <a:lnTo>
                      <a:pt x="59362" y="1960"/>
                    </a:lnTo>
                    <a:lnTo>
                      <a:pt x="59312" y="2061"/>
                    </a:lnTo>
                    <a:lnTo>
                      <a:pt x="59312" y="2111"/>
                    </a:lnTo>
                    <a:lnTo>
                      <a:pt x="59412" y="2262"/>
                    </a:lnTo>
                    <a:lnTo>
                      <a:pt x="59463" y="2363"/>
                    </a:lnTo>
                    <a:lnTo>
                      <a:pt x="59513" y="2463"/>
                    </a:lnTo>
                    <a:lnTo>
                      <a:pt x="59463" y="2513"/>
                    </a:lnTo>
                    <a:lnTo>
                      <a:pt x="59362" y="2564"/>
                    </a:lnTo>
                    <a:lnTo>
                      <a:pt x="59211" y="2513"/>
                    </a:lnTo>
                    <a:lnTo>
                      <a:pt x="59161" y="2463"/>
                    </a:lnTo>
                    <a:lnTo>
                      <a:pt x="59111" y="2413"/>
                    </a:lnTo>
                    <a:lnTo>
                      <a:pt x="59111" y="2111"/>
                    </a:lnTo>
                    <a:lnTo>
                      <a:pt x="59010" y="1910"/>
                    </a:lnTo>
                    <a:lnTo>
                      <a:pt x="58860" y="1759"/>
                    </a:lnTo>
                    <a:lnTo>
                      <a:pt x="58608" y="1659"/>
                    </a:lnTo>
                    <a:lnTo>
                      <a:pt x="58508" y="1558"/>
                    </a:lnTo>
                    <a:lnTo>
                      <a:pt x="58508" y="1408"/>
                    </a:lnTo>
                    <a:lnTo>
                      <a:pt x="58558" y="1357"/>
                    </a:lnTo>
                    <a:lnTo>
                      <a:pt x="58608" y="1307"/>
                    </a:lnTo>
                    <a:lnTo>
                      <a:pt x="59161" y="1257"/>
                    </a:lnTo>
                    <a:lnTo>
                      <a:pt x="59362" y="1257"/>
                    </a:lnTo>
                    <a:lnTo>
                      <a:pt x="59513" y="1206"/>
                    </a:lnTo>
                    <a:lnTo>
                      <a:pt x="59664" y="1056"/>
                    </a:lnTo>
                    <a:lnTo>
                      <a:pt x="59764" y="855"/>
                    </a:lnTo>
                    <a:lnTo>
                      <a:pt x="59463" y="855"/>
                    </a:lnTo>
                    <a:lnTo>
                      <a:pt x="59362" y="754"/>
                    </a:lnTo>
                    <a:lnTo>
                      <a:pt x="59312" y="603"/>
                    </a:lnTo>
                    <a:lnTo>
                      <a:pt x="59312" y="503"/>
                    </a:lnTo>
                    <a:lnTo>
                      <a:pt x="59262" y="453"/>
                    </a:lnTo>
                    <a:lnTo>
                      <a:pt x="59111" y="453"/>
                    </a:lnTo>
                    <a:lnTo>
                      <a:pt x="59010" y="402"/>
                    </a:lnTo>
                    <a:lnTo>
                      <a:pt x="58910" y="352"/>
                    </a:lnTo>
                    <a:lnTo>
                      <a:pt x="58910" y="151"/>
                    </a:lnTo>
                    <a:lnTo>
                      <a:pt x="58860" y="101"/>
                    </a:lnTo>
                    <a:lnTo>
                      <a:pt x="58809" y="50"/>
                    </a:lnTo>
                    <a:lnTo>
                      <a:pt x="58558" y="251"/>
                    </a:lnTo>
                    <a:lnTo>
                      <a:pt x="58457" y="352"/>
                    </a:lnTo>
                    <a:lnTo>
                      <a:pt x="58307" y="453"/>
                    </a:lnTo>
                    <a:lnTo>
                      <a:pt x="58206" y="402"/>
                    </a:lnTo>
                    <a:lnTo>
                      <a:pt x="58055" y="302"/>
                    </a:lnTo>
                    <a:lnTo>
                      <a:pt x="57905" y="251"/>
                    </a:lnTo>
                    <a:lnTo>
                      <a:pt x="57754" y="251"/>
                    </a:lnTo>
                    <a:lnTo>
                      <a:pt x="56296" y="201"/>
                    </a:lnTo>
                    <a:lnTo>
                      <a:pt x="55944" y="251"/>
                    </a:lnTo>
                    <a:lnTo>
                      <a:pt x="55793" y="302"/>
                    </a:lnTo>
                    <a:lnTo>
                      <a:pt x="55643" y="453"/>
                    </a:lnTo>
                    <a:lnTo>
                      <a:pt x="55341" y="453"/>
                    </a:lnTo>
                    <a:lnTo>
                      <a:pt x="55190" y="402"/>
                    </a:lnTo>
                    <a:lnTo>
                      <a:pt x="55090" y="302"/>
                    </a:lnTo>
                    <a:lnTo>
                      <a:pt x="54939" y="251"/>
                    </a:lnTo>
                    <a:lnTo>
                      <a:pt x="54788" y="251"/>
                    </a:lnTo>
                    <a:lnTo>
                      <a:pt x="54738" y="352"/>
                    </a:lnTo>
                    <a:lnTo>
                      <a:pt x="54637" y="402"/>
                    </a:lnTo>
                    <a:lnTo>
                      <a:pt x="54386" y="453"/>
                    </a:lnTo>
                    <a:lnTo>
                      <a:pt x="54135" y="503"/>
                    </a:lnTo>
                    <a:lnTo>
                      <a:pt x="53984" y="553"/>
                    </a:lnTo>
                    <a:lnTo>
                      <a:pt x="53934" y="654"/>
                    </a:lnTo>
                    <a:lnTo>
                      <a:pt x="53783" y="654"/>
                    </a:lnTo>
                    <a:lnTo>
                      <a:pt x="53682" y="553"/>
                    </a:lnTo>
                    <a:lnTo>
                      <a:pt x="53632" y="453"/>
                    </a:lnTo>
                    <a:lnTo>
                      <a:pt x="53582" y="251"/>
                    </a:lnTo>
                    <a:lnTo>
                      <a:pt x="53532" y="251"/>
                    </a:lnTo>
                    <a:lnTo>
                      <a:pt x="53431" y="352"/>
                    </a:lnTo>
                    <a:lnTo>
                      <a:pt x="53230" y="553"/>
                    </a:lnTo>
                    <a:lnTo>
                      <a:pt x="53180" y="603"/>
                    </a:lnTo>
                    <a:lnTo>
                      <a:pt x="53029" y="654"/>
                    </a:lnTo>
                    <a:lnTo>
                      <a:pt x="52828" y="654"/>
                    </a:lnTo>
                    <a:lnTo>
                      <a:pt x="52677" y="704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25" y="1056"/>
                    </a:lnTo>
                    <a:lnTo>
                      <a:pt x="52303" y="1056"/>
                    </a:lnTo>
                    <a:lnTo>
                      <a:pt x="52124" y="1458"/>
                    </a:lnTo>
                    <a:lnTo>
                      <a:pt x="51973" y="1609"/>
                    </a:lnTo>
                    <a:lnTo>
                      <a:pt x="51772" y="1709"/>
                    </a:lnTo>
                    <a:lnTo>
                      <a:pt x="51622" y="1759"/>
                    </a:lnTo>
                    <a:lnTo>
                      <a:pt x="51471" y="1860"/>
                    </a:lnTo>
                    <a:lnTo>
                      <a:pt x="51320" y="1910"/>
                    </a:lnTo>
                    <a:lnTo>
                      <a:pt x="51119" y="1910"/>
                    </a:lnTo>
                    <a:lnTo>
                      <a:pt x="51018" y="1960"/>
                    </a:lnTo>
                    <a:lnTo>
                      <a:pt x="50868" y="2061"/>
                    </a:lnTo>
                    <a:lnTo>
                      <a:pt x="50667" y="2111"/>
                    </a:lnTo>
                    <a:lnTo>
                      <a:pt x="50616" y="2111"/>
                    </a:lnTo>
                    <a:lnTo>
                      <a:pt x="50516" y="2061"/>
                    </a:lnTo>
                    <a:lnTo>
                      <a:pt x="50365" y="1960"/>
                    </a:lnTo>
                    <a:lnTo>
                      <a:pt x="50315" y="1960"/>
                    </a:lnTo>
                    <a:lnTo>
                      <a:pt x="50264" y="2212"/>
                    </a:lnTo>
                    <a:lnTo>
                      <a:pt x="50214" y="2262"/>
                    </a:lnTo>
                    <a:lnTo>
                      <a:pt x="50164" y="2312"/>
                    </a:lnTo>
                    <a:lnTo>
                      <a:pt x="50063" y="2212"/>
                    </a:lnTo>
                    <a:lnTo>
                      <a:pt x="50063" y="2011"/>
                    </a:lnTo>
                    <a:lnTo>
                      <a:pt x="50013" y="1960"/>
                    </a:lnTo>
                    <a:lnTo>
                      <a:pt x="49913" y="1860"/>
                    </a:lnTo>
                    <a:lnTo>
                      <a:pt x="49862" y="1810"/>
                    </a:lnTo>
                    <a:lnTo>
                      <a:pt x="49913" y="1709"/>
                    </a:lnTo>
                    <a:lnTo>
                      <a:pt x="50566" y="1709"/>
                    </a:lnTo>
                    <a:lnTo>
                      <a:pt x="50817" y="1558"/>
                    </a:lnTo>
                    <a:lnTo>
                      <a:pt x="50918" y="1508"/>
                    </a:lnTo>
                    <a:lnTo>
                      <a:pt x="51270" y="1508"/>
                    </a:lnTo>
                    <a:lnTo>
                      <a:pt x="51421" y="1458"/>
                    </a:lnTo>
                    <a:lnTo>
                      <a:pt x="51571" y="1357"/>
                    </a:lnTo>
                    <a:lnTo>
                      <a:pt x="51722" y="1206"/>
                    </a:lnTo>
                    <a:lnTo>
                      <a:pt x="51873" y="1005"/>
                    </a:lnTo>
                    <a:lnTo>
                      <a:pt x="52074" y="855"/>
                    </a:lnTo>
                    <a:lnTo>
                      <a:pt x="52355" y="855"/>
                    </a:lnTo>
                    <a:lnTo>
                      <a:pt x="52376" y="754"/>
                    </a:lnTo>
                    <a:lnTo>
                      <a:pt x="52376" y="654"/>
                    </a:lnTo>
                    <a:lnTo>
                      <a:pt x="52376" y="503"/>
                    </a:lnTo>
                    <a:lnTo>
                      <a:pt x="52325" y="453"/>
                    </a:lnTo>
                    <a:lnTo>
                      <a:pt x="52225" y="503"/>
                    </a:lnTo>
                    <a:lnTo>
                      <a:pt x="52124" y="603"/>
                    </a:lnTo>
                    <a:lnTo>
                      <a:pt x="51973" y="654"/>
                    </a:lnTo>
                    <a:lnTo>
                      <a:pt x="51873" y="603"/>
                    </a:lnTo>
                    <a:lnTo>
                      <a:pt x="51722" y="503"/>
                    </a:lnTo>
                    <a:lnTo>
                      <a:pt x="51571" y="453"/>
                    </a:lnTo>
                    <a:lnTo>
                      <a:pt x="51370" y="402"/>
                    </a:lnTo>
                    <a:lnTo>
                      <a:pt x="51219" y="453"/>
                    </a:lnTo>
                    <a:lnTo>
                      <a:pt x="51018" y="453"/>
                    </a:lnTo>
                    <a:lnTo>
                      <a:pt x="50918" y="553"/>
                    </a:lnTo>
                    <a:lnTo>
                      <a:pt x="50817" y="603"/>
                    </a:lnTo>
                    <a:lnTo>
                      <a:pt x="50566" y="654"/>
                    </a:lnTo>
                    <a:lnTo>
                      <a:pt x="49762" y="654"/>
                    </a:lnTo>
                    <a:lnTo>
                      <a:pt x="49511" y="704"/>
                    </a:lnTo>
                    <a:lnTo>
                      <a:pt x="49058" y="955"/>
                    </a:lnTo>
                    <a:lnTo>
                      <a:pt x="48958" y="1005"/>
                    </a:lnTo>
                    <a:lnTo>
                      <a:pt x="48857" y="1005"/>
                    </a:lnTo>
                    <a:lnTo>
                      <a:pt x="48807" y="855"/>
                    </a:lnTo>
                    <a:lnTo>
                      <a:pt x="48757" y="704"/>
                    </a:lnTo>
                    <a:lnTo>
                      <a:pt x="48656" y="654"/>
                    </a:lnTo>
                    <a:lnTo>
                      <a:pt x="48555" y="654"/>
                    </a:lnTo>
                    <a:lnTo>
                      <a:pt x="48455" y="704"/>
                    </a:lnTo>
                    <a:lnTo>
                      <a:pt x="48354" y="804"/>
                    </a:lnTo>
                    <a:lnTo>
                      <a:pt x="48204" y="855"/>
                    </a:lnTo>
                    <a:lnTo>
                      <a:pt x="48103" y="855"/>
                    </a:lnTo>
                    <a:lnTo>
                      <a:pt x="47952" y="704"/>
                    </a:lnTo>
                    <a:lnTo>
                      <a:pt x="47852" y="654"/>
                    </a:lnTo>
                    <a:lnTo>
                      <a:pt x="47802" y="704"/>
                    </a:lnTo>
                    <a:lnTo>
                      <a:pt x="47751" y="804"/>
                    </a:lnTo>
                    <a:lnTo>
                      <a:pt x="47701" y="1056"/>
                    </a:lnTo>
                    <a:lnTo>
                      <a:pt x="47651" y="1206"/>
                    </a:lnTo>
                    <a:lnTo>
                      <a:pt x="47550" y="1257"/>
                    </a:lnTo>
                    <a:lnTo>
                      <a:pt x="47349" y="1257"/>
                    </a:lnTo>
                    <a:lnTo>
                      <a:pt x="46997" y="1307"/>
                    </a:lnTo>
                    <a:lnTo>
                      <a:pt x="46997" y="1357"/>
                    </a:lnTo>
                    <a:lnTo>
                      <a:pt x="46947" y="1408"/>
                    </a:lnTo>
                    <a:lnTo>
                      <a:pt x="47048" y="1508"/>
                    </a:lnTo>
                    <a:lnTo>
                      <a:pt x="47048" y="1609"/>
                    </a:lnTo>
                    <a:lnTo>
                      <a:pt x="46947" y="1810"/>
                    </a:lnTo>
                    <a:lnTo>
                      <a:pt x="46947" y="1910"/>
                    </a:lnTo>
                    <a:lnTo>
                      <a:pt x="46997" y="2061"/>
                    </a:lnTo>
                    <a:lnTo>
                      <a:pt x="47098" y="2111"/>
                    </a:lnTo>
                    <a:lnTo>
                      <a:pt x="47198" y="2111"/>
                    </a:lnTo>
                    <a:lnTo>
                      <a:pt x="47299" y="2061"/>
                    </a:lnTo>
                    <a:lnTo>
                      <a:pt x="47299" y="2011"/>
                    </a:lnTo>
                    <a:lnTo>
                      <a:pt x="47349" y="1860"/>
                    </a:lnTo>
                    <a:lnTo>
                      <a:pt x="47399" y="1759"/>
                    </a:lnTo>
                    <a:lnTo>
                      <a:pt x="47550" y="1558"/>
                    </a:lnTo>
                    <a:lnTo>
                      <a:pt x="47651" y="1508"/>
                    </a:lnTo>
                    <a:lnTo>
                      <a:pt x="47701" y="1558"/>
                    </a:lnTo>
                    <a:lnTo>
                      <a:pt x="47852" y="1659"/>
                    </a:lnTo>
                    <a:lnTo>
                      <a:pt x="47952" y="1709"/>
                    </a:lnTo>
                    <a:lnTo>
                      <a:pt x="48254" y="1709"/>
                    </a:lnTo>
                    <a:lnTo>
                      <a:pt x="48304" y="1759"/>
                    </a:lnTo>
                    <a:lnTo>
                      <a:pt x="48354" y="1860"/>
                    </a:lnTo>
                    <a:lnTo>
                      <a:pt x="48254" y="1910"/>
                    </a:lnTo>
                    <a:lnTo>
                      <a:pt x="48204" y="2011"/>
                    </a:lnTo>
                    <a:lnTo>
                      <a:pt x="48204" y="2161"/>
                    </a:lnTo>
                    <a:lnTo>
                      <a:pt x="48103" y="2262"/>
                    </a:lnTo>
                    <a:lnTo>
                      <a:pt x="48003" y="2312"/>
                    </a:lnTo>
                    <a:lnTo>
                      <a:pt x="47550" y="2312"/>
                    </a:lnTo>
                    <a:lnTo>
                      <a:pt x="47399" y="2363"/>
                    </a:lnTo>
                    <a:lnTo>
                      <a:pt x="47249" y="2513"/>
                    </a:lnTo>
                    <a:lnTo>
                      <a:pt x="47198" y="2564"/>
                    </a:lnTo>
                    <a:lnTo>
                      <a:pt x="47098" y="2564"/>
                    </a:lnTo>
                    <a:lnTo>
                      <a:pt x="46997" y="2513"/>
                    </a:lnTo>
                    <a:lnTo>
                      <a:pt x="46897" y="2413"/>
                    </a:lnTo>
                    <a:lnTo>
                      <a:pt x="46595" y="2111"/>
                    </a:lnTo>
                    <a:lnTo>
                      <a:pt x="46444" y="2111"/>
                    </a:lnTo>
                    <a:lnTo>
                      <a:pt x="46344" y="2161"/>
                    </a:lnTo>
                    <a:lnTo>
                      <a:pt x="46294" y="2262"/>
                    </a:lnTo>
                    <a:lnTo>
                      <a:pt x="46243" y="2463"/>
                    </a:lnTo>
                    <a:lnTo>
                      <a:pt x="46193" y="2513"/>
                    </a:lnTo>
                    <a:lnTo>
                      <a:pt x="46093" y="2564"/>
                    </a:lnTo>
                    <a:lnTo>
                      <a:pt x="44836" y="2513"/>
                    </a:lnTo>
                    <a:lnTo>
                      <a:pt x="44735" y="2513"/>
                    </a:lnTo>
                    <a:lnTo>
                      <a:pt x="44635" y="2463"/>
                    </a:lnTo>
                    <a:lnTo>
                      <a:pt x="44534" y="2363"/>
                    </a:lnTo>
                    <a:lnTo>
                      <a:pt x="44434" y="2363"/>
                    </a:lnTo>
                    <a:lnTo>
                      <a:pt x="44283" y="2564"/>
                    </a:lnTo>
                    <a:lnTo>
                      <a:pt x="44183" y="2614"/>
                    </a:lnTo>
                    <a:lnTo>
                      <a:pt x="44233" y="2664"/>
                    </a:lnTo>
                    <a:lnTo>
                      <a:pt x="44333" y="2765"/>
                    </a:lnTo>
                    <a:lnTo>
                      <a:pt x="44434" y="2915"/>
                    </a:lnTo>
                    <a:lnTo>
                      <a:pt x="44478" y="2951"/>
                    </a:lnTo>
                    <a:lnTo>
                      <a:pt x="44478" y="2951"/>
                    </a:lnTo>
                    <a:lnTo>
                      <a:pt x="44585" y="2915"/>
                    </a:lnTo>
                    <a:lnTo>
                      <a:pt x="44685" y="2815"/>
                    </a:lnTo>
                    <a:lnTo>
                      <a:pt x="44786" y="2815"/>
                    </a:lnTo>
                    <a:lnTo>
                      <a:pt x="44886" y="2915"/>
                    </a:lnTo>
                    <a:lnTo>
                      <a:pt x="44936" y="2966"/>
                    </a:lnTo>
                    <a:lnTo>
                      <a:pt x="45188" y="3016"/>
                    </a:lnTo>
                    <a:lnTo>
                      <a:pt x="45288" y="3066"/>
                    </a:lnTo>
                    <a:lnTo>
                      <a:pt x="45288" y="3167"/>
                    </a:lnTo>
                    <a:lnTo>
                      <a:pt x="45288" y="3217"/>
                    </a:lnTo>
                    <a:lnTo>
                      <a:pt x="45238" y="3267"/>
                    </a:lnTo>
                    <a:lnTo>
                      <a:pt x="45087" y="3318"/>
                    </a:lnTo>
                    <a:lnTo>
                      <a:pt x="44962" y="3318"/>
                    </a:lnTo>
                    <a:lnTo>
                      <a:pt x="44936" y="3217"/>
                    </a:lnTo>
                    <a:lnTo>
                      <a:pt x="44886" y="3167"/>
                    </a:lnTo>
                    <a:lnTo>
                      <a:pt x="44786" y="3167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936" y="3318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585" y="3267"/>
                    </a:lnTo>
                    <a:lnTo>
                      <a:pt x="44434" y="3368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183" y="3016"/>
                    </a:lnTo>
                    <a:lnTo>
                      <a:pt x="44032" y="2915"/>
                    </a:lnTo>
                    <a:lnTo>
                      <a:pt x="43981" y="2815"/>
                    </a:lnTo>
                    <a:lnTo>
                      <a:pt x="43931" y="2714"/>
                    </a:lnTo>
                    <a:lnTo>
                      <a:pt x="43931" y="2614"/>
                    </a:lnTo>
                    <a:lnTo>
                      <a:pt x="43881" y="2564"/>
                    </a:lnTo>
                    <a:lnTo>
                      <a:pt x="43730" y="2413"/>
                    </a:lnTo>
                    <a:lnTo>
                      <a:pt x="43630" y="2363"/>
                    </a:lnTo>
                    <a:lnTo>
                      <a:pt x="43579" y="2413"/>
                    </a:lnTo>
                    <a:lnTo>
                      <a:pt x="43328" y="2513"/>
                    </a:lnTo>
                    <a:lnTo>
                      <a:pt x="43077" y="2664"/>
                    </a:lnTo>
                    <a:lnTo>
                      <a:pt x="43479" y="3016"/>
                    </a:lnTo>
                    <a:lnTo>
                      <a:pt x="43529" y="3066"/>
                    </a:lnTo>
                    <a:lnTo>
                      <a:pt x="43479" y="3167"/>
                    </a:lnTo>
                    <a:lnTo>
                      <a:pt x="43378" y="3267"/>
                    </a:lnTo>
                    <a:lnTo>
                      <a:pt x="43328" y="3368"/>
                    </a:lnTo>
                    <a:lnTo>
                      <a:pt x="43328" y="3619"/>
                    </a:lnTo>
                    <a:lnTo>
                      <a:pt x="43328" y="3720"/>
                    </a:lnTo>
                    <a:lnTo>
                      <a:pt x="43228" y="3770"/>
                    </a:lnTo>
                    <a:lnTo>
                      <a:pt x="43177" y="3770"/>
                    </a:lnTo>
                    <a:lnTo>
                      <a:pt x="43127" y="3669"/>
                    </a:lnTo>
                    <a:lnTo>
                      <a:pt x="43026" y="3619"/>
                    </a:lnTo>
                    <a:lnTo>
                      <a:pt x="42825" y="3569"/>
                    </a:lnTo>
                    <a:lnTo>
                      <a:pt x="42725" y="3519"/>
                    </a:lnTo>
                    <a:lnTo>
                      <a:pt x="42624" y="3468"/>
                    </a:lnTo>
                    <a:lnTo>
                      <a:pt x="42524" y="3368"/>
                    </a:lnTo>
                    <a:lnTo>
                      <a:pt x="42373" y="3368"/>
                    </a:lnTo>
                    <a:lnTo>
                      <a:pt x="42323" y="3267"/>
                    </a:lnTo>
                    <a:lnTo>
                      <a:pt x="42273" y="3116"/>
                    </a:lnTo>
                    <a:lnTo>
                      <a:pt x="42323" y="3066"/>
                    </a:lnTo>
                    <a:lnTo>
                      <a:pt x="42373" y="3016"/>
                    </a:lnTo>
                    <a:lnTo>
                      <a:pt x="42423" y="2966"/>
                    </a:lnTo>
                    <a:lnTo>
                      <a:pt x="42725" y="2966"/>
                    </a:lnTo>
                    <a:lnTo>
                      <a:pt x="42725" y="2815"/>
                    </a:lnTo>
                    <a:lnTo>
                      <a:pt x="42675" y="2714"/>
                    </a:lnTo>
                    <a:lnTo>
                      <a:pt x="42574" y="2513"/>
                    </a:lnTo>
                    <a:lnTo>
                      <a:pt x="42474" y="2312"/>
                    </a:lnTo>
                    <a:lnTo>
                      <a:pt x="42373" y="2111"/>
                    </a:lnTo>
                    <a:lnTo>
                      <a:pt x="42273" y="2111"/>
                    </a:lnTo>
                    <a:lnTo>
                      <a:pt x="42273" y="2212"/>
                    </a:lnTo>
                    <a:lnTo>
                      <a:pt x="42222" y="2312"/>
                    </a:lnTo>
                    <a:lnTo>
                      <a:pt x="41971" y="2312"/>
                    </a:lnTo>
                    <a:lnTo>
                      <a:pt x="41921" y="2262"/>
                    </a:lnTo>
                    <a:lnTo>
                      <a:pt x="41870" y="2161"/>
                    </a:lnTo>
                    <a:lnTo>
                      <a:pt x="41870" y="2061"/>
                    </a:lnTo>
                    <a:lnTo>
                      <a:pt x="41669" y="2212"/>
                    </a:lnTo>
                    <a:lnTo>
                      <a:pt x="41368" y="2463"/>
                    </a:lnTo>
                    <a:lnTo>
                      <a:pt x="41066" y="2765"/>
                    </a:lnTo>
                    <a:lnTo>
                      <a:pt x="41016" y="2765"/>
                    </a:lnTo>
                    <a:lnTo>
                      <a:pt x="40915" y="2714"/>
                    </a:lnTo>
                    <a:lnTo>
                      <a:pt x="40815" y="2664"/>
                    </a:lnTo>
                    <a:lnTo>
                      <a:pt x="40966" y="2463"/>
                    </a:lnTo>
                    <a:lnTo>
                      <a:pt x="41016" y="2363"/>
                    </a:lnTo>
                    <a:lnTo>
                      <a:pt x="41016" y="2212"/>
                    </a:lnTo>
                    <a:lnTo>
                      <a:pt x="41267" y="2111"/>
                    </a:lnTo>
                    <a:lnTo>
                      <a:pt x="41418" y="2061"/>
                    </a:lnTo>
                    <a:lnTo>
                      <a:pt x="41418" y="2011"/>
                    </a:lnTo>
                    <a:lnTo>
                      <a:pt x="41468" y="1910"/>
                    </a:lnTo>
                    <a:lnTo>
                      <a:pt x="41468" y="1709"/>
                    </a:lnTo>
                    <a:lnTo>
                      <a:pt x="41468" y="1609"/>
                    </a:lnTo>
                    <a:lnTo>
                      <a:pt x="41519" y="1508"/>
                    </a:lnTo>
                    <a:lnTo>
                      <a:pt x="41720" y="1508"/>
                    </a:lnTo>
                    <a:lnTo>
                      <a:pt x="41820" y="1558"/>
                    </a:lnTo>
                    <a:lnTo>
                      <a:pt x="41870" y="1609"/>
                    </a:lnTo>
                    <a:lnTo>
                      <a:pt x="41870" y="1709"/>
                    </a:lnTo>
                    <a:lnTo>
                      <a:pt x="41870" y="1960"/>
                    </a:lnTo>
                    <a:lnTo>
                      <a:pt x="41971" y="2061"/>
                    </a:lnTo>
                    <a:lnTo>
                      <a:pt x="42071" y="2111"/>
                    </a:lnTo>
                    <a:lnTo>
                      <a:pt x="42273" y="2111"/>
                    </a:lnTo>
                    <a:lnTo>
                      <a:pt x="42273" y="1709"/>
                    </a:lnTo>
                    <a:lnTo>
                      <a:pt x="42273" y="1609"/>
                    </a:lnTo>
                    <a:lnTo>
                      <a:pt x="42323" y="1558"/>
                    </a:lnTo>
                    <a:lnTo>
                      <a:pt x="42474" y="1508"/>
                    </a:lnTo>
                    <a:lnTo>
                      <a:pt x="42675" y="1508"/>
                    </a:lnTo>
                    <a:lnTo>
                      <a:pt x="42876" y="1558"/>
                    </a:lnTo>
                    <a:lnTo>
                      <a:pt x="42926" y="1609"/>
                    </a:lnTo>
                    <a:lnTo>
                      <a:pt x="42825" y="1659"/>
                    </a:lnTo>
                    <a:lnTo>
                      <a:pt x="42725" y="1810"/>
                    </a:lnTo>
                    <a:lnTo>
                      <a:pt x="42926" y="1910"/>
                    </a:lnTo>
                    <a:lnTo>
                      <a:pt x="43228" y="1910"/>
                    </a:lnTo>
                    <a:lnTo>
                      <a:pt x="43278" y="1860"/>
                    </a:lnTo>
                    <a:lnTo>
                      <a:pt x="43177" y="1609"/>
                    </a:lnTo>
                    <a:lnTo>
                      <a:pt x="43228" y="1508"/>
                    </a:lnTo>
                    <a:lnTo>
                      <a:pt x="43328" y="1408"/>
                    </a:lnTo>
                    <a:lnTo>
                      <a:pt x="43278" y="1307"/>
                    </a:lnTo>
                    <a:lnTo>
                      <a:pt x="43077" y="1156"/>
                    </a:lnTo>
                    <a:lnTo>
                      <a:pt x="42976" y="1106"/>
                    </a:lnTo>
                    <a:lnTo>
                      <a:pt x="42876" y="1056"/>
                    </a:lnTo>
                    <a:lnTo>
                      <a:pt x="42474" y="1056"/>
                    </a:lnTo>
                    <a:lnTo>
                      <a:pt x="42122" y="1005"/>
                    </a:lnTo>
                    <a:lnTo>
                      <a:pt x="41971" y="905"/>
                    </a:lnTo>
                    <a:lnTo>
                      <a:pt x="41820" y="855"/>
                    </a:lnTo>
                    <a:lnTo>
                      <a:pt x="41468" y="855"/>
                    </a:lnTo>
                    <a:lnTo>
                      <a:pt x="41267" y="905"/>
                    </a:lnTo>
                    <a:lnTo>
                      <a:pt x="41167" y="1005"/>
                    </a:lnTo>
                    <a:lnTo>
                      <a:pt x="41066" y="1156"/>
                    </a:lnTo>
                    <a:lnTo>
                      <a:pt x="40915" y="1257"/>
                    </a:lnTo>
                    <a:lnTo>
                      <a:pt x="40664" y="1056"/>
                    </a:lnTo>
                    <a:lnTo>
                      <a:pt x="40513" y="905"/>
                    </a:lnTo>
                    <a:lnTo>
                      <a:pt x="40413" y="855"/>
                    </a:lnTo>
                    <a:lnTo>
                      <a:pt x="40262" y="905"/>
                    </a:lnTo>
                    <a:lnTo>
                      <a:pt x="40111" y="1056"/>
                    </a:lnTo>
                    <a:lnTo>
                      <a:pt x="40011" y="1156"/>
                    </a:lnTo>
                    <a:lnTo>
                      <a:pt x="39910" y="1206"/>
                    </a:lnTo>
                    <a:lnTo>
                      <a:pt x="39759" y="1206"/>
                    </a:lnTo>
                    <a:lnTo>
                      <a:pt x="39659" y="1056"/>
                    </a:lnTo>
                    <a:lnTo>
                      <a:pt x="39357" y="1106"/>
                    </a:lnTo>
                    <a:lnTo>
                      <a:pt x="39156" y="1106"/>
                    </a:lnTo>
                    <a:lnTo>
                      <a:pt x="39056" y="1056"/>
                    </a:lnTo>
                    <a:lnTo>
                      <a:pt x="38905" y="1056"/>
                    </a:lnTo>
                    <a:lnTo>
                      <a:pt x="38754" y="1156"/>
                    </a:lnTo>
                    <a:lnTo>
                      <a:pt x="38654" y="1206"/>
                    </a:lnTo>
                    <a:lnTo>
                      <a:pt x="38503" y="1206"/>
                    </a:lnTo>
                    <a:lnTo>
                      <a:pt x="38402" y="1106"/>
                    </a:lnTo>
                    <a:lnTo>
                      <a:pt x="38251" y="1056"/>
                    </a:lnTo>
                    <a:lnTo>
                      <a:pt x="37849" y="1056"/>
                    </a:lnTo>
                    <a:lnTo>
                      <a:pt x="37749" y="1106"/>
                    </a:lnTo>
                    <a:lnTo>
                      <a:pt x="37598" y="1257"/>
                    </a:lnTo>
                    <a:lnTo>
                      <a:pt x="37296" y="1257"/>
                    </a:lnTo>
                    <a:lnTo>
                      <a:pt x="37246" y="1156"/>
                    </a:lnTo>
                    <a:lnTo>
                      <a:pt x="37095" y="1056"/>
                    </a:lnTo>
                    <a:lnTo>
                      <a:pt x="36995" y="1056"/>
                    </a:lnTo>
                    <a:lnTo>
                      <a:pt x="36894" y="1106"/>
                    </a:lnTo>
                    <a:lnTo>
                      <a:pt x="36794" y="1206"/>
                    </a:lnTo>
                    <a:lnTo>
                      <a:pt x="36593" y="1408"/>
                    </a:lnTo>
                    <a:lnTo>
                      <a:pt x="36492" y="1458"/>
                    </a:lnTo>
                    <a:lnTo>
                      <a:pt x="36442" y="1458"/>
                    </a:lnTo>
                    <a:lnTo>
                      <a:pt x="36341" y="1357"/>
                    </a:lnTo>
                    <a:lnTo>
                      <a:pt x="36241" y="1307"/>
                    </a:lnTo>
                    <a:lnTo>
                      <a:pt x="36090" y="1307"/>
                    </a:lnTo>
                    <a:lnTo>
                      <a:pt x="36040" y="1357"/>
                    </a:lnTo>
                    <a:lnTo>
                      <a:pt x="35990" y="1458"/>
                    </a:lnTo>
                    <a:lnTo>
                      <a:pt x="35939" y="1558"/>
                    </a:lnTo>
                    <a:lnTo>
                      <a:pt x="35889" y="1659"/>
                    </a:lnTo>
                    <a:lnTo>
                      <a:pt x="35839" y="1709"/>
                    </a:lnTo>
                    <a:lnTo>
                      <a:pt x="35738" y="1709"/>
                    </a:lnTo>
                    <a:lnTo>
                      <a:pt x="35587" y="1659"/>
                    </a:lnTo>
                    <a:lnTo>
                      <a:pt x="35537" y="1558"/>
                    </a:lnTo>
                    <a:lnTo>
                      <a:pt x="35537" y="1508"/>
                    </a:lnTo>
                    <a:lnTo>
                      <a:pt x="35537" y="1357"/>
                    </a:lnTo>
                    <a:lnTo>
                      <a:pt x="35487" y="1307"/>
                    </a:lnTo>
                    <a:lnTo>
                      <a:pt x="35437" y="1307"/>
                    </a:lnTo>
                    <a:lnTo>
                      <a:pt x="35336" y="1408"/>
                    </a:lnTo>
                    <a:lnTo>
                      <a:pt x="35185" y="1458"/>
                    </a:lnTo>
                    <a:lnTo>
                      <a:pt x="34984" y="1508"/>
                    </a:lnTo>
                    <a:lnTo>
                      <a:pt x="34733" y="1458"/>
                    </a:lnTo>
                    <a:lnTo>
                      <a:pt x="34532" y="1508"/>
                    </a:lnTo>
                    <a:lnTo>
                      <a:pt x="34431" y="1458"/>
                    </a:lnTo>
                    <a:lnTo>
                      <a:pt x="34331" y="1408"/>
                    </a:lnTo>
                    <a:lnTo>
                      <a:pt x="34180" y="1307"/>
                    </a:lnTo>
                    <a:lnTo>
                      <a:pt x="34029" y="1609"/>
                    </a:lnTo>
                    <a:lnTo>
                      <a:pt x="33979" y="1659"/>
                    </a:lnTo>
                    <a:lnTo>
                      <a:pt x="33878" y="1709"/>
                    </a:lnTo>
                    <a:lnTo>
                      <a:pt x="33627" y="1709"/>
                    </a:lnTo>
                    <a:lnTo>
                      <a:pt x="33476" y="1759"/>
                    </a:lnTo>
                    <a:lnTo>
                      <a:pt x="33376" y="1860"/>
                    </a:lnTo>
                    <a:lnTo>
                      <a:pt x="33275" y="1910"/>
                    </a:lnTo>
                    <a:lnTo>
                      <a:pt x="33124" y="1910"/>
                    </a:lnTo>
                    <a:lnTo>
                      <a:pt x="33024" y="1759"/>
                    </a:lnTo>
                    <a:lnTo>
                      <a:pt x="32873" y="1709"/>
                    </a:lnTo>
                    <a:lnTo>
                      <a:pt x="32572" y="1709"/>
                    </a:lnTo>
                    <a:lnTo>
                      <a:pt x="31868" y="1659"/>
                    </a:lnTo>
                    <a:lnTo>
                      <a:pt x="31767" y="1659"/>
                    </a:lnTo>
                    <a:lnTo>
                      <a:pt x="31767" y="1609"/>
                    </a:lnTo>
                    <a:lnTo>
                      <a:pt x="31818" y="1508"/>
                    </a:lnTo>
                    <a:lnTo>
                      <a:pt x="31968" y="1357"/>
                    </a:lnTo>
                    <a:lnTo>
                      <a:pt x="31818" y="1307"/>
                    </a:lnTo>
                    <a:lnTo>
                      <a:pt x="31717" y="1307"/>
                    </a:lnTo>
                    <a:lnTo>
                      <a:pt x="31466" y="1458"/>
                    </a:lnTo>
                    <a:lnTo>
                      <a:pt x="31164" y="1508"/>
                    </a:lnTo>
                    <a:lnTo>
                      <a:pt x="30662" y="1458"/>
                    </a:lnTo>
                    <a:lnTo>
                      <a:pt x="30410" y="1508"/>
                    </a:lnTo>
                    <a:lnTo>
                      <a:pt x="30310" y="1609"/>
                    </a:lnTo>
                    <a:lnTo>
                      <a:pt x="30159" y="1709"/>
                    </a:lnTo>
                    <a:lnTo>
                      <a:pt x="30109" y="1609"/>
                    </a:lnTo>
                    <a:lnTo>
                      <a:pt x="30008" y="1558"/>
                    </a:lnTo>
                    <a:lnTo>
                      <a:pt x="29908" y="1558"/>
                    </a:lnTo>
                    <a:lnTo>
                      <a:pt x="29807" y="1659"/>
                    </a:lnTo>
                    <a:lnTo>
                      <a:pt x="29505" y="1709"/>
                    </a:lnTo>
                    <a:lnTo>
                      <a:pt x="29154" y="1709"/>
                    </a:lnTo>
                    <a:lnTo>
                      <a:pt x="28802" y="1609"/>
                    </a:lnTo>
                    <a:lnTo>
                      <a:pt x="28349" y="1508"/>
                    </a:lnTo>
                    <a:lnTo>
                      <a:pt x="28249" y="1558"/>
                    </a:lnTo>
                    <a:lnTo>
                      <a:pt x="28199" y="1609"/>
                    </a:lnTo>
                    <a:lnTo>
                      <a:pt x="28098" y="1659"/>
                    </a:lnTo>
                    <a:lnTo>
                      <a:pt x="28048" y="1659"/>
                    </a:lnTo>
                    <a:lnTo>
                      <a:pt x="27797" y="1508"/>
                    </a:lnTo>
                    <a:lnTo>
                      <a:pt x="27595" y="1458"/>
                    </a:lnTo>
                    <a:lnTo>
                      <a:pt x="27394" y="1558"/>
                    </a:lnTo>
                    <a:lnTo>
                      <a:pt x="27244" y="1709"/>
                    </a:lnTo>
                    <a:lnTo>
                      <a:pt x="27093" y="1860"/>
                    </a:lnTo>
                    <a:lnTo>
                      <a:pt x="26942" y="1910"/>
                    </a:lnTo>
                    <a:lnTo>
                      <a:pt x="26791" y="1860"/>
                    </a:lnTo>
                    <a:lnTo>
                      <a:pt x="26640" y="1759"/>
                    </a:lnTo>
                    <a:lnTo>
                      <a:pt x="26490" y="1709"/>
                    </a:lnTo>
                    <a:lnTo>
                      <a:pt x="26389" y="1759"/>
                    </a:lnTo>
                    <a:lnTo>
                      <a:pt x="26289" y="1810"/>
                    </a:lnTo>
                    <a:lnTo>
                      <a:pt x="26188" y="1860"/>
                    </a:lnTo>
                    <a:lnTo>
                      <a:pt x="25937" y="1910"/>
                    </a:lnTo>
                    <a:lnTo>
                      <a:pt x="24328" y="1910"/>
                    </a:lnTo>
                    <a:lnTo>
                      <a:pt x="24278" y="1960"/>
                    </a:lnTo>
                    <a:lnTo>
                      <a:pt x="24178" y="2011"/>
                    </a:lnTo>
                    <a:lnTo>
                      <a:pt x="24077" y="2111"/>
                    </a:lnTo>
                    <a:lnTo>
                      <a:pt x="23976" y="2111"/>
                    </a:lnTo>
                    <a:lnTo>
                      <a:pt x="23826" y="2061"/>
                    </a:lnTo>
                    <a:lnTo>
                      <a:pt x="23725" y="2011"/>
                    </a:lnTo>
                    <a:lnTo>
                      <a:pt x="23625" y="1810"/>
                    </a:lnTo>
                    <a:lnTo>
                      <a:pt x="23424" y="1709"/>
                    </a:lnTo>
                    <a:lnTo>
                      <a:pt x="23323" y="1709"/>
                    </a:lnTo>
                    <a:lnTo>
                      <a:pt x="23223" y="1759"/>
                    </a:lnTo>
                    <a:lnTo>
                      <a:pt x="23122" y="1860"/>
                    </a:lnTo>
                    <a:lnTo>
                      <a:pt x="23021" y="1910"/>
                    </a:lnTo>
                    <a:lnTo>
                      <a:pt x="22820" y="1960"/>
                    </a:lnTo>
                    <a:lnTo>
                      <a:pt x="22670" y="2061"/>
                    </a:lnTo>
                    <a:lnTo>
                      <a:pt x="22519" y="2111"/>
                    </a:lnTo>
                    <a:lnTo>
                      <a:pt x="22217" y="2111"/>
                    </a:lnTo>
                    <a:lnTo>
                      <a:pt x="22066" y="2011"/>
                    </a:lnTo>
                    <a:lnTo>
                      <a:pt x="22016" y="1960"/>
                    </a:lnTo>
                    <a:lnTo>
                      <a:pt x="21966" y="1960"/>
                    </a:lnTo>
                    <a:lnTo>
                      <a:pt x="21865" y="2161"/>
                    </a:lnTo>
                    <a:lnTo>
                      <a:pt x="21865" y="2262"/>
                    </a:lnTo>
                    <a:lnTo>
                      <a:pt x="21815" y="2312"/>
                    </a:lnTo>
                    <a:lnTo>
                      <a:pt x="21715" y="2262"/>
                    </a:lnTo>
                    <a:lnTo>
                      <a:pt x="21564" y="2111"/>
                    </a:lnTo>
                    <a:lnTo>
                      <a:pt x="21413" y="1960"/>
                    </a:lnTo>
                    <a:lnTo>
                      <a:pt x="21312" y="1910"/>
                    </a:lnTo>
                    <a:lnTo>
                      <a:pt x="21162" y="1910"/>
                    </a:lnTo>
                    <a:lnTo>
                      <a:pt x="21061" y="2011"/>
                    </a:lnTo>
                    <a:lnTo>
                      <a:pt x="20860" y="2111"/>
                    </a:lnTo>
                    <a:lnTo>
                      <a:pt x="20709" y="2111"/>
                    </a:lnTo>
                    <a:lnTo>
                      <a:pt x="20609" y="2011"/>
                    </a:lnTo>
                    <a:lnTo>
                      <a:pt x="20508" y="1960"/>
                    </a:lnTo>
                    <a:lnTo>
                      <a:pt x="20408" y="2011"/>
                    </a:lnTo>
                    <a:lnTo>
                      <a:pt x="20307" y="2111"/>
                    </a:lnTo>
                    <a:lnTo>
                      <a:pt x="20257" y="2061"/>
                    </a:lnTo>
                    <a:lnTo>
                      <a:pt x="20106" y="1960"/>
                    </a:lnTo>
                    <a:lnTo>
                      <a:pt x="20006" y="1910"/>
                    </a:lnTo>
                    <a:lnTo>
                      <a:pt x="19855" y="1910"/>
                    </a:lnTo>
                    <a:lnTo>
                      <a:pt x="19754" y="2061"/>
                    </a:lnTo>
                    <a:lnTo>
                      <a:pt x="19553" y="2212"/>
                    </a:lnTo>
                    <a:lnTo>
                      <a:pt x="19402" y="2312"/>
                    </a:lnTo>
                    <a:lnTo>
                      <a:pt x="19201" y="2312"/>
                    </a:lnTo>
                    <a:lnTo>
                      <a:pt x="19000" y="2111"/>
                    </a:lnTo>
                    <a:lnTo>
                      <a:pt x="18699" y="2111"/>
                    </a:lnTo>
                    <a:lnTo>
                      <a:pt x="18447" y="2262"/>
                    </a:lnTo>
                    <a:lnTo>
                      <a:pt x="18196" y="2312"/>
                    </a:lnTo>
                    <a:lnTo>
                      <a:pt x="17945" y="2262"/>
                    </a:lnTo>
                    <a:lnTo>
                      <a:pt x="17693" y="2111"/>
                    </a:lnTo>
                    <a:lnTo>
                      <a:pt x="17593" y="2161"/>
                    </a:lnTo>
                    <a:lnTo>
                      <a:pt x="17442" y="2262"/>
                    </a:lnTo>
                    <a:lnTo>
                      <a:pt x="17442" y="2363"/>
                    </a:lnTo>
                    <a:lnTo>
                      <a:pt x="17442" y="2463"/>
                    </a:lnTo>
                    <a:lnTo>
                      <a:pt x="17342" y="2714"/>
                    </a:lnTo>
                    <a:lnTo>
                      <a:pt x="17241" y="2614"/>
                    </a:lnTo>
                    <a:lnTo>
                      <a:pt x="16990" y="2312"/>
                    </a:lnTo>
                    <a:lnTo>
                      <a:pt x="16537" y="2714"/>
                    </a:lnTo>
                    <a:lnTo>
                      <a:pt x="16387" y="2614"/>
                    </a:lnTo>
                    <a:lnTo>
                      <a:pt x="16236" y="2614"/>
                    </a:lnTo>
                    <a:lnTo>
                      <a:pt x="16186" y="2664"/>
                    </a:lnTo>
                    <a:lnTo>
                      <a:pt x="16135" y="2714"/>
                    </a:lnTo>
                    <a:lnTo>
                      <a:pt x="16035" y="2664"/>
                    </a:lnTo>
                    <a:lnTo>
                      <a:pt x="15934" y="2614"/>
                    </a:lnTo>
                    <a:lnTo>
                      <a:pt x="15834" y="2513"/>
                    </a:lnTo>
                    <a:lnTo>
                      <a:pt x="15683" y="2513"/>
                    </a:lnTo>
                    <a:lnTo>
                      <a:pt x="15532" y="2564"/>
                    </a:lnTo>
                    <a:lnTo>
                      <a:pt x="15381" y="2614"/>
                    </a:lnTo>
                    <a:lnTo>
                      <a:pt x="15231" y="2714"/>
                    </a:lnTo>
                    <a:lnTo>
                      <a:pt x="15080" y="2614"/>
                    </a:lnTo>
                    <a:lnTo>
                      <a:pt x="14929" y="2513"/>
                    </a:lnTo>
                    <a:lnTo>
                      <a:pt x="14577" y="2564"/>
                    </a:lnTo>
                    <a:lnTo>
                      <a:pt x="14024" y="2513"/>
                    </a:lnTo>
                    <a:lnTo>
                      <a:pt x="13773" y="2614"/>
                    </a:lnTo>
                    <a:lnTo>
                      <a:pt x="13471" y="2714"/>
                    </a:lnTo>
                    <a:lnTo>
                      <a:pt x="13421" y="2765"/>
                    </a:lnTo>
                    <a:lnTo>
                      <a:pt x="13270" y="2765"/>
                    </a:lnTo>
                    <a:lnTo>
                      <a:pt x="13119" y="2714"/>
                    </a:lnTo>
                    <a:lnTo>
                      <a:pt x="13019" y="2614"/>
                    </a:lnTo>
                    <a:lnTo>
                      <a:pt x="12969" y="2564"/>
                    </a:lnTo>
                    <a:lnTo>
                      <a:pt x="12918" y="2564"/>
                    </a:lnTo>
                    <a:lnTo>
                      <a:pt x="12818" y="2664"/>
                    </a:lnTo>
                    <a:lnTo>
                      <a:pt x="12717" y="2714"/>
                    </a:lnTo>
                    <a:lnTo>
                      <a:pt x="12667" y="2664"/>
                    </a:lnTo>
                    <a:lnTo>
                      <a:pt x="12416" y="2564"/>
                    </a:lnTo>
                    <a:lnTo>
                      <a:pt x="12114" y="2513"/>
                    </a:lnTo>
                    <a:lnTo>
                      <a:pt x="11863" y="2513"/>
                    </a:lnTo>
                    <a:lnTo>
                      <a:pt x="11612" y="2614"/>
                    </a:lnTo>
                    <a:lnTo>
                      <a:pt x="11461" y="2714"/>
                    </a:lnTo>
                    <a:lnTo>
                      <a:pt x="11310" y="2714"/>
                    </a:lnTo>
                    <a:lnTo>
                      <a:pt x="11209" y="2664"/>
                    </a:lnTo>
                    <a:lnTo>
                      <a:pt x="11059" y="2614"/>
                    </a:lnTo>
                    <a:lnTo>
                      <a:pt x="10958" y="2513"/>
                    </a:lnTo>
                    <a:lnTo>
                      <a:pt x="10908" y="2564"/>
                    </a:lnTo>
                    <a:lnTo>
                      <a:pt x="10858" y="2614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58" y="2815"/>
                    </a:lnTo>
                    <a:lnTo>
                      <a:pt x="10807" y="2815"/>
                    </a:lnTo>
                    <a:lnTo>
                      <a:pt x="10858" y="2915"/>
                    </a:lnTo>
                    <a:lnTo>
                      <a:pt x="10707" y="2865"/>
                    </a:ln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556" y="2765"/>
                    </a:lnTo>
                    <a:lnTo>
                      <a:pt x="10355" y="2765"/>
                    </a:lnTo>
                    <a:lnTo>
                      <a:pt x="10154" y="2815"/>
                    </a:lnTo>
                    <a:lnTo>
                      <a:pt x="9953" y="2966"/>
                    </a:lnTo>
                    <a:lnTo>
                      <a:pt x="9852" y="2966"/>
                    </a:lnTo>
                    <a:lnTo>
                      <a:pt x="9702" y="2865"/>
                    </a:lnTo>
                    <a:lnTo>
                      <a:pt x="9500" y="2765"/>
                    </a:lnTo>
                    <a:lnTo>
                      <a:pt x="9400" y="2714"/>
                    </a:lnTo>
                    <a:lnTo>
                      <a:pt x="9350" y="2765"/>
                    </a:lnTo>
                    <a:lnTo>
                      <a:pt x="9249" y="2865"/>
                    </a:lnTo>
                    <a:lnTo>
                      <a:pt x="9149" y="2915"/>
                    </a:lnTo>
                    <a:lnTo>
                      <a:pt x="8948" y="2966"/>
                    </a:lnTo>
                    <a:lnTo>
                      <a:pt x="8696" y="2966"/>
                    </a:lnTo>
                    <a:lnTo>
                      <a:pt x="8596" y="3066"/>
                    </a:lnTo>
                    <a:lnTo>
                      <a:pt x="8545" y="3167"/>
                    </a:lnTo>
                    <a:lnTo>
                      <a:pt x="8395" y="3066"/>
                    </a:lnTo>
                    <a:lnTo>
                      <a:pt x="8294" y="2966"/>
                    </a:lnTo>
                    <a:lnTo>
                      <a:pt x="8244" y="3016"/>
                    </a:lnTo>
                    <a:lnTo>
                      <a:pt x="8194" y="3116"/>
                    </a:lnTo>
                    <a:lnTo>
                      <a:pt x="8093" y="3116"/>
                    </a:lnTo>
                    <a:lnTo>
                      <a:pt x="7942" y="3016"/>
                    </a:lnTo>
                    <a:lnTo>
                      <a:pt x="7691" y="2966"/>
                    </a:lnTo>
                    <a:lnTo>
                      <a:pt x="7440" y="2915"/>
                    </a:lnTo>
                    <a:lnTo>
                      <a:pt x="7188" y="2966"/>
                    </a:lnTo>
                    <a:lnTo>
                      <a:pt x="6987" y="3066"/>
                    </a:lnTo>
                    <a:lnTo>
                      <a:pt x="6786" y="3116"/>
                    </a:lnTo>
                    <a:lnTo>
                      <a:pt x="6686" y="3167"/>
                    </a:lnTo>
                    <a:lnTo>
                      <a:pt x="6585" y="3116"/>
                    </a:lnTo>
                    <a:lnTo>
                      <a:pt x="6434" y="3016"/>
                    </a:lnTo>
                    <a:lnTo>
                      <a:pt x="6334" y="2966"/>
                    </a:lnTo>
                    <a:lnTo>
                      <a:pt x="6233" y="2966"/>
                    </a:lnTo>
                    <a:lnTo>
                      <a:pt x="6133" y="3016"/>
                    </a:lnTo>
                    <a:lnTo>
                      <a:pt x="6083" y="3066"/>
                    </a:lnTo>
                    <a:lnTo>
                      <a:pt x="6083" y="3167"/>
                    </a:lnTo>
                    <a:lnTo>
                      <a:pt x="6133" y="3267"/>
                    </a:lnTo>
                    <a:lnTo>
                      <a:pt x="6183" y="3318"/>
                    </a:lnTo>
                    <a:lnTo>
                      <a:pt x="6284" y="3368"/>
                    </a:lnTo>
                    <a:lnTo>
                      <a:pt x="6434" y="3418"/>
                    </a:lnTo>
                    <a:lnTo>
                      <a:pt x="6485" y="3468"/>
                    </a:lnTo>
                    <a:lnTo>
                      <a:pt x="6434" y="3569"/>
                    </a:lnTo>
                    <a:lnTo>
                      <a:pt x="6334" y="3669"/>
                    </a:lnTo>
                    <a:lnTo>
                      <a:pt x="6284" y="3770"/>
                    </a:lnTo>
                    <a:lnTo>
                      <a:pt x="6284" y="3870"/>
                    </a:lnTo>
                    <a:lnTo>
                      <a:pt x="6384" y="3921"/>
                    </a:lnTo>
                    <a:lnTo>
                      <a:pt x="6535" y="4021"/>
                    </a:lnTo>
                    <a:lnTo>
                      <a:pt x="6635" y="4021"/>
                    </a:lnTo>
                    <a:lnTo>
                      <a:pt x="6686" y="4122"/>
                    </a:lnTo>
                    <a:lnTo>
                      <a:pt x="6836" y="4222"/>
                    </a:lnTo>
                    <a:lnTo>
                      <a:pt x="6937" y="4323"/>
                    </a:lnTo>
                    <a:lnTo>
                      <a:pt x="6887" y="4373"/>
                    </a:lnTo>
                    <a:lnTo>
                      <a:pt x="6786" y="4423"/>
                    </a:lnTo>
                    <a:lnTo>
                      <a:pt x="6686" y="4423"/>
                    </a:lnTo>
                    <a:lnTo>
                      <a:pt x="6535" y="4323"/>
                    </a:lnTo>
                    <a:lnTo>
                      <a:pt x="6284" y="4323"/>
                    </a:lnTo>
                    <a:lnTo>
                      <a:pt x="6133" y="4423"/>
                    </a:lnTo>
                    <a:lnTo>
                      <a:pt x="5932" y="4574"/>
                    </a:lnTo>
                    <a:lnTo>
                      <a:pt x="5680" y="4624"/>
                    </a:lnTo>
                    <a:lnTo>
                      <a:pt x="5530" y="4675"/>
                    </a:lnTo>
                    <a:lnTo>
                      <a:pt x="5479" y="4775"/>
                    </a:lnTo>
                    <a:lnTo>
                      <a:pt x="5479" y="4876"/>
                    </a:lnTo>
                    <a:lnTo>
                      <a:pt x="5429" y="4976"/>
                    </a:lnTo>
                    <a:lnTo>
                      <a:pt x="5329" y="5027"/>
                    </a:lnTo>
                    <a:lnTo>
                      <a:pt x="5228" y="5077"/>
                    </a:lnTo>
                    <a:lnTo>
                      <a:pt x="3971" y="5077"/>
                    </a:lnTo>
                    <a:lnTo>
                      <a:pt x="3971" y="5127"/>
                    </a:lnTo>
                    <a:lnTo>
                      <a:pt x="3971" y="5228"/>
                    </a:lnTo>
                    <a:lnTo>
                      <a:pt x="3821" y="5278"/>
                    </a:lnTo>
                    <a:lnTo>
                      <a:pt x="3720" y="5278"/>
                    </a:lnTo>
                    <a:lnTo>
                      <a:pt x="3620" y="5228"/>
                    </a:lnTo>
                    <a:lnTo>
                      <a:pt x="3469" y="5077"/>
                    </a:lnTo>
                    <a:lnTo>
                      <a:pt x="3318" y="5077"/>
                    </a:lnTo>
                    <a:lnTo>
                      <a:pt x="3217" y="5127"/>
                    </a:lnTo>
                    <a:lnTo>
                      <a:pt x="3167" y="5177"/>
                    </a:lnTo>
                    <a:lnTo>
                      <a:pt x="3117" y="5378"/>
                    </a:lnTo>
                    <a:lnTo>
                      <a:pt x="3067" y="5429"/>
                    </a:lnTo>
                    <a:lnTo>
                      <a:pt x="3067" y="5479"/>
                    </a:lnTo>
                    <a:lnTo>
                      <a:pt x="2665" y="5479"/>
                    </a:lnTo>
                    <a:lnTo>
                      <a:pt x="2564" y="5378"/>
                    </a:lnTo>
                    <a:lnTo>
                      <a:pt x="2514" y="5228"/>
                    </a:lnTo>
                    <a:lnTo>
                      <a:pt x="2514" y="4976"/>
                    </a:lnTo>
                    <a:lnTo>
                      <a:pt x="2464" y="4876"/>
                    </a:lnTo>
                    <a:lnTo>
                      <a:pt x="2313" y="4876"/>
                    </a:lnTo>
                    <a:lnTo>
                      <a:pt x="2313" y="4976"/>
                    </a:lnTo>
                    <a:lnTo>
                      <a:pt x="2262" y="5027"/>
                    </a:lnTo>
                    <a:lnTo>
                      <a:pt x="2162" y="5027"/>
                    </a:lnTo>
                    <a:lnTo>
                      <a:pt x="2112" y="4976"/>
                    </a:lnTo>
                    <a:lnTo>
                      <a:pt x="2112" y="4876"/>
                    </a:lnTo>
                    <a:lnTo>
                      <a:pt x="2011" y="4876"/>
                    </a:lnTo>
                    <a:lnTo>
                      <a:pt x="1961" y="4825"/>
                    </a:lnTo>
                    <a:lnTo>
                      <a:pt x="1911" y="4775"/>
                    </a:lnTo>
                    <a:lnTo>
                      <a:pt x="1911" y="4675"/>
                    </a:lnTo>
                    <a:lnTo>
                      <a:pt x="1961" y="4524"/>
                    </a:lnTo>
                    <a:lnTo>
                      <a:pt x="2011" y="4423"/>
                    </a:lnTo>
                    <a:lnTo>
                      <a:pt x="2162" y="4423"/>
                    </a:lnTo>
                    <a:lnTo>
                      <a:pt x="2262" y="4373"/>
                    </a:lnTo>
                    <a:lnTo>
                      <a:pt x="2313" y="4273"/>
                    </a:lnTo>
                    <a:lnTo>
                      <a:pt x="2313" y="4122"/>
                    </a:lnTo>
                    <a:lnTo>
                      <a:pt x="2313" y="3921"/>
                    </a:lnTo>
                    <a:lnTo>
                      <a:pt x="2363" y="3870"/>
                    </a:lnTo>
                    <a:lnTo>
                      <a:pt x="2413" y="3820"/>
                    </a:lnTo>
                    <a:lnTo>
                      <a:pt x="2514" y="3921"/>
                    </a:lnTo>
                    <a:lnTo>
                      <a:pt x="2514" y="4071"/>
                    </a:lnTo>
                    <a:lnTo>
                      <a:pt x="2614" y="4222"/>
                    </a:lnTo>
                    <a:lnTo>
                      <a:pt x="2765" y="4323"/>
                    </a:lnTo>
                    <a:lnTo>
                      <a:pt x="2916" y="4423"/>
                    </a:lnTo>
                    <a:lnTo>
                      <a:pt x="3016" y="4423"/>
                    </a:lnTo>
                    <a:lnTo>
                      <a:pt x="3117" y="4373"/>
                    </a:lnTo>
                    <a:lnTo>
                      <a:pt x="3217" y="4222"/>
                    </a:lnTo>
                    <a:lnTo>
                      <a:pt x="3368" y="3971"/>
                    </a:lnTo>
                    <a:lnTo>
                      <a:pt x="3368" y="3870"/>
                    </a:lnTo>
                    <a:lnTo>
                      <a:pt x="3469" y="3669"/>
                    </a:lnTo>
                    <a:lnTo>
                      <a:pt x="3469" y="3569"/>
                    </a:lnTo>
                    <a:lnTo>
                      <a:pt x="3368" y="3519"/>
                    </a:lnTo>
                    <a:lnTo>
                      <a:pt x="3167" y="3267"/>
                    </a:lnTo>
                    <a:lnTo>
                      <a:pt x="3067" y="3217"/>
                    </a:lnTo>
                    <a:lnTo>
                      <a:pt x="2966" y="3167"/>
                    </a:lnTo>
                    <a:lnTo>
                      <a:pt x="2866" y="3167"/>
                    </a:lnTo>
                    <a:lnTo>
                      <a:pt x="2715" y="3267"/>
                    </a:lnTo>
                    <a:lnTo>
                      <a:pt x="2564" y="3418"/>
                    </a:lnTo>
                    <a:lnTo>
                      <a:pt x="2514" y="3519"/>
                    </a:lnTo>
                    <a:lnTo>
                      <a:pt x="2413" y="3569"/>
                    </a:lnTo>
                    <a:lnTo>
                      <a:pt x="2363" y="3519"/>
                    </a:lnTo>
                    <a:lnTo>
                      <a:pt x="2262" y="3468"/>
                    </a:lnTo>
                    <a:lnTo>
                      <a:pt x="2212" y="3418"/>
                    </a:lnTo>
                    <a:lnTo>
                      <a:pt x="2112" y="3368"/>
                    </a:lnTo>
                    <a:lnTo>
                      <a:pt x="1860" y="3368"/>
                    </a:lnTo>
                    <a:lnTo>
                      <a:pt x="1659" y="3418"/>
                    </a:lnTo>
                    <a:lnTo>
                      <a:pt x="1458" y="3468"/>
                    </a:lnTo>
                    <a:lnTo>
                      <a:pt x="1257" y="3669"/>
                    </a:lnTo>
                    <a:lnTo>
                      <a:pt x="1207" y="3820"/>
                    </a:lnTo>
                    <a:lnTo>
                      <a:pt x="1257" y="4122"/>
                    </a:lnTo>
                    <a:lnTo>
                      <a:pt x="1257" y="4423"/>
                    </a:lnTo>
                    <a:lnTo>
                      <a:pt x="1207" y="4574"/>
                    </a:lnTo>
                    <a:lnTo>
                      <a:pt x="1106" y="4675"/>
                    </a:lnTo>
                    <a:lnTo>
                      <a:pt x="905" y="4876"/>
                    </a:lnTo>
                    <a:lnTo>
                      <a:pt x="855" y="4976"/>
                    </a:lnTo>
                    <a:lnTo>
                      <a:pt x="855" y="5077"/>
                    </a:lnTo>
                    <a:lnTo>
                      <a:pt x="855" y="5328"/>
                    </a:lnTo>
                    <a:lnTo>
                      <a:pt x="805" y="5529"/>
                    </a:lnTo>
                    <a:lnTo>
                      <a:pt x="704" y="5730"/>
                    </a:lnTo>
                    <a:lnTo>
                      <a:pt x="503" y="5931"/>
                    </a:lnTo>
                    <a:lnTo>
                      <a:pt x="453" y="6032"/>
                    </a:lnTo>
                    <a:lnTo>
                      <a:pt x="403" y="6183"/>
                    </a:lnTo>
                    <a:lnTo>
                      <a:pt x="403" y="6534"/>
                    </a:lnTo>
                    <a:lnTo>
                      <a:pt x="453" y="6685"/>
                    </a:lnTo>
                    <a:lnTo>
                      <a:pt x="604" y="6836"/>
                    </a:lnTo>
                    <a:lnTo>
                      <a:pt x="604" y="6987"/>
                    </a:lnTo>
                    <a:lnTo>
                      <a:pt x="554" y="7138"/>
                    </a:lnTo>
                    <a:lnTo>
                      <a:pt x="453" y="7288"/>
                    </a:lnTo>
                    <a:lnTo>
                      <a:pt x="403" y="7489"/>
                    </a:lnTo>
                    <a:lnTo>
                      <a:pt x="403" y="8947"/>
                    </a:lnTo>
                    <a:lnTo>
                      <a:pt x="302" y="9098"/>
                    </a:lnTo>
                    <a:lnTo>
                      <a:pt x="202" y="9249"/>
                    </a:lnTo>
                    <a:lnTo>
                      <a:pt x="202" y="9399"/>
                    </a:lnTo>
                    <a:lnTo>
                      <a:pt x="202" y="9550"/>
                    </a:lnTo>
                    <a:lnTo>
                      <a:pt x="202" y="9902"/>
                    </a:lnTo>
                    <a:lnTo>
                      <a:pt x="202" y="10204"/>
                    </a:lnTo>
                    <a:lnTo>
                      <a:pt x="202" y="10656"/>
                    </a:lnTo>
                    <a:lnTo>
                      <a:pt x="202" y="11058"/>
                    </a:lnTo>
                    <a:lnTo>
                      <a:pt x="202" y="11209"/>
                    </a:lnTo>
                    <a:lnTo>
                      <a:pt x="151" y="11309"/>
                    </a:lnTo>
                    <a:lnTo>
                      <a:pt x="1" y="11511"/>
                    </a:lnTo>
                    <a:lnTo>
                      <a:pt x="101" y="11611"/>
                    </a:lnTo>
                    <a:lnTo>
                      <a:pt x="151" y="11712"/>
                    </a:lnTo>
                    <a:lnTo>
                      <a:pt x="202" y="11812"/>
                    </a:lnTo>
                    <a:lnTo>
                      <a:pt x="202" y="11963"/>
                    </a:lnTo>
                    <a:lnTo>
                      <a:pt x="202" y="12566"/>
                    </a:lnTo>
                    <a:lnTo>
                      <a:pt x="202" y="12868"/>
                    </a:lnTo>
                    <a:lnTo>
                      <a:pt x="252" y="13018"/>
                    </a:lnTo>
                    <a:lnTo>
                      <a:pt x="403" y="13119"/>
                    </a:lnTo>
                    <a:lnTo>
                      <a:pt x="252" y="13370"/>
                    </a:lnTo>
                    <a:lnTo>
                      <a:pt x="202" y="13521"/>
                    </a:lnTo>
                    <a:lnTo>
                      <a:pt x="202" y="13672"/>
                    </a:lnTo>
                    <a:lnTo>
                      <a:pt x="202" y="13923"/>
                    </a:lnTo>
                    <a:lnTo>
                      <a:pt x="252" y="14024"/>
                    </a:lnTo>
                    <a:lnTo>
                      <a:pt x="352" y="14124"/>
                    </a:lnTo>
                    <a:lnTo>
                      <a:pt x="503" y="14275"/>
                    </a:lnTo>
                    <a:lnTo>
                      <a:pt x="604" y="14526"/>
                    </a:lnTo>
                    <a:lnTo>
                      <a:pt x="694" y="14979"/>
                    </a:lnTo>
                    <a:lnTo>
                      <a:pt x="704" y="14979"/>
                    </a:lnTo>
                    <a:lnTo>
                      <a:pt x="755" y="15029"/>
                    </a:lnTo>
                    <a:lnTo>
                      <a:pt x="704" y="15029"/>
                    </a:lnTo>
                    <a:lnTo>
                      <a:pt x="755" y="15129"/>
                    </a:lnTo>
                    <a:lnTo>
                      <a:pt x="604" y="15029"/>
                    </a:lnTo>
                    <a:lnTo>
                      <a:pt x="604" y="14995"/>
                    </a:lnTo>
                    <a:lnTo>
                      <a:pt x="604" y="14995"/>
                    </a:lnTo>
                    <a:lnTo>
                      <a:pt x="554" y="14979"/>
                    </a:lnTo>
                    <a:lnTo>
                      <a:pt x="453" y="15029"/>
                    </a:lnTo>
                    <a:lnTo>
                      <a:pt x="403" y="15129"/>
                    </a:lnTo>
                    <a:lnTo>
                      <a:pt x="403" y="15230"/>
                    </a:lnTo>
                    <a:lnTo>
                      <a:pt x="554" y="15381"/>
                    </a:lnTo>
                    <a:lnTo>
                      <a:pt x="704" y="15532"/>
                    </a:lnTo>
                    <a:lnTo>
                      <a:pt x="805" y="15682"/>
                    </a:lnTo>
                    <a:lnTo>
                      <a:pt x="855" y="15783"/>
                    </a:lnTo>
                    <a:lnTo>
                      <a:pt x="805" y="15934"/>
                    </a:lnTo>
                    <a:lnTo>
                      <a:pt x="704" y="16034"/>
                    </a:lnTo>
                    <a:lnTo>
                      <a:pt x="654" y="16135"/>
                    </a:lnTo>
                    <a:lnTo>
                      <a:pt x="704" y="16185"/>
                    </a:lnTo>
                    <a:lnTo>
                      <a:pt x="805" y="16286"/>
                    </a:lnTo>
                    <a:lnTo>
                      <a:pt x="855" y="16386"/>
                    </a:lnTo>
                    <a:lnTo>
                      <a:pt x="855" y="16688"/>
                    </a:lnTo>
                    <a:lnTo>
                      <a:pt x="905" y="16788"/>
                    </a:lnTo>
                    <a:lnTo>
                      <a:pt x="1006" y="16939"/>
                    </a:lnTo>
                    <a:lnTo>
                      <a:pt x="1056" y="17040"/>
                    </a:lnTo>
                    <a:lnTo>
                      <a:pt x="1056" y="17190"/>
                    </a:lnTo>
                    <a:lnTo>
                      <a:pt x="1056" y="17291"/>
                    </a:lnTo>
                    <a:lnTo>
                      <a:pt x="1106" y="17643"/>
                    </a:lnTo>
                    <a:lnTo>
                      <a:pt x="1056" y="17743"/>
                    </a:lnTo>
                    <a:lnTo>
                      <a:pt x="1006" y="17844"/>
                    </a:lnTo>
                    <a:lnTo>
                      <a:pt x="905" y="17944"/>
                    </a:lnTo>
                    <a:lnTo>
                      <a:pt x="1006" y="18145"/>
                    </a:lnTo>
                    <a:lnTo>
                      <a:pt x="1056" y="18296"/>
                    </a:lnTo>
                    <a:lnTo>
                      <a:pt x="1056" y="18497"/>
                    </a:lnTo>
                    <a:lnTo>
                      <a:pt x="1056" y="18648"/>
                    </a:lnTo>
                    <a:lnTo>
                      <a:pt x="1106" y="18748"/>
                    </a:lnTo>
                    <a:lnTo>
                      <a:pt x="1207" y="18799"/>
                    </a:lnTo>
                    <a:lnTo>
                      <a:pt x="1157" y="18950"/>
                    </a:lnTo>
                    <a:lnTo>
                      <a:pt x="1006" y="19100"/>
                    </a:lnTo>
                    <a:lnTo>
                      <a:pt x="905" y="19201"/>
                    </a:lnTo>
                    <a:lnTo>
                      <a:pt x="805" y="19352"/>
                    </a:lnTo>
                    <a:lnTo>
                      <a:pt x="805" y="19502"/>
                    </a:lnTo>
                    <a:lnTo>
                      <a:pt x="855" y="19653"/>
                    </a:lnTo>
                    <a:lnTo>
                      <a:pt x="905" y="19754"/>
                    </a:lnTo>
                    <a:lnTo>
                      <a:pt x="1006" y="19804"/>
                    </a:lnTo>
                    <a:lnTo>
                      <a:pt x="1408" y="19804"/>
                    </a:lnTo>
                    <a:lnTo>
                      <a:pt x="1458" y="19854"/>
                    </a:lnTo>
                    <a:lnTo>
                      <a:pt x="1408" y="19955"/>
                    </a:lnTo>
                    <a:lnTo>
                      <a:pt x="1358" y="20055"/>
                    </a:lnTo>
                    <a:lnTo>
                      <a:pt x="1257" y="20106"/>
                    </a:lnTo>
                    <a:lnTo>
                      <a:pt x="1257" y="20206"/>
                    </a:lnTo>
                    <a:lnTo>
                      <a:pt x="1257" y="20558"/>
                    </a:lnTo>
                    <a:lnTo>
                      <a:pt x="1257" y="20960"/>
                    </a:lnTo>
                    <a:lnTo>
                      <a:pt x="1257" y="21161"/>
                    </a:lnTo>
                    <a:lnTo>
                      <a:pt x="1307" y="21362"/>
                    </a:lnTo>
                    <a:lnTo>
                      <a:pt x="1408" y="21513"/>
                    </a:lnTo>
                    <a:lnTo>
                      <a:pt x="1559" y="21664"/>
                    </a:lnTo>
                    <a:lnTo>
                      <a:pt x="1659" y="21815"/>
                    </a:lnTo>
                    <a:lnTo>
                      <a:pt x="1710" y="21915"/>
                    </a:lnTo>
                    <a:lnTo>
                      <a:pt x="1659" y="22066"/>
                    </a:lnTo>
                    <a:lnTo>
                      <a:pt x="1559" y="22317"/>
                    </a:lnTo>
                    <a:lnTo>
                      <a:pt x="1509" y="22468"/>
                    </a:lnTo>
                    <a:lnTo>
                      <a:pt x="1659" y="22619"/>
                    </a:lnTo>
                    <a:lnTo>
                      <a:pt x="1659" y="22770"/>
                    </a:lnTo>
                    <a:lnTo>
                      <a:pt x="1609" y="22920"/>
                    </a:lnTo>
                    <a:lnTo>
                      <a:pt x="1509" y="23071"/>
                    </a:lnTo>
                    <a:lnTo>
                      <a:pt x="1458" y="23172"/>
                    </a:lnTo>
                    <a:lnTo>
                      <a:pt x="1509" y="23322"/>
                    </a:lnTo>
                    <a:lnTo>
                      <a:pt x="1659" y="23473"/>
                    </a:lnTo>
                    <a:lnTo>
                      <a:pt x="1659" y="23674"/>
                    </a:lnTo>
                    <a:lnTo>
                      <a:pt x="1659" y="24026"/>
                    </a:lnTo>
                    <a:lnTo>
                      <a:pt x="1659" y="24328"/>
                    </a:lnTo>
                    <a:lnTo>
                      <a:pt x="1659" y="24529"/>
                    </a:lnTo>
                    <a:lnTo>
                      <a:pt x="1710" y="24680"/>
                    </a:lnTo>
                    <a:lnTo>
                      <a:pt x="1760" y="24830"/>
                    </a:lnTo>
                    <a:lnTo>
                      <a:pt x="1860" y="24981"/>
                    </a:lnTo>
                    <a:lnTo>
                      <a:pt x="1911" y="25082"/>
                    </a:lnTo>
                    <a:lnTo>
                      <a:pt x="1860" y="25182"/>
                    </a:lnTo>
                    <a:lnTo>
                      <a:pt x="1760" y="25333"/>
                    </a:lnTo>
                    <a:lnTo>
                      <a:pt x="1710" y="25484"/>
                    </a:lnTo>
                    <a:lnTo>
                      <a:pt x="1659" y="25635"/>
                    </a:lnTo>
                    <a:lnTo>
                      <a:pt x="1659" y="25785"/>
                    </a:lnTo>
                    <a:lnTo>
                      <a:pt x="1710" y="25936"/>
                    </a:lnTo>
                    <a:lnTo>
                      <a:pt x="1760" y="26037"/>
                    </a:lnTo>
                    <a:lnTo>
                      <a:pt x="2011" y="26338"/>
                    </a:lnTo>
                    <a:lnTo>
                      <a:pt x="2061" y="26439"/>
                    </a:lnTo>
                    <a:lnTo>
                      <a:pt x="2112" y="26539"/>
                    </a:lnTo>
                    <a:lnTo>
                      <a:pt x="2061" y="26640"/>
                    </a:lnTo>
                    <a:lnTo>
                      <a:pt x="1961" y="26740"/>
                    </a:lnTo>
                    <a:lnTo>
                      <a:pt x="1810" y="26941"/>
                    </a:lnTo>
                    <a:lnTo>
                      <a:pt x="1710" y="27042"/>
                    </a:lnTo>
                    <a:lnTo>
                      <a:pt x="1659" y="27143"/>
                    </a:lnTo>
                    <a:lnTo>
                      <a:pt x="1659" y="27394"/>
                    </a:lnTo>
                    <a:lnTo>
                      <a:pt x="1659" y="27595"/>
                    </a:lnTo>
                    <a:lnTo>
                      <a:pt x="1710" y="27695"/>
                    </a:lnTo>
                    <a:lnTo>
                      <a:pt x="1760" y="27746"/>
                    </a:lnTo>
                    <a:lnTo>
                      <a:pt x="1860" y="27796"/>
                    </a:lnTo>
                    <a:lnTo>
                      <a:pt x="2011" y="27846"/>
                    </a:lnTo>
                    <a:lnTo>
                      <a:pt x="2061" y="27846"/>
                    </a:lnTo>
                    <a:lnTo>
                      <a:pt x="2112" y="27896"/>
                    </a:lnTo>
                    <a:lnTo>
                      <a:pt x="2011" y="27997"/>
                    </a:lnTo>
                    <a:lnTo>
                      <a:pt x="1911" y="28047"/>
                    </a:lnTo>
                    <a:lnTo>
                      <a:pt x="1911" y="28148"/>
                    </a:lnTo>
                    <a:lnTo>
                      <a:pt x="1860" y="28349"/>
                    </a:lnTo>
                    <a:lnTo>
                      <a:pt x="1860" y="30359"/>
                    </a:lnTo>
                    <a:lnTo>
                      <a:pt x="1911" y="30761"/>
                    </a:lnTo>
                    <a:lnTo>
                      <a:pt x="1961" y="30912"/>
                    </a:lnTo>
                    <a:lnTo>
                      <a:pt x="2061" y="31113"/>
                    </a:lnTo>
                    <a:lnTo>
                      <a:pt x="2112" y="31214"/>
                    </a:lnTo>
                    <a:lnTo>
                      <a:pt x="2162" y="31365"/>
                    </a:lnTo>
                    <a:lnTo>
                      <a:pt x="2162" y="31515"/>
                    </a:lnTo>
                    <a:lnTo>
                      <a:pt x="2262" y="31666"/>
                    </a:lnTo>
                    <a:lnTo>
                      <a:pt x="2313" y="31767"/>
                    </a:lnTo>
                    <a:lnTo>
                      <a:pt x="2313" y="31817"/>
                    </a:lnTo>
                    <a:lnTo>
                      <a:pt x="2262" y="31918"/>
                    </a:lnTo>
                    <a:lnTo>
                      <a:pt x="2162" y="32018"/>
                    </a:lnTo>
                    <a:lnTo>
                      <a:pt x="2112" y="32068"/>
                    </a:lnTo>
                    <a:lnTo>
                      <a:pt x="2665" y="32370"/>
                    </a:lnTo>
                    <a:lnTo>
                      <a:pt x="2765" y="32269"/>
                    </a:lnTo>
                    <a:lnTo>
                      <a:pt x="2866" y="32219"/>
                    </a:lnTo>
                    <a:lnTo>
                      <a:pt x="3067" y="32119"/>
                    </a:lnTo>
                    <a:lnTo>
                      <a:pt x="3167" y="32068"/>
                    </a:lnTo>
                    <a:lnTo>
                      <a:pt x="3268" y="32018"/>
                    </a:lnTo>
                    <a:lnTo>
                      <a:pt x="3318" y="31867"/>
                    </a:lnTo>
                    <a:lnTo>
                      <a:pt x="3368" y="31716"/>
                    </a:lnTo>
                    <a:lnTo>
                      <a:pt x="3419" y="31616"/>
                    </a:lnTo>
                    <a:lnTo>
                      <a:pt x="3469" y="31566"/>
                    </a:lnTo>
                    <a:lnTo>
                      <a:pt x="3519" y="31666"/>
                    </a:lnTo>
                    <a:lnTo>
                      <a:pt x="3720" y="31817"/>
                    </a:lnTo>
                    <a:lnTo>
                      <a:pt x="3871" y="31968"/>
                    </a:lnTo>
                    <a:lnTo>
                      <a:pt x="4122" y="32018"/>
                    </a:lnTo>
                    <a:lnTo>
                      <a:pt x="4374" y="32018"/>
                    </a:lnTo>
                    <a:lnTo>
                      <a:pt x="4524" y="31968"/>
                    </a:lnTo>
                    <a:lnTo>
                      <a:pt x="4675" y="32018"/>
                    </a:lnTo>
                    <a:lnTo>
                      <a:pt x="4776" y="32068"/>
                    </a:lnTo>
                    <a:lnTo>
                      <a:pt x="4926" y="32169"/>
                    </a:lnTo>
                    <a:lnTo>
                      <a:pt x="4977" y="32169"/>
                    </a:lnTo>
                    <a:lnTo>
                      <a:pt x="5077" y="32068"/>
                    </a:lnTo>
                    <a:lnTo>
                      <a:pt x="5228" y="32018"/>
                    </a:lnTo>
                    <a:lnTo>
                      <a:pt x="5530" y="31968"/>
                    </a:lnTo>
                    <a:lnTo>
                      <a:pt x="5781" y="32018"/>
                    </a:lnTo>
                    <a:lnTo>
                      <a:pt x="6384" y="32018"/>
                    </a:lnTo>
                    <a:lnTo>
                      <a:pt x="6434" y="32068"/>
                    </a:lnTo>
                    <a:lnTo>
                      <a:pt x="6635" y="32169"/>
                    </a:lnTo>
                    <a:lnTo>
                      <a:pt x="6836" y="32219"/>
                    </a:lnTo>
                    <a:lnTo>
                      <a:pt x="7239" y="32219"/>
                    </a:lnTo>
                    <a:lnTo>
                      <a:pt x="7389" y="32068"/>
                    </a:lnTo>
                    <a:lnTo>
                      <a:pt x="7540" y="32018"/>
                    </a:lnTo>
                    <a:lnTo>
                      <a:pt x="7892" y="32018"/>
                    </a:lnTo>
                    <a:lnTo>
                      <a:pt x="8043" y="31968"/>
                    </a:lnTo>
                    <a:lnTo>
                      <a:pt x="8143" y="31968"/>
                    </a:lnTo>
                    <a:lnTo>
                      <a:pt x="8194" y="31867"/>
                    </a:lnTo>
                    <a:lnTo>
                      <a:pt x="8194" y="31716"/>
                    </a:lnTo>
                    <a:lnTo>
                      <a:pt x="8244" y="31214"/>
                    </a:lnTo>
                    <a:lnTo>
                      <a:pt x="8395" y="31214"/>
                    </a:lnTo>
                    <a:lnTo>
                      <a:pt x="8445" y="31314"/>
                    </a:lnTo>
                    <a:lnTo>
                      <a:pt x="8545" y="31415"/>
                    </a:lnTo>
                    <a:lnTo>
                      <a:pt x="8596" y="31465"/>
                    </a:lnTo>
                    <a:lnTo>
                      <a:pt x="8998" y="31616"/>
                    </a:lnTo>
                    <a:lnTo>
                      <a:pt x="8998" y="31666"/>
                    </a:lnTo>
                    <a:lnTo>
                      <a:pt x="9048" y="31666"/>
                    </a:lnTo>
                    <a:lnTo>
                      <a:pt x="8948" y="31767"/>
                    </a:lnTo>
                    <a:lnTo>
                      <a:pt x="8948" y="31867"/>
                    </a:lnTo>
                    <a:lnTo>
                      <a:pt x="8998" y="32018"/>
                    </a:lnTo>
                    <a:lnTo>
                      <a:pt x="9048" y="32119"/>
                    </a:lnTo>
                    <a:lnTo>
                      <a:pt x="9149" y="32219"/>
                    </a:lnTo>
                    <a:lnTo>
                      <a:pt x="9249" y="32119"/>
                    </a:lnTo>
                    <a:lnTo>
                      <a:pt x="9299" y="32068"/>
                    </a:lnTo>
                    <a:lnTo>
                      <a:pt x="9400" y="31968"/>
                    </a:lnTo>
                    <a:lnTo>
                      <a:pt x="9500" y="31968"/>
                    </a:lnTo>
                    <a:lnTo>
                      <a:pt x="9601" y="32018"/>
                    </a:lnTo>
                    <a:lnTo>
                      <a:pt x="9702" y="32119"/>
                    </a:lnTo>
                    <a:lnTo>
                      <a:pt x="9852" y="32169"/>
                    </a:lnTo>
                    <a:lnTo>
                      <a:pt x="10104" y="32219"/>
                    </a:lnTo>
                    <a:lnTo>
                      <a:pt x="10657" y="32169"/>
                    </a:lnTo>
                    <a:lnTo>
                      <a:pt x="10707" y="32119"/>
                    </a:lnTo>
                    <a:lnTo>
                      <a:pt x="10707" y="32018"/>
                    </a:lnTo>
                    <a:lnTo>
                      <a:pt x="10707" y="31867"/>
                    </a:lnTo>
                    <a:lnTo>
                      <a:pt x="10657" y="31767"/>
                    </a:lnTo>
                    <a:lnTo>
                      <a:pt x="10657" y="31767"/>
                    </a:lnTo>
                    <a:lnTo>
                      <a:pt x="11109" y="31968"/>
                    </a:lnTo>
                    <a:lnTo>
                      <a:pt x="11360" y="32018"/>
                    </a:lnTo>
                    <a:lnTo>
                      <a:pt x="12114" y="32018"/>
                    </a:lnTo>
                    <a:lnTo>
                      <a:pt x="12265" y="32169"/>
                    </a:lnTo>
                    <a:lnTo>
                      <a:pt x="12366" y="32169"/>
                    </a:lnTo>
                    <a:lnTo>
                      <a:pt x="12416" y="32119"/>
                    </a:lnTo>
                    <a:lnTo>
                      <a:pt x="12466" y="32018"/>
                    </a:lnTo>
                    <a:lnTo>
                      <a:pt x="12516" y="32018"/>
                    </a:lnTo>
                    <a:lnTo>
                      <a:pt x="12717" y="32169"/>
                    </a:lnTo>
                    <a:lnTo>
                      <a:pt x="12818" y="32219"/>
                    </a:lnTo>
                    <a:lnTo>
                      <a:pt x="12969" y="32169"/>
                    </a:lnTo>
                    <a:lnTo>
                      <a:pt x="13119" y="32018"/>
                    </a:lnTo>
                    <a:lnTo>
                      <a:pt x="13220" y="31968"/>
                    </a:lnTo>
                    <a:lnTo>
                      <a:pt x="13371" y="31968"/>
                    </a:lnTo>
                    <a:lnTo>
                      <a:pt x="13622" y="32068"/>
                    </a:lnTo>
                    <a:lnTo>
                      <a:pt x="13773" y="32169"/>
                    </a:lnTo>
                    <a:lnTo>
                      <a:pt x="13873" y="32219"/>
                    </a:lnTo>
                    <a:lnTo>
                      <a:pt x="14929" y="32219"/>
                    </a:lnTo>
                    <a:lnTo>
                      <a:pt x="15080" y="32269"/>
                    </a:lnTo>
                    <a:lnTo>
                      <a:pt x="15180" y="32370"/>
                    </a:lnTo>
                    <a:lnTo>
                      <a:pt x="15281" y="32420"/>
                    </a:lnTo>
                    <a:lnTo>
                      <a:pt x="15331" y="32470"/>
                    </a:lnTo>
                    <a:lnTo>
                      <a:pt x="15281" y="32571"/>
                    </a:lnTo>
                    <a:lnTo>
                      <a:pt x="15231" y="32621"/>
                    </a:lnTo>
                    <a:lnTo>
                      <a:pt x="14979" y="32621"/>
                    </a:lnTo>
                    <a:lnTo>
                      <a:pt x="14828" y="32672"/>
                    </a:lnTo>
                    <a:lnTo>
                      <a:pt x="14728" y="32722"/>
                    </a:lnTo>
                    <a:lnTo>
                      <a:pt x="14728" y="32923"/>
                    </a:lnTo>
                    <a:lnTo>
                      <a:pt x="14678" y="32973"/>
                    </a:lnTo>
                    <a:lnTo>
                      <a:pt x="14577" y="33023"/>
                    </a:lnTo>
                    <a:lnTo>
                      <a:pt x="14074" y="32470"/>
                    </a:lnTo>
                    <a:lnTo>
                      <a:pt x="13974" y="32420"/>
                    </a:lnTo>
                    <a:lnTo>
                      <a:pt x="13924" y="32470"/>
                    </a:lnTo>
                    <a:lnTo>
                      <a:pt x="13773" y="32621"/>
                    </a:lnTo>
                    <a:lnTo>
                      <a:pt x="13321" y="32621"/>
                    </a:lnTo>
                    <a:lnTo>
                      <a:pt x="13170" y="32672"/>
                    </a:lnTo>
                    <a:lnTo>
                      <a:pt x="13069" y="32722"/>
                    </a:lnTo>
                    <a:lnTo>
                      <a:pt x="12818" y="32973"/>
                    </a:lnTo>
                    <a:lnTo>
                      <a:pt x="12667" y="33074"/>
                    </a:lnTo>
                    <a:lnTo>
                      <a:pt x="12617" y="33275"/>
                    </a:lnTo>
                    <a:lnTo>
                      <a:pt x="13019" y="33425"/>
                    </a:lnTo>
                    <a:lnTo>
                      <a:pt x="13270" y="33476"/>
                    </a:lnTo>
                    <a:lnTo>
                      <a:pt x="14627" y="33476"/>
                    </a:lnTo>
                    <a:lnTo>
                      <a:pt x="14728" y="33576"/>
                    </a:lnTo>
                    <a:lnTo>
                      <a:pt x="14778" y="33627"/>
                    </a:lnTo>
                    <a:lnTo>
                      <a:pt x="14879" y="33627"/>
                    </a:lnTo>
                    <a:lnTo>
                      <a:pt x="14979" y="33576"/>
                    </a:lnTo>
                    <a:lnTo>
                      <a:pt x="15130" y="33476"/>
                    </a:lnTo>
                    <a:lnTo>
                      <a:pt x="15231" y="33425"/>
                    </a:lnTo>
                    <a:lnTo>
                      <a:pt x="15281" y="33476"/>
                    </a:lnTo>
                    <a:lnTo>
                      <a:pt x="15582" y="33476"/>
                    </a:lnTo>
                    <a:lnTo>
                      <a:pt x="15683" y="33526"/>
                    </a:lnTo>
                    <a:lnTo>
                      <a:pt x="15834" y="33627"/>
                    </a:lnTo>
                    <a:lnTo>
                      <a:pt x="15934" y="33677"/>
                    </a:lnTo>
                    <a:lnTo>
                      <a:pt x="16236" y="33677"/>
                    </a:lnTo>
                    <a:lnTo>
                      <a:pt x="16336" y="33727"/>
                    </a:lnTo>
                    <a:lnTo>
                      <a:pt x="16437" y="33777"/>
                    </a:lnTo>
                    <a:lnTo>
                      <a:pt x="16487" y="33878"/>
                    </a:lnTo>
                    <a:lnTo>
                      <a:pt x="16588" y="33828"/>
                    </a:lnTo>
                    <a:lnTo>
                      <a:pt x="16688" y="33677"/>
                    </a:lnTo>
                    <a:lnTo>
                      <a:pt x="16839" y="33526"/>
                    </a:lnTo>
                    <a:lnTo>
                      <a:pt x="16990" y="33375"/>
                    </a:lnTo>
                    <a:lnTo>
                      <a:pt x="17040" y="33174"/>
                    </a:lnTo>
                    <a:lnTo>
                      <a:pt x="17090" y="33074"/>
                    </a:lnTo>
                    <a:lnTo>
                      <a:pt x="17191" y="33023"/>
                    </a:lnTo>
                    <a:lnTo>
                      <a:pt x="17291" y="33023"/>
                    </a:lnTo>
                    <a:lnTo>
                      <a:pt x="17342" y="33074"/>
                    </a:lnTo>
                    <a:lnTo>
                      <a:pt x="17442" y="33174"/>
                    </a:lnTo>
                    <a:lnTo>
                      <a:pt x="17492" y="33174"/>
                    </a:lnTo>
                    <a:lnTo>
                      <a:pt x="17693" y="33224"/>
                    </a:lnTo>
                    <a:lnTo>
                      <a:pt x="17844" y="33224"/>
                    </a:lnTo>
                    <a:lnTo>
                      <a:pt x="17995" y="33325"/>
                    </a:lnTo>
                    <a:lnTo>
                      <a:pt x="18196" y="33425"/>
                    </a:lnTo>
                    <a:lnTo>
                      <a:pt x="18397" y="33476"/>
                    </a:lnTo>
                    <a:lnTo>
                      <a:pt x="19805" y="33476"/>
                    </a:lnTo>
                    <a:lnTo>
                      <a:pt x="19905" y="33526"/>
                    </a:lnTo>
                    <a:lnTo>
                      <a:pt x="20006" y="33627"/>
                    </a:lnTo>
                    <a:lnTo>
                      <a:pt x="20156" y="33627"/>
                    </a:lnTo>
                    <a:lnTo>
                      <a:pt x="20207" y="33425"/>
                    </a:lnTo>
                    <a:lnTo>
                      <a:pt x="20257" y="33275"/>
                    </a:lnTo>
                    <a:lnTo>
                      <a:pt x="20609" y="33275"/>
                    </a:lnTo>
                    <a:lnTo>
                      <a:pt x="20760" y="33325"/>
                    </a:lnTo>
                    <a:lnTo>
                      <a:pt x="20961" y="33425"/>
                    </a:lnTo>
                    <a:lnTo>
                      <a:pt x="21162" y="33476"/>
                    </a:lnTo>
                    <a:lnTo>
                      <a:pt x="21312" y="33425"/>
                    </a:lnTo>
                    <a:lnTo>
                      <a:pt x="21514" y="33325"/>
                    </a:lnTo>
                    <a:lnTo>
                      <a:pt x="21564" y="33275"/>
                    </a:lnTo>
                    <a:lnTo>
                      <a:pt x="21916" y="33224"/>
                    </a:lnTo>
                    <a:lnTo>
                      <a:pt x="22066" y="33224"/>
                    </a:lnTo>
                    <a:lnTo>
                      <a:pt x="22217" y="33275"/>
                    </a:lnTo>
                    <a:lnTo>
                      <a:pt x="22368" y="33425"/>
                    </a:lnTo>
                    <a:lnTo>
                      <a:pt x="22519" y="33476"/>
                    </a:lnTo>
                    <a:lnTo>
                      <a:pt x="22619" y="33425"/>
                    </a:lnTo>
                    <a:lnTo>
                      <a:pt x="22770" y="33275"/>
                    </a:lnTo>
                    <a:lnTo>
                      <a:pt x="23625" y="33275"/>
                    </a:lnTo>
                    <a:lnTo>
                      <a:pt x="23725" y="33174"/>
                    </a:lnTo>
                    <a:lnTo>
                      <a:pt x="23876" y="33074"/>
                    </a:lnTo>
                    <a:lnTo>
                      <a:pt x="24178" y="33023"/>
                    </a:lnTo>
                    <a:lnTo>
                      <a:pt x="24781" y="33074"/>
                    </a:lnTo>
                    <a:lnTo>
                      <a:pt x="25635" y="33023"/>
                    </a:lnTo>
                    <a:lnTo>
                      <a:pt x="26037" y="33074"/>
                    </a:lnTo>
                    <a:lnTo>
                      <a:pt x="26238" y="33023"/>
                    </a:lnTo>
                    <a:lnTo>
                      <a:pt x="26289" y="32973"/>
                    </a:lnTo>
                    <a:lnTo>
                      <a:pt x="26389" y="32873"/>
                    </a:lnTo>
                    <a:lnTo>
                      <a:pt x="26439" y="32923"/>
                    </a:lnTo>
                    <a:lnTo>
                      <a:pt x="26590" y="32973"/>
                    </a:lnTo>
                    <a:lnTo>
                      <a:pt x="26691" y="33023"/>
                    </a:lnTo>
                    <a:lnTo>
                      <a:pt x="26942" y="33074"/>
                    </a:lnTo>
                    <a:lnTo>
                      <a:pt x="27193" y="33023"/>
                    </a:lnTo>
                    <a:lnTo>
                      <a:pt x="27445" y="33074"/>
                    </a:lnTo>
                    <a:lnTo>
                      <a:pt x="27595" y="32923"/>
                    </a:lnTo>
                    <a:lnTo>
                      <a:pt x="27696" y="32873"/>
                    </a:lnTo>
                    <a:lnTo>
                      <a:pt x="27847" y="32822"/>
                    </a:lnTo>
                    <a:lnTo>
                      <a:pt x="28299" y="32822"/>
                    </a:lnTo>
                    <a:lnTo>
                      <a:pt x="28601" y="32873"/>
                    </a:lnTo>
                    <a:lnTo>
                      <a:pt x="29304" y="32822"/>
                    </a:lnTo>
                    <a:lnTo>
                      <a:pt x="30310" y="32822"/>
                    </a:lnTo>
                    <a:lnTo>
                      <a:pt x="30662" y="32873"/>
                    </a:lnTo>
                    <a:lnTo>
                      <a:pt x="30963" y="32822"/>
                    </a:lnTo>
                    <a:lnTo>
                      <a:pt x="31114" y="32772"/>
                    </a:lnTo>
                    <a:lnTo>
                      <a:pt x="31265" y="32672"/>
                    </a:lnTo>
                    <a:lnTo>
                      <a:pt x="31315" y="32672"/>
                    </a:lnTo>
                    <a:lnTo>
                      <a:pt x="31365" y="32772"/>
                    </a:lnTo>
                    <a:lnTo>
                      <a:pt x="31466" y="32822"/>
                    </a:lnTo>
                    <a:lnTo>
                      <a:pt x="31516" y="32772"/>
                    </a:lnTo>
                    <a:lnTo>
                      <a:pt x="31566" y="32722"/>
                    </a:lnTo>
                    <a:lnTo>
                      <a:pt x="31667" y="32672"/>
                    </a:lnTo>
                    <a:lnTo>
                      <a:pt x="31767" y="32722"/>
                    </a:lnTo>
                    <a:lnTo>
                      <a:pt x="31818" y="32822"/>
                    </a:lnTo>
                    <a:lnTo>
                      <a:pt x="32019" y="32672"/>
                    </a:lnTo>
                    <a:lnTo>
                      <a:pt x="32270" y="32621"/>
                    </a:lnTo>
                    <a:lnTo>
                      <a:pt x="34934" y="32621"/>
                    </a:lnTo>
                    <a:lnTo>
                      <a:pt x="35085" y="32571"/>
                    </a:lnTo>
                    <a:lnTo>
                      <a:pt x="35185" y="32470"/>
                    </a:lnTo>
                    <a:lnTo>
                      <a:pt x="35286" y="32470"/>
                    </a:lnTo>
                    <a:lnTo>
                      <a:pt x="35386" y="32571"/>
                    </a:lnTo>
                    <a:lnTo>
                      <a:pt x="35537" y="32722"/>
                    </a:lnTo>
                    <a:lnTo>
                      <a:pt x="35688" y="32772"/>
                    </a:lnTo>
                    <a:lnTo>
                      <a:pt x="35839" y="32772"/>
                    </a:lnTo>
                    <a:lnTo>
                      <a:pt x="36040" y="32672"/>
                    </a:lnTo>
                    <a:lnTo>
                      <a:pt x="36844" y="32269"/>
                    </a:lnTo>
                    <a:lnTo>
                      <a:pt x="36894" y="32219"/>
                    </a:lnTo>
                    <a:lnTo>
                      <a:pt x="36995" y="32269"/>
                    </a:lnTo>
                    <a:lnTo>
                      <a:pt x="37045" y="32370"/>
                    </a:lnTo>
                    <a:lnTo>
                      <a:pt x="37146" y="32420"/>
                    </a:lnTo>
                    <a:lnTo>
                      <a:pt x="37749" y="32420"/>
                    </a:lnTo>
                    <a:lnTo>
                      <a:pt x="37799" y="32470"/>
                    </a:lnTo>
                    <a:lnTo>
                      <a:pt x="37849" y="32521"/>
                    </a:lnTo>
                    <a:lnTo>
                      <a:pt x="37749" y="32621"/>
                    </a:lnTo>
                    <a:lnTo>
                      <a:pt x="37699" y="32722"/>
                    </a:lnTo>
                    <a:lnTo>
                      <a:pt x="37699" y="32772"/>
                    </a:lnTo>
                    <a:lnTo>
                      <a:pt x="37749" y="32822"/>
                    </a:lnTo>
                    <a:lnTo>
                      <a:pt x="38101" y="32822"/>
                    </a:lnTo>
                    <a:lnTo>
                      <a:pt x="38251" y="32772"/>
                    </a:lnTo>
                    <a:lnTo>
                      <a:pt x="38352" y="32672"/>
                    </a:lnTo>
                    <a:lnTo>
                      <a:pt x="38503" y="32621"/>
                    </a:lnTo>
                    <a:lnTo>
                      <a:pt x="38654" y="32672"/>
                    </a:lnTo>
                    <a:lnTo>
                      <a:pt x="38804" y="32822"/>
                    </a:lnTo>
                    <a:lnTo>
                      <a:pt x="38855" y="32772"/>
                    </a:lnTo>
                    <a:lnTo>
                      <a:pt x="38905" y="32621"/>
                    </a:lnTo>
                    <a:lnTo>
                      <a:pt x="39005" y="32420"/>
                    </a:lnTo>
                    <a:lnTo>
                      <a:pt x="39156" y="32269"/>
                    </a:lnTo>
                    <a:lnTo>
                      <a:pt x="39307" y="32219"/>
                    </a:lnTo>
                    <a:lnTo>
                      <a:pt x="39810" y="32219"/>
                    </a:lnTo>
                    <a:lnTo>
                      <a:pt x="39910" y="32269"/>
                    </a:lnTo>
                    <a:lnTo>
                      <a:pt x="40011" y="32370"/>
                    </a:lnTo>
                    <a:lnTo>
                      <a:pt x="40111" y="32420"/>
                    </a:lnTo>
                    <a:lnTo>
                      <a:pt x="40262" y="32470"/>
                    </a:lnTo>
                    <a:lnTo>
                      <a:pt x="40413" y="32420"/>
                    </a:lnTo>
                    <a:lnTo>
                      <a:pt x="40513" y="32370"/>
                    </a:lnTo>
                    <a:lnTo>
                      <a:pt x="40614" y="32269"/>
                    </a:lnTo>
                    <a:lnTo>
                      <a:pt x="40765" y="32219"/>
                    </a:lnTo>
                    <a:lnTo>
                      <a:pt x="41217" y="32219"/>
                    </a:lnTo>
                    <a:lnTo>
                      <a:pt x="41368" y="32119"/>
                    </a:lnTo>
                    <a:lnTo>
                      <a:pt x="41519" y="32018"/>
                    </a:lnTo>
                    <a:lnTo>
                      <a:pt x="41720" y="32018"/>
                    </a:lnTo>
                    <a:lnTo>
                      <a:pt x="42273" y="31968"/>
                    </a:lnTo>
                    <a:lnTo>
                      <a:pt x="42574" y="31968"/>
                    </a:lnTo>
                    <a:lnTo>
                      <a:pt x="42876" y="32018"/>
                    </a:lnTo>
                    <a:lnTo>
                      <a:pt x="43127" y="32018"/>
                    </a:lnTo>
                    <a:lnTo>
                      <a:pt x="43378" y="31918"/>
                    </a:lnTo>
                    <a:lnTo>
                      <a:pt x="43680" y="31817"/>
                    </a:lnTo>
                    <a:lnTo>
                      <a:pt x="43931" y="31817"/>
                    </a:lnTo>
                    <a:lnTo>
                      <a:pt x="44082" y="31767"/>
                    </a:lnTo>
                    <a:lnTo>
                      <a:pt x="44283" y="31716"/>
                    </a:lnTo>
                    <a:lnTo>
                      <a:pt x="44434" y="31666"/>
                    </a:lnTo>
                    <a:lnTo>
                      <a:pt x="44534" y="31515"/>
                    </a:lnTo>
                    <a:lnTo>
                      <a:pt x="44685" y="31415"/>
                    </a:lnTo>
                    <a:lnTo>
                      <a:pt x="44786" y="31365"/>
                    </a:lnTo>
                    <a:lnTo>
                      <a:pt x="44886" y="31415"/>
                    </a:lnTo>
                    <a:lnTo>
                      <a:pt x="45037" y="31515"/>
                    </a:lnTo>
                    <a:lnTo>
                      <a:pt x="45138" y="31566"/>
                    </a:lnTo>
                    <a:lnTo>
                      <a:pt x="45339" y="31566"/>
                    </a:lnTo>
                    <a:lnTo>
                      <a:pt x="45439" y="31515"/>
                    </a:lnTo>
                    <a:lnTo>
                      <a:pt x="45540" y="31415"/>
                    </a:lnTo>
                    <a:lnTo>
                      <a:pt x="45590" y="31264"/>
                    </a:lnTo>
                    <a:lnTo>
                      <a:pt x="45640" y="31113"/>
                    </a:lnTo>
                    <a:lnTo>
                      <a:pt x="45640" y="30963"/>
                    </a:lnTo>
                    <a:lnTo>
                      <a:pt x="45640" y="30862"/>
                    </a:lnTo>
                    <a:lnTo>
                      <a:pt x="45590" y="30812"/>
                    </a:lnTo>
                    <a:lnTo>
                      <a:pt x="45489" y="30761"/>
                    </a:lnTo>
                    <a:lnTo>
                      <a:pt x="45389" y="30711"/>
                    </a:lnTo>
                    <a:lnTo>
                      <a:pt x="45288" y="30711"/>
                    </a:lnTo>
                    <a:lnTo>
                      <a:pt x="45238" y="30661"/>
                    </a:lnTo>
                    <a:lnTo>
                      <a:pt x="45389" y="30460"/>
                    </a:lnTo>
                    <a:lnTo>
                      <a:pt x="45439" y="30359"/>
                    </a:lnTo>
                    <a:lnTo>
                      <a:pt x="45489" y="30209"/>
                    </a:lnTo>
                    <a:lnTo>
                      <a:pt x="45439" y="30058"/>
                    </a:lnTo>
                    <a:lnTo>
                      <a:pt x="45339" y="29907"/>
                    </a:lnTo>
                    <a:lnTo>
                      <a:pt x="45288" y="29806"/>
                    </a:lnTo>
                    <a:lnTo>
                      <a:pt x="45288" y="29756"/>
                    </a:lnTo>
                    <a:lnTo>
                      <a:pt x="45389" y="29605"/>
                    </a:lnTo>
                    <a:lnTo>
                      <a:pt x="45389" y="29555"/>
                    </a:lnTo>
                    <a:lnTo>
                      <a:pt x="45339" y="29455"/>
                    </a:lnTo>
                    <a:lnTo>
                      <a:pt x="45188" y="29505"/>
                    </a:lnTo>
                    <a:lnTo>
                      <a:pt x="45087" y="29505"/>
                    </a:lnTo>
                    <a:lnTo>
                      <a:pt x="45037" y="29605"/>
                    </a:lnTo>
                    <a:lnTo>
                      <a:pt x="45037" y="29605"/>
                    </a:lnTo>
                    <a:lnTo>
                      <a:pt x="45087" y="29304"/>
                    </a:lnTo>
                    <a:lnTo>
                      <a:pt x="45238" y="29153"/>
                    </a:lnTo>
                    <a:lnTo>
                      <a:pt x="45439" y="29053"/>
                    </a:lnTo>
                    <a:lnTo>
                      <a:pt x="45841" y="29053"/>
                    </a:lnTo>
                    <a:lnTo>
                      <a:pt x="45841" y="28851"/>
                    </a:lnTo>
                    <a:lnTo>
                      <a:pt x="45841" y="28751"/>
                    </a:lnTo>
                    <a:lnTo>
                      <a:pt x="45791" y="28650"/>
                    </a:lnTo>
                    <a:lnTo>
                      <a:pt x="45741" y="28550"/>
                    </a:lnTo>
                    <a:lnTo>
                      <a:pt x="45690" y="28500"/>
                    </a:lnTo>
                    <a:lnTo>
                      <a:pt x="45741" y="28449"/>
                    </a:lnTo>
                    <a:lnTo>
                      <a:pt x="45841" y="28399"/>
                    </a:lnTo>
                    <a:lnTo>
                      <a:pt x="47048" y="28399"/>
                    </a:lnTo>
                    <a:lnTo>
                      <a:pt x="47098" y="28349"/>
                    </a:lnTo>
                    <a:lnTo>
                      <a:pt x="47048" y="28248"/>
                    </a:lnTo>
                    <a:lnTo>
                      <a:pt x="46997" y="28148"/>
                    </a:lnTo>
                    <a:lnTo>
                      <a:pt x="46897" y="27997"/>
                    </a:lnTo>
                    <a:lnTo>
                      <a:pt x="46193" y="27997"/>
                    </a:lnTo>
                    <a:lnTo>
                      <a:pt x="46143" y="27947"/>
                    </a:lnTo>
                    <a:lnTo>
                      <a:pt x="46093" y="27896"/>
                    </a:lnTo>
                    <a:lnTo>
                      <a:pt x="46143" y="27796"/>
                    </a:lnTo>
                    <a:lnTo>
                      <a:pt x="46193" y="27695"/>
                    </a:lnTo>
                    <a:lnTo>
                      <a:pt x="46294" y="27645"/>
                    </a:lnTo>
                    <a:lnTo>
                      <a:pt x="46394" y="27595"/>
                    </a:lnTo>
                    <a:lnTo>
                      <a:pt x="46746" y="27545"/>
                    </a:lnTo>
                    <a:lnTo>
                      <a:pt x="46947" y="27595"/>
                    </a:lnTo>
                    <a:lnTo>
                      <a:pt x="47148" y="27695"/>
                    </a:lnTo>
                    <a:lnTo>
                      <a:pt x="47148" y="27796"/>
                    </a:lnTo>
                    <a:lnTo>
                      <a:pt x="47249" y="27796"/>
                    </a:lnTo>
                    <a:lnTo>
                      <a:pt x="47299" y="27695"/>
                    </a:lnTo>
                    <a:lnTo>
                      <a:pt x="47399" y="27645"/>
                    </a:lnTo>
                    <a:lnTo>
                      <a:pt x="47450" y="27595"/>
                    </a:lnTo>
                    <a:lnTo>
                      <a:pt x="47550" y="27645"/>
                    </a:lnTo>
                    <a:lnTo>
                      <a:pt x="47600" y="27695"/>
                    </a:lnTo>
                    <a:lnTo>
                      <a:pt x="47701" y="27746"/>
                    </a:lnTo>
                    <a:lnTo>
                      <a:pt x="47802" y="27796"/>
                    </a:lnTo>
                    <a:lnTo>
                      <a:pt x="47902" y="27796"/>
                    </a:lnTo>
                    <a:lnTo>
                      <a:pt x="47952" y="27896"/>
                    </a:lnTo>
                    <a:lnTo>
                      <a:pt x="47952" y="28098"/>
                    </a:lnTo>
                    <a:lnTo>
                      <a:pt x="48053" y="28148"/>
                    </a:lnTo>
                    <a:lnTo>
                      <a:pt x="48204" y="28098"/>
                    </a:lnTo>
                    <a:lnTo>
                      <a:pt x="48354" y="27896"/>
                    </a:lnTo>
                    <a:lnTo>
                      <a:pt x="48555" y="27746"/>
                    </a:lnTo>
                    <a:lnTo>
                      <a:pt x="48606" y="27545"/>
                    </a:lnTo>
                    <a:lnTo>
                      <a:pt x="48656" y="27444"/>
                    </a:lnTo>
                    <a:lnTo>
                      <a:pt x="48706" y="27394"/>
                    </a:lnTo>
                    <a:lnTo>
                      <a:pt x="48757" y="27293"/>
                    </a:lnTo>
                    <a:lnTo>
                      <a:pt x="48757" y="27243"/>
                    </a:lnTo>
                    <a:lnTo>
                      <a:pt x="48706" y="27193"/>
                    </a:lnTo>
                    <a:lnTo>
                      <a:pt x="48656" y="27092"/>
                    </a:lnTo>
                    <a:lnTo>
                      <a:pt x="48606" y="27042"/>
                    </a:lnTo>
                    <a:lnTo>
                      <a:pt x="48656" y="26992"/>
                    </a:lnTo>
                    <a:lnTo>
                      <a:pt x="48757" y="26891"/>
                    </a:lnTo>
                    <a:lnTo>
                      <a:pt x="48757" y="26791"/>
                    </a:lnTo>
                    <a:lnTo>
                      <a:pt x="48656" y="26740"/>
                    </a:lnTo>
                    <a:lnTo>
                      <a:pt x="48405" y="26640"/>
                    </a:lnTo>
                    <a:lnTo>
                      <a:pt x="48153" y="26539"/>
                    </a:lnTo>
                    <a:lnTo>
                      <a:pt x="48003" y="26539"/>
                    </a:lnTo>
                    <a:lnTo>
                      <a:pt x="47852" y="26590"/>
                    </a:lnTo>
                    <a:lnTo>
                      <a:pt x="47651" y="26740"/>
                    </a:lnTo>
                    <a:lnTo>
                      <a:pt x="47500" y="26891"/>
                    </a:lnTo>
                    <a:lnTo>
                      <a:pt x="47450" y="26941"/>
                    </a:lnTo>
                    <a:lnTo>
                      <a:pt x="47349" y="26891"/>
                    </a:lnTo>
                    <a:lnTo>
                      <a:pt x="47249" y="26740"/>
                    </a:lnTo>
                    <a:lnTo>
                      <a:pt x="47098" y="26740"/>
                    </a:lnTo>
                    <a:lnTo>
                      <a:pt x="46997" y="26791"/>
                    </a:lnTo>
                    <a:lnTo>
                      <a:pt x="46847" y="26891"/>
                    </a:lnTo>
                    <a:lnTo>
                      <a:pt x="46746" y="26941"/>
                    </a:lnTo>
                    <a:lnTo>
                      <a:pt x="46595" y="26992"/>
                    </a:lnTo>
                    <a:lnTo>
                      <a:pt x="46495" y="27042"/>
                    </a:lnTo>
                    <a:lnTo>
                      <a:pt x="46495" y="27143"/>
                    </a:lnTo>
                    <a:lnTo>
                      <a:pt x="46495" y="27243"/>
                    </a:lnTo>
                    <a:lnTo>
                      <a:pt x="46444" y="27293"/>
                    </a:lnTo>
                    <a:lnTo>
                      <a:pt x="46344" y="27344"/>
                    </a:lnTo>
                    <a:lnTo>
                      <a:pt x="45942" y="27394"/>
                    </a:lnTo>
                    <a:lnTo>
                      <a:pt x="45741" y="27344"/>
                    </a:lnTo>
                    <a:lnTo>
                      <a:pt x="45640" y="27293"/>
                    </a:lnTo>
                    <a:lnTo>
                      <a:pt x="45590" y="27193"/>
                    </a:lnTo>
                    <a:lnTo>
                      <a:pt x="45238" y="27143"/>
                    </a:lnTo>
                    <a:lnTo>
                      <a:pt x="44936" y="27042"/>
                    </a:lnTo>
                    <a:lnTo>
                      <a:pt x="44635" y="26941"/>
                    </a:lnTo>
                    <a:lnTo>
                      <a:pt x="43077" y="26941"/>
                    </a:lnTo>
                    <a:lnTo>
                      <a:pt x="42976" y="26891"/>
                    </a:lnTo>
                    <a:lnTo>
                      <a:pt x="42926" y="26841"/>
                    </a:lnTo>
                    <a:lnTo>
                      <a:pt x="43026" y="26740"/>
                    </a:lnTo>
                    <a:lnTo>
                      <a:pt x="43177" y="26590"/>
                    </a:lnTo>
                    <a:lnTo>
                      <a:pt x="43328" y="26539"/>
                    </a:lnTo>
                    <a:lnTo>
                      <a:pt x="43780" y="26539"/>
                    </a:lnTo>
                    <a:lnTo>
                      <a:pt x="43981" y="26489"/>
                    </a:lnTo>
                    <a:lnTo>
                      <a:pt x="44132" y="26439"/>
                    </a:lnTo>
                    <a:lnTo>
                      <a:pt x="44434" y="26338"/>
                    </a:lnTo>
                    <a:lnTo>
                      <a:pt x="44635" y="26137"/>
                    </a:lnTo>
                    <a:lnTo>
                      <a:pt x="44735" y="26137"/>
                    </a:lnTo>
                    <a:lnTo>
                      <a:pt x="44836" y="26238"/>
                    </a:lnTo>
                    <a:lnTo>
                      <a:pt x="44886" y="26288"/>
                    </a:lnTo>
                    <a:lnTo>
                      <a:pt x="44987" y="26338"/>
                    </a:lnTo>
                    <a:lnTo>
                      <a:pt x="45389" y="26338"/>
                    </a:lnTo>
                    <a:lnTo>
                      <a:pt x="45590" y="26288"/>
                    </a:lnTo>
                    <a:lnTo>
                      <a:pt x="45640" y="26238"/>
                    </a:lnTo>
                    <a:lnTo>
                      <a:pt x="45741" y="26137"/>
                    </a:lnTo>
                    <a:lnTo>
                      <a:pt x="45992" y="26137"/>
                    </a:lnTo>
                    <a:lnTo>
                      <a:pt x="46143" y="26238"/>
                    </a:lnTo>
                    <a:lnTo>
                      <a:pt x="46243" y="26288"/>
                    </a:lnTo>
                    <a:lnTo>
                      <a:pt x="46495" y="26338"/>
                    </a:lnTo>
                    <a:lnTo>
                      <a:pt x="46746" y="26288"/>
                    </a:lnTo>
                    <a:lnTo>
                      <a:pt x="46997" y="26338"/>
                    </a:lnTo>
                    <a:lnTo>
                      <a:pt x="47249" y="25886"/>
                    </a:lnTo>
                    <a:lnTo>
                      <a:pt x="47349" y="25785"/>
                    </a:lnTo>
                    <a:lnTo>
                      <a:pt x="47450" y="25685"/>
                    </a:lnTo>
                    <a:lnTo>
                      <a:pt x="47651" y="25685"/>
                    </a:lnTo>
                    <a:lnTo>
                      <a:pt x="47701" y="25785"/>
                    </a:lnTo>
                    <a:lnTo>
                      <a:pt x="47701" y="25836"/>
                    </a:lnTo>
                    <a:lnTo>
                      <a:pt x="47651" y="25936"/>
                    </a:lnTo>
                    <a:lnTo>
                      <a:pt x="47550" y="25986"/>
                    </a:lnTo>
                    <a:lnTo>
                      <a:pt x="47600" y="26087"/>
                    </a:lnTo>
                    <a:lnTo>
                      <a:pt x="47802" y="26087"/>
                    </a:lnTo>
                    <a:lnTo>
                      <a:pt x="48153" y="26037"/>
                    </a:lnTo>
                    <a:lnTo>
                      <a:pt x="48254" y="26087"/>
                    </a:lnTo>
                    <a:lnTo>
                      <a:pt x="48354" y="26187"/>
                    </a:lnTo>
                    <a:lnTo>
                      <a:pt x="48505" y="26288"/>
                    </a:lnTo>
                    <a:lnTo>
                      <a:pt x="48555" y="26238"/>
                    </a:lnTo>
                    <a:lnTo>
                      <a:pt x="48606" y="26187"/>
                    </a:lnTo>
                    <a:lnTo>
                      <a:pt x="48706" y="26137"/>
                    </a:lnTo>
                    <a:lnTo>
                      <a:pt x="49008" y="26137"/>
                    </a:lnTo>
                    <a:lnTo>
                      <a:pt x="49108" y="26087"/>
                    </a:lnTo>
                    <a:lnTo>
                      <a:pt x="49259" y="25986"/>
                    </a:lnTo>
                    <a:lnTo>
                      <a:pt x="49410" y="25936"/>
                    </a:lnTo>
                    <a:lnTo>
                      <a:pt x="49661" y="25886"/>
                    </a:lnTo>
                    <a:lnTo>
                      <a:pt x="49762" y="25886"/>
                    </a:lnTo>
                    <a:lnTo>
                      <a:pt x="49812" y="25836"/>
                    </a:lnTo>
                    <a:lnTo>
                      <a:pt x="49862" y="25685"/>
                    </a:lnTo>
                    <a:lnTo>
                      <a:pt x="49963" y="25534"/>
                    </a:lnTo>
                    <a:lnTo>
                      <a:pt x="50013" y="25534"/>
                    </a:lnTo>
                    <a:lnTo>
                      <a:pt x="50063" y="25584"/>
                    </a:lnTo>
                    <a:lnTo>
                      <a:pt x="50214" y="25735"/>
                    </a:lnTo>
                    <a:lnTo>
                      <a:pt x="50365" y="25836"/>
                    </a:lnTo>
                    <a:lnTo>
                      <a:pt x="50566" y="25936"/>
                    </a:lnTo>
                    <a:lnTo>
                      <a:pt x="50767" y="25886"/>
                    </a:lnTo>
                    <a:lnTo>
                      <a:pt x="50868" y="25986"/>
                    </a:lnTo>
                    <a:lnTo>
                      <a:pt x="50918" y="26137"/>
                    </a:lnTo>
                    <a:lnTo>
                      <a:pt x="51018" y="26288"/>
                    </a:lnTo>
                    <a:lnTo>
                      <a:pt x="51069" y="26238"/>
                    </a:lnTo>
                    <a:lnTo>
                      <a:pt x="51270" y="26087"/>
                    </a:lnTo>
                    <a:lnTo>
                      <a:pt x="51421" y="25936"/>
                    </a:lnTo>
                    <a:lnTo>
                      <a:pt x="51622" y="25886"/>
                    </a:lnTo>
                    <a:lnTo>
                      <a:pt x="52325" y="25886"/>
                    </a:lnTo>
                    <a:lnTo>
                      <a:pt x="52577" y="25836"/>
                    </a:lnTo>
                    <a:lnTo>
                      <a:pt x="52727" y="25685"/>
                    </a:lnTo>
                    <a:lnTo>
                      <a:pt x="53079" y="25685"/>
                    </a:lnTo>
                    <a:lnTo>
                      <a:pt x="53180" y="25735"/>
                    </a:lnTo>
                    <a:lnTo>
                      <a:pt x="53230" y="25836"/>
                    </a:lnTo>
                    <a:lnTo>
                      <a:pt x="53230" y="25986"/>
                    </a:lnTo>
                    <a:lnTo>
                      <a:pt x="53180" y="26187"/>
                    </a:lnTo>
                    <a:lnTo>
                      <a:pt x="53079" y="26338"/>
                    </a:lnTo>
                    <a:lnTo>
                      <a:pt x="52928" y="26489"/>
                    </a:lnTo>
                    <a:lnTo>
                      <a:pt x="52727" y="26539"/>
                    </a:lnTo>
                    <a:lnTo>
                      <a:pt x="52627" y="26590"/>
                    </a:lnTo>
                    <a:lnTo>
                      <a:pt x="52577" y="26740"/>
                    </a:lnTo>
                    <a:lnTo>
                      <a:pt x="52577" y="26992"/>
                    </a:lnTo>
                    <a:lnTo>
                      <a:pt x="52627" y="27092"/>
                    </a:lnTo>
                    <a:lnTo>
                      <a:pt x="52677" y="27143"/>
                    </a:lnTo>
                    <a:lnTo>
                      <a:pt x="52878" y="27143"/>
                    </a:lnTo>
                    <a:lnTo>
                      <a:pt x="53029" y="27042"/>
                    </a:lnTo>
                    <a:lnTo>
                      <a:pt x="53180" y="26891"/>
                    </a:lnTo>
                    <a:lnTo>
                      <a:pt x="53230" y="26791"/>
                    </a:lnTo>
                    <a:lnTo>
                      <a:pt x="53230" y="26690"/>
                    </a:lnTo>
                    <a:lnTo>
                      <a:pt x="53280" y="26590"/>
                    </a:lnTo>
                    <a:lnTo>
                      <a:pt x="53331" y="26539"/>
                    </a:lnTo>
                    <a:lnTo>
                      <a:pt x="53381" y="26640"/>
                    </a:lnTo>
                    <a:lnTo>
                      <a:pt x="53431" y="26690"/>
                    </a:lnTo>
                    <a:lnTo>
                      <a:pt x="53431" y="26941"/>
                    </a:lnTo>
                    <a:lnTo>
                      <a:pt x="53481" y="27092"/>
                    </a:lnTo>
                    <a:lnTo>
                      <a:pt x="53582" y="27193"/>
                    </a:lnTo>
                    <a:lnTo>
                      <a:pt x="53632" y="27293"/>
                    </a:lnTo>
                    <a:lnTo>
                      <a:pt x="53682" y="27444"/>
                    </a:lnTo>
                    <a:lnTo>
                      <a:pt x="53733" y="27545"/>
                    </a:lnTo>
                    <a:lnTo>
                      <a:pt x="53783" y="27595"/>
                    </a:lnTo>
                    <a:lnTo>
                      <a:pt x="53984" y="27595"/>
                    </a:lnTo>
                    <a:lnTo>
                      <a:pt x="54034" y="27645"/>
                    </a:lnTo>
                    <a:lnTo>
                      <a:pt x="54085" y="27746"/>
                    </a:lnTo>
                    <a:lnTo>
                      <a:pt x="54085" y="27896"/>
                    </a:lnTo>
                    <a:lnTo>
                      <a:pt x="54085" y="27947"/>
                    </a:lnTo>
                    <a:lnTo>
                      <a:pt x="54135" y="27947"/>
                    </a:lnTo>
                    <a:lnTo>
                      <a:pt x="54286" y="27997"/>
                    </a:lnTo>
                    <a:lnTo>
                      <a:pt x="54436" y="27947"/>
                    </a:lnTo>
                    <a:lnTo>
                      <a:pt x="54637" y="27896"/>
                    </a:lnTo>
                    <a:lnTo>
                      <a:pt x="54637" y="27947"/>
                    </a:lnTo>
                    <a:lnTo>
                      <a:pt x="54688" y="28047"/>
                    </a:lnTo>
                    <a:lnTo>
                      <a:pt x="54738" y="28148"/>
                    </a:lnTo>
                    <a:lnTo>
                      <a:pt x="54788" y="28198"/>
                    </a:lnTo>
                    <a:lnTo>
                      <a:pt x="54889" y="28148"/>
                    </a:lnTo>
                    <a:lnTo>
                      <a:pt x="55090" y="27896"/>
                    </a:lnTo>
                    <a:lnTo>
                      <a:pt x="55190" y="27846"/>
                    </a:lnTo>
                    <a:lnTo>
                      <a:pt x="55341" y="27896"/>
                    </a:lnTo>
                    <a:lnTo>
                      <a:pt x="55341" y="27997"/>
                    </a:lnTo>
                    <a:lnTo>
                      <a:pt x="55391" y="28148"/>
                    </a:lnTo>
                    <a:lnTo>
                      <a:pt x="55492" y="28248"/>
                    </a:lnTo>
                    <a:lnTo>
                      <a:pt x="55542" y="28349"/>
                    </a:lnTo>
                    <a:lnTo>
                      <a:pt x="55542" y="28500"/>
                    </a:lnTo>
                    <a:lnTo>
                      <a:pt x="55542" y="28650"/>
                    </a:lnTo>
                    <a:lnTo>
                      <a:pt x="55442" y="28801"/>
                    </a:lnTo>
                    <a:lnTo>
                      <a:pt x="55341" y="28952"/>
                    </a:lnTo>
                    <a:lnTo>
                      <a:pt x="55190" y="29053"/>
                    </a:lnTo>
                    <a:lnTo>
                      <a:pt x="55090" y="29053"/>
                    </a:lnTo>
                    <a:lnTo>
                      <a:pt x="54989" y="29002"/>
                    </a:lnTo>
                    <a:lnTo>
                      <a:pt x="54889" y="28902"/>
                    </a:lnTo>
                    <a:lnTo>
                      <a:pt x="54738" y="28851"/>
                    </a:lnTo>
                    <a:lnTo>
                      <a:pt x="53783" y="28851"/>
                    </a:lnTo>
                    <a:lnTo>
                      <a:pt x="53682" y="28952"/>
                    </a:lnTo>
                    <a:lnTo>
                      <a:pt x="53582" y="29002"/>
                    </a:lnTo>
                    <a:lnTo>
                      <a:pt x="53381" y="29053"/>
                    </a:lnTo>
                    <a:lnTo>
                      <a:pt x="52928" y="29053"/>
                    </a:lnTo>
                    <a:lnTo>
                      <a:pt x="52828" y="29153"/>
                    </a:lnTo>
                    <a:lnTo>
                      <a:pt x="52727" y="29203"/>
                    </a:lnTo>
                    <a:lnTo>
                      <a:pt x="52677" y="29203"/>
                    </a:lnTo>
                    <a:lnTo>
                      <a:pt x="52526" y="29103"/>
                    </a:lnTo>
                    <a:lnTo>
                      <a:pt x="52426" y="29002"/>
                    </a:lnTo>
                    <a:lnTo>
                      <a:pt x="52376" y="28902"/>
                    </a:lnTo>
                    <a:lnTo>
                      <a:pt x="52376" y="28851"/>
                    </a:lnTo>
                    <a:lnTo>
                      <a:pt x="52275" y="28851"/>
                    </a:lnTo>
                    <a:lnTo>
                      <a:pt x="52225" y="28902"/>
                    </a:lnTo>
                    <a:lnTo>
                      <a:pt x="52174" y="29153"/>
                    </a:lnTo>
                    <a:lnTo>
                      <a:pt x="52024" y="29304"/>
                    </a:lnTo>
                    <a:lnTo>
                      <a:pt x="51873" y="29455"/>
                    </a:lnTo>
                    <a:lnTo>
                      <a:pt x="51622" y="29505"/>
                    </a:lnTo>
                    <a:lnTo>
                      <a:pt x="51571" y="29555"/>
                    </a:lnTo>
                    <a:lnTo>
                      <a:pt x="51622" y="29656"/>
                    </a:lnTo>
                    <a:lnTo>
                      <a:pt x="51672" y="29656"/>
                    </a:lnTo>
                    <a:lnTo>
                      <a:pt x="52225" y="29706"/>
                    </a:lnTo>
                    <a:lnTo>
                      <a:pt x="52476" y="29706"/>
                    </a:lnTo>
                    <a:lnTo>
                      <a:pt x="52677" y="29656"/>
                    </a:lnTo>
                    <a:lnTo>
                      <a:pt x="52878" y="29555"/>
                    </a:lnTo>
                    <a:lnTo>
                      <a:pt x="53029" y="29354"/>
                    </a:lnTo>
                    <a:lnTo>
                      <a:pt x="53079" y="29304"/>
                    </a:lnTo>
                    <a:lnTo>
                      <a:pt x="53130" y="29304"/>
                    </a:lnTo>
                    <a:lnTo>
                      <a:pt x="53230" y="29404"/>
                    </a:lnTo>
                    <a:lnTo>
                      <a:pt x="53331" y="29455"/>
                    </a:lnTo>
                    <a:lnTo>
                      <a:pt x="56246" y="29455"/>
                    </a:lnTo>
                    <a:lnTo>
                      <a:pt x="56296" y="29404"/>
                    </a:lnTo>
                    <a:lnTo>
                      <a:pt x="56497" y="29304"/>
                    </a:lnTo>
                    <a:lnTo>
                      <a:pt x="56598" y="29254"/>
                    </a:lnTo>
                    <a:lnTo>
                      <a:pt x="56749" y="29304"/>
                    </a:lnTo>
                    <a:lnTo>
                      <a:pt x="56899" y="29455"/>
                    </a:lnTo>
                    <a:lnTo>
                      <a:pt x="58709" y="29455"/>
                    </a:lnTo>
                    <a:lnTo>
                      <a:pt x="58860" y="29404"/>
                    </a:lnTo>
                    <a:lnTo>
                      <a:pt x="59010" y="29304"/>
                    </a:lnTo>
                    <a:lnTo>
                      <a:pt x="59161" y="29254"/>
                    </a:lnTo>
                    <a:lnTo>
                      <a:pt x="59312" y="29203"/>
                    </a:lnTo>
                    <a:lnTo>
                      <a:pt x="59463" y="29053"/>
                    </a:lnTo>
                    <a:lnTo>
                      <a:pt x="59563" y="29053"/>
                    </a:lnTo>
                    <a:lnTo>
                      <a:pt x="59563" y="28851"/>
                    </a:lnTo>
                    <a:lnTo>
                      <a:pt x="59563" y="28751"/>
                    </a:lnTo>
                    <a:lnTo>
                      <a:pt x="59563" y="28701"/>
                    </a:lnTo>
                    <a:lnTo>
                      <a:pt x="59664" y="28701"/>
                    </a:lnTo>
                    <a:lnTo>
                      <a:pt x="59764" y="28751"/>
                    </a:lnTo>
                    <a:lnTo>
                      <a:pt x="59865" y="28801"/>
                    </a:lnTo>
                    <a:lnTo>
                      <a:pt x="60166" y="28500"/>
                    </a:lnTo>
                    <a:lnTo>
                      <a:pt x="59915" y="28399"/>
                    </a:lnTo>
                    <a:lnTo>
                      <a:pt x="59815" y="28399"/>
                    </a:lnTo>
                    <a:lnTo>
                      <a:pt x="59764" y="28349"/>
                    </a:lnTo>
                    <a:lnTo>
                      <a:pt x="59915" y="28148"/>
                    </a:lnTo>
                    <a:lnTo>
                      <a:pt x="59965" y="27997"/>
                    </a:lnTo>
                    <a:lnTo>
                      <a:pt x="59010" y="27997"/>
                    </a:lnTo>
                    <a:lnTo>
                      <a:pt x="58960" y="27896"/>
                    </a:lnTo>
                    <a:lnTo>
                      <a:pt x="58910" y="27746"/>
                    </a:lnTo>
                    <a:lnTo>
                      <a:pt x="59061" y="27545"/>
                    </a:lnTo>
                    <a:lnTo>
                      <a:pt x="59111" y="27344"/>
                    </a:lnTo>
                    <a:lnTo>
                      <a:pt x="59111" y="26891"/>
                    </a:lnTo>
                    <a:lnTo>
                      <a:pt x="59161" y="26791"/>
                    </a:lnTo>
                    <a:lnTo>
                      <a:pt x="59211" y="26740"/>
                    </a:lnTo>
                    <a:lnTo>
                      <a:pt x="59563" y="26740"/>
                    </a:lnTo>
                    <a:lnTo>
                      <a:pt x="59614" y="26539"/>
                    </a:lnTo>
                    <a:lnTo>
                      <a:pt x="59714" y="26439"/>
                    </a:lnTo>
                    <a:lnTo>
                      <a:pt x="59714" y="26389"/>
                    </a:lnTo>
                    <a:lnTo>
                      <a:pt x="59664" y="26338"/>
                    </a:lnTo>
                    <a:lnTo>
                      <a:pt x="59563" y="26338"/>
                    </a:lnTo>
                    <a:lnTo>
                      <a:pt x="59412" y="26288"/>
                    </a:lnTo>
                    <a:lnTo>
                      <a:pt x="59362" y="26238"/>
                    </a:lnTo>
                    <a:lnTo>
                      <a:pt x="59362" y="26187"/>
                    </a:lnTo>
                    <a:lnTo>
                      <a:pt x="59513" y="26037"/>
                    </a:lnTo>
                    <a:lnTo>
                      <a:pt x="59513" y="25986"/>
                    </a:lnTo>
                    <a:lnTo>
                      <a:pt x="59463" y="25936"/>
                    </a:lnTo>
                    <a:lnTo>
                      <a:pt x="59262" y="25735"/>
                    </a:lnTo>
                    <a:lnTo>
                      <a:pt x="59211" y="25685"/>
                    </a:lnTo>
                    <a:lnTo>
                      <a:pt x="59111" y="25785"/>
                    </a:lnTo>
                    <a:lnTo>
                      <a:pt x="59010" y="25886"/>
                    </a:lnTo>
                    <a:lnTo>
                      <a:pt x="58960" y="25836"/>
                    </a:lnTo>
                    <a:lnTo>
                      <a:pt x="58910" y="25785"/>
                    </a:lnTo>
                    <a:lnTo>
                      <a:pt x="58910" y="25685"/>
                    </a:lnTo>
                    <a:lnTo>
                      <a:pt x="58910" y="25584"/>
                    </a:lnTo>
                    <a:lnTo>
                      <a:pt x="58960" y="25484"/>
                    </a:lnTo>
                    <a:lnTo>
                      <a:pt x="59061" y="25434"/>
                    </a:lnTo>
                    <a:lnTo>
                      <a:pt x="59161" y="25333"/>
                    </a:lnTo>
                    <a:lnTo>
                      <a:pt x="59262" y="25283"/>
                    </a:lnTo>
                    <a:lnTo>
                      <a:pt x="59412" y="25283"/>
                    </a:lnTo>
                    <a:lnTo>
                      <a:pt x="59563" y="25383"/>
                    </a:lnTo>
                    <a:lnTo>
                      <a:pt x="59614" y="25484"/>
                    </a:lnTo>
                    <a:lnTo>
                      <a:pt x="59915" y="25383"/>
                    </a:lnTo>
                    <a:lnTo>
                      <a:pt x="59865" y="25283"/>
                    </a:lnTo>
                    <a:lnTo>
                      <a:pt x="59614" y="25031"/>
                    </a:lnTo>
                    <a:lnTo>
                      <a:pt x="59563" y="24981"/>
                    </a:lnTo>
                    <a:lnTo>
                      <a:pt x="59563" y="24881"/>
                    </a:lnTo>
                    <a:lnTo>
                      <a:pt x="59664" y="24830"/>
                    </a:lnTo>
                    <a:lnTo>
                      <a:pt x="59815" y="24830"/>
                    </a:lnTo>
                    <a:lnTo>
                      <a:pt x="59865" y="24780"/>
                    </a:lnTo>
                    <a:lnTo>
                      <a:pt x="60016" y="24680"/>
                    </a:lnTo>
                    <a:lnTo>
                      <a:pt x="60116" y="24579"/>
                    </a:lnTo>
                    <a:lnTo>
                      <a:pt x="60166" y="24529"/>
                    </a:lnTo>
                    <a:lnTo>
                      <a:pt x="59764" y="23926"/>
                    </a:lnTo>
                    <a:lnTo>
                      <a:pt x="59614" y="23825"/>
                    </a:lnTo>
                    <a:lnTo>
                      <a:pt x="59563" y="23875"/>
                    </a:lnTo>
                    <a:lnTo>
                      <a:pt x="59463" y="23976"/>
                    </a:lnTo>
                    <a:lnTo>
                      <a:pt x="59362" y="24026"/>
                    </a:lnTo>
                    <a:lnTo>
                      <a:pt x="58407" y="24026"/>
                    </a:lnTo>
                    <a:lnTo>
                      <a:pt x="58106" y="24177"/>
                    </a:lnTo>
                    <a:lnTo>
                      <a:pt x="57854" y="24227"/>
                    </a:lnTo>
                    <a:lnTo>
                      <a:pt x="57553" y="24177"/>
                    </a:lnTo>
                    <a:lnTo>
                      <a:pt x="57151" y="24026"/>
                    </a:lnTo>
                    <a:lnTo>
                      <a:pt x="57000" y="24026"/>
                    </a:lnTo>
                    <a:lnTo>
                      <a:pt x="56849" y="24076"/>
                    </a:lnTo>
                    <a:lnTo>
                      <a:pt x="56698" y="24177"/>
                    </a:lnTo>
                    <a:lnTo>
                      <a:pt x="56598" y="24227"/>
                    </a:lnTo>
                    <a:lnTo>
                      <a:pt x="56447" y="24177"/>
                    </a:lnTo>
                    <a:lnTo>
                      <a:pt x="56346" y="24076"/>
                    </a:lnTo>
                    <a:lnTo>
                      <a:pt x="56196" y="24026"/>
                    </a:lnTo>
                    <a:lnTo>
                      <a:pt x="56045" y="23976"/>
                    </a:lnTo>
                    <a:lnTo>
                      <a:pt x="55995" y="23926"/>
                    </a:lnTo>
                    <a:lnTo>
                      <a:pt x="55995" y="23825"/>
                    </a:lnTo>
                    <a:lnTo>
                      <a:pt x="56145" y="23674"/>
                    </a:lnTo>
                    <a:lnTo>
                      <a:pt x="56346" y="23574"/>
                    </a:lnTo>
                    <a:lnTo>
                      <a:pt x="56547" y="23574"/>
                    </a:lnTo>
                    <a:lnTo>
                      <a:pt x="56749" y="23624"/>
                    </a:lnTo>
                    <a:lnTo>
                      <a:pt x="56899" y="23725"/>
                    </a:lnTo>
                    <a:lnTo>
                      <a:pt x="56950" y="23725"/>
                    </a:lnTo>
                    <a:lnTo>
                      <a:pt x="57050" y="23674"/>
                    </a:lnTo>
                    <a:lnTo>
                      <a:pt x="57151" y="23574"/>
                    </a:lnTo>
                    <a:lnTo>
                      <a:pt x="57251" y="23574"/>
                    </a:lnTo>
                    <a:lnTo>
                      <a:pt x="57352" y="23524"/>
                    </a:lnTo>
                    <a:lnTo>
                      <a:pt x="57502" y="23473"/>
                    </a:lnTo>
                    <a:lnTo>
                      <a:pt x="57603" y="23373"/>
                    </a:lnTo>
                    <a:lnTo>
                      <a:pt x="58508" y="23373"/>
                    </a:lnTo>
                    <a:lnTo>
                      <a:pt x="58608" y="23423"/>
                    </a:lnTo>
                    <a:lnTo>
                      <a:pt x="58759" y="23524"/>
                    </a:lnTo>
                    <a:lnTo>
                      <a:pt x="58910" y="23574"/>
                    </a:lnTo>
                    <a:lnTo>
                      <a:pt x="59010" y="23574"/>
                    </a:lnTo>
                    <a:lnTo>
                      <a:pt x="59161" y="23423"/>
                    </a:lnTo>
                    <a:lnTo>
                      <a:pt x="59262" y="23373"/>
                    </a:lnTo>
                    <a:lnTo>
                      <a:pt x="59362" y="23373"/>
                    </a:lnTo>
                    <a:lnTo>
                      <a:pt x="59513" y="23322"/>
                    </a:lnTo>
                    <a:lnTo>
                      <a:pt x="59513" y="23272"/>
                    </a:lnTo>
                    <a:lnTo>
                      <a:pt x="59412" y="23121"/>
                    </a:lnTo>
                    <a:lnTo>
                      <a:pt x="59312" y="22971"/>
                    </a:lnTo>
                    <a:lnTo>
                      <a:pt x="59312" y="22870"/>
                    </a:lnTo>
                    <a:lnTo>
                      <a:pt x="59412" y="22770"/>
                    </a:lnTo>
                    <a:lnTo>
                      <a:pt x="59513" y="22719"/>
                    </a:lnTo>
                    <a:lnTo>
                      <a:pt x="59915" y="22719"/>
                    </a:lnTo>
                    <a:lnTo>
                      <a:pt x="59965" y="22669"/>
                    </a:lnTo>
                    <a:lnTo>
                      <a:pt x="59965" y="22569"/>
                    </a:lnTo>
                    <a:lnTo>
                      <a:pt x="59965" y="22518"/>
                    </a:lnTo>
                    <a:lnTo>
                      <a:pt x="59865" y="22317"/>
                    </a:lnTo>
                    <a:lnTo>
                      <a:pt x="59714" y="22468"/>
                    </a:lnTo>
                    <a:lnTo>
                      <a:pt x="59664" y="22518"/>
                    </a:lnTo>
                    <a:lnTo>
                      <a:pt x="59563" y="22468"/>
                    </a:lnTo>
                    <a:lnTo>
                      <a:pt x="59412" y="22367"/>
                    </a:lnTo>
                    <a:lnTo>
                      <a:pt x="59312" y="22317"/>
                    </a:lnTo>
                    <a:lnTo>
                      <a:pt x="58910" y="22518"/>
                    </a:lnTo>
                    <a:lnTo>
                      <a:pt x="58709" y="22619"/>
                    </a:lnTo>
                    <a:lnTo>
                      <a:pt x="58558" y="22770"/>
                    </a:lnTo>
                    <a:lnTo>
                      <a:pt x="58508" y="22870"/>
                    </a:lnTo>
                    <a:lnTo>
                      <a:pt x="58558" y="22920"/>
                    </a:lnTo>
                    <a:lnTo>
                      <a:pt x="58659" y="23021"/>
                    </a:lnTo>
                    <a:lnTo>
                      <a:pt x="58659" y="23071"/>
                    </a:lnTo>
                    <a:lnTo>
                      <a:pt x="58608" y="23172"/>
                    </a:lnTo>
                    <a:lnTo>
                      <a:pt x="58407" y="23172"/>
                    </a:lnTo>
                    <a:lnTo>
                      <a:pt x="58357" y="23121"/>
                    </a:lnTo>
                    <a:lnTo>
                      <a:pt x="58307" y="23071"/>
                    </a:lnTo>
                    <a:lnTo>
                      <a:pt x="58307" y="23021"/>
                    </a:lnTo>
                    <a:lnTo>
                      <a:pt x="58256" y="22770"/>
                    </a:lnTo>
                    <a:lnTo>
                      <a:pt x="58307" y="22619"/>
                    </a:lnTo>
                    <a:lnTo>
                      <a:pt x="58357" y="22518"/>
                    </a:lnTo>
                    <a:lnTo>
                      <a:pt x="58457" y="22418"/>
                    </a:lnTo>
                    <a:lnTo>
                      <a:pt x="58457" y="22367"/>
                    </a:lnTo>
                    <a:lnTo>
                      <a:pt x="58357" y="22317"/>
                    </a:lnTo>
                    <a:lnTo>
                      <a:pt x="58256" y="22317"/>
                    </a:lnTo>
                    <a:lnTo>
                      <a:pt x="58106" y="22267"/>
                    </a:lnTo>
                    <a:lnTo>
                      <a:pt x="58055" y="22116"/>
                    </a:lnTo>
                    <a:lnTo>
                      <a:pt x="58055" y="22016"/>
                    </a:lnTo>
                    <a:lnTo>
                      <a:pt x="58106" y="21965"/>
                    </a:lnTo>
                    <a:lnTo>
                      <a:pt x="58206" y="21915"/>
                    </a:lnTo>
                    <a:lnTo>
                      <a:pt x="58307" y="21915"/>
                    </a:lnTo>
                    <a:lnTo>
                      <a:pt x="58407" y="21865"/>
                    </a:lnTo>
                    <a:lnTo>
                      <a:pt x="58457" y="21815"/>
                    </a:lnTo>
                    <a:lnTo>
                      <a:pt x="58307" y="21614"/>
                    </a:lnTo>
                    <a:lnTo>
                      <a:pt x="58256" y="21513"/>
                    </a:lnTo>
                    <a:lnTo>
                      <a:pt x="58256" y="21362"/>
                    </a:lnTo>
                    <a:lnTo>
                      <a:pt x="58206" y="21312"/>
                    </a:lnTo>
                    <a:lnTo>
                      <a:pt x="58106" y="21262"/>
                    </a:lnTo>
                    <a:lnTo>
                      <a:pt x="57301" y="21211"/>
                    </a:lnTo>
                    <a:lnTo>
                      <a:pt x="57251" y="21161"/>
                    </a:lnTo>
                    <a:lnTo>
                      <a:pt x="57251" y="21010"/>
                    </a:lnTo>
                    <a:lnTo>
                      <a:pt x="57251" y="20910"/>
                    </a:lnTo>
                    <a:lnTo>
                      <a:pt x="57301" y="20860"/>
                    </a:lnTo>
                    <a:lnTo>
                      <a:pt x="57402" y="20910"/>
                    </a:lnTo>
                    <a:lnTo>
                      <a:pt x="57452" y="21010"/>
                    </a:lnTo>
                    <a:lnTo>
                      <a:pt x="57553" y="21061"/>
                    </a:lnTo>
                    <a:lnTo>
                      <a:pt x="57754" y="21061"/>
                    </a:lnTo>
                    <a:lnTo>
                      <a:pt x="57955" y="21010"/>
                    </a:lnTo>
                    <a:lnTo>
                      <a:pt x="58106" y="20910"/>
                    </a:lnTo>
                    <a:lnTo>
                      <a:pt x="58256" y="20759"/>
                    </a:lnTo>
                    <a:lnTo>
                      <a:pt x="58256" y="20608"/>
                    </a:lnTo>
                    <a:lnTo>
                      <a:pt x="58206" y="20457"/>
                    </a:lnTo>
                    <a:lnTo>
                      <a:pt x="58055" y="20357"/>
                    </a:lnTo>
                    <a:lnTo>
                      <a:pt x="57905" y="20206"/>
                    </a:lnTo>
                    <a:lnTo>
                      <a:pt x="57151" y="20005"/>
                    </a:lnTo>
                    <a:lnTo>
                      <a:pt x="56950" y="19854"/>
                    </a:lnTo>
                    <a:lnTo>
                      <a:pt x="56799" y="19854"/>
                    </a:lnTo>
                    <a:lnTo>
                      <a:pt x="56698" y="20005"/>
                    </a:lnTo>
                    <a:lnTo>
                      <a:pt x="56598" y="20106"/>
                    </a:lnTo>
                    <a:lnTo>
                      <a:pt x="56447" y="20206"/>
                    </a:lnTo>
                    <a:lnTo>
                      <a:pt x="56346" y="20206"/>
                    </a:lnTo>
                    <a:lnTo>
                      <a:pt x="56196" y="20106"/>
                    </a:lnTo>
                    <a:lnTo>
                      <a:pt x="56145" y="20055"/>
                    </a:lnTo>
                    <a:lnTo>
                      <a:pt x="56196" y="19955"/>
                    </a:lnTo>
                    <a:lnTo>
                      <a:pt x="56296" y="19804"/>
                    </a:lnTo>
                    <a:lnTo>
                      <a:pt x="56397" y="19653"/>
                    </a:lnTo>
                    <a:lnTo>
                      <a:pt x="56547" y="19603"/>
                    </a:lnTo>
                    <a:lnTo>
                      <a:pt x="56749" y="19553"/>
                    </a:lnTo>
                    <a:lnTo>
                      <a:pt x="56899" y="19553"/>
                    </a:lnTo>
                    <a:lnTo>
                      <a:pt x="57000" y="19452"/>
                    </a:lnTo>
                    <a:lnTo>
                      <a:pt x="57000" y="19301"/>
                    </a:lnTo>
                    <a:lnTo>
                      <a:pt x="57100" y="19201"/>
                    </a:lnTo>
                    <a:lnTo>
                      <a:pt x="57251" y="19151"/>
                    </a:lnTo>
                    <a:lnTo>
                      <a:pt x="57804" y="19151"/>
                    </a:lnTo>
                    <a:lnTo>
                      <a:pt x="58005" y="19100"/>
                    </a:lnTo>
                    <a:lnTo>
                      <a:pt x="58055" y="19050"/>
                    </a:lnTo>
                    <a:lnTo>
                      <a:pt x="58156" y="18950"/>
                    </a:lnTo>
                    <a:lnTo>
                      <a:pt x="58206" y="19050"/>
                    </a:lnTo>
                    <a:lnTo>
                      <a:pt x="58256" y="19100"/>
                    </a:lnTo>
                    <a:lnTo>
                      <a:pt x="58256" y="19201"/>
                    </a:lnTo>
                    <a:lnTo>
                      <a:pt x="58256" y="19301"/>
                    </a:lnTo>
                    <a:lnTo>
                      <a:pt x="58206" y="19352"/>
                    </a:lnTo>
                    <a:lnTo>
                      <a:pt x="58055" y="19402"/>
                    </a:lnTo>
                    <a:lnTo>
                      <a:pt x="57955" y="19402"/>
                    </a:lnTo>
                    <a:lnTo>
                      <a:pt x="57905" y="19452"/>
                    </a:lnTo>
                    <a:lnTo>
                      <a:pt x="57905" y="19502"/>
                    </a:lnTo>
                    <a:lnTo>
                      <a:pt x="57955" y="19603"/>
                    </a:lnTo>
                    <a:lnTo>
                      <a:pt x="58055" y="19653"/>
                    </a:lnTo>
                    <a:lnTo>
                      <a:pt x="58106" y="19703"/>
                    </a:lnTo>
                    <a:lnTo>
                      <a:pt x="58357" y="19603"/>
                    </a:lnTo>
                    <a:lnTo>
                      <a:pt x="58608" y="19603"/>
                    </a:lnTo>
                    <a:lnTo>
                      <a:pt x="58709" y="19703"/>
                    </a:lnTo>
                    <a:lnTo>
                      <a:pt x="58860" y="19754"/>
                    </a:lnTo>
                    <a:lnTo>
                      <a:pt x="58910" y="19653"/>
                    </a:lnTo>
                    <a:lnTo>
                      <a:pt x="58910" y="19553"/>
                    </a:lnTo>
                    <a:lnTo>
                      <a:pt x="58860" y="19452"/>
                    </a:lnTo>
                    <a:lnTo>
                      <a:pt x="58809" y="19402"/>
                    </a:lnTo>
                    <a:lnTo>
                      <a:pt x="58759" y="19251"/>
                    </a:lnTo>
                    <a:lnTo>
                      <a:pt x="58759" y="19201"/>
                    </a:lnTo>
                    <a:lnTo>
                      <a:pt x="58809" y="19201"/>
                    </a:lnTo>
                    <a:lnTo>
                      <a:pt x="59563" y="19151"/>
                    </a:lnTo>
                    <a:lnTo>
                      <a:pt x="60367" y="19151"/>
                    </a:lnTo>
                    <a:lnTo>
                      <a:pt x="60518" y="19201"/>
                    </a:lnTo>
                    <a:lnTo>
                      <a:pt x="60619" y="19301"/>
                    </a:lnTo>
                    <a:lnTo>
                      <a:pt x="60870" y="19502"/>
                    </a:lnTo>
                    <a:lnTo>
                      <a:pt x="60971" y="19603"/>
                    </a:lnTo>
                    <a:lnTo>
                      <a:pt x="61021" y="19603"/>
                    </a:lnTo>
                    <a:lnTo>
                      <a:pt x="61121" y="19553"/>
                    </a:lnTo>
                    <a:lnTo>
                      <a:pt x="61222" y="19502"/>
                    </a:lnTo>
                    <a:lnTo>
                      <a:pt x="61373" y="19352"/>
                    </a:lnTo>
                    <a:lnTo>
                      <a:pt x="61423" y="19251"/>
                    </a:lnTo>
                    <a:lnTo>
                      <a:pt x="61373" y="19151"/>
                    </a:lnTo>
                    <a:lnTo>
                      <a:pt x="61272" y="19100"/>
                    </a:lnTo>
                    <a:lnTo>
                      <a:pt x="61272" y="19050"/>
                    </a:lnTo>
                    <a:lnTo>
                      <a:pt x="61323" y="19000"/>
                    </a:lnTo>
                    <a:lnTo>
                      <a:pt x="61373" y="19000"/>
                    </a:lnTo>
                    <a:lnTo>
                      <a:pt x="61423" y="19050"/>
                    </a:lnTo>
                    <a:lnTo>
                      <a:pt x="61423" y="19151"/>
                    </a:lnTo>
                    <a:lnTo>
                      <a:pt x="61725" y="19151"/>
                    </a:lnTo>
                    <a:lnTo>
                      <a:pt x="61825" y="19100"/>
                    </a:lnTo>
                    <a:lnTo>
                      <a:pt x="61875" y="19000"/>
                    </a:lnTo>
                    <a:lnTo>
                      <a:pt x="61976" y="18950"/>
                    </a:lnTo>
                    <a:lnTo>
                      <a:pt x="62177" y="18950"/>
                    </a:lnTo>
                    <a:lnTo>
                      <a:pt x="62479" y="19050"/>
                    </a:lnTo>
                    <a:lnTo>
                      <a:pt x="62378" y="19100"/>
                    </a:lnTo>
                    <a:lnTo>
                      <a:pt x="62227" y="19151"/>
                    </a:lnTo>
                    <a:lnTo>
                      <a:pt x="62127" y="19201"/>
                    </a:lnTo>
                    <a:lnTo>
                      <a:pt x="62076" y="19251"/>
                    </a:lnTo>
                    <a:lnTo>
                      <a:pt x="62127" y="19352"/>
                    </a:lnTo>
                    <a:lnTo>
                      <a:pt x="62227" y="19402"/>
                    </a:lnTo>
                    <a:lnTo>
                      <a:pt x="62278" y="19502"/>
                    </a:lnTo>
                    <a:lnTo>
                      <a:pt x="62227" y="19553"/>
                    </a:lnTo>
                    <a:lnTo>
                      <a:pt x="62177" y="19553"/>
                    </a:lnTo>
                    <a:lnTo>
                      <a:pt x="62026" y="19603"/>
                    </a:lnTo>
                    <a:lnTo>
                      <a:pt x="61926" y="19653"/>
                    </a:lnTo>
                    <a:lnTo>
                      <a:pt x="61674" y="19854"/>
                    </a:lnTo>
                    <a:lnTo>
                      <a:pt x="61423" y="20106"/>
                    </a:lnTo>
                    <a:lnTo>
                      <a:pt x="61323" y="20206"/>
                    </a:lnTo>
                    <a:lnTo>
                      <a:pt x="61121" y="20256"/>
                    </a:lnTo>
                    <a:lnTo>
                      <a:pt x="61071" y="20357"/>
                    </a:lnTo>
                    <a:lnTo>
                      <a:pt x="61021" y="20508"/>
                    </a:lnTo>
                    <a:lnTo>
                      <a:pt x="61121" y="20608"/>
                    </a:lnTo>
                    <a:lnTo>
                      <a:pt x="61272" y="20608"/>
                    </a:lnTo>
                    <a:lnTo>
                      <a:pt x="61373" y="20558"/>
                    </a:lnTo>
                    <a:lnTo>
                      <a:pt x="61423" y="20508"/>
                    </a:lnTo>
                    <a:lnTo>
                      <a:pt x="61473" y="20457"/>
                    </a:lnTo>
                    <a:lnTo>
                      <a:pt x="61674" y="20558"/>
                    </a:lnTo>
                    <a:lnTo>
                      <a:pt x="61825" y="20608"/>
                    </a:lnTo>
                    <a:lnTo>
                      <a:pt x="61976" y="20608"/>
                    </a:lnTo>
                    <a:lnTo>
                      <a:pt x="62076" y="20508"/>
                    </a:lnTo>
                    <a:lnTo>
                      <a:pt x="62076" y="20357"/>
                    </a:lnTo>
                    <a:lnTo>
                      <a:pt x="62127" y="20256"/>
                    </a:lnTo>
                    <a:lnTo>
                      <a:pt x="62278" y="20106"/>
                    </a:lnTo>
                    <a:lnTo>
                      <a:pt x="62378" y="20005"/>
                    </a:lnTo>
                    <a:lnTo>
                      <a:pt x="62428" y="20055"/>
                    </a:lnTo>
                    <a:lnTo>
                      <a:pt x="62479" y="20156"/>
                    </a:lnTo>
                    <a:lnTo>
                      <a:pt x="62529" y="20307"/>
                    </a:lnTo>
                    <a:lnTo>
                      <a:pt x="62579" y="20407"/>
                    </a:lnTo>
                    <a:lnTo>
                      <a:pt x="62830" y="20457"/>
                    </a:lnTo>
                    <a:lnTo>
                      <a:pt x="62931" y="20457"/>
                    </a:lnTo>
                    <a:lnTo>
                      <a:pt x="63031" y="20407"/>
                    </a:lnTo>
                    <a:lnTo>
                      <a:pt x="63182" y="20206"/>
                    </a:lnTo>
                    <a:lnTo>
                      <a:pt x="63383" y="20106"/>
                    </a:lnTo>
                    <a:lnTo>
                      <a:pt x="63635" y="20005"/>
                    </a:lnTo>
                    <a:lnTo>
                      <a:pt x="63886" y="19955"/>
                    </a:lnTo>
                    <a:lnTo>
                      <a:pt x="63936" y="19905"/>
                    </a:lnTo>
                    <a:lnTo>
                      <a:pt x="63936" y="19804"/>
                    </a:lnTo>
                    <a:lnTo>
                      <a:pt x="63936" y="19703"/>
                    </a:lnTo>
                    <a:lnTo>
                      <a:pt x="63886" y="19603"/>
                    </a:lnTo>
                    <a:lnTo>
                      <a:pt x="63484" y="19603"/>
                    </a:lnTo>
                    <a:lnTo>
                      <a:pt x="63383" y="19553"/>
                    </a:lnTo>
                    <a:lnTo>
                      <a:pt x="63333" y="19452"/>
                    </a:lnTo>
                    <a:lnTo>
                      <a:pt x="63484" y="19301"/>
                    </a:lnTo>
                    <a:lnTo>
                      <a:pt x="63584" y="19100"/>
                    </a:lnTo>
                    <a:lnTo>
                      <a:pt x="63685" y="18899"/>
                    </a:lnTo>
                    <a:lnTo>
                      <a:pt x="63735" y="18799"/>
                    </a:lnTo>
                    <a:lnTo>
                      <a:pt x="63836" y="18748"/>
                    </a:lnTo>
                    <a:lnTo>
                      <a:pt x="64087" y="18748"/>
                    </a:lnTo>
                    <a:lnTo>
                      <a:pt x="64238" y="18899"/>
                    </a:lnTo>
                    <a:lnTo>
                      <a:pt x="64338" y="19050"/>
                    </a:lnTo>
                    <a:lnTo>
                      <a:pt x="64489" y="19251"/>
                    </a:lnTo>
                    <a:lnTo>
                      <a:pt x="64640" y="19352"/>
                    </a:lnTo>
                    <a:lnTo>
                      <a:pt x="64942" y="19352"/>
                    </a:lnTo>
                    <a:lnTo>
                      <a:pt x="64992" y="19301"/>
                    </a:lnTo>
                    <a:lnTo>
                      <a:pt x="64942" y="19201"/>
                    </a:lnTo>
                    <a:lnTo>
                      <a:pt x="64791" y="19050"/>
                    </a:lnTo>
                    <a:lnTo>
                      <a:pt x="64891" y="19000"/>
                    </a:lnTo>
                    <a:lnTo>
                      <a:pt x="64992" y="18950"/>
                    </a:lnTo>
                    <a:lnTo>
                      <a:pt x="67304" y="18950"/>
                    </a:lnTo>
                    <a:lnTo>
                      <a:pt x="67455" y="18899"/>
                    </a:lnTo>
                    <a:lnTo>
                      <a:pt x="67555" y="18849"/>
                    </a:lnTo>
                    <a:lnTo>
                      <a:pt x="67656" y="18748"/>
                    </a:lnTo>
                    <a:lnTo>
                      <a:pt x="67807" y="18748"/>
                    </a:lnTo>
                    <a:lnTo>
                      <a:pt x="67907" y="18698"/>
                    </a:lnTo>
                    <a:lnTo>
                      <a:pt x="67957" y="18598"/>
                    </a:lnTo>
                    <a:lnTo>
                      <a:pt x="67957" y="18497"/>
                    </a:lnTo>
                    <a:lnTo>
                      <a:pt x="67907" y="18397"/>
                    </a:lnTo>
                    <a:lnTo>
                      <a:pt x="67857" y="18346"/>
                    </a:lnTo>
                    <a:lnTo>
                      <a:pt x="67756" y="18397"/>
                    </a:lnTo>
                    <a:lnTo>
                      <a:pt x="67656" y="18447"/>
                    </a:lnTo>
                    <a:lnTo>
                      <a:pt x="67505" y="18547"/>
                    </a:lnTo>
                    <a:lnTo>
                      <a:pt x="67404" y="18497"/>
                    </a:lnTo>
                    <a:lnTo>
                      <a:pt x="67354" y="18397"/>
                    </a:lnTo>
                    <a:lnTo>
                      <a:pt x="67455" y="18296"/>
                    </a:lnTo>
                    <a:lnTo>
                      <a:pt x="67505" y="18196"/>
                    </a:lnTo>
                    <a:lnTo>
                      <a:pt x="67555" y="18045"/>
                    </a:lnTo>
                    <a:lnTo>
                      <a:pt x="67605" y="17944"/>
                    </a:lnTo>
                    <a:lnTo>
                      <a:pt x="67706" y="17793"/>
                    </a:lnTo>
                    <a:lnTo>
                      <a:pt x="67706" y="17743"/>
                    </a:lnTo>
                    <a:lnTo>
                      <a:pt x="67555" y="17693"/>
                    </a:lnTo>
                    <a:lnTo>
                      <a:pt x="66399" y="17693"/>
                    </a:lnTo>
                    <a:lnTo>
                      <a:pt x="66349" y="17643"/>
                    </a:lnTo>
                    <a:lnTo>
                      <a:pt x="66299" y="17592"/>
                    </a:lnTo>
                    <a:lnTo>
                      <a:pt x="66349" y="17492"/>
                    </a:lnTo>
                    <a:lnTo>
                      <a:pt x="66500" y="17391"/>
                    </a:lnTo>
                    <a:lnTo>
                      <a:pt x="66701" y="17241"/>
                    </a:lnTo>
                    <a:lnTo>
                      <a:pt x="66852" y="17190"/>
                    </a:lnTo>
                    <a:lnTo>
                      <a:pt x="66902" y="17140"/>
                    </a:lnTo>
                    <a:lnTo>
                      <a:pt x="66902" y="16989"/>
                    </a:lnTo>
                    <a:lnTo>
                      <a:pt x="66801" y="16838"/>
                    </a:lnTo>
                    <a:lnTo>
                      <a:pt x="66751" y="16738"/>
                    </a:lnTo>
                    <a:lnTo>
                      <a:pt x="66751" y="16688"/>
                    </a:lnTo>
                    <a:lnTo>
                      <a:pt x="66801" y="16637"/>
                    </a:lnTo>
                    <a:lnTo>
                      <a:pt x="67153" y="16637"/>
                    </a:lnTo>
                    <a:lnTo>
                      <a:pt x="67254" y="16587"/>
                    </a:lnTo>
                    <a:lnTo>
                      <a:pt x="67304" y="16537"/>
                    </a:lnTo>
                    <a:lnTo>
                      <a:pt x="67354" y="16034"/>
                    </a:lnTo>
                    <a:lnTo>
                      <a:pt x="67304" y="15783"/>
                    </a:lnTo>
                    <a:lnTo>
                      <a:pt x="67254" y="15682"/>
                    </a:lnTo>
                    <a:lnTo>
                      <a:pt x="67203" y="15582"/>
                    </a:lnTo>
                    <a:lnTo>
                      <a:pt x="67103" y="15431"/>
                    </a:lnTo>
                    <a:lnTo>
                      <a:pt x="67103" y="15331"/>
                    </a:lnTo>
                    <a:lnTo>
                      <a:pt x="67103" y="15079"/>
                    </a:lnTo>
                    <a:lnTo>
                      <a:pt x="67254" y="14979"/>
                    </a:lnTo>
                    <a:lnTo>
                      <a:pt x="67254" y="14828"/>
                    </a:lnTo>
                    <a:lnTo>
                      <a:pt x="67203" y="14727"/>
                    </a:lnTo>
                    <a:lnTo>
                      <a:pt x="67103" y="14627"/>
                    </a:lnTo>
                    <a:lnTo>
                      <a:pt x="67002" y="14426"/>
                    </a:lnTo>
                    <a:lnTo>
                      <a:pt x="66902" y="14325"/>
                    </a:lnTo>
                    <a:lnTo>
                      <a:pt x="66801" y="14325"/>
                    </a:lnTo>
                    <a:lnTo>
                      <a:pt x="66650" y="14476"/>
                    </a:lnTo>
                    <a:lnTo>
                      <a:pt x="66500" y="14526"/>
                    </a:lnTo>
                    <a:lnTo>
                      <a:pt x="66399" y="14727"/>
                    </a:lnTo>
                    <a:lnTo>
                      <a:pt x="66299" y="14878"/>
                    </a:lnTo>
                    <a:lnTo>
                      <a:pt x="66248" y="15029"/>
                    </a:lnTo>
                    <a:lnTo>
                      <a:pt x="66299" y="15079"/>
                    </a:lnTo>
                    <a:lnTo>
                      <a:pt x="66449" y="15129"/>
                    </a:lnTo>
                    <a:lnTo>
                      <a:pt x="66650" y="15230"/>
                    </a:lnTo>
                    <a:lnTo>
                      <a:pt x="66801" y="15381"/>
                    </a:lnTo>
                    <a:lnTo>
                      <a:pt x="66852" y="15481"/>
                    </a:lnTo>
                    <a:lnTo>
                      <a:pt x="66902" y="15632"/>
                    </a:lnTo>
                    <a:lnTo>
                      <a:pt x="66902" y="15783"/>
                    </a:lnTo>
                    <a:lnTo>
                      <a:pt x="66852" y="15934"/>
                    </a:lnTo>
                    <a:lnTo>
                      <a:pt x="66751" y="16034"/>
                    </a:lnTo>
                    <a:lnTo>
                      <a:pt x="66650" y="16135"/>
                    </a:lnTo>
                    <a:lnTo>
                      <a:pt x="66550" y="16185"/>
                    </a:lnTo>
                    <a:lnTo>
                      <a:pt x="66500" y="16185"/>
                    </a:lnTo>
                    <a:lnTo>
                      <a:pt x="66449" y="16034"/>
                    </a:lnTo>
                    <a:lnTo>
                      <a:pt x="66198" y="15833"/>
                    </a:lnTo>
                    <a:lnTo>
                      <a:pt x="65997" y="15632"/>
                    </a:lnTo>
                    <a:lnTo>
                      <a:pt x="65846" y="15582"/>
                    </a:lnTo>
                    <a:lnTo>
                      <a:pt x="65695" y="15632"/>
                    </a:lnTo>
                    <a:lnTo>
                      <a:pt x="65494" y="15833"/>
                    </a:lnTo>
                    <a:lnTo>
                      <a:pt x="65344" y="15984"/>
                    </a:lnTo>
                    <a:lnTo>
                      <a:pt x="65243" y="16085"/>
                    </a:lnTo>
                    <a:lnTo>
                      <a:pt x="65243" y="16135"/>
                    </a:lnTo>
                    <a:lnTo>
                      <a:pt x="65444" y="16235"/>
                    </a:lnTo>
                    <a:lnTo>
                      <a:pt x="65645" y="16286"/>
                    </a:lnTo>
                    <a:lnTo>
                      <a:pt x="65545" y="16436"/>
                    </a:lnTo>
                    <a:lnTo>
                      <a:pt x="65444" y="16537"/>
                    </a:lnTo>
                    <a:lnTo>
                      <a:pt x="65344" y="16788"/>
                    </a:lnTo>
                    <a:lnTo>
                      <a:pt x="65193" y="16738"/>
                    </a:lnTo>
                    <a:lnTo>
                      <a:pt x="65092" y="16637"/>
                    </a:lnTo>
                    <a:lnTo>
                      <a:pt x="64992" y="16637"/>
                    </a:lnTo>
                    <a:lnTo>
                      <a:pt x="64891" y="16688"/>
                    </a:lnTo>
                    <a:lnTo>
                      <a:pt x="64791" y="16738"/>
                    </a:lnTo>
                    <a:lnTo>
                      <a:pt x="64690" y="16838"/>
                    </a:lnTo>
                    <a:lnTo>
                      <a:pt x="64640" y="16788"/>
                    </a:lnTo>
                    <a:lnTo>
                      <a:pt x="64590" y="16688"/>
                    </a:lnTo>
                    <a:lnTo>
                      <a:pt x="64590" y="16436"/>
                    </a:lnTo>
                    <a:lnTo>
                      <a:pt x="64590" y="16286"/>
                    </a:lnTo>
                    <a:lnTo>
                      <a:pt x="64539" y="16235"/>
                    </a:lnTo>
                    <a:lnTo>
                      <a:pt x="64489" y="16235"/>
                    </a:lnTo>
                    <a:lnTo>
                      <a:pt x="64338" y="16185"/>
                    </a:lnTo>
                    <a:lnTo>
                      <a:pt x="64188" y="16135"/>
                    </a:lnTo>
                    <a:lnTo>
                      <a:pt x="64087" y="16034"/>
                    </a:lnTo>
                    <a:lnTo>
                      <a:pt x="63936" y="15984"/>
                    </a:lnTo>
                    <a:lnTo>
                      <a:pt x="63836" y="15934"/>
                    </a:lnTo>
                    <a:lnTo>
                      <a:pt x="63735" y="15883"/>
                    </a:lnTo>
                    <a:lnTo>
                      <a:pt x="63735" y="15783"/>
                    </a:lnTo>
                    <a:lnTo>
                      <a:pt x="63785" y="15632"/>
                    </a:lnTo>
                    <a:lnTo>
                      <a:pt x="63886" y="15532"/>
                    </a:lnTo>
                    <a:lnTo>
                      <a:pt x="63936" y="15381"/>
                    </a:lnTo>
                    <a:lnTo>
                      <a:pt x="63936" y="15280"/>
                    </a:lnTo>
                    <a:lnTo>
                      <a:pt x="63836" y="15129"/>
                    </a:lnTo>
                    <a:lnTo>
                      <a:pt x="63735" y="15029"/>
                    </a:lnTo>
                    <a:lnTo>
                      <a:pt x="63735" y="14928"/>
                    </a:lnTo>
                    <a:lnTo>
                      <a:pt x="63735" y="14727"/>
                    </a:lnTo>
                    <a:lnTo>
                      <a:pt x="63635" y="14727"/>
                    </a:lnTo>
                    <a:lnTo>
                      <a:pt x="63584" y="14677"/>
                    </a:lnTo>
                    <a:lnTo>
                      <a:pt x="63484" y="14426"/>
                    </a:lnTo>
                    <a:lnTo>
                      <a:pt x="63434" y="14325"/>
                    </a:lnTo>
                    <a:lnTo>
                      <a:pt x="63283" y="14325"/>
                    </a:lnTo>
                    <a:lnTo>
                      <a:pt x="63132" y="14275"/>
                    </a:lnTo>
                    <a:lnTo>
                      <a:pt x="63031" y="14174"/>
                    </a:lnTo>
                    <a:lnTo>
                      <a:pt x="62931" y="14074"/>
                    </a:lnTo>
                    <a:lnTo>
                      <a:pt x="62931" y="13923"/>
                    </a:lnTo>
                    <a:lnTo>
                      <a:pt x="62830" y="13923"/>
                    </a:lnTo>
                    <a:lnTo>
                      <a:pt x="62780" y="13873"/>
                    </a:lnTo>
                    <a:lnTo>
                      <a:pt x="62680" y="13722"/>
                    </a:lnTo>
                    <a:lnTo>
                      <a:pt x="62680" y="13571"/>
                    </a:lnTo>
                    <a:lnTo>
                      <a:pt x="62579" y="13421"/>
                    </a:lnTo>
                    <a:lnTo>
                      <a:pt x="62428" y="13320"/>
                    </a:lnTo>
                    <a:lnTo>
                      <a:pt x="62278" y="13270"/>
                    </a:lnTo>
                    <a:lnTo>
                      <a:pt x="62227" y="13421"/>
                    </a:lnTo>
                    <a:lnTo>
                      <a:pt x="62177" y="13521"/>
                    </a:lnTo>
                    <a:lnTo>
                      <a:pt x="61976" y="13672"/>
                    </a:lnTo>
                    <a:lnTo>
                      <a:pt x="61875" y="13722"/>
                    </a:lnTo>
                    <a:lnTo>
                      <a:pt x="61825" y="13672"/>
                    </a:lnTo>
                    <a:lnTo>
                      <a:pt x="61725" y="13622"/>
                    </a:lnTo>
                    <a:lnTo>
                      <a:pt x="61624" y="13571"/>
                    </a:lnTo>
                    <a:lnTo>
                      <a:pt x="61524" y="13370"/>
                    </a:lnTo>
                    <a:lnTo>
                      <a:pt x="61423" y="13270"/>
                    </a:lnTo>
                    <a:lnTo>
                      <a:pt x="61323" y="13270"/>
                    </a:lnTo>
                    <a:lnTo>
                      <a:pt x="61172" y="13421"/>
                    </a:lnTo>
                    <a:lnTo>
                      <a:pt x="61071" y="13521"/>
                    </a:lnTo>
                    <a:lnTo>
                      <a:pt x="61021" y="13622"/>
                    </a:lnTo>
                    <a:lnTo>
                      <a:pt x="61021" y="13873"/>
                    </a:lnTo>
                    <a:lnTo>
                      <a:pt x="60971" y="14024"/>
                    </a:lnTo>
                    <a:lnTo>
                      <a:pt x="60920" y="14074"/>
                    </a:lnTo>
                    <a:lnTo>
                      <a:pt x="60820" y="14124"/>
                    </a:lnTo>
                    <a:lnTo>
                      <a:pt x="60669" y="14124"/>
                    </a:lnTo>
                    <a:lnTo>
                      <a:pt x="60518" y="14074"/>
                    </a:lnTo>
                    <a:lnTo>
                      <a:pt x="60418" y="14024"/>
                    </a:lnTo>
                    <a:lnTo>
                      <a:pt x="60267" y="13923"/>
                    </a:lnTo>
                    <a:lnTo>
                      <a:pt x="60116" y="13923"/>
                    </a:lnTo>
                    <a:lnTo>
                      <a:pt x="60016" y="13973"/>
                    </a:lnTo>
                    <a:lnTo>
                      <a:pt x="59865" y="14074"/>
                    </a:lnTo>
                    <a:lnTo>
                      <a:pt x="59764" y="14124"/>
                    </a:lnTo>
                    <a:lnTo>
                      <a:pt x="59614" y="14074"/>
                    </a:lnTo>
                    <a:lnTo>
                      <a:pt x="59563" y="13973"/>
                    </a:lnTo>
                    <a:lnTo>
                      <a:pt x="59614" y="13923"/>
                    </a:lnTo>
                    <a:lnTo>
                      <a:pt x="59664" y="13873"/>
                    </a:lnTo>
                    <a:lnTo>
                      <a:pt x="59714" y="13823"/>
                    </a:lnTo>
                    <a:lnTo>
                      <a:pt x="59664" y="13722"/>
                    </a:lnTo>
                    <a:lnTo>
                      <a:pt x="59463" y="13672"/>
                    </a:lnTo>
                    <a:lnTo>
                      <a:pt x="59262" y="13722"/>
                    </a:lnTo>
                    <a:lnTo>
                      <a:pt x="59211" y="13722"/>
                    </a:lnTo>
                    <a:lnTo>
                      <a:pt x="59161" y="13823"/>
                    </a:lnTo>
                    <a:lnTo>
                      <a:pt x="59111" y="13923"/>
                    </a:lnTo>
                    <a:lnTo>
                      <a:pt x="59061" y="14024"/>
                    </a:lnTo>
                    <a:lnTo>
                      <a:pt x="59010" y="14124"/>
                    </a:lnTo>
                    <a:lnTo>
                      <a:pt x="58910" y="14124"/>
                    </a:lnTo>
                    <a:lnTo>
                      <a:pt x="58809" y="14074"/>
                    </a:lnTo>
                    <a:lnTo>
                      <a:pt x="58709" y="14024"/>
                    </a:lnTo>
                    <a:lnTo>
                      <a:pt x="58709" y="13873"/>
                    </a:lnTo>
                    <a:lnTo>
                      <a:pt x="58659" y="13772"/>
                    </a:lnTo>
                    <a:lnTo>
                      <a:pt x="58558" y="13672"/>
                    </a:lnTo>
                    <a:lnTo>
                      <a:pt x="58357" y="13672"/>
                    </a:lnTo>
                    <a:lnTo>
                      <a:pt x="58307" y="13622"/>
                    </a:lnTo>
                    <a:lnTo>
                      <a:pt x="58206" y="13521"/>
                    </a:lnTo>
                    <a:lnTo>
                      <a:pt x="58106" y="13421"/>
                    </a:lnTo>
                    <a:lnTo>
                      <a:pt x="58055" y="13370"/>
                    </a:lnTo>
                    <a:lnTo>
                      <a:pt x="58156" y="13320"/>
                    </a:lnTo>
                    <a:lnTo>
                      <a:pt x="58307" y="13119"/>
                    </a:lnTo>
                    <a:lnTo>
                      <a:pt x="58357" y="13069"/>
                    </a:lnTo>
                    <a:lnTo>
                      <a:pt x="58508" y="13169"/>
                    </a:lnTo>
                    <a:lnTo>
                      <a:pt x="58608" y="13270"/>
                    </a:lnTo>
                    <a:lnTo>
                      <a:pt x="58960" y="13270"/>
                    </a:lnTo>
                    <a:lnTo>
                      <a:pt x="59061" y="13219"/>
                    </a:lnTo>
                    <a:lnTo>
                      <a:pt x="59111" y="13169"/>
                    </a:lnTo>
                    <a:lnTo>
                      <a:pt x="59111" y="13018"/>
                    </a:lnTo>
                    <a:lnTo>
                      <a:pt x="59111" y="12817"/>
                    </a:lnTo>
                    <a:lnTo>
                      <a:pt x="59061" y="12717"/>
                    </a:lnTo>
                    <a:lnTo>
                      <a:pt x="59010" y="12667"/>
                    </a:lnTo>
                    <a:lnTo>
                      <a:pt x="58910" y="12667"/>
                    </a:lnTo>
                    <a:lnTo>
                      <a:pt x="58558" y="12616"/>
                    </a:lnTo>
                    <a:lnTo>
                      <a:pt x="58357" y="12667"/>
                    </a:lnTo>
                    <a:lnTo>
                      <a:pt x="58206" y="12767"/>
                    </a:lnTo>
                    <a:lnTo>
                      <a:pt x="58156" y="12817"/>
                    </a:lnTo>
                    <a:lnTo>
                      <a:pt x="58106" y="12767"/>
                    </a:lnTo>
                    <a:lnTo>
                      <a:pt x="58055" y="12717"/>
                    </a:lnTo>
                    <a:lnTo>
                      <a:pt x="57955" y="12667"/>
                    </a:lnTo>
                    <a:lnTo>
                      <a:pt x="57804" y="12616"/>
                    </a:lnTo>
                    <a:lnTo>
                      <a:pt x="57704" y="12616"/>
                    </a:lnTo>
                    <a:lnTo>
                      <a:pt x="57653" y="12516"/>
                    </a:lnTo>
                    <a:lnTo>
                      <a:pt x="57603" y="12466"/>
                    </a:lnTo>
                    <a:lnTo>
                      <a:pt x="57653" y="12315"/>
                    </a:lnTo>
                    <a:lnTo>
                      <a:pt x="57603" y="12264"/>
                    </a:lnTo>
                    <a:lnTo>
                      <a:pt x="57502" y="12214"/>
                    </a:lnTo>
                    <a:lnTo>
                      <a:pt x="57251" y="12214"/>
                    </a:lnTo>
                    <a:lnTo>
                      <a:pt x="57050" y="12114"/>
                    </a:lnTo>
                    <a:lnTo>
                      <a:pt x="56849" y="12013"/>
                    </a:lnTo>
                    <a:lnTo>
                      <a:pt x="56648" y="11963"/>
                    </a:lnTo>
                    <a:lnTo>
                      <a:pt x="56547" y="11862"/>
                    </a:lnTo>
                    <a:lnTo>
                      <a:pt x="56447" y="11862"/>
                    </a:lnTo>
                    <a:lnTo>
                      <a:pt x="56246" y="12013"/>
                    </a:lnTo>
                    <a:lnTo>
                      <a:pt x="56145" y="11963"/>
                    </a:lnTo>
                    <a:lnTo>
                      <a:pt x="55995" y="11913"/>
                    </a:lnTo>
                    <a:lnTo>
                      <a:pt x="56095" y="11762"/>
                    </a:lnTo>
                    <a:lnTo>
                      <a:pt x="56246" y="11661"/>
                    </a:lnTo>
                    <a:lnTo>
                      <a:pt x="56296" y="11611"/>
                    </a:lnTo>
                    <a:lnTo>
                      <a:pt x="56447" y="11561"/>
                    </a:lnTo>
                    <a:lnTo>
                      <a:pt x="56950" y="11561"/>
                    </a:lnTo>
                    <a:lnTo>
                      <a:pt x="57000" y="11460"/>
                    </a:lnTo>
                    <a:lnTo>
                      <a:pt x="57050" y="11259"/>
                    </a:lnTo>
                    <a:lnTo>
                      <a:pt x="57000" y="11058"/>
                    </a:lnTo>
                    <a:lnTo>
                      <a:pt x="56950" y="10958"/>
                    </a:lnTo>
                    <a:lnTo>
                      <a:pt x="56648" y="10958"/>
                    </a:lnTo>
                    <a:lnTo>
                      <a:pt x="56196" y="11108"/>
                    </a:lnTo>
                    <a:lnTo>
                      <a:pt x="55944" y="11159"/>
                    </a:lnTo>
                    <a:lnTo>
                      <a:pt x="55241" y="11159"/>
                    </a:lnTo>
                    <a:lnTo>
                      <a:pt x="54989" y="11108"/>
                    </a:lnTo>
                    <a:lnTo>
                      <a:pt x="54889" y="11058"/>
                    </a:lnTo>
                    <a:lnTo>
                      <a:pt x="54838" y="10958"/>
                    </a:lnTo>
                    <a:lnTo>
                      <a:pt x="54738" y="11008"/>
                    </a:lnTo>
                    <a:lnTo>
                      <a:pt x="54587" y="11159"/>
                    </a:lnTo>
                    <a:lnTo>
                      <a:pt x="54085" y="11159"/>
                    </a:lnTo>
                    <a:lnTo>
                      <a:pt x="54085" y="11259"/>
                    </a:lnTo>
                    <a:lnTo>
                      <a:pt x="54135" y="11360"/>
                    </a:lnTo>
                    <a:lnTo>
                      <a:pt x="54286" y="11511"/>
                    </a:lnTo>
                    <a:lnTo>
                      <a:pt x="54386" y="11561"/>
                    </a:lnTo>
                    <a:lnTo>
                      <a:pt x="54537" y="11611"/>
                    </a:lnTo>
                    <a:lnTo>
                      <a:pt x="54637" y="11561"/>
                    </a:lnTo>
                    <a:lnTo>
                      <a:pt x="54738" y="11460"/>
                    </a:lnTo>
                    <a:lnTo>
                      <a:pt x="54788" y="11410"/>
                    </a:lnTo>
                    <a:lnTo>
                      <a:pt x="54889" y="11460"/>
                    </a:lnTo>
                    <a:lnTo>
                      <a:pt x="54889" y="11511"/>
                    </a:lnTo>
                    <a:lnTo>
                      <a:pt x="54889" y="11661"/>
                    </a:lnTo>
                    <a:lnTo>
                      <a:pt x="54838" y="11762"/>
                    </a:lnTo>
                    <a:lnTo>
                      <a:pt x="54637" y="11963"/>
                    </a:lnTo>
                    <a:lnTo>
                      <a:pt x="54386" y="12013"/>
                    </a:lnTo>
                    <a:lnTo>
                      <a:pt x="54286" y="12013"/>
                    </a:lnTo>
                    <a:lnTo>
                      <a:pt x="54185" y="11963"/>
                    </a:lnTo>
                    <a:lnTo>
                      <a:pt x="54135" y="11963"/>
                    </a:lnTo>
                    <a:lnTo>
                      <a:pt x="54085" y="11862"/>
                    </a:lnTo>
                    <a:lnTo>
                      <a:pt x="54085" y="11712"/>
                    </a:lnTo>
                    <a:lnTo>
                      <a:pt x="53984" y="11661"/>
                    </a:lnTo>
                    <a:lnTo>
                      <a:pt x="53934" y="11611"/>
                    </a:lnTo>
                    <a:lnTo>
                      <a:pt x="53431" y="11913"/>
                    </a:lnTo>
                    <a:lnTo>
                      <a:pt x="53431" y="12013"/>
                    </a:lnTo>
                    <a:lnTo>
                      <a:pt x="53481" y="12114"/>
                    </a:lnTo>
                    <a:lnTo>
                      <a:pt x="53532" y="12164"/>
                    </a:lnTo>
                    <a:lnTo>
                      <a:pt x="54788" y="12214"/>
                    </a:lnTo>
                    <a:lnTo>
                      <a:pt x="55140" y="12214"/>
                    </a:lnTo>
                    <a:lnTo>
                      <a:pt x="55291" y="12264"/>
                    </a:lnTo>
                    <a:lnTo>
                      <a:pt x="55442" y="12415"/>
                    </a:lnTo>
                    <a:lnTo>
                      <a:pt x="55844" y="12415"/>
                    </a:lnTo>
                    <a:lnTo>
                      <a:pt x="55995" y="12315"/>
                    </a:lnTo>
                    <a:lnTo>
                      <a:pt x="56145" y="12214"/>
                    </a:lnTo>
                    <a:lnTo>
                      <a:pt x="56698" y="12214"/>
                    </a:lnTo>
                    <a:lnTo>
                      <a:pt x="56749" y="12264"/>
                    </a:lnTo>
                    <a:lnTo>
                      <a:pt x="56799" y="12365"/>
                    </a:lnTo>
                    <a:lnTo>
                      <a:pt x="56799" y="12616"/>
                    </a:lnTo>
                    <a:lnTo>
                      <a:pt x="56849" y="12767"/>
                    </a:lnTo>
                    <a:lnTo>
                      <a:pt x="56899" y="12868"/>
                    </a:lnTo>
                    <a:lnTo>
                      <a:pt x="57000" y="12918"/>
                    </a:lnTo>
                    <a:lnTo>
                      <a:pt x="57000" y="12968"/>
                    </a:lnTo>
                    <a:lnTo>
                      <a:pt x="56950" y="13018"/>
                    </a:lnTo>
                    <a:lnTo>
                      <a:pt x="56899" y="13069"/>
                    </a:lnTo>
                    <a:lnTo>
                      <a:pt x="56698" y="13018"/>
                    </a:lnTo>
                    <a:lnTo>
                      <a:pt x="56598" y="12968"/>
                    </a:lnTo>
                    <a:lnTo>
                      <a:pt x="56598" y="12817"/>
                    </a:lnTo>
                    <a:lnTo>
                      <a:pt x="56598" y="12767"/>
                    </a:lnTo>
                    <a:lnTo>
                      <a:pt x="56547" y="12667"/>
                    </a:lnTo>
                    <a:lnTo>
                      <a:pt x="56497" y="12667"/>
                    </a:lnTo>
                    <a:lnTo>
                      <a:pt x="56296" y="12616"/>
                    </a:lnTo>
                    <a:lnTo>
                      <a:pt x="56145" y="12667"/>
                    </a:lnTo>
                    <a:lnTo>
                      <a:pt x="55995" y="12667"/>
                    </a:lnTo>
                    <a:lnTo>
                      <a:pt x="55995" y="12717"/>
                    </a:lnTo>
                    <a:lnTo>
                      <a:pt x="56045" y="12817"/>
                    </a:lnTo>
                    <a:lnTo>
                      <a:pt x="56095" y="12918"/>
                    </a:lnTo>
                    <a:lnTo>
                      <a:pt x="56145" y="13069"/>
                    </a:lnTo>
                    <a:lnTo>
                      <a:pt x="56196" y="13320"/>
                    </a:lnTo>
                    <a:lnTo>
                      <a:pt x="56246" y="13421"/>
                    </a:lnTo>
                    <a:lnTo>
                      <a:pt x="56346" y="13521"/>
                    </a:lnTo>
                    <a:lnTo>
                      <a:pt x="56397" y="13622"/>
                    </a:lnTo>
                    <a:lnTo>
                      <a:pt x="56397" y="13722"/>
                    </a:lnTo>
                    <a:lnTo>
                      <a:pt x="56296" y="13873"/>
                    </a:lnTo>
                    <a:lnTo>
                      <a:pt x="56246" y="14024"/>
                    </a:lnTo>
                    <a:lnTo>
                      <a:pt x="56196" y="14074"/>
                    </a:lnTo>
                    <a:lnTo>
                      <a:pt x="56246" y="14074"/>
                    </a:lnTo>
                    <a:lnTo>
                      <a:pt x="56397" y="14124"/>
                    </a:lnTo>
                    <a:lnTo>
                      <a:pt x="56497" y="14124"/>
                    </a:ln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024"/>
                    </a:lnTo>
                    <a:lnTo>
                      <a:pt x="56648" y="13973"/>
                    </a:lnTo>
                    <a:lnTo>
                      <a:pt x="56648" y="14024"/>
                    </a:lnTo>
                    <a:lnTo>
                      <a:pt x="56749" y="13973"/>
                    </a:lnTo>
                    <a:lnTo>
                      <a:pt x="56799" y="13973"/>
                    </a:lnTo>
                    <a:lnTo>
                      <a:pt x="56698" y="14124"/>
                    </a:lnTo>
                    <a:lnTo>
                      <a:pt x="56628" y="14124"/>
                    </a:lnTo>
                    <a:lnTo>
                      <a:pt x="56598" y="14275"/>
                    </a:lnTo>
                    <a:lnTo>
                      <a:pt x="56598" y="14426"/>
                    </a:lnTo>
                    <a:lnTo>
                      <a:pt x="56648" y="14677"/>
                    </a:lnTo>
                    <a:lnTo>
                      <a:pt x="56799" y="14878"/>
                    </a:lnTo>
                    <a:lnTo>
                      <a:pt x="57050" y="14979"/>
                    </a:lnTo>
                    <a:lnTo>
                      <a:pt x="57301" y="14979"/>
                    </a:lnTo>
                    <a:lnTo>
                      <a:pt x="57352" y="14928"/>
                    </a:lnTo>
                    <a:lnTo>
                      <a:pt x="57452" y="14828"/>
                    </a:lnTo>
                    <a:lnTo>
                      <a:pt x="57502" y="14778"/>
                    </a:lnTo>
                    <a:lnTo>
                      <a:pt x="57603" y="14828"/>
                    </a:lnTo>
                    <a:lnTo>
                      <a:pt x="57704" y="14928"/>
                    </a:lnTo>
                    <a:lnTo>
                      <a:pt x="57804" y="15029"/>
                    </a:lnTo>
                    <a:lnTo>
                      <a:pt x="57854" y="15180"/>
                    </a:lnTo>
                    <a:lnTo>
                      <a:pt x="57854" y="15331"/>
                    </a:lnTo>
                    <a:lnTo>
                      <a:pt x="57804" y="15532"/>
                    </a:lnTo>
                    <a:lnTo>
                      <a:pt x="57754" y="15582"/>
                    </a:lnTo>
                    <a:lnTo>
                      <a:pt x="56698" y="15582"/>
                    </a:lnTo>
                    <a:lnTo>
                      <a:pt x="56648" y="15532"/>
                    </a:lnTo>
                    <a:lnTo>
                      <a:pt x="56648" y="15431"/>
                    </a:lnTo>
                    <a:lnTo>
                      <a:pt x="56648" y="15280"/>
                    </a:lnTo>
                    <a:lnTo>
                      <a:pt x="56648" y="15180"/>
                    </a:lnTo>
                    <a:lnTo>
                      <a:pt x="56598" y="15029"/>
                    </a:lnTo>
                    <a:lnTo>
                      <a:pt x="56497" y="14979"/>
                    </a:lnTo>
                    <a:lnTo>
                      <a:pt x="56447" y="15029"/>
                    </a:lnTo>
                    <a:lnTo>
                      <a:pt x="56397" y="15079"/>
                    </a:lnTo>
                    <a:lnTo>
                      <a:pt x="56397" y="15180"/>
                    </a:lnTo>
                    <a:lnTo>
                      <a:pt x="56346" y="15280"/>
                    </a:lnTo>
                    <a:lnTo>
                      <a:pt x="56296" y="15381"/>
                    </a:lnTo>
                    <a:lnTo>
                      <a:pt x="56095" y="15381"/>
                    </a:lnTo>
                    <a:lnTo>
                      <a:pt x="55793" y="15280"/>
                    </a:lnTo>
                    <a:lnTo>
                      <a:pt x="55693" y="15331"/>
                    </a:lnTo>
                    <a:lnTo>
                      <a:pt x="55643" y="15381"/>
                    </a:lnTo>
                    <a:lnTo>
                      <a:pt x="55442" y="15582"/>
                    </a:lnTo>
                    <a:lnTo>
                      <a:pt x="55090" y="15280"/>
                    </a:lnTo>
                    <a:lnTo>
                      <a:pt x="55341" y="15079"/>
                    </a:lnTo>
                    <a:lnTo>
                      <a:pt x="55542" y="14828"/>
                    </a:lnTo>
                    <a:lnTo>
                      <a:pt x="55743" y="14627"/>
                    </a:lnTo>
                    <a:lnTo>
                      <a:pt x="55894" y="14577"/>
                    </a:lnTo>
                    <a:lnTo>
                      <a:pt x="56045" y="14526"/>
                    </a:lnTo>
                    <a:lnTo>
                      <a:pt x="56095" y="14476"/>
                    </a:lnTo>
                    <a:lnTo>
                      <a:pt x="56145" y="14376"/>
                    </a:lnTo>
                    <a:lnTo>
                      <a:pt x="55995" y="14225"/>
                    </a:lnTo>
                    <a:lnTo>
                      <a:pt x="55944" y="14024"/>
                    </a:lnTo>
                    <a:lnTo>
                      <a:pt x="55944" y="13973"/>
                    </a:lnTo>
                    <a:lnTo>
                      <a:pt x="55894" y="13923"/>
                    </a:lnTo>
                    <a:lnTo>
                      <a:pt x="55844" y="13923"/>
                    </a:lnTo>
                    <a:lnTo>
                      <a:pt x="55743" y="13973"/>
                    </a:lnTo>
                    <a:lnTo>
                      <a:pt x="55592" y="14074"/>
                    </a:lnTo>
                    <a:lnTo>
                      <a:pt x="55492" y="14124"/>
                    </a:lnTo>
                    <a:lnTo>
                      <a:pt x="55391" y="14174"/>
                    </a:lnTo>
                    <a:lnTo>
                      <a:pt x="55291" y="14225"/>
                    </a:lnTo>
                    <a:lnTo>
                      <a:pt x="55190" y="14275"/>
                    </a:lnTo>
                    <a:lnTo>
                      <a:pt x="55140" y="14225"/>
                    </a:lnTo>
                    <a:lnTo>
                      <a:pt x="55040" y="14124"/>
                    </a:lnTo>
                    <a:lnTo>
                      <a:pt x="54637" y="14124"/>
                    </a:lnTo>
                    <a:lnTo>
                      <a:pt x="54587" y="14074"/>
                    </a:lnTo>
                    <a:lnTo>
                      <a:pt x="54537" y="13973"/>
                    </a:lnTo>
                    <a:lnTo>
                      <a:pt x="54587" y="13923"/>
                    </a:lnTo>
                    <a:lnTo>
                      <a:pt x="55090" y="13923"/>
                    </a:lnTo>
                    <a:lnTo>
                      <a:pt x="55241" y="13873"/>
                    </a:lnTo>
                    <a:lnTo>
                      <a:pt x="55291" y="13823"/>
                    </a:lnTo>
                    <a:lnTo>
                      <a:pt x="55341" y="13772"/>
                    </a:lnTo>
                    <a:lnTo>
                      <a:pt x="55341" y="13421"/>
                    </a:lnTo>
                    <a:lnTo>
                      <a:pt x="55391" y="13320"/>
                    </a:lnTo>
                    <a:lnTo>
                      <a:pt x="55492" y="13219"/>
                    </a:lnTo>
                    <a:lnTo>
                      <a:pt x="55442" y="13119"/>
                    </a:lnTo>
                    <a:lnTo>
                      <a:pt x="55442" y="13069"/>
                    </a:lnTo>
                    <a:lnTo>
                      <a:pt x="55241" y="13069"/>
                    </a:lnTo>
                    <a:lnTo>
                      <a:pt x="55090" y="13018"/>
                    </a:lnTo>
                    <a:lnTo>
                      <a:pt x="54889" y="12968"/>
                    </a:lnTo>
                    <a:lnTo>
                      <a:pt x="54788" y="12868"/>
                    </a:lnTo>
                    <a:lnTo>
                      <a:pt x="54688" y="12868"/>
                    </a:lnTo>
                    <a:lnTo>
                      <a:pt x="54436" y="12968"/>
                    </a:lnTo>
                    <a:lnTo>
                      <a:pt x="54235" y="13069"/>
                    </a:lnTo>
                    <a:lnTo>
                      <a:pt x="54135" y="13018"/>
                    </a:lnTo>
                    <a:lnTo>
                      <a:pt x="54034" y="12918"/>
                    </a:lnTo>
                    <a:lnTo>
                      <a:pt x="53934" y="12868"/>
                    </a:lnTo>
                    <a:lnTo>
                      <a:pt x="53582" y="12868"/>
                    </a:lnTo>
                    <a:lnTo>
                      <a:pt x="53532" y="12918"/>
                    </a:lnTo>
                    <a:lnTo>
                      <a:pt x="53431" y="12968"/>
                    </a:lnTo>
                    <a:lnTo>
                      <a:pt x="53280" y="13018"/>
                    </a:lnTo>
                    <a:lnTo>
                      <a:pt x="53180" y="13069"/>
                    </a:lnTo>
                    <a:lnTo>
                      <a:pt x="52979" y="12918"/>
                    </a:lnTo>
                    <a:lnTo>
                      <a:pt x="52778" y="12868"/>
                    </a:lnTo>
                    <a:lnTo>
                      <a:pt x="51571" y="12868"/>
                    </a:lnTo>
                    <a:lnTo>
                      <a:pt x="51421" y="12817"/>
                    </a:lnTo>
                    <a:lnTo>
                      <a:pt x="51370" y="12767"/>
                    </a:lnTo>
                    <a:lnTo>
                      <a:pt x="51320" y="12717"/>
                    </a:lnTo>
                    <a:lnTo>
                      <a:pt x="51370" y="12566"/>
                    </a:lnTo>
                    <a:lnTo>
                      <a:pt x="51421" y="12415"/>
                    </a:lnTo>
                    <a:lnTo>
                      <a:pt x="51521" y="12315"/>
                    </a:lnTo>
                    <a:lnTo>
                      <a:pt x="51672" y="12264"/>
                    </a:lnTo>
                    <a:lnTo>
                      <a:pt x="51772" y="12315"/>
                    </a:lnTo>
                    <a:lnTo>
                      <a:pt x="51873" y="12415"/>
                    </a:lnTo>
                    <a:lnTo>
                      <a:pt x="51973" y="12315"/>
                    </a:lnTo>
                    <a:lnTo>
                      <a:pt x="52074" y="12264"/>
                    </a:lnTo>
                    <a:lnTo>
                      <a:pt x="52275" y="12214"/>
                    </a:lnTo>
                    <a:lnTo>
                      <a:pt x="53130" y="12214"/>
                    </a:lnTo>
                    <a:lnTo>
                      <a:pt x="53230" y="12114"/>
                    </a:lnTo>
                    <a:lnTo>
                      <a:pt x="52928" y="11812"/>
                    </a:lnTo>
                    <a:lnTo>
                      <a:pt x="52828" y="11661"/>
                    </a:lnTo>
                    <a:lnTo>
                      <a:pt x="53029" y="11611"/>
                    </a:lnTo>
                    <a:lnTo>
                      <a:pt x="53431" y="11611"/>
                    </a:lnTo>
                    <a:lnTo>
                      <a:pt x="53582" y="11561"/>
                    </a:lnTo>
                    <a:lnTo>
                      <a:pt x="53632" y="11511"/>
                    </a:lnTo>
                    <a:lnTo>
                      <a:pt x="53632" y="11460"/>
                    </a:lnTo>
                    <a:lnTo>
                      <a:pt x="53682" y="11259"/>
                    </a:lnTo>
                    <a:lnTo>
                      <a:pt x="53783" y="11159"/>
                    </a:lnTo>
                    <a:lnTo>
                      <a:pt x="54085" y="11159"/>
                    </a:lnTo>
                    <a:lnTo>
                      <a:pt x="54085" y="11058"/>
                    </a:lnTo>
                    <a:lnTo>
                      <a:pt x="53934" y="10907"/>
                    </a:lnTo>
                    <a:lnTo>
                      <a:pt x="53733" y="10757"/>
                    </a:lnTo>
                    <a:lnTo>
                      <a:pt x="53582" y="10757"/>
                    </a:lnTo>
                    <a:lnTo>
                      <a:pt x="53431" y="10807"/>
                    </a:lnTo>
                    <a:lnTo>
                      <a:pt x="53331" y="10958"/>
                    </a:lnTo>
                    <a:lnTo>
                      <a:pt x="53230" y="10958"/>
                    </a:lnTo>
                    <a:lnTo>
                      <a:pt x="53079" y="10907"/>
                    </a:lnTo>
                    <a:lnTo>
                      <a:pt x="52979" y="10807"/>
                    </a:lnTo>
                    <a:lnTo>
                      <a:pt x="52828" y="10757"/>
                    </a:lnTo>
                    <a:lnTo>
                      <a:pt x="52577" y="10807"/>
                    </a:lnTo>
                    <a:lnTo>
                      <a:pt x="52526" y="10907"/>
                    </a:lnTo>
                    <a:lnTo>
                      <a:pt x="52476" y="10907"/>
                    </a:lnTo>
                    <a:lnTo>
                      <a:pt x="52426" y="10857"/>
                    </a:lnTo>
                    <a:lnTo>
                      <a:pt x="52426" y="10807"/>
                    </a:lnTo>
                    <a:lnTo>
                      <a:pt x="52526" y="10757"/>
                    </a:lnTo>
                    <a:lnTo>
                      <a:pt x="52577" y="10757"/>
                    </a:lnTo>
                    <a:lnTo>
                      <a:pt x="52577" y="10656"/>
                    </a:lnTo>
                    <a:lnTo>
                      <a:pt x="52426" y="10556"/>
                    </a:lnTo>
                    <a:lnTo>
                      <a:pt x="52225" y="10505"/>
                    </a:lnTo>
                    <a:lnTo>
                      <a:pt x="52074" y="10304"/>
                    </a:lnTo>
                    <a:lnTo>
                      <a:pt x="51873" y="10103"/>
                    </a:lnTo>
                    <a:lnTo>
                      <a:pt x="51772" y="10003"/>
                    </a:lnTo>
                    <a:lnTo>
                      <a:pt x="51823" y="9952"/>
                    </a:lnTo>
                    <a:lnTo>
                      <a:pt x="51923" y="9852"/>
                    </a:lnTo>
                    <a:lnTo>
                      <a:pt x="52074" y="9701"/>
                    </a:lnTo>
                    <a:lnTo>
                      <a:pt x="52275" y="9651"/>
                    </a:lnTo>
                    <a:lnTo>
                      <a:pt x="52426" y="9701"/>
                    </a:lnTo>
                    <a:lnTo>
                      <a:pt x="52577" y="9802"/>
                    </a:lnTo>
                    <a:lnTo>
                      <a:pt x="52677" y="9852"/>
                    </a:lnTo>
                    <a:lnTo>
                      <a:pt x="52727" y="9852"/>
                    </a:lnTo>
                    <a:lnTo>
                      <a:pt x="52778" y="9802"/>
                    </a:lnTo>
                    <a:lnTo>
                      <a:pt x="52828" y="9701"/>
                    </a:lnTo>
                    <a:lnTo>
                      <a:pt x="52828" y="9601"/>
                    </a:lnTo>
                    <a:lnTo>
                      <a:pt x="52878" y="9550"/>
                    </a:lnTo>
                    <a:lnTo>
                      <a:pt x="52979" y="9550"/>
                    </a:lnTo>
                    <a:lnTo>
                      <a:pt x="53029" y="9701"/>
                    </a:lnTo>
                    <a:lnTo>
                      <a:pt x="53029" y="9802"/>
                    </a:lnTo>
                    <a:lnTo>
                      <a:pt x="53079" y="9852"/>
                    </a:lnTo>
                    <a:lnTo>
                      <a:pt x="53180" y="9902"/>
                    </a:lnTo>
                    <a:lnTo>
                      <a:pt x="53381" y="9902"/>
                    </a:lnTo>
                    <a:lnTo>
                      <a:pt x="53532" y="9852"/>
                    </a:lnTo>
                    <a:lnTo>
                      <a:pt x="53682" y="9751"/>
                    </a:lnTo>
                    <a:lnTo>
                      <a:pt x="53833" y="9701"/>
                    </a:lnTo>
                    <a:lnTo>
                      <a:pt x="53984" y="9701"/>
                    </a:lnTo>
                    <a:lnTo>
                      <a:pt x="54034" y="9751"/>
                    </a:lnTo>
                    <a:lnTo>
                      <a:pt x="54085" y="9852"/>
                    </a:lnTo>
                    <a:lnTo>
                      <a:pt x="54034" y="10003"/>
                    </a:lnTo>
                    <a:lnTo>
                      <a:pt x="53984" y="10103"/>
                    </a:lnTo>
                    <a:lnTo>
                      <a:pt x="53532" y="10103"/>
                    </a:lnTo>
                    <a:lnTo>
                      <a:pt x="53481" y="10204"/>
                    </a:lnTo>
                    <a:lnTo>
                      <a:pt x="53481" y="10254"/>
                    </a:lnTo>
                    <a:lnTo>
                      <a:pt x="53632" y="10304"/>
                    </a:lnTo>
                    <a:lnTo>
                      <a:pt x="53783" y="10354"/>
                    </a:lnTo>
                    <a:lnTo>
                      <a:pt x="54085" y="10556"/>
                    </a:lnTo>
                    <a:lnTo>
                      <a:pt x="54286" y="10656"/>
                    </a:lnTo>
                    <a:lnTo>
                      <a:pt x="54436" y="10706"/>
                    </a:lnTo>
                    <a:lnTo>
                      <a:pt x="54637" y="10706"/>
                    </a:lnTo>
                    <a:lnTo>
                      <a:pt x="54838" y="10556"/>
                    </a:lnTo>
                    <a:lnTo>
                      <a:pt x="54989" y="10354"/>
                    </a:lnTo>
                    <a:lnTo>
                      <a:pt x="55140" y="10204"/>
                    </a:lnTo>
                    <a:lnTo>
                      <a:pt x="55241" y="10153"/>
                    </a:lnTo>
                    <a:lnTo>
                      <a:pt x="55291" y="10204"/>
                    </a:lnTo>
                    <a:lnTo>
                      <a:pt x="55442" y="10304"/>
                    </a:lnTo>
                    <a:lnTo>
                      <a:pt x="55492" y="10304"/>
                    </a:lnTo>
                    <a:lnTo>
                      <a:pt x="55492" y="10254"/>
                    </a:lnTo>
                    <a:lnTo>
                      <a:pt x="55542" y="10053"/>
                    </a:lnTo>
                    <a:lnTo>
                      <a:pt x="55592" y="9952"/>
                    </a:lnTo>
                    <a:lnTo>
                      <a:pt x="55693" y="9902"/>
                    </a:lnTo>
                    <a:lnTo>
                      <a:pt x="55894" y="9902"/>
                    </a:lnTo>
                    <a:lnTo>
                      <a:pt x="56045" y="9952"/>
                    </a:lnTo>
                    <a:lnTo>
                      <a:pt x="56145" y="10003"/>
                    </a:lnTo>
                    <a:lnTo>
                      <a:pt x="56246" y="9952"/>
                    </a:lnTo>
                    <a:lnTo>
                      <a:pt x="56346" y="9852"/>
                    </a:lnTo>
                    <a:lnTo>
                      <a:pt x="56397" y="9751"/>
                    </a:lnTo>
                    <a:lnTo>
                      <a:pt x="56497" y="9751"/>
                    </a:lnTo>
                    <a:lnTo>
                      <a:pt x="56598" y="9802"/>
                    </a:lnTo>
                    <a:lnTo>
                      <a:pt x="56749" y="9902"/>
                    </a:lnTo>
                    <a:lnTo>
                      <a:pt x="57100" y="9902"/>
                    </a:lnTo>
                    <a:lnTo>
                      <a:pt x="57301" y="9952"/>
                    </a:lnTo>
                    <a:lnTo>
                      <a:pt x="57452" y="10053"/>
                    </a:lnTo>
                    <a:lnTo>
                      <a:pt x="57653" y="10204"/>
                    </a:lnTo>
                    <a:lnTo>
                      <a:pt x="57804" y="10455"/>
                    </a:lnTo>
                    <a:lnTo>
                      <a:pt x="57905" y="10706"/>
                    </a:lnTo>
                    <a:lnTo>
                      <a:pt x="58005" y="10656"/>
                    </a:lnTo>
                    <a:lnTo>
                      <a:pt x="58055" y="10656"/>
                    </a:lnTo>
                    <a:lnTo>
                      <a:pt x="58055" y="10455"/>
                    </a:lnTo>
                    <a:lnTo>
                      <a:pt x="58106" y="10354"/>
                    </a:lnTo>
                    <a:lnTo>
                      <a:pt x="58206" y="10354"/>
                    </a:lnTo>
                    <a:lnTo>
                      <a:pt x="58357" y="10304"/>
                    </a:lnTo>
                    <a:lnTo>
                      <a:pt x="58457" y="10254"/>
                    </a:lnTo>
                    <a:lnTo>
                      <a:pt x="58508" y="10153"/>
                    </a:lnTo>
                    <a:lnTo>
                      <a:pt x="58508" y="10003"/>
                    </a:lnTo>
                    <a:lnTo>
                      <a:pt x="58558" y="9952"/>
                    </a:lnTo>
                    <a:lnTo>
                      <a:pt x="58659" y="9952"/>
                    </a:lnTo>
                    <a:lnTo>
                      <a:pt x="58759" y="10103"/>
                    </a:lnTo>
                    <a:lnTo>
                      <a:pt x="58860" y="10204"/>
                    </a:lnTo>
                    <a:lnTo>
                      <a:pt x="58910" y="10405"/>
                    </a:lnTo>
                    <a:lnTo>
                      <a:pt x="58910" y="10606"/>
                    </a:lnTo>
                    <a:lnTo>
                      <a:pt x="58910" y="10656"/>
                    </a:lnTo>
                    <a:lnTo>
                      <a:pt x="58960" y="10706"/>
                    </a:lnTo>
                    <a:lnTo>
                      <a:pt x="59010" y="10757"/>
                    </a:lnTo>
                    <a:lnTo>
                      <a:pt x="59111" y="10757"/>
                    </a:lnTo>
                    <a:lnTo>
                      <a:pt x="59211" y="10706"/>
                    </a:lnTo>
                    <a:lnTo>
                      <a:pt x="59312" y="10656"/>
                    </a:lnTo>
                    <a:lnTo>
                      <a:pt x="59312" y="10556"/>
                    </a:lnTo>
                    <a:lnTo>
                      <a:pt x="59312" y="10455"/>
                    </a:lnTo>
                    <a:lnTo>
                      <a:pt x="59211" y="10304"/>
                    </a:lnTo>
                    <a:lnTo>
                      <a:pt x="59161" y="10204"/>
                    </a:lnTo>
                    <a:lnTo>
                      <a:pt x="59161" y="10153"/>
                    </a:lnTo>
                    <a:lnTo>
                      <a:pt x="59262" y="10053"/>
                    </a:lnTo>
                    <a:lnTo>
                      <a:pt x="59312" y="10003"/>
                    </a:lnTo>
                    <a:lnTo>
                      <a:pt x="59362" y="9952"/>
                    </a:lnTo>
                    <a:lnTo>
                      <a:pt x="59412" y="9952"/>
                    </a:lnTo>
                    <a:lnTo>
                      <a:pt x="59563" y="10003"/>
                    </a:lnTo>
                    <a:lnTo>
                      <a:pt x="59965" y="10455"/>
                    </a:lnTo>
                    <a:lnTo>
                      <a:pt x="60066" y="10505"/>
                    </a:lnTo>
                    <a:lnTo>
                      <a:pt x="60116" y="10505"/>
                    </a:lnTo>
                    <a:lnTo>
                      <a:pt x="60166" y="10354"/>
                    </a:lnTo>
                    <a:lnTo>
                      <a:pt x="60217" y="10204"/>
                    </a:lnTo>
                    <a:lnTo>
                      <a:pt x="60317" y="10153"/>
                    </a:lnTo>
                    <a:lnTo>
                      <a:pt x="60518" y="10103"/>
                    </a:lnTo>
                    <a:lnTo>
                      <a:pt x="60870" y="10053"/>
                    </a:lnTo>
                    <a:lnTo>
                      <a:pt x="60971" y="10003"/>
                    </a:lnTo>
                    <a:lnTo>
                      <a:pt x="61071" y="9952"/>
                    </a:lnTo>
                    <a:lnTo>
                      <a:pt x="61222" y="9751"/>
                    </a:lnTo>
                    <a:lnTo>
                      <a:pt x="61222" y="9651"/>
                    </a:lnTo>
                    <a:lnTo>
                      <a:pt x="61222" y="9601"/>
                    </a:lnTo>
                    <a:lnTo>
                      <a:pt x="61071" y="9500"/>
                    </a:lnTo>
                    <a:lnTo>
                      <a:pt x="60920" y="9500"/>
                    </a:lnTo>
                    <a:lnTo>
                      <a:pt x="60770" y="9601"/>
                    </a:lnTo>
                    <a:lnTo>
                      <a:pt x="60619" y="9701"/>
                    </a:lnTo>
                    <a:lnTo>
                      <a:pt x="60267" y="9701"/>
                    </a:lnTo>
                    <a:lnTo>
                      <a:pt x="60166" y="9601"/>
                    </a:lnTo>
                    <a:lnTo>
                      <a:pt x="60066" y="9500"/>
                    </a:lnTo>
                    <a:lnTo>
                      <a:pt x="60016" y="9550"/>
                    </a:lnTo>
                    <a:lnTo>
                      <a:pt x="59915" y="9601"/>
                    </a:lnTo>
                    <a:lnTo>
                      <a:pt x="59865" y="9651"/>
                    </a:lnTo>
                    <a:lnTo>
                      <a:pt x="59764" y="9601"/>
                    </a:lnTo>
                    <a:lnTo>
                      <a:pt x="59664" y="9500"/>
                    </a:lnTo>
                    <a:lnTo>
                      <a:pt x="58759" y="9500"/>
                    </a:lnTo>
                    <a:lnTo>
                      <a:pt x="58608" y="9651"/>
                    </a:lnTo>
                    <a:lnTo>
                      <a:pt x="58558" y="9601"/>
                    </a:lnTo>
                    <a:lnTo>
                      <a:pt x="58508" y="9550"/>
                    </a:lnTo>
                    <a:lnTo>
                      <a:pt x="58457" y="9399"/>
                    </a:lnTo>
                    <a:lnTo>
                      <a:pt x="58407" y="9299"/>
                    </a:lnTo>
                    <a:lnTo>
                      <a:pt x="58307" y="9249"/>
                    </a:lnTo>
                    <a:lnTo>
                      <a:pt x="58005" y="9249"/>
                    </a:lnTo>
                    <a:lnTo>
                      <a:pt x="57704" y="9299"/>
                    </a:lnTo>
                    <a:lnTo>
                      <a:pt x="57553" y="9299"/>
                    </a:lnTo>
                    <a:lnTo>
                      <a:pt x="57402" y="9249"/>
                    </a:lnTo>
                    <a:lnTo>
                      <a:pt x="57251" y="9198"/>
                    </a:lnTo>
                    <a:lnTo>
                      <a:pt x="57151" y="9098"/>
                    </a:lnTo>
                    <a:lnTo>
                      <a:pt x="57000" y="9198"/>
                    </a:lnTo>
                    <a:lnTo>
                      <a:pt x="56849" y="9249"/>
                    </a:lnTo>
                    <a:lnTo>
                      <a:pt x="56698" y="9299"/>
                    </a:lnTo>
                    <a:lnTo>
                      <a:pt x="56497" y="9299"/>
                    </a:lnTo>
                    <a:lnTo>
                      <a:pt x="56196" y="9249"/>
                    </a:lnTo>
                    <a:lnTo>
                      <a:pt x="55844" y="9249"/>
                    </a:lnTo>
                    <a:lnTo>
                      <a:pt x="55793" y="9349"/>
                    </a:lnTo>
                    <a:lnTo>
                      <a:pt x="55743" y="9399"/>
                    </a:lnTo>
                    <a:lnTo>
                      <a:pt x="55643" y="9450"/>
                    </a:lnTo>
                    <a:lnTo>
                      <a:pt x="55542" y="9399"/>
                    </a:lnTo>
                    <a:lnTo>
                      <a:pt x="55442" y="9299"/>
                    </a:lnTo>
                    <a:lnTo>
                      <a:pt x="55341" y="9299"/>
                    </a:lnTo>
                    <a:lnTo>
                      <a:pt x="55090" y="9249"/>
                    </a:lnTo>
                    <a:lnTo>
                      <a:pt x="54889" y="9148"/>
                    </a:lnTo>
                    <a:lnTo>
                      <a:pt x="54637" y="9048"/>
                    </a:lnTo>
                    <a:lnTo>
                      <a:pt x="53280" y="9048"/>
                    </a:lnTo>
                    <a:lnTo>
                      <a:pt x="53230" y="8947"/>
                    </a:lnTo>
                    <a:lnTo>
                      <a:pt x="53230" y="8746"/>
                    </a:lnTo>
                    <a:lnTo>
                      <a:pt x="53230" y="8645"/>
                    </a:lnTo>
                    <a:lnTo>
                      <a:pt x="52979" y="8645"/>
                    </a:lnTo>
                    <a:lnTo>
                      <a:pt x="52878" y="8696"/>
                    </a:lnTo>
                    <a:lnTo>
                      <a:pt x="52778" y="8796"/>
                    </a:lnTo>
                    <a:lnTo>
                      <a:pt x="52677" y="8847"/>
                    </a:lnTo>
                    <a:lnTo>
                      <a:pt x="52627" y="8746"/>
                    </a:lnTo>
                    <a:lnTo>
                      <a:pt x="52526" y="8696"/>
                    </a:lnTo>
                    <a:lnTo>
                      <a:pt x="52476" y="8645"/>
                    </a:lnTo>
                    <a:lnTo>
                      <a:pt x="52426" y="8696"/>
                    </a:lnTo>
                    <a:lnTo>
                      <a:pt x="52376" y="8847"/>
                    </a:lnTo>
                    <a:lnTo>
                      <a:pt x="52325" y="9048"/>
                    </a:lnTo>
                    <a:lnTo>
                      <a:pt x="51973" y="8746"/>
                    </a:lnTo>
                    <a:lnTo>
                      <a:pt x="52074" y="8645"/>
                    </a:lnTo>
                    <a:lnTo>
                      <a:pt x="52124" y="8545"/>
                    </a:lnTo>
                    <a:lnTo>
                      <a:pt x="52225" y="8294"/>
                    </a:lnTo>
                    <a:lnTo>
                      <a:pt x="52325" y="8243"/>
                    </a:lnTo>
                    <a:lnTo>
                      <a:pt x="52476" y="8243"/>
                    </a:lnTo>
                    <a:lnTo>
                      <a:pt x="52677" y="8193"/>
                    </a:lnTo>
                    <a:lnTo>
                      <a:pt x="52828" y="8243"/>
                    </a:lnTo>
                    <a:lnTo>
                      <a:pt x="53029" y="8243"/>
                    </a:lnTo>
                    <a:lnTo>
                      <a:pt x="53180" y="8143"/>
                    </a:lnTo>
                    <a:lnTo>
                      <a:pt x="53381" y="8042"/>
                    </a:lnTo>
                    <a:lnTo>
                      <a:pt x="53632" y="7992"/>
                    </a:lnTo>
                    <a:lnTo>
                      <a:pt x="53783" y="8093"/>
                    </a:lnTo>
                    <a:lnTo>
                      <a:pt x="53984" y="8243"/>
                    </a:lnTo>
                    <a:lnTo>
                      <a:pt x="54336" y="8595"/>
                    </a:lnTo>
                    <a:lnTo>
                      <a:pt x="54436" y="8595"/>
                    </a:lnTo>
                    <a:lnTo>
                      <a:pt x="54487" y="8545"/>
                    </a:lnTo>
                    <a:lnTo>
                      <a:pt x="54487" y="8294"/>
                    </a:lnTo>
                    <a:lnTo>
                      <a:pt x="54487" y="8193"/>
                    </a:lnTo>
                    <a:lnTo>
                      <a:pt x="54487" y="8093"/>
                    </a:lnTo>
                    <a:lnTo>
                      <a:pt x="54587" y="8042"/>
                    </a:lnTo>
                    <a:lnTo>
                      <a:pt x="54738" y="7992"/>
                    </a:lnTo>
                    <a:lnTo>
                      <a:pt x="55894" y="7992"/>
                    </a:lnTo>
                    <a:lnTo>
                      <a:pt x="55944" y="7942"/>
                    </a:lnTo>
                    <a:lnTo>
                      <a:pt x="55944" y="7791"/>
                    </a:lnTo>
                    <a:lnTo>
                      <a:pt x="55944" y="7590"/>
                    </a:lnTo>
                    <a:lnTo>
                      <a:pt x="55995" y="7439"/>
                    </a:lnTo>
                    <a:lnTo>
                      <a:pt x="56045" y="7389"/>
                    </a:lnTo>
                    <a:lnTo>
                      <a:pt x="56095" y="7439"/>
                    </a:lnTo>
                    <a:lnTo>
                      <a:pt x="56196" y="7489"/>
                    </a:lnTo>
                    <a:lnTo>
                      <a:pt x="56296" y="7540"/>
                    </a:lnTo>
                    <a:lnTo>
                      <a:pt x="56397" y="7590"/>
                    </a:lnTo>
                    <a:lnTo>
                      <a:pt x="56698" y="7590"/>
                    </a:lnTo>
                    <a:lnTo>
                      <a:pt x="56749" y="7640"/>
                    </a:lnTo>
                    <a:lnTo>
                      <a:pt x="56749" y="7741"/>
                    </a:lnTo>
                    <a:lnTo>
                      <a:pt x="56698" y="7791"/>
                    </a:lnTo>
                    <a:lnTo>
                      <a:pt x="56547" y="7892"/>
                    </a:lnTo>
                    <a:lnTo>
                      <a:pt x="56497" y="7942"/>
                    </a:lnTo>
                    <a:lnTo>
                      <a:pt x="56497" y="7992"/>
                    </a:lnTo>
                    <a:lnTo>
                      <a:pt x="56598" y="8093"/>
                    </a:lnTo>
                    <a:lnTo>
                      <a:pt x="56749" y="8193"/>
                    </a:lnTo>
                    <a:lnTo>
                      <a:pt x="56899" y="8243"/>
                    </a:lnTo>
                    <a:lnTo>
                      <a:pt x="57000" y="8143"/>
                    </a:lnTo>
                    <a:lnTo>
                      <a:pt x="57251" y="7892"/>
                    </a:lnTo>
                    <a:lnTo>
                      <a:pt x="57352" y="7841"/>
                    </a:lnTo>
                    <a:lnTo>
                      <a:pt x="57502" y="7791"/>
                    </a:lnTo>
                    <a:lnTo>
                      <a:pt x="57603" y="7741"/>
                    </a:lnTo>
                    <a:lnTo>
                      <a:pt x="57653" y="7590"/>
                    </a:lnTo>
                    <a:lnTo>
                      <a:pt x="57653" y="7439"/>
                    </a:lnTo>
                    <a:lnTo>
                      <a:pt x="57754" y="7389"/>
                    </a:lnTo>
                    <a:lnTo>
                      <a:pt x="57905" y="7389"/>
                    </a:lnTo>
                    <a:lnTo>
                      <a:pt x="58005" y="7489"/>
                    </a:lnTo>
                    <a:lnTo>
                      <a:pt x="58055" y="7640"/>
                    </a:lnTo>
                    <a:lnTo>
                      <a:pt x="58106" y="7942"/>
                    </a:lnTo>
                    <a:lnTo>
                      <a:pt x="58156" y="7992"/>
                    </a:lnTo>
                    <a:lnTo>
                      <a:pt x="58256" y="7942"/>
                    </a:lnTo>
                    <a:lnTo>
                      <a:pt x="58256" y="7791"/>
                    </a:lnTo>
                    <a:lnTo>
                      <a:pt x="58256" y="7590"/>
                    </a:lnTo>
                    <a:lnTo>
                      <a:pt x="58307" y="7439"/>
                    </a:lnTo>
                    <a:lnTo>
                      <a:pt x="58357" y="7339"/>
                    </a:lnTo>
                    <a:lnTo>
                      <a:pt x="58457" y="7288"/>
                    </a:lnTo>
                    <a:lnTo>
                      <a:pt x="58457" y="7238"/>
                    </a:lnTo>
                    <a:lnTo>
                      <a:pt x="58156" y="6937"/>
                    </a:lnTo>
                    <a:lnTo>
                      <a:pt x="58106" y="6836"/>
                    </a:lnTo>
                    <a:lnTo>
                      <a:pt x="58055" y="6735"/>
                    </a:lnTo>
                    <a:lnTo>
                      <a:pt x="58055" y="6585"/>
                    </a:lnTo>
                    <a:lnTo>
                      <a:pt x="58005" y="6434"/>
                    </a:lnTo>
                    <a:lnTo>
                      <a:pt x="57905" y="6333"/>
                    </a:lnTo>
                    <a:lnTo>
                      <a:pt x="57704" y="6283"/>
                    </a:lnTo>
                    <a:lnTo>
                      <a:pt x="57653" y="6132"/>
                    </a:lnTo>
                    <a:lnTo>
                      <a:pt x="57653" y="6032"/>
                    </a:lnTo>
                    <a:lnTo>
                      <a:pt x="57955" y="5831"/>
                    </a:lnTo>
                    <a:lnTo>
                      <a:pt x="58256" y="5680"/>
                    </a:lnTo>
                    <a:lnTo>
                      <a:pt x="58558" y="5680"/>
                    </a:lnTo>
                    <a:lnTo>
                      <a:pt x="58709" y="5780"/>
                    </a:lnTo>
                    <a:lnTo>
                      <a:pt x="58809" y="5881"/>
                    </a:lnTo>
                    <a:lnTo>
                      <a:pt x="58910" y="5881"/>
                    </a:lnTo>
                    <a:lnTo>
                      <a:pt x="59061" y="5931"/>
                    </a:lnTo>
                    <a:lnTo>
                      <a:pt x="59211" y="6132"/>
                    </a:lnTo>
                    <a:lnTo>
                      <a:pt x="59312" y="5982"/>
                    </a:lnTo>
                    <a:lnTo>
                      <a:pt x="59463" y="5931"/>
                    </a:lnTo>
                    <a:lnTo>
                      <a:pt x="59614" y="5881"/>
                    </a:lnTo>
                    <a:lnTo>
                      <a:pt x="59714" y="5831"/>
                    </a:lnTo>
                    <a:lnTo>
                      <a:pt x="59965" y="5579"/>
                    </a:lnTo>
                    <a:lnTo>
                      <a:pt x="60066" y="5529"/>
                    </a:lnTo>
                    <a:lnTo>
                      <a:pt x="60116" y="5529"/>
                    </a:lnTo>
                    <a:lnTo>
                      <a:pt x="60267" y="5680"/>
                    </a:lnTo>
                    <a:lnTo>
                      <a:pt x="60317" y="5780"/>
                    </a:lnTo>
                    <a:lnTo>
                      <a:pt x="60367" y="5931"/>
                    </a:lnTo>
                    <a:lnTo>
                      <a:pt x="60418" y="6132"/>
                    </a:lnTo>
                    <a:lnTo>
                      <a:pt x="60468" y="6283"/>
                    </a:lnTo>
                    <a:lnTo>
                      <a:pt x="60669" y="6384"/>
                    </a:lnTo>
                    <a:lnTo>
                      <a:pt x="60820" y="6384"/>
                    </a:lnTo>
                    <a:lnTo>
                      <a:pt x="60820" y="6032"/>
                    </a:lnTo>
                    <a:lnTo>
                      <a:pt x="60870" y="5982"/>
                    </a:lnTo>
                    <a:lnTo>
                      <a:pt x="60920" y="5931"/>
                    </a:lnTo>
                    <a:lnTo>
                      <a:pt x="60971" y="5982"/>
                    </a:lnTo>
                    <a:lnTo>
                      <a:pt x="60971" y="6132"/>
                    </a:lnTo>
                    <a:lnTo>
                      <a:pt x="60920" y="6384"/>
                    </a:lnTo>
                    <a:lnTo>
                      <a:pt x="60971" y="6333"/>
                    </a:lnTo>
                    <a:lnTo>
                      <a:pt x="60971" y="6484"/>
                    </a:lnTo>
                    <a:lnTo>
                      <a:pt x="60920" y="6534"/>
                    </a:lnTo>
                    <a:lnTo>
                      <a:pt x="60845" y="6534"/>
                    </a:lnTo>
                    <a:lnTo>
                      <a:pt x="60820" y="6585"/>
                    </a:lnTo>
                    <a:lnTo>
                      <a:pt x="60820" y="6635"/>
                    </a:lnTo>
                    <a:lnTo>
                      <a:pt x="60920" y="6735"/>
                    </a:lnTo>
                    <a:lnTo>
                      <a:pt x="61071" y="6786"/>
                    </a:lnTo>
                    <a:lnTo>
                      <a:pt x="61222" y="6836"/>
                    </a:lnTo>
                    <a:lnTo>
                      <a:pt x="61323" y="6937"/>
                    </a:lnTo>
                    <a:lnTo>
                      <a:pt x="61423" y="6836"/>
                    </a:lnTo>
                    <a:lnTo>
                      <a:pt x="61423" y="6735"/>
                    </a:lnTo>
                    <a:lnTo>
                      <a:pt x="61423" y="6585"/>
                    </a:lnTo>
                    <a:lnTo>
                      <a:pt x="61473" y="6384"/>
                    </a:lnTo>
                    <a:lnTo>
                      <a:pt x="61624" y="6183"/>
                    </a:lnTo>
                    <a:lnTo>
                      <a:pt x="61674" y="5982"/>
                    </a:lnTo>
                    <a:lnTo>
                      <a:pt x="61725" y="5931"/>
                    </a:lnTo>
                    <a:lnTo>
                      <a:pt x="61825" y="5982"/>
                    </a:lnTo>
                    <a:lnTo>
                      <a:pt x="61825" y="6032"/>
                    </a:lnTo>
                    <a:lnTo>
                      <a:pt x="61875" y="6434"/>
                    </a:lnTo>
                    <a:lnTo>
                      <a:pt x="61926" y="6484"/>
                    </a:lnTo>
                    <a:lnTo>
                      <a:pt x="61926" y="6534"/>
                    </a:lnTo>
                    <a:lnTo>
                      <a:pt x="62026" y="6484"/>
                    </a:lnTo>
                    <a:lnTo>
                      <a:pt x="62127" y="6384"/>
                    </a:lnTo>
                    <a:lnTo>
                      <a:pt x="62278" y="6333"/>
                    </a:lnTo>
                    <a:lnTo>
                      <a:pt x="62378" y="6183"/>
                    </a:lnTo>
                    <a:lnTo>
                      <a:pt x="62479" y="6082"/>
                    </a:lnTo>
                    <a:lnTo>
                      <a:pt x="62780" y="6082"/>
                    </a:lnTo>
                    <a:lnTo>
                      <a:pt x="63936" y="6132"/>
                    </a:lnTo>
                    <a:lnTo>
                      <a:pt x="64037" y="6082"/>
                    </a:lnTo>
                    <a:lnTo>
                      <a:pt x="64137" y="6082"/>
                    </a:lnTo>
                    <a:lnTo>
                      <a:pt x="64137" y="5982"/>
                    </a:lnTo>
                    <a:lnTo>
                      <a:pt x="64188" y="5881"/>
                    </a:lnTo>
                    <a:lnTo>
                      <a:pt x="64137" y="5479"/>
                    </a:lnTo>
                    <a:lnTo>
                      <a:pt x="64137" y="5328"/>
                    </a:lnTo>
                    <a:lnTo>
                      <a:pt x="64188" y="5177"/>
                    </a:lnTo>
                    <a:lnTo>
                      <a:pt x="64288" y="5077"/>
                    </a:lnTo>
                    <a:lnTo>
                      <a:pt x="64338" y="5077"/>
                    </a:lnTo>
                    <a:lnTo>
                      <a:pt x="64539" y="5027"/>
                    </a:lnTo>
                    <a:lnTo>
                      <a:pt x="64791" y="5077"/>
                    </a:lnTo>
                    <a:lnTo>
                      <a:pt x="65344" y="5077"/>
                    </a:lnTo>
                    <a:lnTo>
                      <a:pt x="65494" y="5027"/>
                    </a:lnTo>
                    <a:lnTo>
                      <a:pt x="65645" y="4926"/>
                    </a:lnTo>
                    <a:lnTo>
                      <a:pt x="65796" y="4825"/>
                    </a:lnTo>
                    <a:lnTo>
                      <a:pt x="65997" y="4825"/>
                    </a:lnTo>
                    <a:lnTo>
                      <a:pt x="66349" y="4876"/>
                    </a:lnTo>
                    <a:lnTo>
                      <a:pt x="68309" y="4876"/>
                    </a:lnTo>
                    <a:lnTo>
                      <a:pt x="68460" y="4825"/>
                    </a:lnTo>
                    <a:lnTo>
                      <a:pt x="68561" y="4775"/>
                    </a:lnTo>
                    <a:lnTo>
                      <a:pt x="68561" y="4725"/>
                    </a:lnTo>
                    <a:lnTo>
                      <a:pt x="68611" y="4524"/>
                    </a:lnTo>
                    <a:lnTo>
                      <a:pt x="68611" y="4021"/>
                    </a:lnTo>
                    <a:lnTo>
                      <a:pt x="68259" y="4021"/>
                    </a:lnTo>
                    <a:lnTo>
                      <a:pt x="68058" y="4071"/>
                    </a:lnTo>
                    <a:lnTo>
                      <a:pt x="67907" y="4122"/>
                    </a:lnTo>
                    <a:lnTo>
                      <a:pt x="67756" y="4222"/>
                    </a:lnTo>
                    <a:lnTo>
                      <a:pt x="67555" y="4273"/>
                    </a:lnTo>
                    <a:lnTo>
                      <a:pt x="67354" y="4222"/>
                    </a:lnTo>
                    <a:lnTo>
                      <a:pt x="67153" y="4122"/>
                    </a:lnTo>
                    <a:lnTo>
                      <a:pt x="66952" y="4021"/>
                    </a:lnTo>
                    <a:lnTo>
                      <a:pt x="66751" y="4021"/>
                    </a:lnTo>
                    <a:lnTo>
                      <a:pt x="66600" y="4071"/>
                    </a:lnTo>
                    <a:lnTo>
                      <a:pt x="66399" y="4172"/>
                    </a:lnTo>
                    <a:lnTo>
                      <a:pt x="66299" y="4222"/>
                    </a:lnTo>
                    <a:lnTo>
                      <a:pt x="66047" y="4222"/>
                    </a:lnTo>
                    <a:lnTo>
                      <a:pt x="65947" y="4172"/>
                    </a:lnTo>
                    <a:lnTo>
                      <a:pt x="65746" y="4021"/>
                    </a:lnTo>
                    <a:lnTo>
                      <a:pt x="64740" y="4021"/>
                    </a:lnTo>
                    <a:lnTo>
                      <a:pt x="64489" y="4071"/>
                    </a:lnTo>
                    <a:lnTo>
                      <a:pt x="64288" y="4172"/>
                    </a:lnTo>
                    <a:lnTo>
                      <a:pt x="64188" y="4222"/>
                    </a:lnTo>
                    <a:lnTo>
                      <a:pt x="64037" y="4273"/>
                    </a:lnTo>
                    <a:lnTo>
                      <a:pt x="63886" y="4222"/>
                    </a:lnTo>
                    <a:lnTo>
                      <a:pt x="63735" y="4122"/>
                    </a:lnTo>
                    <a:lnTo>
                      <a:pt x="63635" y="4021"/>
                    </a:lnTo>
                    <a:lnTo>
                      <a:pt x="63484" y="4021"/>
                    </a:lnTo>
                    <a:lnTo>
                      <a:pt x="63383" y="4071"/>
                    </a:lnTo>
                    <a:lnTo>
                      <a:pt x="63233" y="4172"/>
                    </a:lnTo>
                    <a:lnTo>
                      <a:pt x="63132" y="4222"/>
                    </a:lnTo>
                    <a:lnTo>
                      <a:pt x="61674" y="4222"/>
                    </a:lnTo>
                    <a:lnTo>
                      <a:pt x="61524" y="4172"/>
                    </a:lnTo>
                    <a:lnTo>
                      <a:pt x="61423" y="4122"/>
                    </a:lnTo>
                    <a:lnTo>
                      <a:pt x="61272" y="3921"/>
                    </a:lnTo>
                    <a:lnTo>
                      <a:pt x="61222" y="3770"/>
                    </a:lnTo>
                    <a:lnTo>
                      <a:pt x="61272" y="3669"/>
                    </a:lnTo>
                    <a:lnTo>
                      <a:pt x="61423" y="3619"/>
                    </a:lnTo>
                    <a:lnTo>
                      <a:pt x="61524" y="3619"/>
                    </a:lnTo>
                    <a:lnTo>
                      <a:pt x="61674" y="3770"/>
                    </a:lnTo>
                    <a:lnTo>
                      <a:pt x="61825" y="3820"/>
                    </a:lnTo>
                    <a:lnTo>
                      <a:pt x="61976" y="3770"/>
                    </a:lnTo>
                    <a:lnTo>
                      <a:pt x="62127" y="3619"/>
                    </a:lnTo>
                    <a:lnTo>
                      <a:pt x="62227" y="3569"/>
                    </a:lnTo>
                    <a:lnTo>
                      <a:pt x="62629" y="3569"/>
                    </a:lnTo>
                    <a:lnTo>
                      <a:pt x="63132" y="3619"/>
                    </a:lnTo>
                    <a:lnTo>
                      <a:pt x="63584" y="3569"/>
                    </a:lnTo>
                    <a:lnTo>
                      <a:pt x="64037" y="3619"/>
                    </a:lnTo>
                    <a:lnTo>
                      <a:pt x="64288" y="3569"/>
                    </a:lnTo>
                    <a:lnTo>
                      <a:pt x="64389" y="3519"/>
                    </a:lnTo>
                    <a:lnTo>
                      <a:pt x="64439" y="3418"/>
                    </a:lnTo>
                    <a:lnTo>
                      <a:pt x="64590" y="3519"/>
                    </a:lnTo>
                    <a:lnTo>
                      <a:pt x="64690" y="3569"/>
                    </a:lnTo>
                    <a:lnTo>
                      <a:pt x="64791" y="3619"/>
                    </a:lnTo>
                    <a:lnTo>
                      <a:pt x="64891" y="3569"/>
                    </a:lnTo>
                    <a:lnTo>
                      <a:pt x="64942" y="3519"/>
                    </a:lnTo>
                    <a:lnTo>
                      <a:pt x="65092" y="3418"/>
                    </a:lnTo>
                    <a:lnTo>
                      <a:pt x="65193" y="3368"/>
                    </a:lnTo>
                    <a:lnTo>
                      <a:pt x="65344" y="3418"/>
                    </a:lnTo>
                    <a:lnTo>
                      <a:pt x="65494" y="3519"/>
                    </a:lnTo>
                    <a:lnTo>
                      <a:pt x="65595" y="3569"/>
                    </a:lnTo>
                    <a:lnTo>
                      <a:pt x="65645" y="3619"/>
                    </a:lnTo>
                    <a:lnTo>
                      <a:pt x="65746" y="3569"/>
                    </a:lnTo>
                    <a:lnTo>
                      <a:pt x="65846" y="3519"/>
                    </a:lnTo>
                    <a:lnTo>
                      <a:pt x="65947" y="3418"/>
                    </a:lnTo>
                    <a:lnTo>
                      <a:pt x="65997" y="3368"/>
                    </a:lnTo>
                    <a:lnTo>
                      <a:pt x="66047" y="3267"/>
                    </a:lnTo>
                    <a:lnTo>
                      <a:pt x="66047" y="3116"/>
                    </a:lnTo>
                    <a:lnTo>
                      <a:pt x="66148" y="3016"/>
                    </a:lnTo>
                    <a:lnTo>
                      <a:pt x="66349" y="2765"/>
                    </a:lnTo>
                    <a:lnTo>
                      <a:pt x="66449" y="2664"/>
                    </a:lnTo>
                    <a:lnTo>
                      <a:pt x="66449" y="2614"/>
                    </a:lnTo>
                    <a:lnTo>
                      <a:pt x="66399" y="2564"/>
                    </a:lnTo>
                    <a:lnTo>
                      <a:pt x="66248" y="2564"/>
                    </a:lnTo>
                    <a:lnTo>
                      <a:pt x="66148" y="2614"/>
                    </a:lnTo>
                    <a:lnTo>
                      <a:pt x="65997" y="2714"/>
                    </a:lnTo>
                    <a:lnTo>
                      <a:pt x="65897" y="2714"/>
                    </a:lnTo>
                    <a:lnTo>
                      <a:pt x="65645" y="2765"/>
                    </a:lnTo>
                    <a:lnTo>
                      <a:pt x="65545" y="2714"/>
                    </a:lnTo>
                    <a:lnTo>
                      <a:pt x="65444" y="2664"/>
                    </a:lnTo>
                    <a:lnTo>
                      <a:pt x="65394" y="2614"/>
                    </a:lnTo>
                    <a:lnTo>
                      <a:pt x="65344" y="2564"/>
                    </a:lnTo>
                    <a:lnTo>
                      <a:pt x="65193" y="2513"/>
                    </a:lnTo>
                    <a:lnTo>
                      <a:pt x="64942" y="2513"/>
                    </a:lnTo>
                    <a:lnTo>
                      <a:pt x="64841" y="2463"/>
                    </a:lnTo>
                    <a:lnTo>
                      <a:pt x="64539" y="2363"/>
                    </a:lnTo>
                    <a:lnTo>
                      <a:pt x="64288" y="2312"/>
                    </a:lnTo>
                    <a:lnTo>
                      <a:pt x="63986" y="2363"/>
                    </a:lnTo>
                    <a:lnTo>
                      <a:pt x="63685" y="2463"/>
                    </a:lnTo>
                    <a:lnTo>
                      <a:pt x="63534" y="2463"/>
                    </a:lnTo>
                    <a:lnTo>
                      <a:pt x="63534" y="2312"/>
                    </a:lnTo>
                    <a:lnTo>
                      <a:pt x="63534" y="2262"/>
                    </a:lnTo>
                    <a:lnTo>
                      <a:pt x="63735" y="2061"/>
                    </a:lnTo>
                    <a:lnTo>
                      <a:pt x="63836" y="1960"/>
                    </a:lnTo>
                    <a:lnTo>
                      <a:pt x="63936" y="1910"/>
                    </a:lnTo>
                    <a:lnTo>
                      <a:pt x="64137" y="1810"/>
                    </a:lnTo>
                    <a:lnTo>
                      <a:pt x="64288" y="1659"/>
                    </a:lnTo>
                    <a:lnTo>
                      <a:pt x="64389" y="1508"/>
                    </a:lnTo>
                    <a:lnTo>
                      <a:pt x="64389" y="1257"/>
                    </a:lnTo>
                    <a:lnTo>
                      <a:pt x="64389" y="1156"/>
                    </a:lnTo>
                    <a:lnTo>
                      <a:pt x="64439" y="1106"/>
                    </a:lnTo>
                    <a:lnTo>
                      <a:pt x="64590" y="1056"/>
                    </a:lnTo>
                    <a:lnTo>
                      <a:pt x="64942" y="905"/>
                    </a:lnTo>
                    <a:lnTo>
                      <a:pt x="65143" y="855"/>
                    </a:lnTo>
                    <a:lnTo>
                      <a:pt x="66751" y="855"/>
                    </a:lnTo>
                    <a:lnTo>
                      <a:pt x="66852" y="905"/>
                    </a:lnTo>
                    <a:lnTo>
                      <a:pt x="66902" y="1005"/>
                    </a:lnTo>
                    <a:lnTo>
                      <a:pt x="66902" y="1206"/>
                    </a:lnTo>
                    <a:lnTo>
                      <a:pt x="66952" y="1609"/>
                    </a:lnTo>
                    <a:lnTo>
                      <a:pt x="67002" y="1659"/>
                    </a:lnTo>
                    <a:lnTo>
                      <a:pt x="67103" y="1709"/>
                    </a:lnTo>
                    <a:lnTo>
                      <a:pt x="67203" y="1709"/>
                    </a:lnTo>
                    <a:lnTo>
                      <a:pt x="67254" y="1558"/>
                    </a:lnTo>
                    <a:lnTo>
                      <a:pt x="67153" y="1408"/>
                    </a:lnTo>
                    <a:lnTo>
                      <a:pt x="67103" y="1307"/>
                    </a:lnTo>
                    <a:lnTo>
                      <a:pt x="67153" y="1156"/>
                    </a:lnTo>
                    <a:lnTo>
                      <a:pt x="67254" y="1056"/>
                    </a:lnTo>
                    <a:lnTo>
                      <a:pt x="67304" y="955"/>
                    </a:lnTo>
                    <a:lnTo>
                      <a:pt x="67354" y="855"/>
                    </a:lnTo>
                    <a:lnTo>
                      <a:pt x="67304" y="654"/>
                    </a:lnTo>
                    <a:lnTo>
                      <a:pt x="67103" y="654"/>
                    </a:lnTo>
                    <a:lnTo>
                      <a:pt x="66952" y="603"/>
                    </a:lnTo>
                    <a:lnTo>
                      <a:pt x="66852" y="503"/>
                    </a:lnTo>
                    <a:lnTo>
                      <a:pt x="66801" y="453"/>
                    </a:lnTo>
                    <a:lnTo>
                      <a:pt x="66701" y="402"/>
                    </a:lnTo>
                    <a:lnTo>
                      <a:pt x="66500" y="503"/>
                    </a:lnTo>
                    <a:lnTo>
                      <a:pt x="66399" y="603"/>
                    </a:lnTo>
                    <a:lnTo>
                      <a:pt x="66349" y="603"/>
                    </a:lnTo>
                    <a:lnTo>
                      <a:pt x="66299" y="553"/>
                    </a:lnTo>
                    <a:lnTo>
                      <a:pt x="66198" y="503"/>
                    </a:lnTo>
                    <a:lnTo>
                      <a:pt x="66098" y="453"/>
                    </a:lnTo>
                    <a:lnTo>
                      <a:pt x="65796" y="453"/>
                    </a:lnTo>
                    <a:lnTo>
                      <a:pt x="65695" y="402"/>
                    </a:lnTo>
                    <a:lnTo>
                      <a:pt x="65645" y="352"/>
                    </a:lnTo>
                    <a:lnTo>
                      <a:pt x="65645" y="251"/>
                    </a:lnTo>
                    <a:lnTo>
                      <a:pt x="65645" y="101"/>
                    </a:lnTo>
                    <a:lnTo>
                      <a:pt x="65595" y="50"/>
                    </a:lnTo>
                    <a:lnTo>
                      <a:pt x="6549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5553;p47">
                <a:extLst>
                  <a:ext uri="{FF2B5EF4-FFF2-40B4-BE49-F238E27FC236}">
                    <a16:creationId xmlns:a16="http://schemas.microsoft.com/office/drawing/2014/main" xmlns="" id="{25FA0FFF-028A-45F7-BE25-0E22A2134E1F}"/>
                  </a:ext>
                </a:extLst>
              </p:cNvPr>
              <p:cNvSpPr/>
              <p:nvPr/>
            </p:nvSpPr>
            <p:spPr>
              <a:xfrm>
                <a:off x="1818900" y="3705050"/>
                <a:ext cx="199825" cy="110600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4424" extrusionOk="0">
                    <a:moveTo>
                      <a:pt x="4223" y="1709"/>
                    </a:moveTo>
                    <a:lnTo>
                      <a:pt x="4374" y="1760"/>
                    </a:lnTo>
                    <a:lnTo>
                      <a:pt x="4424" y="1810"/>
                    </a:lnTo>
                    <a:lnTo>
                      <a:pt x="4424" y="1910"/>
                    </a:lnTo>
                    <a:lnTo>
                      <a:pt x="4424" y="2111"/>
                    </a:lnTo>
                    <a:lnTo>
                      <a:pt x="4424" y="2312"/>
                    </a:lnTo>
                    <a:lnTo>
                      <a:pt x="4424" y="2564"/>
                    </a:lnTo>
                    <a:lnTo>
                      <a:pt x="4374" y="2664"/>
                    </a:lnTo>
                    <a:lnTo>
                      <a:pt x="4273" y="2715"/>
                    </a:lnTo>
                    <a:lnTo>
                      <a:pt x="4022" y="2664"/>
                    </a:lnTo>
                    <a:lnTo>
                      <a:pt x="3871" y="2564"/>
                    </a:lnTo>
                    <a:lnTo>
                      <a:pt x="3620" y="2262"/>
                    </a:lnTo>
                    <a:lnTo>
                      <a:pt x="3469" y="2162"/>
                    </a:lnTo>
                    <a:lnTo>
                      <a:pt x="3318" y="2111"/>
                    </a:lnTo>
                    <a:lnTo>
                      <a:pt x="3067" y="2111"/>
                    </a:lnTo>
                    <a:lnTo>
                      <a:pt x="3017" y="2011"/>
                    </a:lnTo>
                    <a:lnTo>
                      <a:pt x="2966" y="1961"/>
                    </a:lnTo>
                    <a:lnTo>
                      <a:pt x="3168" y="1760"/>
                    </a:lnTo>
                    <a:lnTo>
                      <a:pt x="3268" y="1709"/>
                    </a:lnTo>
                    <a:close/>
                    <a:moveTo>
                      <a:pt x="3067" y="2312"/>
                    </a:moveTo>
                    <a:lnTo>
                      <a:pt x="3168" y="2463"/>
                    </a:lnTo>
                    <a:lnTo>
                      <a:pt x="3117" y="2614"/>
                    </a:lnTo>
                    <a:lnTo>
                      <a:pt x="3067" y="2765"/>
                    </a:lnTo>
                    <a:lnTo>
                      <a:pt x="2816" y="2966"/>
                    </a:lnTo>
                    <a:lnTo>
                      <a:pt x="2765" y="2865"/>
                    </a:lnTo>
                    <a:lnTo>
                      <a:pt x="2715" y="2765"/>
                    </a:lnTo>
                    <a:lnTo>
                      <a:pt x="2765" y="2614"/>
                    </a:lnTo>
                    <a:lnTo>
                      <a:pt x="2816" y="2514"/>
                    </a:lnTo>
                    <a:lnTo>
                      <a:pt x="3067" y="2312"/>
                    </a:lnTo>
                    <a:close/>
                    <a:moveTo>
                      <a:pt x="4525" y="3167"/>
                    </a:moveTo>
                    <a:lnTo>
                      <a:pt x="4575" y="3217"/>
                    </a:lnTo>
                    <a:lnTo>
                      <a:pt x="4525" y="3368"/>
                    </a:lnTo>
                    <a:lnTo>
                      <a:pt x="4424" y="3318"/>
                    </a:lnTo>
                    <a:lnTo>
                      <a:pt x="4525" y="3167"/>
                    </a:lnTo>
                    <a:close/>
                    <a:moveTo>
                      <a:pt x="4927" y="3167"/>
                    </a:moveTo>
                    <a:lnTo>
                      <a:pt x="5027" y="3318"/>
                    </a:lnTo>
                    <a:lnTo>
                      <a:pt x="4927" y="3368"/>
                    </a:lnTo>
                    <a:lnTo>
                      <a:pt x="4877" y="3217"/>
                    </a:lnTo>
                    <a:lnTo>
                      <a:pt x="4927" y="3167"/>
                    </a:lnTo>
                    <a:close/>
                    <a:moveTo>
                      <a:pt x="5781" y="2966"/>
                    </a:moveTo>
                    <a:lnTo>
                      <a:pt x="5882" y="3117"/>
                    </a:lnTo>
                    <a:lnTo>
                      <a:pt x="5932" y="3267"/>
                    </a:lnTo>
                    <a:lnTo>
                      <a:pt x="5982" y="3368"/>
                    </a:lnTo>
                    <a:lnTo>
                      <a:pt x="6083" y="3469"/>
                    </a:lnTo>
                    <a:lnTo>
                      <a:pt x="6033" y="3569"/>
                    </a:lnTo>
                    <a:lnTo>
                      <a:pt x="5832" y="3569"/>
                    </a:lnTo>
                    <a:lnTo>
                      <a:pt x="5630" y="3418"/>
                    </a:lnTo>
                    <a:lnTo>
                      <a:pt x="5480" y="3267"/>
                    </a:lnTo>
                    <a:lnTo>
                      <a:pt x="5480" y="3117"/>
                    </a:lnTo>
                    <a:lnTo>
                      <a:pt x="5530" y="3016"/>
                    </a:lnTo>
                    <a:lnTo>
                      <a:pt x="5681" y="2966"/>
                    </a:lnTo>
                    <a:close/>
                    <a:moveTo>
                      <a:pt x="4424" y="3569"/>
                    </a:moveTo>
                    <a:lnTo>
                      <a:pt x="4625" y="3670"/>
                    </a:lnTo>
                    <a:lnTo>
                      <a:pt x="4525" y="3770"/>
                    </a:lnTo>
                    <a:lnTo>
                      <a:pt x="4474" y="3770"/>
                    </a:lnTo>
                    <a:lnTo>
                      <a:pt x="4324" y="3720"/>
                    </a:lnTo>
                    <a:lnTo>
                      <a:pt x="4223" y="3670"/>
                    </a:lnTo>
                    <a:lnTo>
                      <a:pt x="4424" y="3569"/>
                    </a:lnTo>
                    <a:close/>
                    <a:moveTo>
                      <a:pt x="5832" y="0"/>
                    </a:moveTo>
                    <a:lnTo>
                      <a:pt x="5731" y="51"/>
                    </a:lnTo>
                    <a:lnTo>
                      <a:pt x="5681" y="151"/>
                    </a:lnTo>
                    <a:lnTo>
                      <a:pt x="5681" y="252"/>
                    </a:lnTo>
                    <a:lnTo>
                      <a:pt x="5681" y="402"/>
                    </a:lnTo>
                    <a:lnTo>
                      <a:pt x="5630" y="553"/>
                    </a:lnTo>
                    <a:lnTo>
                      <a:pt x="5580" y="603"/>
                    </a:lnTo>
                    <a:lnTo>
                      <a:pt x="5379" y="654"/>
                    </a:lnTo>
                    <a:lnTo>
                      <a:pt x="5279" y="754"/>
                    </a:lnTo>
                    <a:lnTo>
                      <a:pt x="5128" y="855"/>
                    </a:lnTo>
                    <a:lnTo>
                      <a:pt x="5078" y="905"/>
                    </a:lnTo>
                    <a:lnTo>
                      <a:pt x="5078" y="955"/>
                    </a:lnTo>
                    <a:lnTo>
                      <a:pt x="5128" y="1056"/>
                    </a:lnTo>
                    <a:lnTo>
                      <a:pt x="5228" y="1156"/>
                    </a:lnTo>
                    <a:lnTo>
                      <a:pt x="5178" y="1207"/>
                    </a:lnTo>
                    <a:lnTo>
                      <a:pt x="5128" y="1307"/>
                    </a:lnTo>
                    <a:lnTo>
                      <a:pt x="5078" y="1357"/>
                    </a:lnTo>
                    <a:lnTo>
                      <a:pt x="5027" y="1458"/>
                    </a:lnTo>
                    <a:lnTo>
                      <a:pt x="5279" y="1458"/>
                    </a:lnTo>
                    <a:lnTo>
                      <a:pt x="5429" y="1508"/>
                    </a:lnTo>
                    <a:lnTo>
                      <a:pt x="5480" y="1659"/>
                    </a:lnTo>
                    <a:lnTo>
                      <a:pt x="5480" y="1910"/>
                    </a:lnTo>
                    <a:lnTo>
                      <a:pt x="5781" y="1910"/>
                    </a:lnTo>
                    <a:lnTo>
                      <a:pt x="5832" y="1961"/>
                    </a:lnTo>
                    <a:lnTo>
                      <a:pt x="5882" y="2212"/>
                    </a:lnTo>
                    <a:lnTo>
                      <a:pt x="5882" y="2413"/>
                    </a:lnTo>
                    <a:lnTo>
                      <a:pt x="5832" y="2463"/>
                    </a:lnTo>
                    <a:lnTo>
                      <a:pt x="5781" y="2514"/>
                    </a:lnTo>
                    <a:lnTo>
                      <a:pt x="4726" y="2514"/>
                    </a:lnTo>
                    <a:lnTo>
                      <a:pt x="4675" y="2463"/>
                    </a:lnTo>
                    <a:lnTo>
                      <a:pt x="4675" y="2363"/>
                    </a:lnTo>
                    <a:lnTo>
                      <a:pt x="4776" y="2262"/>
                    </a:lnTo>
                    <a:lnTo>
                      <a:pt x="4826" y="2162"/>
                    </a:lnTo>
                    <a:lnTo>
                      <a:pt x="4826" y="2111"/>
                    </a:lnTo>
                    <a:lnTo>
                      <a:pt x="4826" y="1961"/>
                    </a:lnTo>
                    <a:lnTo>
                      <a:pt x="4877" y="1760"/>
                    </a:lnTo>
                    <a:lnTo>
                      <a:pt x="4977" y="1659"/>
                    </a:lnTo>
                    <a:lnTo>
                      <a:pt x="5027" y="1458"/>
                    </a:lnTo>
                    <a:lnTo>
                      <a:pt x="4877" y="1458"/>
                    </a:lnTo>
                    <a:lnTo>
                      <a:pt x="4826" y="1307"/>
                    </a:lnTo>
                    <a:lnTo>
                      <a:pt x="4776" y="1106"/>
                    </a:lnTo>
                    <a:lnTo>
                      <a:pt x="4675" y="1056"/>
                    </a:lnTo>
                    <a:lnTo>
                      <a:pt x="4575" y="1056"/>
                    </a:lnTo>
                    <a:lnTo>
                      <a:pt x="4424" y="1156"/>
                    </a:lnTo>
                    <a:lnTo>
                      <a:pt x="4324" y="1207"/>
                    </a:lnTo>
                    <a:lnTo>
                      <a:pt x="4273" y="1207"/>
                    </a:lnTo>
                    <a:lnTo>
                      <a:pt x="4223" y="1156"/>
                    </a:lnTo>
                    <a:lnTo>
                      <a:pt x="4173" y="905"/>
                    </a:lnTo>
                    <a:lnTo>
                      <a:pt x="4072" y="855"/>
                    </a:lnTo>
                    <a:lnTo>
                      <a:pt x="3922" y="855"/>
                    </a:lnTo>
                    <a:lnTo>
                      <a:pt x="3218" y="905"/>
                    </a:lnTo>
                    <a:lnTo>
                      <a:pt x="3117" y="1006"/>
                    </a:lnTo>
                    <a:lnTo>
                      <a:pt x="3017" y="1006"/>
                    </a:lnTo>
                    <a:lnTo>
                      <a:pt x="2916" y="955"/>
                    </a:lnTo>
                    <a:lnTo>
                      <a:pt x="2816" y="855"/>
                    </a:lnTo>
                    <a:lnTo>
                      <a:pt x="2715" y="805"/>
                    </a:lnTo>
                    <a:lnTo>
                      <a:pt x="2615" y="805"/>
                    </a:lnTo>
                    <a:lnTo>
                      <a:pt x="2313" y="955"/>
                    </a:lnTo>
                    <a:lnTo>
                      <a:pt x="2162" y="1106"/>
                    </a:lnTo>
                    <a:lnTo>
                      <a:pt x="2112" y="1207"/>
                    </a:lnTo>
                    <a:lnTo>
                      <a:pt x="2112" y="1408"/>
                    </a:lnTo>
                    <a:lnTo>
                      <a:pt x="2162" y="1609"/>
                    </a:lnTo>
                    <a:lnTo>
                      <a:pt x="2213" y="1659"/>
                    </a:lnTo>
                    <a:lnTo>
                      <a:pt x="2263" y="1659"/>
                    </a:lnTo>
                    <a:lnTo>
                      <a:pt x="2414" y="1709"/>
                    </a:lnTo>
                    <a:lnTo>
                      <a:pt x="2715" y="1760"/>
                    </a:lnTo>
                    <a:lnTo>
                      <a:pt x="2464" y="1910"/>
                    </a:lnTo>
                    <a:lnTo>
                      <a:pt x="2363" y="1961"/>
                    </a:lnTo>
                    <a:lnTo>
                      <a:pt x="2313" y="2111"/>
                    </a:lnTo>
                    <a:lnTo>
                      <a:pt x="2313" y="2312"/>
                    </a:lnTo>
                    <a:lnTo>
                      <a:pt x="2313" y="2413"/>
                    </a:lnTo>
                    <a:lnTo>
                      <a:pt x="2263" y="2514"/>
                    </a:lnTo>
                    <a:lnTo>
                      <a:pt x="2162" y="2564"/>
                    </a:lnTo>
                    <a:lnTo>
                      <a:pt x="2162" y="2614"/>
                    </a:lnTo>
                    <a:lnTo>
                      <a:pt x="2213" y="2815"/>
                    </a:lnTo>
                    <a:lnTo>
                      <a:pt x="2263" y="2916"/>
                    </a:lnTo>
                    <a:lnTo>
                      <a:pt x="2313" y="3016"/>
                    </a:lnTo>
                    <a:lnTo>
                      <a:pt x="2263" y="3267"/>
                    </a:lnTo>
                    <a:lnTo>
                      <a:pt x="2263" y="3318"/>
                    </a:lnTo>
                    <a:lnTo>
                      <a:pt x="2213" y="3368"/>
                    </a:lnTo>
                    <a:lnTo>
                      <a:pt x="2112" y="3318"/>
                    </a:lnTo>
                    <a:lnTo>
                      <a:pt x="2062" y="3167"/>
                    </a:lnTo>
                    <a:lnTo>
                      <a:pt x="2011" y="3167"/>
                    </a:lnTo>
                    <a:lnTo>
                      <a:pt x="1911" y="3217"/>
                    </a:lnTo>
                    <a:lnTo>
                      <a:pt x="1810" y="3519"/>
                    </a:lnTo>
                    <a:lnTo>
                      <a:pt x="1710" y="3569"/>
                    </a:lnTo>
                    <a:lnTo>
                      <a:pt x="1006" y="3569"/>
                    </a:lnTo>
                    <a:lnTo>
                      <a:pt x="906" y="3619"/>
                    </a:lnTo>
                    <a:lnTo>
                      <a:pt x="554" y="3971"/>
                    </a:lnTo>
                    <a:lnTo>
                      <a:pt x="504" y="4021"/>
                    </a:lnTo>
                    <a:lnTo>
                      <a:pt x="403" y="4021"/>
                    </a:lnTo>
                    <a:lnTo>
                      <a:pt x="303" y="3971"/>
                    </a:lnTo>
                    <a:lnTo>
                      <a:pt x="202" y="3921"/>
                    </a:lnTo>
                    <a:lnTo>
                      <a:pt x="202" y="3820"/>
                    </a:lnTo>
                    <a:lnTo>
                      <a:pt x="202" y="3720"/>
                    </a:lnTo>
                    <a:lnTo>
                      <a:pt x="152" y="3619"/>
                    </a:lnTo>
                    <a:lnTo>
                      <a:pt x="51" y="3670"/>
                    </a:lnTo>
                    <a:lnTo>
                      <a:pt x="1" y="3670"/>
                    </a:lnTo>
                    <a:lnTo>
                      <a:pt x="1" y="4222"/>
                    </a:lnTo>
                    <a:lnTo>
                      <a:pt x="1" y="4323"/>
                    </a:lnTo>
                    <a:lnTo>
                      <a:pt x="51" y="4373"/>
                    </a:lnTo>
                    <a:lnTo>
                      <a:pt x="152" y="4424"/>
                    </a:lnTo>
                    <a:lnTo>
                      <a:pt x="453" y="4424"/>
                    </a:lnTo>
                    <a:lnTo>
                      <a:pt x="554" y="4373"/>
                    </a:lnTo>
                    <a:lnTo>
                      <a:pt x="654" y="4323"/>
                    </a:lnTo>
                    <a:lnTo>
                      <a:pt x="755" y="4222"/>
                    </a:lnTo>
                    <a:lnTo>
                      <a:pt x="855" y="4222"/>
                    </a:lnTo>
                    <a:lnTo>
                      <a:pt x="956" y="4273"/>
                    </a:lnTo>
                    <a:lnTo>
                      <a:pt x="1056" y="4373"/>
                    </a:lnTo>
                    <a:lnTo>
                      <a:pt x="1157" y="4424"/>
                    </a:lnTo>
                    <a:lnTo>
                      <a:pt x="1207" y="4373"/>
                    </a:lnTo>
                    <a:lnTo>
                      <a:pt x="1459" y="4222"/>
                    </a:lnTo>
                    <a:lnTo>
                      <a:pt x="1660" y="4122"/>
                    </a:lnTo>
                    <a:lnTo>
                      <a:pt x="1760" y="4072"/>
                    </a:lnTo>
                    <a:lnTo>
                      <a:pt x="1810" y="4072"/>
                    </a:lnTo>
                    <a:lnTo>
                      <a:pt x="1961" y="4172"/>
                    </a:lnTo>
                    <a:lnTo>
                      <a:pt x="2062" y="4222"/>
                    </a:lnTo>
                    <a:lnTo>
                      <a:pt x="2162" y="4222"/>
                    </a:lnTo>
                    <a:lnTo>
                      <a:pt x="2263" y="4122"/>
                    </a:lnTo>
                    <a:lnTo>
                      <a:pt x="2313" y="3971"/>
                    </a:lnTo>
                    <a:lnTo>
                      <a:pt x="2363" y="3871"/>
                    </a:lnTo>
                    <a:lnTo>
                      <a:pt x="2464" y="3770"/>
                    </a:lnTo>
                    <a:lnTo>
                      <a:pt x="2564" y="3770"/>
                    </a:lnTo>
                    <a:lnTo>
                      <a:pt x="2665" y="3820"/>
                    </a:lnTo>
                    <a:lnTo>
                      <a:pt x="2916" y="4072"/>
                    </a:lnTo>
                    <a:lnTo>
                      <a:pt x="3067" y="4222"/>
                    </a:lnTo>
                    <a:lnTo>
                      <a:pt x="3268" y="4222"/>
                    </a:lnTo>
                    <a:lnTo>
                      <a:pt x="3318" y="4122"/>
                    </a:lnTo>
                    <a:lnTo>
                      <a:pt x="3318" y="4021"/>
                    </a:lnTo>
                    <a:lnTo>
                      <a:pt x="3168" y="3921"/>
                    </a:lnTo>
                    <a:lnTo>
                      <a:pt x="3168" y="3820"/>
                    </a:lnTo>
                    <a:lnTo>
                      <a:pt x="3218" y="3619"/>
                    </a:lnTo>
                    <a:lnTo>
                      <a:pt x="3268" y="3670"/>
                    </a:lnTo>
                    <a:lnTo>
                      <a:pt x="3369" y="3670"/>
                    </a:lnTo>
                    <a:lnTo>
                      <a:pt x="3519" y="3871"/>
                    </a:lnTo>
                    <a:lnTo>
                      <a:pt x="3720" y="4021"/>
                    </a:lnTo>
                    <a:lnTo>
                      <a:pt x="3972" y="4122"/>
                    </a:lnTo>
                    <a:lnTo>
                      <a:pt x="4173" y="4172"/>
                    </a:lnTo>
                    <a:lnTo>
                      <a:pt x="4424" y="4222"/>
                    </a:lnTo>
                    <a:lnTo>
                      <a:pt x="4675" y="4273"/>
                    </a:lnTo>
                    <a:lnTo>
                      <a:pt x="4927" y="4172"/>
                    </a:lnTo>
                    <a:lnTo>
                      <a:pt x="5027" y="4122"/>
                    </a:lnTo>
                    <a:lnTo>
                      <a:pt x="5178" y="4021"/>
                    </a:lnTo>
                    <a:lnTo>
                      <a:pt x="5279" y="3971"/>
                    </a:lnTo>
                    <a:lnTo>
                      <a:pt x="5329" y="4021"/>
                    </a:lnTo>
                    <a:lnTo>
                      <a:pt x="5480" y="4122"/>
                    </a:lnTo>
                    <a:lnTo>
                      <a:pt x="5580" y="4122"/>
                    </a:lnTo>
                    <a:lnTo>
                      <a:pt x="5832" y="4021"/>
                    </a:lnTo>
                    <a:lnTo>
                      <a:pt x="6083" y="3971"/>
                    </a:lnTo>
                    <a:lnTo>
                      <a:pt x="6334" y="4021"/>
                    </a:lnTo>
                    <a:lnTo>
                      <a:pt x="6585" y="3971"/>
                    </a:lnTo>
                    <a:lnTo>
                      <a:pt x="6686" y="3921"/>
                    </a:lnTo>
                    <a:lnTo>
                      <a:pt x="6787" y="3820"/>
                    </a:lnTo>
                    <a:lnTo>
                      <a:pt x="6937" y="3921"/>
                    </a:lnTo>
                    <a:lnTo>
                      <a:pt x="7088" y="3971"/>
                    </a:lnTo>
                    <a:lnTo>
                      <a:pt x="7189" y="3971"/>
                    </a:lnTo>
                    <a:lnTo>
                      <a:pt x="7339" y="3871"/>
                    </a:lnTo>
                    <a:lnTo>
                      <a:pt x="7490" y="3820"/>
                    </a:lnTo>
                    <a:lnTo>
                      <a:pt x="7691" y="3770"/>
                    </a:lnTo>
                    <a:lnTo>
                      <a:pt x="7842" y="3770"/>
                    </a:lnTo>
                    <a:lnTo>
                      <a:pt x="7892" y="3720"/>
                    </a:lnTo>
                    <a:lnTo>
                      <a:pt x="7943" y="3670"/>
                    </a:lnTo>
                    <a:lnTo>
                      <a:pt x="7842" y="3569"/>
                    </a:lnTo>
                    <a:lnTo>
                      <a:pt x="7792" y="3469"/>
                    </a:lnTo>
                    <a:lnTo>
                      <a:pt x="7742" y="3217"/>
                    </a:lnTo>
                    <a:lnTo>
                      <a:pt x="7591" y="2865"/>
                    </a:lnTo>
                    <a:lnTo>
                      <a:pt x="7541" y="2614"/>
                    </a:lnTo>
                    <a:lnTo>
                      <a:pt x="7641" y="2413"/>
                    </a:lnTo>
                    <a:lnTo>
                      <a:pt x="7842" y="2162"/>
                    </a:lnTo>
                    <a:lnTo>
                      <a:pt x="7943" y="2061"/>
                    </a:lnTo>
                    <a:lnTo>
                      <a:pt x="7993" y="2011"/>
                    </a:lnTo>
                    <a:lnTo>
                      <a:pt x="7892" y="1910"/>
                    </a:lnTo>
                    <a:lnTo>
                      <a:pt x="7691" y="1709"/>
                    </a:lnTo>
                    <a:lnTo>
                      <a:pt x="7591" y="1961"/>
                    </a:lnTo>
                    <a:lnTo>
                      <a:pt x="7490" y="2061"/>
                    </a:lnTo>
                    <a:lnTo>
                      <a:pt x="7440" y="2111"/>
                    </a:lnTo>
                    <a:lnTo>
                      <a:pt x="7339" y="2111"/>
                    </a:lnTo>
                    <a:lnTo>
                      <a:pt x="7339" y="2262"/>
                    </a:lnTo>
                    <a:lnTo>
                      <a:pt x="7239" y="2262"/>
                    </a:lnTo>
                    <a:lnTo>
                      <a:pt x="7189" y="2212"/>
                    </a:lnTo>
                    <a:lnTo>
                      <a:pt x="7138" y="2111"/>
                    </a:lnTo>
                    <a:lnTo>
                      <a:pt x="7038" y="2111"/>
                    </a:lnTo>
                    <a:lnTo>
                      <a:pt x="6988" y="2011"/>
                    </a:lnTo>
                    <a:lnTo>
                      <a:pt x="6937" y="1860"/>
                    </a:lnTo>
                    <a:lnTo>
                      <a:pt x="6887" y="1709"/>
                    </a:lnTo>
                    <a:lnTo>
                      <a:pt x="6736" y="1659"/>
                    </a:lnTo>
                    <a:lnTo>
                      <a:pt x="6585" y="1709"/>
                    </a:lnTo>
                    <a:lnTo>
                      <a:pt x="6535" y="1810"/>
                    </a:lnTo>
                    <a:lnTo>
                      <a:pt x="6535" y="1860"/>
                    </a:lnTo>
                    <a:lnTo>
                      <a:pt x="6485" y="2212"/>
                    </a:lnTo>
                    <a:lnTo>
                      <a:pt x="6535" y="2363"/>
                    </a:lnTo>
                    <a:lnTo>
                      <a:pt x="6636" y="2564"/>
                    </a:lnTo>
                    <a:lnTo>
                      <a:pt x="6686" y="2664"/>
                    </a:lnTo>
                    <a:lnTo>
                      <a:pt x="6686" y="2715"/>
                    </a:lnTo>
                    <a:lnTo>
                      <a:pt x="6535" y="2815"/>
                    </a:lnTo>
                    <a:lnTo>
                      <a:pt x="6435" y="2916"/>
                    </a:lnTo>
                    <a:lnTo>
                      <a:pt x="6384" y="2916"/>
                    </a:lnTo>
                    <a:lnTo>
                      <a:pt x="6284" y="2865"/>
                    </a:lnTo>
                    <a:lnTo>
                      <a:pt x="6133" y="2664"/>
                    </a:lnTo>
                    <a:lnTo>
                      <a:pt x="6083" y="2413"/>
                    </a:lnTo>
                    <a:lnTo>
                      <a:pt x="6133" y="2162"/>
                    </a:lnTo>
                    <a:lnTo>
                      <a:pt x="6234" y="1860"/>
                    </a:lnTo>
                    <a:lnTo>
                      <a:pt x="6284" y="1760"/>
                    </a:lnTo>
                    <a:lnTo>
                      <a:pt x="6234" y="1709"/>
                    </a:lnTo>
                    <a:lnTo>
                      <a:pt x="6133" y="1609"/>
                    </a:lnTo>
                    <a:lnTo>
                      <a:pt x="6133" y="1558"/>
                    </a:lnTo>
                    <a:lnTo>
                      <a:pt x="6183" y="1508"/>
                    </a:lnTo>
                    <a:lnTo>
                      <a:pt x="6284" y="1458"/>
                    </a:lnTo>
                    <a:lnTo>
                      <a:pt x="6636" y="1458"/>
                    </a:lnTo>
                    <a:lnTo>
                      <a:pt x="6686" y="1408"/>
                    </a:lnTo>
                    <a:lnTo>
                      <a:pt x="6787" y="1156"/>
                    </a:lnTo>
                    <a:lnTo>
                      <a:pt x="6937" y="905"/>
                    </a:lnTo>
                    <a:lnTo>
                      <a:pt x="6937" y="805"/>
                    </a:lnTo>
                    <a:lnTo>
                      <a:pt x="6887" y="704"/>
                    </a:lnTo>
                    <a:lnTo>
                      <a:pt x="6837" y="654"/>
                    </a:lnTo>
                    <a:lnTo>
                      <a:pt x="6284" y="654"/>
                    </a:lnTo>
                    <a:lnTo>
                      <a:pt x="6284" y="754"/>
                    </a:lnTo>
                    <a:lnTo>
                      <a:pt x="6234" y="805"/>
                    </a:lnTo>
                    <a:lnTo>
                      <a:pt x="6183" y="805"/>
                    </a:lnTo>
                    <a:lnTo>
                      <a:pt x="6133" y="754"/>
                    </a:lnTo>
                    <a:lnTo>
                      <a:pt x="6033" y="654"/>
                    </a:lnTo>
                    <a:lnTo>
                      <a:pt x="5932" y="553"/>
                    </a:lnTo>
                    <a:lnTo>
                      <a:pt x="5932" y="503"/>
                    </a:lnTo>
                    <a:lnTo>
                      <a:pt x="5982" y="453"/>
                    </a:lnTo>
                    <a:lnTo>
                      <a:pt x="6033" y="453"/>
                    </a:lnTo>
                    <a:lnTo>
                      <a:pt x="6083" y="553"/>
                    </a:lnTo>
                    <a:lnTo>
                      <a:pt x="6083" y="654"/>
                    </a:lnTo>
                    <a:lnTo>
                      <a:pt x="6284" y="654"/>
                    </a:lnTo>
                    <a:lnTo>
                      <a:pt x="6284" y="402"/>
                    </a:lnTo>
                    <a:lnTo>
                      <a:pt x="6234" y="252"/>
                    </a:lnTo>
                    <a:lnTo>
                      <a:pt x="6083" y="101"/>
                    </a:lnTo>
                    <a:lnTo>
                      <a:pt x="59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5554;p47">
                <a:extLst>
                  <a:ext uri="{FF2B5EF4-FFF2-40B4-BE49-F238E27FC236}">
                    <a16:creationId xmlns:a16="http://schemas.microsoft.com/office/drawing/2014/main" xmlns="" id="{B9681821-4967-4277-8898-F0FC2F88786E}"/>
                  </a:ext>
                </a:extLst>
              </p:cNvPr>
              <p:cNvSpPr/>
              <p:nvPr/>
            </p:nvSpPr>
            <p:spPr>
              <a:xfrm>
                <a:off x="1602775" y="3820650"/>
                <a:ext cx="38330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15332" h="2112" extrusionOk="0">
                    <a:moveTo>
                      <a:pt x="9802" y="654"/>
                    </a:moveTo>
                    <a:lnTo>
                      <a:pt x="9852" y="755"/>
                    </a:lnTo>
                    <a:lnTo>
                      <a:pt x="9802" y="855"/>
                    </a:lnTo>
                    <a:lnTo>
                      <a:pt x="9752" y="704"/>
                    </a:lnTo>
                    <a:lnTo>
                      <a:pt x="9802" y="654"/>
                    </a:lnTo>
                    <a:close/>
                    <a:moveTo>
                      <a:pt x="7590" y="855"/>
                    </a:moveTo>
                    <a:lnTo>
                      <a:pt x="7590" y="895"/>
                    </a:lnTo>
                    <a:lnTo>
                      <a:pt x="7590" y="895"/>
                    </a:lnTo>
                    <a:lnTo>
                      <a:pt x="7691" y="905"/>
                    </a:lnTo>
                    <a:lnTo>
                      <a:pt x="7657" y="855"/>
                    </a:lnTo>
                    <a:close/>
                    <a:moveTo>
                      <a:pt x="10154" y="1"/>
                    </a:moveTo>
                    <a:lnTo>
                      <a:pt x="10053" y="51"/>
                    </a:lnTo>
                    <a:lnTo>
                      <a:pt x="9903" y="101"/>
                    </a:lnTo>
                    <a:lnTo>
                      <a:pt x="9802" y="202"/>
                    </a:lnTo>
                    <a:lnTo>
                      <a:pt x="9601" y="202"/>
                    </a:lnTo>
                    <a:lnTo>
                      <a:pt x="9500" y="101"/>
                    </a:lnTo>
                    <a:lnTo>
                      <a:pt x="9400" y="51"/>
                    </a:lnTo>
                    <a:lnTo>
                      <a:pt x="9299" y="51"/>
                    </a:lnTo>
                    <a:lnTo>
                      <a:pt x="9299" y="151"/>
                    </a:lnTo>
                    <a:lnTo>
                      <a:pt x="9249" y="302"/>
                    </a:lnTo>
                    <a:lnTo>
                      <a:pt x="9199" y="403"/>
                    </a:lnTo>
                    <a:lnTo>
                      <a:pt x="9098" y="453"/>
                    </a:lnTo>
                    <a:lnTo>
                      <a:pt x="8696" y="403"/>
                    </a:lnTo>
                    <a:lnTo>
                      <a:pt x="8495" y="503"/>
                    </a:lnTo>
                    <a:lnTo>
                      <a:pt x="8395" y="553"/>
                    </a:lnTo>
                    <a:lnTo>
                      <a:pt x="8344" y="654"/>
                    </a:lnTo>
                    <a:lnTo>
                      <a:pt x="8244" y="553"/>
                    </a:lnTo>
                    <a:lnTo>
                      <a:pt x="8194" y="503"/>
                    </a:lnTo>
                    <a:lnTo>
                      <a:pt x="8093" y="453"/>
                    </a:lnTo>
                    <a:lnTo>
                      <a:pt x="8043" y="503"/>
                    </a:lnTo>
                    <a:lnTo>
                      <a:pt x="7942" y="604"/>
                    </a:lnTo>
                    <a:lnTo>
                      <a:pt x="7892" y="604"/>
                    </a:lnTo>
                    <a:lnTo>
                      <a:pt x="7791" y="553"/>
                    </a:lnTo>
                    <a:lnTo>
                      <a:pt x="7691" y="503"/>
                    </a:lnTo>
                    <a:lnTo>
                      <a:pt x="7641" y="453"/>
                    </a:lnTo>
                    <a:lnTo>
                      <a:pt x="7590" y="503"/>
                    </a:lnTo>
                    <a:lnTo>
                      <a:pt x="7590" y="654"/>
                    </a:lnTo>
                    <a:lnTo>
                      <a:pt x="7590" y="755"/>
                    </a:lnTo>
                    <a:lnTo>
                      <a:pt x="7657" y="855"/>
                    </a:lnTo>
                    <a:lnTo>
                      <a:pt x="7691" y="855"/>
                    </a:lnTo>
                    <a:lnTo>
                      <a:pt x="7741" y="905"/>
                    </a:lnTo>
                    <a:lnTo>
                      <a:pt x="7691" y="905"/>
                    </a:lnTo>
                    <a:lnTo>
                      <a:pt x="7741" y="1006"/>
                    </a:lnTo>
                    <a:lnTo>
                      <a:pt x="7691" y="1056"/>
                    </a:lnTo>
                    <a:lnTo>
                      <a:pt x="7590" y="956"/>
                    </a:lnTo>
                    <a:lnTo>
                      <a:pt x="7590" y="895"/>
                    </a:lnTo>
                    <a:lnTo>
                      <a:pt x="7590" y="895"/>
                    </a:lnTo>
                    <a:lnTo>
                      <a:pt x="7188" y="855"/>
                    </a:lnTo>
                    <a:lnTo>
                      <a:pt x="7088" y="805"/>
                    </a:lnTo>
                    <a:lnTo>
                      <a:pt x="6987" y="755"/>
                    </a:lnTo>
                    <a:lnTo>
                      <a:pt x="6937" y="654"/>
                    </a:lnTo>
                    <a:lnTo>
                      <a:pt x="6887" y="503"/>
                    </a:lnTo>
                    <a:lnTo>
                      <a:pt x="6836" y="453"/>
                    </a:lnTo>
                    <a:lnTo>
                      <a:pt x="6485" y="553"/>
                    </a:lnTo>
                    <a:lnTo>
                      <a:pt x="6233" y="654"/>
                    </a:lnTo>
                    <a:lnTo>
                      <a:pt x="6133" y="755"/>
                    </a:lnTo>
                    <a:lnTo>
                      <a:pt x="6183" y="805"/>
                    </a:lnTo>
                    <a:lnTo>
                      <a:pt x="6233" y="855"/>
                    </a:lnTo>
                    <a:lnTo>
                      <a:pt x="6334" y="956"/>
                    </a:lnTo>
                    <a:lnTo>
                      <a:pt x="6233" y="1006"/>
                    </a:lnTo>
                    <a:lnTo>
                      <a:pt x="6133" y="1056"/>
                    </a:lnTo>
                    <a:lnTo>
                      <a:pt x="6032" y="1056"/>
                    </a:lnTo>
                    <a:lnTo>
                      <a:pt x="5982" y="1006"/>
                    </a:lnTo>
                    <a:lnTo>
                      <a:pt x="5881" y="956"/>
                    </a:lnTo>
                    <a:lnTo>
                      <a:pt x="5881" y="805"/>
                    </a:lnTo>
                    <a:lnTo>
                      <a:pt x="5881" y="755"/>
                    </a:lnTo>
                    <a:lnTo>
                      <a:pt x="5580" y="553"/>
                    </a:lnTo>
                    <a:lnTo>
                      <a:pt x="5429" y="503"/>
                    </a:lnTo>
                    <a:lnTo>
                      <a:pt x="5278" y="453"/>
                    </a:lnTo>
                    <a:lnTo>
                      <a:pt x="4926" y="403"/>
                    </a:lnTo>
                    <a:lnTo>
                      <a:pt x="4776" y="453"/>
                    </a:lnTo>
                    <a:lnTo>
                      <a:pt x="4625" y="553"/>
                    </a:lnTo>
                    <a:lnTo>
                      <a:pt x="4524" y="604"/>
                    </a:lnTo>
                    <a:lnTo>
                      <a:pt x="4424" y="654"/>
                    </a:lnTo>
                    <a:lnTo>
                      <a:pt x="4323" y="654"/>
                    </a:lnTo>
                    <a:lnTo>
                      <a:pt x="4273" y="704"/>
                    </a:lnTo>
                    <a:lnTo>
                      <a:pt x="4172" y="805"/>
                    </a:lnTo>
                    <a:lnTo>
                      <a:pt x="4122" y="805"/>
                    </a:lnTo>
                    <a:lnTo>
                      <a:pt x="4022" y="755"/>
                    </a:lnTo>
                    <a:lnTo>
                      <a:pt x="3971" y="704"/>
                    </a:lnTo>
                    <a:lnTo>
                      <a:pt x="3871" y="654"/>
                    </a:lnTo>
                    <a:lnTo>
                      <a:pt x="3720" y="604"/>
                    </a:lnTo>
                    <a:lnTo>
                      <a:pt x="3569" y="654"/>
                    </a:lnTo>
                    <a:lnTo>
                      <a:pt x="3318" y="805"/>
                    </a:lnTo>
                    <a:lnTo>
                      <a:pt x="3016" y="855"/>
                    </a:lnTo>
                    <a:lnTo>
                      <a:pt x="2162" y="855"/>
                    </a:lnTo>
                    <a:lnTo>
                      <a:pt x="1961" y="905"/>
                    </a:lnTo>
                    <a:lnTo>
                      <a:pt x="1810" y="1006"/>
                    </a:lnTo>
                    <a:lnTo>
                      <a:pt x="1760" y="1056"/>
                    </a:lnTo>
                    <a:lnTo>
                      <a:pt x="1659" y="1056"/>
                    </a:lnTo>
                    <a:lnTo>
                      <a:pt x="1508" y="1006"/>
                    </a:lnTo>
                    <a:lnTo>
                      <a:pt x="1358" y="855"/>
                    </a:lnTo>
                    <a:lnTo>
                      <a:pt x="956" y="855"/>
                    </a:lnTo>
                    <a:lnTo>
                      <a:pt x="905" y="905"/>
                    </a:lnTo>
                    <a:lnTo>
                      <a:pt x="805" y="1006"/>
                    </a:lnTo>
                    <a:lnTo>
                      <a:pt x="704" y="1056"/>
                    </a:lnTo>
                    <a:lnTo>
                      <a:pt x="553" y="1056"/>
                    </a:lnTo>
                    <a:lnTo>
                      <a:pt x="503" y="1106"/>
                    </a:lnTo>
                    <a:lnTo>
                      <a:pt x="403" y="1307"/>
                    </a:lnTo>
                    <a:lnTo>
                      <a:pt x="302" y="1458"/>
                    </a:lnTo>
                    <a:lnTo>
                      <a:pt x="202" y="1458"/>
                    </a:lnTo>
                    <a:lnTo>
                      <a:pt x="151" y="1659"/>
                    </a:lnTo>
                    <a:lnTo>
                      <a:pt x="1" y="1911"/>
                    </a:lnTo>
                    <a:lnTo>
                      <a:pt x="1" y="2011"/>
                    </a:lnTo>
                    <a:lnTo>
                      <a:pt x="101" y="2112"/>
                    </a:lnTo>
                    <a:lnTo>
                      <a:pt x="151" y="2112"/>
                    </a:lnTo>
                    <a:lnTo>
                      <a:pt x="151" y="2061"/>
                    </a:lnTo>
                    <a:lnTo>
                      <a:pt x="252" y="1961"/>
                    </a:lnTo>
                    <a:lnTo>
                      <a:pt x="352" y="1911"/>
                    </a:lnTo>
                    <a:lnTo>
                      <a:pt x="604" y="1911"/>
                    </a:lnTo>
                    <a:lnTo>
                      <a:pt x="805" y="1860"/>
                    </a:lnTo>
                    <a:lnTo>
                      <a:pt x="905" y="1810"/>
                    </a:lnTo>
                    <a:lnTo>
                      <a:pt x="956" y="1710"/>
                    </a:lnTo>
                    <a:lnTo>
                      <a:pt x="1056" y="1710"/>
                    </a:lnTo>
                    <a:lnTo>
                      <a:pt x="1257" y="1659"/>
                    </a:lnTo>
                    <a:lnTo>
                      <a:pt x="1358" y="1710"/>
                    </a:lnTo>
                    <a:lnTo>
                      <a:pt x="1458" y="1810"/>
                    </a:lnTo>
                    <a:lnTo>
                      <a:pt x="1508" y="1961"/>
                    </a:lnTo>
                    <a:lnTo>
                      <a:pt x="1559" y="2061"/>
                    </a:lnTo>
                    <a:lnTo>
                      <a:pt x="1609" y="2061"/>
                    </a:lnTo>
                    <a:lnTo>
                      <a:pt x="1710" y="2011"/>
                    </a:lnTo>
                    <a:lnTo>
                      <a:pt x="1810" y="1961"/>
                    </a:lnTo>
                    <a:lnTo>
                      <a:pt x="1961" y="1911"/>
                    </a:lnTo>
                    <a:lnTo>
                      <a:pt x="2463" y="1911"/>
                    </a:lnTo>
                    <a:lnTo>
                      <a:pt x="2715" y="1860"/>
                    </a:lnTo>
                    <a:lnTo>
                      <a:pt x="2916" y="1710"/>
                    </a:lnTo>
                    <a:lnTo>
                      <a:pt x="3016" y="1659"/>
                    </a:lnTo>
                    <a:lnTo>
                      <a:pt x="3117" y="1659"/>
                    </a:lnTo>
                    <a:lnTo>
                      <a:pt x="3217" y="1710"/>
                    </a:lnTo>
                    <a:lnTo>
                      <a:pt x="3318" y="1760"/>
                    </a:lnTo>
                    <a:lnTo>
                      <a:pt x="3418" y="1860"/>
                    </a:lnTo>
                    <a:lnTo>
                      <a:pt x="3519" y="1860"/>
                    </a:lnTo>
                    <a:lnTo>
                      <a:pt x="3670" y="1710"/>
                    </a:lnTo>
                    <a:lnTo>
                      <a:pt x="3770" y="1659"/>
                    </a:lnTo>
                    <a:lnTo>
                      <a:pt x="3871" y="1710"/>
                    </a:lnTo>
                    <a:lnTo>
                      <a:pt x="3971" y="1760"/>
                    </a:lnTo>
                    <a:lnTo>
                      <a:pt x="4022" y="1860"/>
                    </a:lnTo>
                    <a:lnTo>
                      <a:pt x="4022" y="1961"/>
                    </a:lnTo>
                    <a:lnTo>
                      <a:pt x="4022" y="2061"/>
                    </a:lnTo>
                    <a:lnTo>
                      <a:pt x="4122" y="2112"/>
                    </a:lnTo>
                    <a:lnTo>
                      <a:pt x="4172" y="2061"/>
                    </a:lnTo>
                    <a:lnTo>
                      <a:pt x="4273" y="1961"/>
                    </a:lnTo>
                    <a:lnTo>
                      <a:pt x="4424" y="1760"/>
                    </a:lnTo>
                    <a:lnTo>
                      <a:pt x="4524" y="1710"/>
                    </a:lnTo>
                    <a:lnTo>
                      <a:pt x="5228" y="1710"/>
                    </a:lnTo>
                    <a:lnTo>
                      <a:pt x="5429" y="1609"/>
                    </a:lnTo>
                    <a:lnTo>
                      <a:pt x="5630" y="1508"/>
                    </a:lnTo>
                    <a:lnTo>
                      <a:pt x="5731" y="1609"/>
                    </a:lnTo>
                    <a:lnTo>
                      <a:pt x="5831" y="1609"/>
                    </a:lnTo>
                    <a:lnTo>
                      <a:pt x="5982" y="1508"/>
                    </a:lnTo>
                    <a:lnTo>
                      <a:pt x="6284" y="1458"/>
                    </a:lnTo>
                    <a:lnTo>
                      <a:pt x="6535" y="1508"/>
                    </a:lnTo>
                    <a:lnTo>
                      <a:pt x="6836" y="1458"/>
                    </a:lnTo>
                    <a:lnTo>
                      <a:pt x="6937" y="1408"/>
                    </a:lnTo>
                    <a:lnTo>
                      <a:pt x="7037" y="1257"/>
                    </a:lnTo>
                    <a:lnTo>
                      <a:pt x="7289" y="1458"/>
                    </a:lnTo>
                    <a:lnTo>
                      <a:pt x="7389" y="1358"/>
                    </a:lnTo>
                    <a:lnTo>
                      <a:pt x="7440" y="1307"/>
                    </a:lnTo>
                    <a:lnTo>
                      <a:pt x="7540" y="1257"/>
                    </a:lnTo>
                    <a:lnTo>
                      <a:pt x="7641" y="1307"/>
                    </a:lnTo>
                    <a:lnTo>
                      <a:pt x="7791" y="1358"/>
                    </a:lnTo>
                    <a:lnTo>
                      <a:pt x="7942" y="1458"/>
                    </a:lnTo>
                    <a:lnTo>
                      <a:pt x="8093" y="1508"/>
                    </a:lnTo>
                    <a:lnTo>
                      <a:pt x="8194" y="1508"/>
                    </a:lnTo>
                    <a:lnTo>
                      <a:pt x="8344" y="1458"/>
                    </a:lnTo>
                    <a:lnTo>
                      <a:pt x="8445" y="1358"/>
                    </a:lnTo>
                    <a:lnTo>
                      <a:pt x="8495" y="1307"/>
                    </a:lnTo>
                    <a:lnTo>
                      <a:pt x="8596" y="1257"/>
                    </a:lnTo>
                    <a:lnTo>
                      <a:pt x="8696" y="1257"/>
                    </a:lnTo>
                    <a:lnTo>
                      <a:pt x="8847" y="1358"/>
                    </a:lnTo>
                    <a:lnTo>
                      <a:pt x="8948" y="1408"/>
                    </a:lnTo>
                    <a:lnTo>
                      <a:pt x="9048" y="1408"/>
                    </a:lnTo>
                    <a:lnTo>
                      <a:pt x="9149" y="1257"/>
                    </a:lnTo>
                    <a:lnTo>
                      <a:pt x="9299" y="1408"/>
                    </a:lnTo>
                    <a:lnTo>
                      <a:pt x="9450" y="1458"/>
                    </a:lnTo>
                    <a:lnTo>
                      <a:pt x="9802" y="1508"/>
                    </a:lnTo>
                    <a:lnTo>
                      <a:pt x="9953" y="1458"/>
                    </a:lnTo>
                    <a:lnTo>
                      <a:pt x="10053" y="1408"/>
                    </a:lnTo>
                    <a:lnTo>
                      <a:pt x="10104" y="1358"/>
                    </a:lnTo>
                    <a:lnTo>
                      <a:pt x="10104" y="1207"/>
                    </a:lnTo>
                    <a:lnTo>
                      <a:pt x="10154" y="1157"/>
                    </a:lnTo>
                    <a:lnTo>
                      <a:pt x="10254" y="1106"/>
                    </a:lnTo>
                    <a:lnTo>
                      <a:pt x="10305" y="1157"/>
                    </a:lnTo>
                    <a:lnTo>
                      <a:pt x="10355" y="1207"/>
                    </a:lnTo>
                    <a:lnTo>
                      <a:pt x="10556" y="1257"/>
                    </a:lnTo>
                    <a:lnTo>
                      <a:pt x="10707" y="1257"/>
                    </a:lnTo>
                    <a:lnTo>
                      <a:pt x="10858" y="1307"/>
                    </a:lnTo>
                    <a:lnTo>
                      <a:pt x="11008" y="1408"/>
                    </a:lnTo>
                    <a:lnTo>
                      <a:pt x="11109" y="1458"/>
                    </a:lnTo>
                    <a:lnTo>
                      <a:pt x="11159" y="1358"/>
                    </a:lnTo>
                    <a:lnTo>
                      <a:pt x="11410" y="1157"/>
                    </a:lnTo>
                    <a:lnTo>
                      <a:pt x="11461" y="1056"/>
                    </a:lnTo>
                    <a:lnTo>
                      <a:pt x="11561" y="1056"/>
                    </a:lnTo>
                    <a:lnTo>
                      <a:pt x="11762" y="1157"/>
                    </a:lnTo>
                    <a:lnTo>
                      <a:pt x="11863" y="1207"/>
                    </a:lnTo>
                    <a:lnTo>
                      <a:pt x="11913" y="1257"/>
                    </a:lnTo>
                    <a:lnTo>
                      <a:pt x="12014" y="1207"/>
                    </a:lnTo>
                    <a:lnTo>
                      <a:pt x="12114" y="1106"/>
                    </a:lnTo>
                    <a:lnTo>
                      <a:pt x="12265" y="1056"/>
                    </a:lnTo>
                    <a:lnTo>
                      <a:pt x="12868" y="1056"/>
                    </a:lnTo>
                    <a:lnTo>
                      <a:pt x="13170" y="1006"/>
                    </a:lnTo>
                    <a:lnTo>
                      <a:pt x="13270" y="956"/>
                    </a:lnTo>
                    <a:lnTo>
                      <a:pt x="13421" y="855"/>
                    </a:lnTo>
                    <a:lnTo>
                      <a:pt x="14175" y="855"/>
                    </a:lnTo>
                    <a:lnTo>
                      <a:pt x="14275" y="956"/>
                    </a:lnTo>
                    <a:lnTo>
                      <a:pt x="14426" y="1006"/>
                    </a:lnTo>
                    <a:lnTo>
                      <a:pt x="14527" y="1056"/>
                    </a:lnTo>
                    <a:lnTo>
                      <a:pt x="14678" y="1006"/>
                    </a:lnTo>
                    <a:lnTo>
                      <a:pt x="14778" y="905"/>
                    </a:lnTo>
                    <a:lnTo>
                      <a:pt x="14929" y="855"/>
                    </a:lnTo>
                    <a:lnTo>
                      <a:pt x="15230" y="855"/>
                    </a:lnTo>
                    <a:lnTo>
                      <a:pt x="15281" y="805"/>
                    </a:lnTo>
                    <a:lnTo>
                      <a:pt x="15331" y="704"/>
                    </a:lnTo>
                    <a:lnTo>
                      <a:pt x="15230" y="604"/>
                    </a:lnTo>
                    <a:lnTo>
                      <a:pt x="15180" y="503"/>
                    </a:lnTo>
                    <a:lnTo>
                      <a:pt x="15130" y="302"/>
                    </a:lnTo>
                    <a:lnTo>
                      <a:pt x="15029" y="151"/>
                    </a:lnTo>
                    <a:lnTo>
                      <a:pt x="14929" y="51"/>
                    </a:lnTo>
                    <a:lnTo>
                      <a:pt x="14778" y="1"/>
                    </a:lnTo>
                    <a:lnTo>
                      <a:pt x="14225" y="1"/>
                    </a:lnTo>
                    <a:lnTo>
                      <a:pt x="14125" y="51"/>
                    </a:lnTo>
                    <a:lnTo>
                      <a:pt x="14024" y="151"/>
                    </a:lnTo>
                    <a:lnTo>
                      <a:pt x="13823" y="403"/>
                    </a:lnTo>
                    <a:lnTo>
                      <a:pt x="13622" y="604"/>
                    </a:lnTo>
                    <a:lnTo>
                      <a:pt x="13522" y="604"/>
                    </a:lnTo>
                    <a:lnTo>
                      <a:pt x="13471" y="503"/>
                    </a:lnTo>
                    <a:lnTo>
                      <a:pt x="13572" y="252"/>
                    </a:lnTo>
                    <a:lnTo>
                      <a:pt x="13672" y="101"/>
                    </a:lnTo>
                    <a:lnTo>
                      <a:pt x="13471" y="1"/>
                    </a:lnTo>
                    <a:lnTo>
                      <a:pt x="13220" y="1"/>
                    </a:lnTo>
                    <a:lnTo>
                      <a:pt x="13119" y="51"/>
                    </a:lnTo>
                    <a:lnTo>
                      <a:pt x="13019" y="151"/>
                    </a:lnTo>
                    <a:lnTo>
                      <a:pt x="12818" y="403"/>
                    </a:lnTo>
                    <a:lnTo>
                      <a:pt x="12567" y="604"/>
                    </a:lnTo>
                    <a:lnTo>
                      <a:pt x="12466" y="654"/>
                    </a:lnTo>
                    <a:lnTo>
                      <a:pt x="12365" y="654"/>
                    </a:lnTo>
                    <a:lnTo>
                      <a:pt x="12315" y="604"/>
                    </a:lnTo>
                    <a:lnTo>
                      <a:pt x="12215" y="553"/>
                    </a:lnTo>
                    <a:lnTo>
                      <a:pt x="12315" y="453"/>
                    </a:lnTo>
                    <a:lnTo>
                      <a:pt x="12365" y="352"/>
                    </a:lnTo>
                    <a:lnTo>
                      <a:pt x="12416" y="252"/>
                    </a:lnTo>
                    <a:lnTo>
                      <a:pt x="12315" y="252"/>
                    </a:lnTo>
                    <a:lnTo>
                      <a:pt x="12164" y="202"/>
                    </a:lnTo>
                    <a:lnTo>
                      <a:pt x="12064" y="151"/>
                    </a:lnTo>
                    <a:lnTo>
                      <a:pt x="11913" y="51"/>
                    </a:lnTo>
                    <a:lnTo>
                      <a:pt x="11813" y="1"/>
                    </a:lnTo>
                    <a:lnTo>
                      <a:pt x="11662" y="1"/>
                    </a:lnTo>
                    <a:lnTo>
                      <a:pt x="11511" y="51"/>
                    </a:lnTo>
                    <a:lnTo>
                      <a:pt x="11360" y="101"/>
                    </a:lnTo>
                    <a:lnTo>
                      <a:pt x="11260" y="202"/>
                    </a:lnTo>
                    <a:lnTo>
                      <a:pt x="11159" y="252"/>
                    </a:lnTo>
                    <a:lnTo>
                      <a:pt x="11059" y="202"/>
                    </a:lnTo>
                    <a:lnTo>
                      <a:pt x="10606" y="202"/>
                    </a:lnTo>
                    <a:lnTo>
                      <a:pt x="10355" y="151"/>
                    </a:lnTo>
                    <a:lnTo>
                      <a:pt x="1015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5555;p47">
                <a:extLst>
                  <a:ext uri="{FF2B5EF4-FFF2-40B4-BE49-F238E27FC236}">
                    <a16:creationId xmlns:a16="http://schemas.microsoft.com/office/drawing/2014/main" xmlns="" id="{3FEF1630-2C1E-42D9-8F89-899B95D30CCC}"/>
                  </a:ext>
                </a:extLst>
              </p:cNvPr>
              <p:cNvSpPr/>
              <p:nvPr/>
            </p:nvSpPr>
            <p:spPr>
              <a:xfrm>
                <a:off x="2002375" y="3710075"/>
                <a:ext cx="199825" cy="95525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3821" extrusionOk="0">
                    <a:moveTo>
                      <a:pt x="3318" y="704"/>
                    </a:moveTo>
                    <a:lnTo>
                      <a:pt x="3368" y="754"/>
                    </a:lnTo>
                    <a:lnTo>
                      <a:pt x="3268" y="805"/>
                    </a:lnTo>
                    <a:lnTo>
                      <a:pt x="3167" y="754"/>
                    </a:lnTo>
                    <a:lnTo>
                      <a:pt x="3318" y="704"/>
                    </a:lnTo>
                    <a:close/>
                    <a:moveTo>
                      <a:pt x="1157" y="654"/>
                    </a:moveTo>
                    <a:lnTo>
                      <a:pt x="1257" y="704"/>
                    </a:lnTo>
                    <a:lnTo>
                      <a:pt x="1257" y="805"/>
                    </a:lnTo>
                    <a:lnTo>
                      <a:pt x="1157" y="855"/>
                    </a:lnTo>
                    <a:lnTo>
                      <a:pt x="955" y="855"/>
                    </a:lnTo>
                    <a:lnTo>
                      <a:pt x="905" y="805"/>
                    </a:lnTo>
                    <a:lnTo>
                      <a:pt x="905" y="704"/>
                    </a:lnTo>
                    <a:lnTo>
                      <a:pt x="955" y="654"/>
                    </a:lnTo>
                    <a:close/>
                    <a:moveTo>
                      <a:pt x="3418" y="0"/>
                    </a:moveTo>
                    <a:lnTo>
                      <a:pt x="3318" y="51"/>
                    </a:lnTo>
                    <a:lnTo>
                      <a:pt x="3167" y="151"/>
                    </a:lnTo>
                    <a:lnTo>
                      <a:pt x="3016" y="201"/>
                    </a:lnTo>
                    <a:lnTo>
                      <a:pt x="2966" y="252"/>
                    </a:lnTo>
                    <a:lnTo>
                      <a:pt x="2865" y="252"/>
                    </a:lnTo>
                    <a:lnTo>
                      <a:pt x="2664" y="201"/>
                    </a:lnTo>
                    <a:lnTo>
                      <a:pt x="2011" y="201"/>
                    </a:lnTo>
                    <a:lnTo>
                      <a:pt x="1307" y="252"/>
                    </a:lnTo>
                    <a:lnTo>
                      <a:pt x="1157" y="252"/>
                    </a:lnTo>
                    <a:lnTo>
                      <a:pt x="1056" y="352"/>
                    </a:lnTo>
                    <a:lnTo>
                      <a:pt x="955" y="402"/>
                    </a:lnTo>
                    <a:lnTo>
                      <a:pt x="855" y="453"/>
                    </a:lnTo>
                    <a:lnTo>
                      <a:pt x="654" y="453"/>
                    </a:lnTo>
                    <a:lnTo>
                      <a:pt x="604" y="553"/>
                    </a:lnTo>
                    <a:lnTo>
                      <a:pt x="503" y="654"/>
                    </a:lnTo>
                    <a:lnTo>
                      <a:pt x="252" y="654"/>
                    </a:lnTo>
                    <a:lnTo>
                      <a:pt x="202" y="754"/>
                    </a:lnTo>
                    <a:lnTo>
                      <a:pt x="151" y="805"/>
                    </a:lnTo>
                    <a:lnTo>
                      <a:pt x="51" y="905"/>
                    </a:lnTo>
                    <a:lnTo>
                      <a:pt x="0" y="955"/>
                    </a:lnTo>
                    <a:lnTo>
                      <a:pt x="0" y="1106"/>
                    </a:lnTo>
                    <a:lnTo>
                      <a:pt x="51" y="1156"/>
                    </a:lnTo>
                    <a:lnTo>
                      <a:pt x="151" y="1257"/>
                    </a:lnTo>
                    <a:lnTo>
                      <a:pt x="302" y="1257"/>
                    </a:lnTo>
                    <a:lnTo>
                      <a:pt x="403" y="1207"/>
                    </a:lnTo>
                    <a:lnTo>
                      <a:pt x="503" y="1106"/>
                    </a:lnTo>
                    <a:lnTo>
                      <a:pt x="654" y="1056"/>
                    </a:lnTo>
                    <a:lnTo>
                      <a:pt x="754" y="1106"/>
                    </a:lnTo>
                    <a:lnTo>
                      <a:pt x="905" y="1207"/>
                    </a:lnTo>
                    <a:lnTo>
                      <a:pt x="1106" y="1408"/>
                    </a:lnTo>
                    <a:lnTo>
                      <a:pt x="1207" y="1508"/>
                    </a:lnTo>
                    <a:lnTo>
                      <a:pt x="1358" y="1508"/>
                    </a:lnTo>
                    <a:lnTo>
                      <a:pt x="1408" y="1408"/>
                    </a:lnTo>
                    <a:lnTo>
                      <a:pt x="1458" y="1307"/>
                    </a:lnTo>
                    <a:lnTo>
                      <a:pt x="1508" y="115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2564" y="1056"/>
                    </a:lnTo>
                    <a:lnTo>
                      <a:pt x="2715" y="1156"/>
                    </a:lnTo>
                    <a:lnTo>
                      <a:pt x="2815" y="1257"/>
                    </a:lnTo>
                    <a:lnTo>
                      <a:pt x="2916" y="1357"/>
                    </a:lnTo>
                    <a:lnTo>
                      <a:pt x="2966" y="1559"/>
                    </a:lnTo>
                    <a:lnTo>
                      <a:pt x="2966" y="1709"/>
                    </a:lnTo>
                    <a:lnTo>
                      <a:pt x="2865" y="1860"/>
                    </a:lnTo>
                    <a:lnTo>
                      <a:pt x="2614" y="2162"/>
                    </a:lnTo>
                    <a:lnTo>
                      <a:pt x="2514" y="2363"/>
                    </a:lnTo>
                    <a:lnTo>
                      <a:pt x="2514" y="2564"/>
                    </a:lnTo>
                    <a:lnTo>
                      <a:pt x="2514" y="2664"/>
                    </a:lnTo>
                    <a:lnTo>
                      <a:pt x="2463" y="2715"/>
                    </a:lnTo>
                    <a:lnTo>
                      <a:pt x="2313" y="2865"/>
                    </a:lnTo>
                    <a:lnTo>
                      <a:pt x="2212" y="2966"/>
                    </a:lnTo>
                    <a:lnTo>
                      <a:pt x="2162" y="2865"/>
                    </a:lnTo>
                    <a:lnTo>
                      <a:pt x="2061" y="2765"/>
                    </a:lnTo>
                    <a:lnTo>
                      <a:pt x="1860" y="2765"/>
                    </a:lnTo>
                    <a:lnTo>
                      <a:pt x="1709" y="2815"/>
                    </a:lnTo>
                    <a:lnTo>
                      <a:pt x="1609" y="2916"/>
                    </a:lnTo>
                    <a:lnTo>
                      <a:pt x="1559" y="2916"/>
                    </a:lnTo>
                    <a:lnTo>
                      <a:pt x="1508" y="2865"/>
                    </a:lnTo>
                    <a:lnTo>
                      <a:pt x="1508" y="2715"/>
                    </a:lnTo>
                    <a:lnTo>
                      <a:pt x="1559" y="2564"/>
                    </a:lnTo>
                    <a:lnTo>
                      <a:pt x="1659" y="2463"/>
                    </a:lnTo>
                    <a:lnTo>
                      <a:pt x="1659" y="2413"/>
                    </a:lnTo>
                    <a:lnTo>
                      <a:pt x="1609" y="2363"/>
                    </a:lnTo>
                    <a:lnTo>
                      <a:pt x="1157" y="1910"/>
                    </a:lnTo>
                    <a:lnTo>
                      <a:pt x="955" y="2111"/>
                    </a:lnTo>
                    <a:lnTo>
                      <a:pt x="905" y="2212"/>
                    </a:lnTo>
                    <a:lnTo>
                      <a:pt x="905" y="2262"/>
                    </a:lnTo>
                    <a:lnTo>
                      <a:pt x="1006" y="2313"/>
                    </a:lnTo>
                    <a:lnTo>
                      <a:pt x="1106" y="2313"/>
                    </a:lnTo>
                    <a:lnTo>
                      <a:pt x="1207" y="2363"/>
                    </a:lnTo>
                    <a:lnTo>
                      <a:pt x="1257" y="2413"/>
                    </a:lnTo>
                    <a:lnTo>
                      <a:pt x="1257" y="2614"/>
                    </a:lnTo>
                    <a:lnTo>
                      <a:pt x="1257" y="2815"/>
                    </a:lnTo>
                    <a:lnTo>
                      <a:pt x="1207" y="2916"/>
                    </a:lnTo>
                    <a:lnTo>
                      <a:pt x="1106" y="2966"/>
                    </a:lnTo>
                    <a:lnTo>
                      <a:pt x="1006" y="2966"/>
                    </a:lnTo>
                    <a:lnTo>
                      <a:pt x="905" y="3016"/>
                    </a:lnTo>
                    <a:lnTo>
                      <a:pt x="855" y="3117"/>
                    </a:lnTo>
                    <a:lnTo>
                      <a:pt x="855" y="3268"/>
                    </a:lnTo>
                    <a:lnTo>
                      <a:pt x="855" y="3418"/>
                    </a:lnTo>
                    <a:lnTo>
                      <a:pt x="905" y="3519"/>
                    </a:lnTo>
                    <a:lnTo>
                      <a:pt x="1006" y="3569"/>
                    </a:lnTo>
                    <a:lnTo>
                      <a:pt x="1106" y="3619"/>
                    </a:lnTo>
                    <a:lnTo>
                      <a:pt x="1257" y="3619"/>
                    </a:lnTo>
                    <a:lnTo>
                      <a:pt x="1307" y="3720"/>
                    </a:lnTo>
                    <a:lnTo>
                      <a:pt x="1458" y="3820"/>
                    </a:lnTo>
                    <a:lnTo>
                      <a:pt x="1559" y="3820"/>
                    </a:lnTo>
                    <a:lnTo>
                      <a:pt x="1760" y="3670"/>
                    </a:lnTo>
                    <a:lnTo>
                      <a:pt x="1860" y="3569"/>
                    </a:lnTo>
                    <a:lnTo>
                      <a:pt x="2061" y="3569"/>
                    </a:lnTo>
                    <a:lnTo>
                      <a:pt x="2112" y="3469"/>
                    </a:lnTo>
                    <a:lnTo>
                      <a:pt x="2162" y="3418"/>
                    </a:lnTo>
                    <a:lnTo>
                      <a:pt x="2262" y="3418"/>
                    </a:lnTo>
                    <a:lnTo>
                      <a:pt x="2313" y="3469"/>
                    </a:lnTo>
                    <a:lnTo>
                      <a:pt x="2413" y="3519"/>
                    </a:lnTo>
                    <a:lnTo>
                      <a:pt x="2463" y="3569"/>
                    </a:lnTo>
                    <a:lnTo>
                      <a:pt x="2514" y="3519"/>
                    </a:lnTo>
                    <a:lnTo>
                      <a:pt x="2564" y="3469"/>
                    </a:lnTo>
                    <a:lnTo>
                      <a:pt x="2664" y="3418"/>
                    </a:lnTo>
                    <a:lnTo>
                      <a:pt x="2765" y="3469"/>
                    </a:lnTo>
                    <a:lnTo>
                      <a:pt x="2815" y="3569"/>
                    </a:lnTo>
                    <a:lnTo>
                      <a:pt x="2916" y="3569"/>
                    </a:lnTo>
                    <a:lnTo>
                      <a:pt x="3117" y="3619"/>
                    </a:lnTo>
                    <a:lnTo>
                      <a:pt x="3167" y="3619"/>
                    </a:lnTo>
                    <a:lnTo>
                      <a:pt x="3268" y="3569"/>
                    </a:lnTo>
                    <a:lnTo>
                      <a:pt x="3418" y="3469"/>
                    </a:lnTo>
                    <a:lnTo>
                      <a:pt x="3469" y="3418"/>
                    </a:lnTo>
                    <a:lnTo>
                      <a:pt x="3519" y="3418"/>
                    </a:lnTo>
                    <a:lnTo>
                      <a:pt x="3619" y="3469"/>
                    </a:lnTo>
                    <a:lnTo>
                      <a:pt x="3670" y="3569"/>
                    </a:lnTo>
                    <a:lnTo>
                      <a:pt x="3821" y="3469"/>
                    </a:lnTo>
                    <a:lnTo>
                      <a:pt x="3971" y="3368"/>
                    </a:lnTo>
                    <a:lnTo>
                      <a:pt x="4323" y="3368"/>
                    </a:lnTo>
                    <a:lnTo>
                      <a:pt x="4574" y="2815"/>
                    </a:lnTo>
                    <a:lnTo>
                      <a:pt x="4524" y="2765"/>
                    </a:lnTo>
                    <a:lnTo>
                      <a:pt x="4373" y="2765"/>
                    </a:lnTo>
                    <a:lnTo>
                      <a:pt x="4223" y="2865"/>
                    </a:lnTo>
                    <a:lnTo>
                      <a:pt x="4122" y="2916"/>
                    </a:lnTo>
                    <a:lnTo>
                      <a:pt x="4072" y="2916"/>
                    </a:lnTo>
                    <a:lnTo>
                      <a:pt x="4022" y="2865"/>
                    </a:lnTo>
                    <a:lnTo>
                      <a:pt x="4022" y="2765"/>
                    </a:lnTo>
                    <a:lnTo>
                      <a:pt x="3971" y="2664"/>
                    </a:lnTo>
                    <a:lnTo>
                      <a:pt x="3921" y="2564"/>
                    </a:lnTo>
                    <a:lnTo>
                      <a:pt x="3871" y="2564"/>
                    </a:lnTo>
                    <a:lnTo>
                      <a:pt x="3821" y="2614"/>
                    </a:lnTo>
                    <a:lnTo>
                      <a:pt x="3821" y="2765"/>
                    </a:lnTo>
                    <a:lnTo>
                      <a:pt x="3821" y="2865"/>
                    </a:lnTo>
                    <a:lnTo>
                      <a:pt x="3770" y="2916"/>
                    </a:lnTo>
                    <a:lnTo>
                      <a:pt x="3720" y="2966"/>
                    </a:lnTo>
                    <a:lnTo>
                      <a:pt x="3619" y="2966"/>
                    </a:lnTo>
                    <a:lnTo>
                      <a:pt x="3469" y="2916"/>
                    </a:lnTo>
                    <a:lnTo>
                      <a:pt x="3418" y="2815"/>
                    </a:lnTo>
                    <a:lnTo>
                      <a:pt x="3368" y="2715"/>
                    </a:lnTo>
                    <a:lnTo>
                      <a:pt x="3318" y="2614"/>
                    </a:lnTo>
                    <a:lnTo>
                      <a:pt x="3268" y="2514"/>
                    </a:lnTo>
                    <a:lnTo>
                      <a:pt x="3217" y="2413"/>
                    </a:lnTo>
                    <a:lnTo>
                      <a:pt x="3318" y="2313"/>
                    </a:lnTo>
                    <a:lnTo>
                      <a:pt x="3368" y="2262"/>
                    </a:lnTo>
                    <a:lnTo>
                      <a:pt x="3368" y="2212"/>
                    </a:lnTo>
                    <a:lnTo>
                      <a:pt x="3318" y="2162"/>
                    </a:lnTo>
                    <a:lnTo>
                      <a:pt x="3217" y="2061"/>
                    </a:lnTo>
                    <a:lnTo>
                      <a:pt x="3167" y="1910"/>
                    </a:lnTo>
                    <a:lnTo>
                      <a:pt x="3167" y="1709"/>
                    </a:lnTo>
                    <a:lnTo>
                      <a:pt x="3217" y="1609"/>
                    </a:lnTo>
                    <a:lnTo>
                      <a:pt x="3318" y="1508"/>
                    </a:lnTo>
                    <a:lnTo>
                      <a:pt x="3519" y="1508"/>
                    </a:lnTo>
                    <a:lnTo>
                      <a:pt x="3921" y="1458"/>
                    </a:lnTo>
                    <a:lnTo>
                      <a:pt x="4022" y="1408"/>
                    </a:lnTo>
                    <a:lnTo>
                      <a:pt x="3971" y="1307"/>
                    </a:lnTo>
                    <a:lnTo>
                      <a:pt x="3770" y="1257"/>
                    </a:lnTo>
                    <a:lnTo>
                      <a:pt x="3619" y="1207"/>
                    </a:lnTo>
                    <a:lnTo>
                      <a:pt x="3569" y="1056"/>
                    </a:lnTo>
                    <a:lnTo>
                      <a:pt x="3619" y="905"/>
                    </a:lnTo>
                    <a:lnTo>
                      <a:pt x="3770" y="855"/>
                    </a:lnTo>
                    <a:lnTo>
                      <a:pt x="4273" y="855"/>
                    </a:lnTo>
                    <a:lnTo>
                      <a:pt x="4373" y="905"/>
                    </a:lnTo>
                    <a:lnTo>
                      <a:pt x="4424" y="955"/>
                    </a:lnTo>
                    <a:lnTo>
                      <a:pt x="4424" y="1156"/>
                    </a:lnTo>
                    <a:lnTo>
                      <a:pt x="4524" y="1257"/>
                    </a:lnTo>
                    <a:lnTo>
                      <a:pt x="4675" y="1307"/>
                    </a:lnTo>
                    <a:lnTo>
                      <a:pt x="4826" y="1257"/>
                    </a:lnTo>
                    <a:lnTo>
                      <a:pt x="5027" y="1257"/>
                    </a:lnTo>
                    <a:lnTo>
                      <a:pt x="5178" y="1307"/>
                    </a:lnTo>
                    <a:lnTo>
                      <a:pt x="5328" y="1408"/>
                    </a:lnTo>
                    <a:lnTo>
                      <a:pt x="5429" y="1559"/>
                    </a:lnTo>
                    <a:lnTo>
                      <a:pt x="5529" y="1659"/>
                    </a:lnTo>
                    <a:lnTo>
                      <a:pt x="5630" y="1709"/>
                    </a:lnTo>
                    <a:lnTo>
                      <a:pt x="5680" y="1709"/>
                    </a:lnTo>
                    <a:lnTo>
                      <a:pt x="5680" y="1458"/>
                    </a:lnTo>
                    <a:lnTo>
                      <a:pt x="5731" y="1357"/>
                    </a:lnTo>
                    <a:lnTo>
                      <a:pt x="5881" y="1257"/>
                    </a:lnTo>
                    <a:lnTo>
                      <a:pt x="6133" y="1156"/>
                    </a:lnTo>
                    <a:lnTo>
                      <a:pt x="6334" y="1006"/>
                    </a:lnTo>
                    <a:lnTo>
                      <a:pt x="6434" y="905"/>
                    </a:lnTo>
                    <a:lnTo>
                      <a:pt x="6535" y="855"/>
                    </a:lnTo>
                    <a:lnTo>
                      <a:pt x="6686" y="905"/>
                    </a:lnTo>
                    <a:lnTo>
                      <a:pt x="6786" y="955"/>
                    </a:lnTo>
                    <a:lnTo>
                      <a:pt x="6987" y="1207"/>
                    </a:lnTo>
                    <a:lnTo>
                      <a:pt x="7088" y="1257"/>
                    </a:lnTo>
                    <a:lnTo>
                      <a:pt x="7138" y="1207"/>
                    </a:lnTo>
                    <a:lnTo>
                      <a:pt x="7188" y="1106"/>
                    </a:lnTo>
                    <a:lnTo>
                      <a:pt x="7188" y="1006"/>
                    </a:lnTo>
                    <a:lnTo>
                      <a:pt x="7088" y="805"/>
                    </a:lnTo>
                    <a:lnTo>
                      <a:pt x="7088" y="704"/>
                    </a:lnTo>
                    <a:lnTo>
                      <a:pt x="7188" y="654"/>
                    </a:lnTo>
                    <a:lnTo>
                      <a:pt x="7339" y="654"/>
                    </a:lnTo>
                    <a:lnTo>
                      <a:pt x="7942" y="604"/>
                    </a:lnTo>
                    <a:lnTo>
                      <a:pt x="7992" y="553"/>
                    </a:lnTo>
                    <a:lnTo>
                      <a:pt x="7942" y="453"/>
                    </a:lnTo>
                    <a:lnTo>
                      <a:pt x="7791" y="302"/>
                    </a:lnTo>
                    <a:lnTo>
                      <a:pt x="7691" y="252"/>
                    </a:lnTo>
                    <a:lnTo>
                      <a:pt x="7540" y="252"/>
                    </a:lnTo>
                    <a:lnTo>
                      <a:pt x="7389" y="352"/>
                    </a:lnTo>
                    <a:lnTo>
                      <a:pt x="7289" y="402"/>
                    </a:lnTo>
                    <a:lnTo>
                      <a:pt x="7188" y="453"/>
                    </a:lnTo>
                    <a:lnTo>
                      <a:pt x="6334" y="453"/>
                    </a:lnTo>
                    <a:lnTo>
                      <a:pt x="6233" y="402"/>
                    </a:lnTo>
                    <a:lnTo>
                      <a:pt x="6032" y="252"/>
                    </a:lnTo>
                    <a:lnTo>
                      <a:pt x="5831" y="51"/>
                    </a:lnTo>
                    <a:lnTo>
                      <a:pt x="5731" y="0"/>
                    </a:lnTo>
                    <a:lnTo>
                      <a:pt x="5580" y="0"/>
                    </a:lnTo>
                    <a:lnTo>
                      <a:pt x="4524" y="51"/>
                    </a:lnTo>
                    <a:lnTo>
                      <a:pt x="351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5556;p47">
                <a:extLst>
                  <a:ext uri="{FF2B5EF4-FFF2-40B4-BE49-F238E27FC236}">
                    <a16:creationId xmlns:a16="http://schemas.microsoft.com/office/drawing/2014/main" xmlns="" id="{F49A3106-8ADF-42C2-A851-32BA272E92A6}"/>
                  </a:ext>
                </a:extLst>
              </p:cNvPr>
              <p:cNvSpPr/>
              <p:nvPr/>
            </p:nvSpPr>
            <p:spPr>
              <a:xfrm>
                <a:off x="1813875" y="3647250"/>
                <a:ext cx="236275" cy="77925"/>
              </a:xfrm>
              <a:custGeom>
                <a:avLst/>
                <a:gdLst/>
                <a:ahLst/>
                <a:cxnLst/>
                <a:rect l="l" t="t" r="r" b="b"/>
                <a:pathLst>
                  <a:path w="9451" h="3117" extrusionOk="0">
                    <a:moveTo>
                      <a:pt x="8998" y="0"/>
                    </a:moveTo>
                    <a:lnTo>
                      <a:pt x="8898" y="50"/>
                    </a:lnTo>
                    <a:lnTo>
                      <a:pt x="8847" y="101"/>
                    </a:lnTo>
                    <a:lnTo>
                      <a:pt x="8797" y="201"/>
                    </a:lnTo>
                    <a:lnTo>
                      <a:pt x="8847" y="302"/>
                    </a:lnTo>
                    <a:lnTo>
                      <a:pt x="8898" y="503"/>
                    </a:lnTo>
                    <a:lnTo>
                      <a:pt x="8898" y="603"/>
                    </a:lnTo>
                    <a:lnTo>
                      <a:pt x="8898" y="704"/>
                    </a:lnTo>
                    <a:lnTo>
                      <a:pt x="8797" y="754"/>
                    </a:lnTo>
                    <a:lnTo>
                      <a:pt x="8546" y="905"/>
                    </a:lnTo>
                    <a:lnTo>
                      <a:pt x="8294" y="1005"/>
                    </a:lnTo>
                    <a:lnTo>
                      <a:pt x="8144" y="1056"/>
                    </a:lnTo>
                    <a:lnTo>
                      <a:pt x="7993" y="1056"/>
                    </a:lnTo>
                    <a:lnTo>
                      <a:pt x="7842" y="1005"/>
                    </a:lnTo>
                    <a:lnTo>
                      <a:pt x="7691" y="905"/>
                    </a:lnTo>
                    <a:lnTo>
                      <a:pt x="7591" y="855"/>
                    </a:lnTo>
                    <a:lnTo>
                      <a:pt x="6435" y="855"/>
                    </a:lnTo>
                    <a:lnTo>
                      <a:pt x="6334" y="905"/>
                    </a:lnTo>
                    <a:lnTo>
                      <a:pt x="6284" y="1005"/>
                    </a:lnTo>
                    <a:lnTo>
                      <a:pt x="6284" y="1156"/>
                    </a:lnTo>
                    <a:lnTo>
                      <a:pt x="6234" y="1207"/>
                    </a:lnTo>
                    <a:lnTo>
                      <a:pt x="5932" y="1307"/>
                    </a:lnTo>
                    <a:lnTo>
                      <a:pt x="5882" y="1408"/>
                    </a:lnTo>
                    <a:lnTo>
                      <a:pt x="5882" y="1558"/>
                    </a:lnTo>
                    <a:lnTo>
                      <a:pt x="5831" y="1609"/>
                    </a:lnTo>
                    <a:lnTo>
                      <a:pt x="5731" y="1609"/>
                    </a:lnTo>
                    <a:lnTo>
                      <a:pt x="5580" y="1558"/>
                    </a:lnTo>
                    <a:lnTo>
                      <a:pt x="5480" y="1458"/>
                    </a:lnTo>
                    <a:lnTo>
                      <a:pt x="4022" y="1458"/>
                    </a:lnTo>
                    <a:lnTo>
                      <a:pt x="3921" y="1508"/>
                    </a:lnTo>
                    <a:lnTo>
                      <a:pt x="3821" y="1558"/>
                    </a:lnTo>
                    <a:lnTo>
                      <a:pt x="3720" y="1609"/>
                    </a:lnTo>
                    <a:lnTo>
                      <a:pt x="3620" y="1659"/>
                    </a:lnTo>
                    <a:lnTo>
                      <a:pt x="3469" y="1709"/>
                    </a:lnTo>
                    <a:lnTo>
                      <a:pt x="3218" y="1659"/>
                    </a:lnTo>
                    <a:lnTo>
                      <a:pt x="3017" y="1709"/>
                    </a:lnTo>
                    <a:lnTo>
                      <a:pt x="2916" y="1558"/>
                    </a:lnTo>
                    <a:lnTo>
                      <a:pt x="2765" y="1508"/>
                    </a:lnTo>
                    <a:lnTo>
                      <a:pt x="2564" y="1458"/>
                    </a:lnTo>
                    <a:lnTo>
                      <a:pt x="2062" y="1458"/>
                    </a:lnTo>
                    <a:lnTo>
                      <a:pt x="1911" y="1408"/>
                    </a:lnTo>
                    <a:lnTo>
                      <a:pt x="1760" y="1307"/>
                    </a:lnTo>
                    <a:lnTo>
                      <a:pt x="1660" y="1357"/>
                    </a:lnTo>
                    <a:lnTo>
                      <a:pt x="1559" y="1458"/>
                    </a:lnTo>
                    <a:lnTo>
                      <a:pt x="1308" y="1508"/>
                    </a:lnTo>
                    <a:lnTo>
                      <a:pt x="1056" y="1558"/>
                    </a:lnTo>
                    <a:lnTo>
                      <a:pt x="755" y="1659"/>
                    </a:lnTo>
                    <a:lnTo>
                      <a:pt x="705" y="1659"/>
                    </a:lnTo>
                    <a:lnTo>
                      <a:pt x="604" y="1558"/>
                    </a:lnTo>
                    <a:lnTo>
                      <a:pt x="705" y="1508"/>
                    </a:lnTo>
                    <a:lnTo>
                      <a:pt x="805" y="1408"/>
                    </a:lnTo>
                    <a:lnTo>
                      <a:pt x="805" y="1307"/>
                    </a:lnTo>
                    <a:lnTo>
                      <a:pt x="705" y="1257"/>
                    </a:lnTo>
                    <a:lnTo>
                      <a:pt x="504" y="1257"/>
                    </a:lnTo>
                    <a:lnTo>
                      <a:pt x="51" y="1709"/>
                    </a:lnTo>
                    <a:lnTo>
                      <a:pt x="1" y="1860"/>
                    </a:lnTo>
                    <a:lnTo>
                      <a:pt x="1" y="1960"/>
                    </a:lnTo>
                    <a:lnTo>
                      <a:pt x="1" y="2061"/>
                    </a:lnTo>
                    <a:lnTo>
                      <a:pt x="1" y="2162"/>
                    </a:lnTo>
                    <a:lnTo>
                      <a:pt x="101" y="2363"/>
                    </a:lnTo>
                    <a:lnTo>
                      <a:pt x="202" y="2513"/>
                    </a:lnTo>
                    <a:lnTo>
                      <a:pt x="202" y="2614"/>
                    </a:lnTo>
                    <a:lnTo>
                      <a:pt x="202" y="2714"/>
                    </a:lnTo>
                    <a:lnTo>
                      <a:pt x="353" y="2664"/>
                    </a:lnTo>
                    <a:lnTo>
                      <a:pt x="504" y="2564"/>
                    </a:lnTo>
                    <a:lnTo>
                      <a:pt x="554" y="2564"/>
                    </a:lnTo>
                    <a:lnTo>
                      <a:pt x="604" y="2614"/>
                    </a:lnTo>
                    <a:lnTo>
                      <a:pt x="654" y="2865"/>
                    </a:lnTo>
                    <a:lnTo>
                      <a:pt x="805" y="3066"/>
                    </a:lnTo>
                    <a:lnTo>
                      <a:pt x="855" y="3117"/>
                    </a:lnTo>
                    <a:lnTo>
                      <a:pt x="906" y="3117"/>
                    </a:lnTo>
                    <a:lnTo>
                      <a:pt x="1056" y="3066"/>
                    </a:lnTo>
                    <a:lnTo>
                      <a:pt x="1408" y="2865"/>
                    </a:lnTo>
                    <a:lnTo>
                      <a:pt x="1710" y="2614"/>
                    </a:lnTo>
                    <a:lnTo>
                      <a:pt x="1810" y="2513"/>
                    </a:lnTo>
                    <a:lnTo>
                      <a:pt x="1911" y="2513"/>
                    </a:lnTo>
                    <a:lnTo>
                      <a:pt x="2011" y="2564"/>
                    </a:lnTo>
                    <a:lnTo>
                      <a:pt x="2112" y="2714"/>
                    </a:lnTo>
                    <a:lnTo>
                      <a:pt x="2212" y="2915"/>
                    </a:lnTo>
                    <a:lnTo>
                      <a:pt x="2514" y="2614"/>
                    </a:lnTo>
                    <a:lnTo>
                      <a:pt x="2464" y="2564"/>
                    </a:lnTo>
                    <a:lnTo>
                      <a:pt x="2363" y="2463"/>
                    </a:lnTo>
                    <a:lnTo>
                      <a:pt x="2313" y="2413"/>
                    </a:lnTo>
                    <a:lnTo>
                      <a:pt x="2363" y="2363"/>
                    </a:lnTo>
                    <a:lnTo>
                      <a:pt x="2464" y="2312"/>
                    </a:lnTo>
                    <a:lnTo>
                      <a:pt x="2715" y="2312"/>
                    </a:lnTo>
                    <a:lnTo>
                      <a:pt x="2866" y="2363"/>
                    </a:lnTo>
                    <a:lnTo>
                      <a:pt x="2966" y="2413"/>
                    </a:lnTo>
                    <a:lnTo>
                      <a:pt x="3067" y="2513"/>
                    </a:lnTo>
                    <a:lnTo>
                      <a:pt x="3218" y="2513"/>
                    </a:lnTo>
                    <a:lnTo>
                      <a:pt x="3268" y="2413"/>
                    </a:lnTo>
                    <a:lnTo>
                      <a:pt x="3369" y="2262"/>
                    </a:lnTo>
                    <a:lnTo>
                      <a:pt x="3519" y="2011"/>
                    </a:lnTo>
                    <a:lnTo>
                      <a:pt x="3620" y="1910"/>
                    </a:lnTo>
                    <a:lnTo>
                      <a:pt x="4123" y="1910"/>
                    </a:lnTo>
                    <a:lnTo>
                      <a:pt x="4173" y="2011"/>
                    </a:lnTo>
                    <a:lnTo>
                      <a:pt x="4223" y="2162"/>
                    </a:lnTo>
                    <a:lnTo>
                      <a:pt x="4273" y="2262"/>
                    </a:lnTo>
                    <a:lnTo>
                      <a:pt x="4324" y="2312"/>
                    </a:lnTo>
                    <a:lnTo>
                      <a:pt x="4424" y="2312"/>
                    </a:lnTo>
                    <a:lnTo>
                      <a:pt x="4625" y="2212"/>
                    </a:lnTo>
                    <a:lnTo>
                      <a:pt x="4726" y="2162"/>
                    </a:lnTo>
                    <a:lnTo>
                      <a:pt x="4826" y="2111"/>
                    </a:lnTo>
                    <a:lnTo>
                      <a:pt x="4927" y="2111"/>
                    </a:lnTo>
                    <a:lnTo>
                      <a:pt x="5027" y="2212"/>
                    </a:lnTo>
                    <a:lnTo>
                      <a:pt x="5128" y="2312"/>
                    </a:lnTo>
                    <a:lnTo>
                      <a:pt x="5279" y="2312"/>
                    </a:lnTo>
                    <a:lnTo>
                      <a:pt x="5379" y="2262"/>
                    </a:lnTo>
                    <a:lnTo>
                      <a:pt x="5530" y="2162"/>
                    </a:lnTo>
                    <a:lnTo>
                      <a:pt x="5630" y="2111"/>
                    </a:lnTo>
                    <a:lnTo>
                      <a:pt x="6786" y="2111"/>
                    </a:lnTo>
                    <a:lnTo>
                      <a:pt x="6887" y="2162"/>
                    </a:lnTo>
                    <a:lnTo>
                      <a:pt x="6937" y="2312"/>
                    </a:lnTo>
                    <a:lnTo>
                      <a:pt x="6937" y="2463"/>
                    </a:lnTo>
                    <a:lnTo>
                      <a:pt x="7038" y="2513"/>
                    </a:lnTo>
                    <a:lnTo>
                      <a:pt x="7088" y="2463"/>
                    </a:lnTo>
                    <a:lnTo>
                      <a:pt x="7239" y="2111"/>
                    </a:lnTo>
                    <a:lnTo>
                      <a:pt x="7540" y="2111"/>
                    </a:lnTo>
                    <a:lnTo>
                      <a:pt x="7742" y="2011"/>
                    </a:lnTo>
                    <a:lnTo>
                      <a:pt x="7943" y="1810"/>
                    </a:lnTo>
                    <a:lnTo>
                      <a:pt x="8144" y="1659"/>
                    </a:lnTo>
                    <a:lnTo>
                      <a:pt x="8294" y="1508"/>
                    </a:lnTo>
                    <a:lnTo>
                      <a:pt x="8546" y="1357"/>
                    </a:lnTo>
                    <a:lnTo>
                      <a:pt x="8747" y="1257"/>
                    </a:lnTo>
                    <a:lnTo>
                      <a:pt x="8948" y="1056"/>
                    </a:lnTo>
                    <a:lnTo>
                      <a:pt x="9350" y="1056"/>
                    </a:lnTo>
                    <a:lnTo>
                      <a:pt x="9400" y="1005"/>
                    </a:lnTo>
                    <a:lnTo>
                      <a:pt x="9400" y="905"/>
                    </a:lnTo>
                    <a:lnTo>
                      <a:pt x="9249" y="754"/>
                    </a:lnTo>
                    <a:lnTo>
                      <a:pt x="9249" y="603"/>
                    </a:lnTo>
                    <a:lnTo>
                      <a:pt x="9300" y="453"/>
                    </a:lnTo>
                    <a:lnTo>
                      <a:pt x="9450" y="302"/>
                    </a:lnTo>
                    <a:lnTo>
                      <a:pt x="9450" y="201"/>
                    </a:lnTo>
                    <a:lnTo>
                      <a:pt x="9450" y="101"/>
                    </a:lnTo>
                    <a:lnTo>
                      <a:pt x="9350" y="50"/>
                    </a:lnTo>
                    <a:lnTo>
                      <a:pt x="919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5557;p47">
                <a:extLst>
                  <a:ext uri="{FF2B5EF4-FFF2-40B4-BE49-F238E27FC236}">
                    <a16:creationId xmlns:a16="http://schemas.microsoft.com/office/drawing/2014/main" xmlns="" id="{B02E969A-102D-4DEA-9B6F-A905EAAFDCFA}"/>
                  </a:ext>
                </a:extLst>
              </p:cNvPr>
              <p:cNvSpPr/>
              <p:nvPr/>
            </p:nvSpPr>
            <p:spPr>
              <a:xfrm>
                <a:off x="1759850" y="3584425"/>
                <a:ext cx="126950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3770" extrusionOk="0">
                    <a:moveTo>
                      <a:pt x="1609" y="1257"/>
                    </a:moveTo>
                    <a:lnTo>
                      <a:pt x="1659" y="1407"/>
                    </a:lnTo>
                    <a:lnTo>
                      <a:pt x="1609" y="1458"/>
                    </a:lnTo>
                    <a:lnTo>
                      <a:pt x="1559" y="1307"/>
                    </a:lnTo>
                    <a:lnTo>
                      <a:pt x="1609" y="1257"/>
                    </a:lnTo>
                    <a:close/>
                    <a:moveTo>
                      <a:pt x="2715" y="1860"/>
                    </a:moveTo>
                    <a:lnTo>
                      <a:pt x="2916" y="1910"/>
                    </a:lnTo>
                    <a:lnTo>
                      <a:pt x="3117" y="2061"/>
                    </a:lnTo>
                    <a:lnTo>
                      <a:pt x="3318" y="2111"/>
                    </a:lnTo>
                    <a:lnTo>
                      <a:pt x="3418" y="2212"/>
                    </a:lnTo>
                    <a:lnTo>
                      <a:pt x="3318" y="2262"/>
                    </a:lnTo>
                    <a:lnTo>
                      <a:pt x="2765" y="2312"/>
                    </a:lnTo>
                    <a:lnTo>
                      <a:pt x="2212" y="2262"/>
                    </a:lnTo>
                    <a:lnTo>
                      <a:pt x="2162" y="2212"/>
                    </a:lnTo>
                    <a:lnTo>
                      <a:pt x="2212" y="2111"/>
                    </a:lnTo>
                    <a:lnTo>
                      <a:pt x="2413" y="1960"/>
                    </a:lnTo>
                    <a:lnTo>
                      <a:pt x="2564" y="1860"/>
                    </a:lnTo>
                    <a:close/>
                    <a:moveTo>
                      <a:pt x="1408" y="0"/>
                    </a:moveTo>
                    <a:lnTo>
                      <a:pt x="1358" y="101"/>
                    </a:lnTo>
                    <a:lnTo>
                      <a:pt x="1307" y="151"/>
                    </a:lnTo>
                    <a:lnTo>
                      <a:pt x="1307" y="402"/>
                    </a:lnTo>
                    <a:lnTo>
                      <a:pt x="1257" y="553"/>
                    </a:lnTo>
                    <a:lnTo>
                      <a:pt x="1106" y="653"/>
                    </a:lnTo>
                    <a:lnTo>
                      <a:pt x="754" y="653"/>
                    </a:lnTo>
                    <a:lnTo>
                      <a:pt x="654" y="704"/>
                    </a:lnTo>
                    <a:lnTo>
                      <a:pt x="403" y="804"/>
                    </a:lnTo>
                    <a:lnTo>
                      <a:pt x="302" y="905"/>
                    </a:lnTo>
                    <a:lnTo>
                      <a:pt x="252" y="955"/>
                    </a:lnTo>
                    <a:lnTo>
                      <a:pt x="252" y="1056"/>
                    </a:lnTo>
                    <a:lnTo>
                      <a:pt x="553" y="1056"/>
                    </a:lnTo>
                    <a:lnTo>
                      <a:pt x="654" y="1106"/>
                    </a:lnTo>
                    <a:lnTo>
                      <a:pt x="704" y="1307"/>
                    </a:lnTo>
                    <a:lnTo>
                      <a:pt x="654" y="1458"/>
                    </a:lnTo>
                    <a:lnTo>
                      <a:pt x="604" y="1558"/>
                    </a:lnTo>
                    <a:lnTo>
                      <a:pt x="453" y="1659"/>
                    </a:lnTo>
                    <a:lnTo>
                      <a:pt x="302" y="1709"/>
                    </a:lnTo>
                    <a:lnTo>
                      <a:pt x="202" y="1810"/>
                    </a:lnTo>
                    <a:lnTo>
                      <a:pt x="51" y="1960"/>
                    </a:lnTo>
                    <a:lnTo>
                      <a:pt x="1" y="2061"/>
                    </a:lnTo>
                    <a:lnTo>
                      <a:pt x="51" y="2161"/>
                    </a:lnTo>
                    <a:lnTo>
                      <a:pt x="151" y="2262"/>
                    </a:lnTo>
                    <a:lnTo>
                      <a:pt x="302" y="2312"/>
                    </a:lnTo>
                    <a:lnTo>
                      <a:pt x="403" y="2212"/>
                    </a:lnTo>
                    <a:lnTo>
                      <a:pt x="553" y="2161"/>
                    </a:lnTo>
                    <a:lnTo>
                      <a:pt x="704" y="2061"/>
                    </a:lnTo>
                    <a:lnTo>
                      <a:pt x="855" y="2111"/>
                    </a:lnTo>
                    <a:lnTo>
                      <a:pt x="1157" y="2212"/>
                    </a:lnTo>
                    <a:lnTo>
                      <a:pt x="1307" y="2262"/>
                    </a:lnTo>
                    <a:lnTo>
                      <a:pt x="1458" y="2362"/>
                    </a:lnTo>
                    <a:lnTo>
                      <a:pt x="1609" y="2614"/>
                    </a:lnTo>
                    <a:lnTo>
                      <a:pt x="1709" y="2865"/>
                    </a:lnTo>
                    <a:lnTo>
                      <a:pt x="1709" y="2966"/>
                    </a:lnTo>
                    <a:lnTo>
                      <a:pt x="1709" y="3066"/>
                    </a:lnTo>
                    <a:lnTo>
                      <a:pt x="1609" y="3368"/>
                    </a:lnTo>
                    <a:lnTo>
                      <a:pt x="1559" y="3518"/>
                    </a:lnTo>
                    <a:lnTo>
                      <a:pt x="1609" y="3569"/>
                    </a:lnTo>
                    <a:lnTo>
                      <a:pt x="2614" y="3569"/>
                    </a:lnTo>
                    <a:lnTo>
                      <a:pt x="2715" y="3518"/>
                    </a:lnTo>
                    <a:lnTo>
                      <a:pt x="2815" y="3418"/>
                    </a:lnTo>
                    <a:lnTo>
                      <a:pt x="2966" y="3468"/>
                    </a:lnTo>
                    <a:lnTo>
                      <a:pt x="3268" y="3770"/>
                    </a:lnTo>
                    <a:lnTo>
                      <a:pt x="3469" y="3770"/>
                    </a:lnTo>
                    <a:lnTo>
                      <a:pt x="3569" y="3720"/>
                    </a:lnTo>
                    <a:lnTo>
                      <a:pt x="3620" y="3619"/>
                    </a:lnTo>
                    <a:lnTo>
                      <a:pt x="3620" y="3468"/>
                    </a:lnTo>
                    <a:lnTo>
                      <a:pt x="3720" y="3368"/>
                    </a:lnTo>
                    <a:lnTo>
                      <a:pt x="4424" y="3368"/>
                    </a:lnTo>
                    <a:lnTo>
                      <a:pt x="4725" y="3217"/>
                    </a:lnTo>
                    <a:lnTo>
                      <a:pt x="5077" y="3066"/>
                    </a:lnTo>
                    <a:lnTo>
                      <a:pt x="5077" y="2966"/>
                    </a:lnTo>
                    <a:lnTo>
                      <a:pt x="5077" y="2865"/>
                    </a:lnTo>
                    <a:lnTo>
                      <a:pt x="5077" y="2815"/>
                    </a:lnTo>
                    <a:lnTo>
                      <a:pt x="4977" y="2714"/>
                    </a:lnTo>
                    <a:lnTo>
                      <a:pt x="4826" y="2714"/>
                    </a:lnTo>
                    <a:lnTo>
                      <a:pt x="4675" y="2664"/>
                    </a:lnTo>
                    <a:lnTo>
                      <a:pt x="4575" y="2513"/>
                    </a:lnTo>
                    <a:lnTo>
                      <a:pt x="4424" y="2362"/>
                    </a:lnTo>
                    <a:lnTo>
                      <a:pt x="4223" y="2262"/>
                    </a:lnTo>
                    <a:lnTo>
                      <a:pt x="3971" y="2312"/>
                    </a:lnTo>
                    <a:lnTo>
                      <a:pt x="3921" y="2262"/>
                    </a:lnTo>
                    <a:lnTo>
                      <a:pt x="3871" y="2262"/>
                    </a:lnTo>
                    <a:lnTo>
                      <a:pt x="3770" y="2111"/>
                    </a:lnTo>
                    <a:lnTo>
                      <a:pt x="3720" y="2061"/>
                    </a:lnTo>
                    <a:lnTo>
                      <a:pt x="3670" y="2011"/>
                    </a:lnTo>
                    <a:lnTo>
                      <a:pt x="3770" y="1810"/>
                    </a:lnTo>
                    <a:lnTo>
                      <a:pt x="3821" y="1709"/>
                    </a:lnTo>
                    <a:lnTo>
                      <a:pt x="3821" y="1558"/>
                    </a:lnTo>
                    <a:lnTo>
                      <a:pt x="3770" y="1458"/>
                    </a:lnTo>
                    <a:lnTo>
                      <a:pt x="3569" y="1458"/>
                    </a:lnTo>
                    <a:lnTo>
                      <a:pt x="3469" y="1508"/>
                    </a:lnTo>
                    <a:lnTo>
                      <a:pt x="3368" y="1608"/>
                    </a:lnTo>
                    <a:lnTo>
                      <a:pt x="3217" y="1659"/>
                    </a:lnTo>
                    <a:lnTo>
                      <a:pt x="3117" y="1659"/>
                    </a:lnTo>
                    <a:lnTo>
                      <a:pt x="3016" y="1608"/>
                    </a:lnTo>
                    <a:lnTo>
                      <a:pt x="2866" y="1458"/>
                    </a:lnTo>
                    <a:lnTo>
                      <a:pt x="2514" y="1458"/>
                    </a:lnTo>
                    <a:lnTo>
                      <a:pt x="2413" y="1407"/>
                    </a:lnTo>
                    <a:lnTo>
                      <a:pt x="2212" y="1206"/>
                    </a:lnTo>
                    <a:lnTo>
                      <a:pt x="2162" y="1056"/>
                    </a:lnTo>
                    <a:lnTo>
                      <a:pt x="2061" y="854"/>
                    </a:lnTo>
                    <a:lnTo>
                      <a:pt x="1961" y="754"/>
                    </a:lnTo>
                    <a:lnTo>
                      <a:pt x="1911" y="603"/>
                    </a:lnTo>
                    <a:lnTo>
                      <a:pt x="1961" y="503"/>
                    </a:lnTo>
                    <a:lnTo>
                      <a:pt x="2061" y="352"/>
                    </a:lnTo>
                    <a:lnTo>
                      <a:pt x="2112" y="201"/>
                    </a:lnTo>
                    <a:lnTo>
                      <a:pt x="2112" y="101"/>
                    </a:lnTo>
                    <a:lnTo>
                      <a:pt x="2061" y="0"/>
                    </a:lnTo>
                    <a:lnTo>
                      <a:pt x="2011" y="50"/>
                    </a:lnTo>
                    <a:lnTo>
                      <a:pt x="1911" y="101"/>
                    </a:lnTo>
                    <a:lnTo>
                      <a:pt x="1709" y="201"/>
                    </a:lnTo>
                    <a:lnTo>
                      <a:pt x="1559" y="151"/>
                    </a:lnTo>
                    <a:lnTo>
                      <a:pt x="140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5558;p47">
                <a:extLst>
                  <a:ext uri="{FF2B5EF4-FFF2-40B4-BE49-F238E27FC236}">
                    <a16:creationId xmlns:a16="http://schemas.microsoft.com/office/drawing/2014/main" xmlns="" id="{6DC8B851-4B33-4B14-9EDD-84B5F85FAFD7}"/>
                  </a:ext>
                </a:extLst>
              </p:cNvPr>
              <p:cNvSpPr/>
              <p:nvPr/>
            </p:nvSpPr>
            <p:spPr>
              <a:xfrm>
                <a:off x="1998600" y="3809350"/>
                <a:ext cx="162125" cy="33950"/>
              </a:xfrm>
              <a:custGeom>
                <a:avLst/>
                <a:gdLst/>
                <a:ahLst/>
                <a:cxnLst/>
                <a:rect l="l" t="t" r="r" b="b"/>
                <a:pathLst>
                  <a:path w="6485" h="1358" extrusionOk="0">
                    <a:moveTo>
                      <a:pt x="3670" y="503"/>
                    </a:moveTo>
                    <a:lnTo>
                      <a:pt x="3770" y="553"/>
                    </a:lnTo>
                    <a:lnTo>
                      <a:pt x="3620" y="654"/>
                    </a:lnTo>
                    <a:lnTo>
                      <a:pt x="3519" y="553"/>
                    </a:lnTo>
                    <a:lnTo>
                      <a:pt x="3670" y="503"/>
                    </a:lnTo>
                    <a:close/>
                    <a:moveTo>
                      <a:pt x="1006" y="855"/>
                    </a:moveTo>
                    <a:lnTo>
                      <a:pt x="1106" y="905"/>
                    </a:lnTo>
                    <a:lnTo>
                      <a:pt x="1157" y="955"/>
                    </a:lnTo>
                    <a:lnTo>
                      <a:pt x="1207" y="1005"/>
                    </a:lnTo>
                    <a:lnTo>
                      <a:pt x="1106" y="1056"/>
                    </a:lnTo>
                    <a:lnTo>
                      <a:pt x="1006" y="1106"/>
                    </a:lnTo>
                    <a:lnTo>
                      <a:pt x="905" y="1106"/>
                    </a:lnTo>
                    <a:lnTo>
                      <a:pt x="855" y="1005"/>
                    </a:lnTo>
                    <a:lnTo>
                      <a:pt x="855" y="955"/>
                    </a:lnTo>
                    <a:lnTo>
                      <a:pt x="905" y="905"/>
                    </a:lnTo>
                    <a:lnTo>
                      <a:pt x="1006" y="855"/>
                    </a:lnTo>
                    <a:close/>
                    <a:moveTo>
                      <a:pt x="1458" y="0"/>
                    </a:moveTo>
                    <a:lnTo>
                      <a:pt x="1358" y="50"/>
                    </a:lnTo>
                    <a:lnTo>
                      <a:pt x="1308" y="101"/>
                    </a:lnTo>
                    <a:lnTo>
                      <a:pt x="1207" y="151"/>
                    </a:lnTo>
                    <a:lnTo>
                      <a:pt x="1106" y="402"/>
                    </a:lnTo>
                    <a:lnTo>
                      <a:pt x="1006" y="453"/>
                    </a:lnTo>
                    <a:lnTo>
                      <a:pt x="905" y="453"/>
                    </a:lnTo>
                    <a:lnTo>
                      <a:pt x="755" y="302"/>
                    </a:lnTo>
                    <a:lnTo>
                      <a:pt x="554" y="101"/>
                    </a:lnTo>
                    <a:lnTo>
                      <a:pt x="453" y="50"/>
                    </a:lnTo>
                    <a:lnTo>
                      <a:pt x="403" y="151"/>
                    </a:lnTo>
                    <a:lnTo>
                      <a:pt x="403" y="201"/>
                    </a:lnTo>
                    <a:lnTo>
                      <a:pt x="403" y="453"/>
                    </a:lnTo>
                    <a:lnTo>
                      <a:pt x="453" y="603"/>
                    </a:lnTo>
                    <a:lnTo>
                      <a:pt x="554" y="754"/>
                    </a:lnTo>
                    <a:lnTo>
                      <a:pt x="554" y="855"/>
                    </a:lnTo>
                    <a:lnTo>
                      <a:pt x="453" y="905"/>
                    </a:lnTo>
                    <a:lnTo>
                      <a:pt x="1" y="1257"/>
                    </a:lnTo>
                    <a:lnTo>
                      <a:pt x="805" y="1307"/>
                    </a:lnTo>
                    <a:lnTo>
                      <a:pt x="1509" y="1307"/>
                    </a:lnTo>
                    <a:lnTo>
                      <a:pt x="1559" y="1257"/>
                    </a:lnTo>
                    <a:lnTo>
                      <a:pt x="1609" y="1207"/>
                    </a:lnTo>
                    <a:lnTo>
                      <a:pt x="1659" y="1056"/>
                    </a:lnTo>
                    <a:lnTo>
                      <a:pt x="1659" y="855"/>
                    </a:lnTo>
                    <a:lnTo>
                      <a:pt x="1710" y="704"/>
                    </a:lnTo>
                    <a:lnTo>
                      <a:pt x="1860" y="804"/>
                    </a:lnTo>
                    <a:lnTo>
                      <a:pt x="2011" y="1106"/>
                    </a:lnTo>
                    <a:lnTo>
                      <a:pt x="2212" y="1307"/>
                    </a:lnTo>
                    <a:lnTo>
                      <a:pt x="2313" y="1307"/>
                    </a:lnTo>
                    <a:lnTo>
                      <a:pt x="2363" y="1357"/>
                    </a:lnTo>
                    <a:lnTo>
                      <a:pt x="2464" y="1307"/>
                    </a:lnTo>
                    <a:lnTo>
                      <a:pt x="2564" y="1257"/>
                    </a:lnTo>
                    <a:lnTo>
                      <a:pt x="2765" y="1156"/>
                    </a:lnTo>
                    <a:lnTo>
                      <a:pt x="2916" y="1106"/>
                    </a:lnTo>
                    <a:lnTo>
                      <a:pt x="5429" y="1106"/>
                    </a:lnTo>
                    <a:lnTo>
                      <a:pt x="5680" y="1056"/>
                    </a:lnTo>
                    <a:lnTo>
                      <a:pt x="5932" y="955"/>
                    </a:lnTo>
                    <a:lnTo>
                      <a:pt x="6183" y="804"/>
                    </a:lnTo>
                    <a:lnTo>
                      <a:pt x="6384" y="654"/>
                    </a:lnTo>
                    <a:lnTo>
                      <a:pt x="6434" y="553"/>
                    </a:lnTo>
                    <a:lnTo>
                      <a:pt x="6485" y="453"/>
                    </a:lnTo>
                    <a:lnTo>
                      <a:pt x="6485" y="352"/>
                    </a:lnTo>
                    <a:lnTo>
                      <a:pt x="6334" y="302"/>
                    </a:lnTo>
                    <a:lnTo>
                      <a:pt x="6233" y="402"/>
                    </a:lnTo>
                    <a:lnTo>
                      <a:pt x="6083" y="453"/>
                    </a:lnTo>
                    <a:lnTo>
                      <a:pt x="5932" y="503"/>
                    </a:lnTo>
                    <a:lnTo>
                      <a:pt x="5831" y="603"/>
                    </a:lnTo>
                    <a:lnTo>
                      <a:pt x="5731" y="654"/>
                    </a:lnTo>
                    <a:lnTo>
                      <a:pt x="5580" y="704"/>
                    </a:lnTo>
                    <a:lnTo>
                      <a:pt x="5329" y="654"/>
                    </a:lnTo>
                    <a:lnTo>
                      <a:pt x="5278" y="603"/>
                    </a:lnTo>
                    <a:lnTo>
                      <a:pt x="5228" y="553"/>
                    </a:lnTo>
                    <a:lnTo>
                      <a:pt x="5530" y="252"/>
                    </a:lnTo>
                    <a:lnTo>
                      <a:pt x="5580" y="101"/>
                    </a:lnTo>
                    <a:lnTo>
                      <a:pt x="5530" y="50"/>
                    </a:lnTo>
                    <a:lnTo>
                      <a:pt x="3368" y="50"/>
                    </a:lnTo>
                    <a:lnTo>
                      <a:pt x="3167" y="101"/>
                    </a:lnTo>
                    <a:lnTo>
                      <a:pt x="2966" y="252"/>
                    </a:lnTo>
                    <a:lnTo>
                      <a:pt x="2614" y="252"/>
                    </a:lnTo>
                    <a:lnTo>
                      <a:pt x="2514" y="151"/>
                    </a:lnTo>
                    <a:lnTo>
                      <a:pt x="2413" y="101"/>
                    </a:lnTo>
                    <a:lnTo>
                      <a:pt x="2263" y="151"/>
                    </a:lnTo>
                    <a:lnTo>
                      <a:pt x="2061" y="252"/>
                    </a:lnTo>
                    <a:lnTo>
                      <a:pt x="1911" y="252"/>
                    </a:lnTo>
                    <a:lnTo>
                      <a:pt x="1710" y="201"/>
                    </a:lnTo>
                    <a:lnTo>
                      <a:pt x="1559" y="50"/>
                    </a:lnTo>
                    <a:lnTo>
                      <a:pt x="145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5559;p47">
                <a:extLst>
                  <a:ext uri="{FF2B5EF4-FFF2-40B4-BE49-F238E27FC236}">
                    <a16:creationId xmlns:a16="http://schemas.microsoft.com/office/drawing/2014/main" xmlns="" id="{FD405B8B-A719-404A-951C-757341CCA58E}"/>
                  </a:ext>
                </a:extLst>
              </p:cNvPr>
              <p:cNvSpPr/>
              <p:nvPr/>
            </p:nvSpPr>
            <p:spPr>
              <a:xfrm>
                <a:off x="1492200" y="3752800"/>
                <a:ext cx="111850" cy="89250"/>
              </a:xfrm>
              <a:custGeom>
                <a:avLst/>
                <a:gdLst/>
                <a:ahLst/>
                <a:cxnLst/>
                <a:rect l="l" t="t" r="r" b="b"/>
                <a:pathLst>
                  <a:path w="4474" h="3570" extrusionOk="0">
                    <a:moveTo>
                      <a:pt x="2463" y="855"/>
                    </a:moveTo>
                    <a:lnTo>
                      <a:pt x="2514" y="1006"/>
                    </a:lnTo>
                    <a:lnTo>
                      <a:pt x="2514" y="1156"/>
                    </a:lnTo>
                    <a:lnTo>
                      <a:pt x="2413" y="1257"/>
                    </a:lnTo>
                    <a:lnTo>
                      <a:pt x="2111" y="905"/>
                    </a:lnTo>
                    <a:lnTo>
                      <a:pt x="2212" y="855"/>
                    </a:lnTo>
                    <a:close/>
                    <a:moveTo>
                      <a:pt x="2011" y="2715"/>
                    </a:moveTo>
                    <a:lnTo>
                      <a:pt x="2111" y="2815"/>
                    </a:lnTo>
                    <a:lnTo>
                      <a:pt x="2011" y="2916"/>
                    </a:lnTo>
                    <a:lnTo>
                      <a:pt x="1961" y="2865"/>
                    </a:lnTo>
                    <a:lnTo>
                      <a:pt x="2011" y="2715"/>
                    </a:lnTo>
                    <a:close/>
                    <a:moveTo>
                      <a:pt x="1760" y="0"/>
                    </a:moveTo>
                    <a:lnTo>
                      <a:pt x="1709" y="101"/>
                    </a:lnTo>
                    <a:lnTo>
                      <a:pt x="1659" y="302"/>
                    </a:lnTo>
                    <a:lnTo>
                      <a:pt x="1508" y="503"/>
                    </a:lnTo>
                    <a:lnTo>
                      <a:pt x="1357" y="604"/>
                    </a:lnTo>
                    <a:lnTo>
                      <a:pt x="1106" y="654"/>
                    </a:lnTo>
                    <a:lnTo>
                      <a:pt x="1106" y="805"/>
                    </a:lnTo>
                    <a:lnTo>
                      <a:pt x="1106" y="955"/>
                    </a:lnTo>
                    <a:lnTo>
                      <a:pt x="1207" y="1006"/>
                    </a:lnTo>
                    <a:lnTo>
                      <a:pt x="1357" y="1056"/>
                    </a:lnTo>
                    <a:lnTo>
                      <a:pt x="1458" y="1006"/>
                    </a:lnTo>
                    <a:lnTo>
                      <a:pt x="1508" y="905"/>
                    </a:lnTo>
                    <a:lnTo>
                      <a:pt x="1609" y="855"/>
                    </a:lnTo>
                    <a:lnTo>
                      <a:pt x="1860" y="1408"/>
                    </a:lnTo>
                    <a:lnTo>
                      <a:pt x="1760" y="1508"/>
                    </a:lnTo>
                    <a:lnTo>
                      <a:pt x="1709" y="1609"/>
                    </a:lnTo>
                    <a:lnTo>
                      <a:pt x="1659" y="1810"/>
                    </a:lnTo>
                    <a:lnTo>
                      <a:pt x="1709" y="2061"/>
                    </a:lnTo>
                    <a:lnTo>
                      <a:pt x="1709" y="2312"/>
                    </a:lnTo>
                    <a:lnTo>
                      <a:pt x="1659" y="2463"/>
                    </a:lnTo>
                    <a:lnTo>
                      <a:pt x="1609" y="2514"/>
                    </a:lnTo>
                    <a:lnTo>
                      <a:pt x="1408" y="2514"/>
                    </a:lnTo>
                    <a:lnTo>
                      <a:pt x="1307" y="2614"/>
                    </a:lnTo>
                    <a:lnTo>
                      <a:pt x="1106" y="2765"/>
                    </a:lnTo>
                    <a:lnTo>
                      <a:pt x="955" y="2916"/>
                    </a:lnTo>
                    <a:lnTo>
                      <a:pt x="252" y="2916"/>
                    </a:lnTo>
                    <a:lnTo>
                      <a:pt x="101" y="2966"/>
                    </a:lnTo>
                    <a:lnTo>
                      <a:pt x="51" y="3016"/>
                    </a:lnTo>
                    <a:lnTo>
                      <a:pt x="0" y="3117"/>
                    </a:lnTo>
                    <a:lnTo>
                      <a:pt x="0" y="3267"/>
                    </a:lnTo>
                    <a:lnTo>
                      <a:pt x="51" y="3418"/>
                    </a:lnTo>
                    <a:lnTo>
                      <a:pt x="51" y="3519"/>
                    </a:lnTo>
                    <a:lnTo>
                      <a:pt x="151" y="3569"/>
                    </a:lnTo>
                    <a:lnTo>
                      <a:pt x="302" y="3569"/>
                    </a:lnTo>
                    <a:lnTo>
                      <a:pt x="503" y="3519"/>
                    </a:lnTo>
                    <a:lnTo>
                      <a:pt x="704" y="3418"/>
                    </a:lnTo>
                    <a:lnTo>
                      <a:pt x="754" y="3368"/>
                    </a:lnTo>
                    <a:lnTo>
                      <a:pt x="1006" y="3368"/>
                    </a:lnTo>
                    <a:lnTo>
                      <a:pt x="1106" y="3469"/>
                    </a:lnTo>
                    <a:lnTo>
                      <a:pt x="1156" y="3519"/>
                    </a:lnTo>
                    <a:lnTo>
                      <a:pt x="1207" y="3519"/>
                    </a:lnTo>
                    <a:lnTo>
                      <a:pt x="1257" y="3469"/>
                    </a:lnTo>
                    <a:lnTo>
                      <a:pt x="1357" y="3418"/>
                    </a:lnTo>
                    <a:lnTo>
                      <a:pt x="1961" y="3368"/>
                    </a:lnTo>
                    <a:lnTo>
                      <a:pt x="2463" y="3368"/>
                    </a:lnTo>
                    <a:lnTo>
                      <a:pt x="2614" y="3318"/>
                    </a:lnTo>
                    <a:lnTo>
                      <a:pt x="2715" y="3267"/>
                    </a:lnTo>
                    <a:lnTo>
                      <a:pt x="2916" y="3117"/>
                    </a:lnTo>
                    <a:lnTo>
                      <a:pt x="2966" y="3016"/>
                    </a:lnTo>
                    <a:lnTo>
                      <a:pt x="2916" y="2966"/>
                    </a:lnTo>
                    <a:lnTo>
                      <a:pt x="2765" y="2966"/>
                    </a:lnTo>
                    <a:lnTo>
                      <a:pt x="2664" y="2916"/>
                    </a:lnTo>
                    <a:lnTo>
                      <a:pt x="2614" y="2865"/>
                    </a:lnTo>
                    <a:lnTo>
                      <a:pt x="2564" y="2765"/>
                    </a:lnTo>
                    <a:lnTo>
                      <a:pt x="2463" y="2564"/>
                    </a:lnTo>
                    <a:lnTo>
                      <a:pt x="2463" y="2514"/>
                    </a:lnTo>
                    <a:lnTo>
                      <a:pt x="2363" y="2463"/>
                    </a:lnTo>
                    <a:lnTo>
                      <a:pt x="2413" y="2363"/>
                    </a:lnTo>
                    <a:lnTo>
                      <a:pt x="2463" y="2312"/>
                    </a:lnTo>
                    <a:lnTo>
                      <a:pt x="2664" y="2312"/>
                    </a:lnTo>
                    <a:lnTo>
                      <a:pt x="2715" y="2463"/>
                    </a:lnTo>
                    <a:lnTo>
                      <a:pt x="2765" y="2564"/>
                    </a:lnTo>
                    <a:lnTo>
                      <a:pt x="2815" y="2664"/>
                    </a:lnTo>
                    <a:lnTo>
                      <a:pt x="2865" y="2715"/>
                    </a:lnTo>
                    <a:lnTo>
                      <a:pt x="3016" y="2614"/>
                    </a:lnTo>
                    <a:lnTo>
                      <a:pt x="3117" y="2463"/>
                    </a:lnTo>
                    <a:lnTo>
                      <a:pt x="3167" y="2262"/>
                    </a:lnTo>
                    <a:lnTo>
                      <a:pt x="3167" y="2111"/>
                    </a:lnTo>
                    <a:lnTo>
                      <a:pt x="3066" y="2061"/>
                    </a:lnTo>
                    <a:lnTo>
                      <a:pt x="3016" y="2011"/>
                    </a:lnTo>
                    <a:lnTo>
                      <a:pt x="2966" y="1810"/>
                    </a:lnTo>
                    <a:lnTo>
                      <a:pt x="2916" y="1760"/>
                    </a:lnTo>
                    <a:lnTo>
                      <a:pt x="2865" y="1659"/>
                    </a:lnTo>
                    <a:lnTo>
                      <a:pt x="2765" y="1860"/>
                    </a:lnTo>
                    <a:lnTo>
                      <a:pt x="2664" y="2011"/>
                    </a:lnTo>
                    <a:lnTo>
                      <a:pt x="2564" y="2111"/>
                    </a:lnTo>
                    <a:lnTo>
                      <a:pt x="2463" y="2061"/>
                    </a:lnTo>
                    <a:lnTo>
                      <a:pt x="2312" y="2011"/>
                    </a:lnTo>
                    <a:lnTo>
                      <a:pt x="2212" y="1860"/>
                    </a:lnTo>
                    <a:lnTo>
                      <a:pt x="2111" y="1760"/>
                    </a:lnTo>
                    <a:lnTo>
                      <a:pt x="2111" y="1609"/>
                    </a:lnTo>
                    <a:lnTo>
                      <a:pt x="2212" y="1508"/>
                    </a:lnTo>
                    <a:lnTo>
                      <a:pt x="2363" y="1458"/>
                    </a:lnTo>
                    <a:lnTo>
                      <a:pt x="2514" y="1458"/>
                    </a:lnTo>
                    <a:lnTo>
                      <a:pt x="2815" y="1408"/>
                    </a:lnTo>
                    <a:lnTo>
                      <a:pt x="2865" y="1357"/>
                    </a:lnTo>
                    <a:lnTo>
                      <a:pt x="2966" y="1307"/>
                    </a:lnTo>
                    <a:lnTo>
                      <a:pt x="2966" y="1257"/>
                    </a:lnTo>
                    <a:lnTo>
                      <a:pt x="2966" y="1106"/>
                    </a:lnTo>
                    <a:lnTo>
                      <a:pt x="2865" y="855"/>
                    </a:lnTo>
                    <a:lnTo>
                      <a:pt x="2815" y="754"/>
                    </a:lnTo>
                    <a:lnTo>
                      <a:pt x="2865" y="654"/>
                    </a:lnTo>
                    <a:lnTo>
                      <a:pt x="2916" y="553"/>
                    </a:lnTo>
                    <a:lnTo>
                      <a:pt x="3016" y="453"/>
                    </a:lnTo>
                    <a:lnTo>
                      <a:pt x="3066" y="453"/>
                    </a:lnTo>
                    <a:lnTo>
                      <a:pt x="3167" y="503"/>
                    </a:lnTo>
                    <a:lnTo>
                      <a:pt x="3267" y="604"/>
                    </a:lnTo>
                    <a:lnTo>
                      <a:pt x="4122" y="604"/>
                    </a:lnTo>
                    <a:lnTo>
                      <a:pt x="4222" y="503"/>
                    </a:lnTo>
                    <a:lnTo>
                      <a:pt x="4424" y="302"/>
                    </a:lnTo>
                    <a:lnTo>
                      <a:pt x="4474" y="201"/>
                    </a:lnTo>
                    <a:lnTo>
                      <a:pt x="4424" y="101"/>
                    </a:lnTo>
                    <a:lnTo>
                      <a:pt x="4373" y="51"/>
                    </a:lnTo>
                    <a:lnTo>
                      <a:pt x="4273" y="0"/>
                    </a:lnTo>
                    <a:lnTo>
                      <a:pt x="4172" y="0"/>
                    </a:lnTo>
                    <a:lnTo>
                      <a:pt x="4072" y="51"/>
                    </a:lnTo>
                    <a:lnTo>
                      <a:pt x="3921" y="151"/>
                    </a:lnTo>
                    <a:lnTo>
                      <a:pt x="3871" y="151"/>
                    </a:lnTo>
                    <a:lnTo>
                      <a:pt x="3770" y="51"/>
                    </a:lnTo>
                    <a:lnTo>
                      <a:pt x="3619" y="0"/>
                    </a:lnTo>
                    <a:lnTo>
                      <a:pt x="3469" y="0"/>
                    </a:lnTo>
                    <a:lnTo>
                      <a:pt x="3167" y="101"/>
                    </a:lnTo>
                    <a:lnTo>
                      <a:pt x="2966" y="151"/>
                    </a:lnTo>
                    <a:lnTo>
                      <a:pt x="2765" y="151"/>
                    </a:lnTo>
                    <a:lnTo>
                      <a:pt x="2463" y="51"/>
                    </a:lnTo>
                    <a:lnTo>
                      <a:pt x="216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5560;p47">
                <a:extLst>
                  <a:ext uri="{FF2B5EF4-FFF2-40B4-BE49-F238E27FC236}">
                    <a16:creationId xmlns:a16="http://schemas.microsoft.com/office/drawing/2014/main" xmlns="" id="{6ACB567A-7231-4FE2-B2BC-98E14DDC53C5}"/>
                  </a:ext>
                </a:extLst>
              </p:cNvPr>
              <p:cNvSpPr/>
              <p:nvPr/>
            </p:nvSpPr>
            <p:spPr>
              <a:xfrm>
                <a:off x="1477125" y="3847050"/>
                <a:ext cx="12065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4826" h="1257" extrusionOk="0">
                    <a:moveTo>
                      <a:pt x="2513" y="452"/>
                    </a:moveTo>
                    <a:lnTo>
                      <a:pt x="2513" y="478"/>
                    </a:lnTo>
                    <a:lnTo>
                      <a:pt x="2513" y="478"/>
                    </a:lnTo>
                    <a:lnTo>
                      <a:pt x="2614" y="503"/>
                    </a:lnTo>
                    <a:lnTo>
                      <a:pt x="2564" y="452"/>
                    </a:lnTo>
                    <a:close/>
                    <a:moveTo>
                      <a:pt x="2011" y="402"/>
                    </a:moveTo>
                    <a:lnTo>
                      <a:pt x="2061" y="503"/>
                    </a:lnTo>
                    <a:lnTo>
                      <a:pt x="2011" y="654"/>
                    </a:lnTo>
                    <a:lnTo>
                      <a:pt x="1910" y="553"/>
                    </a:lnTo>
                    <a:lnTo>
                      <a:pt x="2011" y="402"/>
                    </a:lnTo>
                    <a:close/>
                    <a:moveTo>
                      <a:pt x="2212" y="0"/>
                    </a:moveTo>
                    <a:lnTo>
                      <a:pt x="2111" y="101"/>
                    </a:lnTo>
                    <a:lnTo>
                      <a:pt x="2061" y="151"/>
                    </a:lnTo>
                    <a:lnTo>
                      <a:pt x="1960" y="201"/>
                    </a:lnTo>
                    <a:lnTo>
                      <a:pt x="1257" y="201"/>
                    </a:lnTo>
                    <a:lnTo>
                      <a:pt x="1106" y="251"/>
                    </a:lnTo>
                    <a:lnTo>
                      <a:pt x="1005" y="352"/>
                    </a:lnTo>
                    <a:lnTo>
                      <a:pt x="855" y="452"/>
                    </a:lnTo>
                    <a:lnTo>
                      <a:pt x="654" y="452"/>
                    </a:lnTo>
                    <a:lnTo>
                      <a:pt x="553" y="402"/>
                    </a:lnTo>
                    <a:lnTo>
                      <a:pt x="302" y="251"/>
                    </a:lnTo>
                    <a:lnTo>
                      <a:pt x="201" y="201"/>
                    </a:lnTo>
                    <a:lnTo>
                      <a:pt x="0" y="201"/>
                    </a:lnTo>
                    <a:lnTo>
                      <a:pt x="151" y="503"/>
                    </a:lnTo>
                    <a:lnTo>
                      <a:pt x="402" y="754"/>
                    </a:lnTo>
                    <a:lnTo>
                      <a:pt x="654" y="955"/>
                    </a:lnTo>
                    <a:lnTo>
                      <a:pt x="905" y="1206"/>
                    </a:lnTo>
                    <a:lnTo>
                      <a:pt x="955" y="1257"/>
                    </a:lnTo>
                    <a:lnTo>
                      <a:pt x="1558" y="1257"/>
                    </a:lnTo>
                    <a:lnTo>
                      <a:pt x="1759" y="1106"/>
                    </a:lnTo>
                    <a:lnTo>
                      <a:pt x="1810" y="1056"/>
                    </a:lnTo>
                    <a:lnTo>
                      <a:pt x="1910" y="1056"/>
                    </a:lnTo>
                    <a:lnTo>
                      <a:pt x="2011" y="1106"/>
                    </a:lnTo>
                    <a:lnTo>
                      <a:pt x="2111" y="1156"/>
                    </a:lnTo>
                    <a:lnTo>
                      <a:pt x="2162" y="1257"/>
                    </a:lnTo>
                    <a:lnTo>
                      <a:pt x="2363" y="1257"/>
                    </a:lnTo>
                    <a:lnTo>
                      <a:pt x="2463" y="1206"/>
                    </a:lnTo>
                    <a:lnTo>
                      <a:pt x="2664" y="1106"/>
                    </a:lnTo>
                    <a:lnTo>
                      <a:pt x="2865" y="955"/>
                    </a:lnTo>
                    <a:lnTo>
                      <a:pt x="3318" y="804"/>
                    </a:lnTo>
                    <a:lnTo>
                      <a:pt x="3368" y="704"/>
                    </a:lnTo>
                    <a:lnTo>
                      <a:pt x="3468" y="654"/>
                    </a:lnTo>
                    <a:lnTo>
                      <a:pt x="3569" y="905"/>
                    </a:lnTo>
                    <a:lnTo>
                      <a:pt x="3619" y="1005"/>
                    </a:lnTo>
                    <a:lnTo>
                      <a:pt x="3669" y="1056"/>
                    </a:lnTo>
                    <a:lnTo>
                      <a:pt x="3770" y="955"/>
                    </a:lnTo>
                    <a:lnTo>
                      <a:pt x="3870" y="905"/>
                    </a:lnTo>
                    <a:lnTo>
                      <a:pt x="3921" y="905"/>
                    </a:lnTo>
                    <a:lnTo>
                      <a:pt x="3971" y="955"/>
                    </a:lnTo>
                    <a:lnTo>
                      <a:pt x="4122" y="1005"/>
                    </a:lnTo>
                    <a:lnTo>
                      <a:pt x="4222" y="1056"/>
                    </a:lnTo>
                    <a:lnTo>
                      <a:pt x="4474" y="905"/>
                    </a:lnTo>
                    <a:lnTo>
                      <a:pt x="4775" y="804"/>
                    </a:lnTo>
                    <a:lnTo>
                      <a:pt x="4825" y="754"/>
                    </a:lnTo>
                    <a:lnTo>
                      <a:pt x="4725" y="654"/>
                    </a:lnTo>
                    <a:lnTo>
                      <a:pt x="4574" y="452"/>
                    </a:lnTo>
                    <a:lnTo>
                      <a:pt x="4474" y="352"/>
                    </a:lnTo>
                    <a:lnTo>
                      <a:pt x="4373" y="302"/>
                    </a:lnTo>
                    <a:lnTo>
                      <a:pt x="4122" y="201"/>
                    </a:lnTo>
                    <a:lnTo>
                      <a:pt x="3921" y="50"/>
                    </a:lnTo>
                    <a:lnTo>
                      <a:pt x="3669" y="0"/>
                    </a:lnTo>
                    <a:lnTo>
                      <a:pt x="3418" y="0"/>
                    </a:lnTo>
                    <a:lnTo>
                      <a:pt x="3217" y="50"/>
                    </a:lnTo>
                    <a:lnTo>
                      <a:pt x="3016" y="151"/>
                    </a:lnTo>
                    <a:lnTo>
                      <a:pt x="2815" y="251"/>
                    </a:lnTo>
                    <a:lnTo>
                      <a:pt x="2564" y="251"/>
                    </a:lnTo>
                    <a:lnTo>
                      <a:pt x="2513" y="302"/>
                    </a:lnTo>
                    <a:lnTo>
                      <a:pt x="2513" y="402"/>
                    </a:lnTo>
                    <a:lnTo>
                      <a:pt x="2564" y="452"/>
                    </a:lnTo>
                    <a:lnTo>
                      <a:pt x="2664" y="452"/>
                    </a:lnTo>
                    <a:lnTo>
                      <a:pt x="2614" y="503"/>
                    </a:lnTo>
                    <a:lnTo>
                      <a:pt x="2664" y="603"/>
                    </a:lnTo>
                    <a:lnTo>
                      <a:pt x="2614" y="603"/>
                    </a:lnTo>
                    <a:lnTo>
                      <a:pt x="2513" y="503"/>
                    </a:lnTo>
                    <a:lnTo>
                      <a:pt x="2513" y="478"/>
                    </a:lnTo>
                    <a:lnTo>
                      <a:pt x="2513" y="478"/>
                    </a:lnTo>
                    <a:lnTo>
                      <a:pt x="2413" y="452"/>
                    </a:lnTo>
                    <a:lnTo>
                      <a:pt x="2363" y="352"/>
                    </a:lnTo>
                    <a:lnTo>
                      <a:pt x="2312" y="251"/>
                    </a:lnTo>
                    <a:lnTo>
                      <a:pt x="2312" y="151"/>
                    </a:lnTo>
                    <a:lnTo>
                      <a:pt x="2262" y="50"/>
                    </a:lnTo>
                    <a:lnTo>
                      <a:pt x="22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5561;p47">
                <a:extLst>
                  <a:ext uri="{FF2B5EF4-FFF2-40B4-BE49-F238E27FC236}">
                    <a16:creationId xmlns:a16="http://schemas.microsoft.com/office/drawing/2014/main" xmlns="" id="{69F5729F-AC2D-489E-950D-0EB0CD80208C}"/>
                  </a:ext>
                </a:extLst>
              </p:cNvPr>
              <p:cNvSpPr/>
              <p:nvPr/>
            </p:nvSpPr>
            <p:spPr>
              <a:xfrm>
                <a:off x="361250" y="3894800"/>
                <a:ext cx="74175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1458" extrusionOk="0">
                    <a:moveTo>
                      <a:pt x="1559" y="0"/>
                    </a:moveTo>
                    <a:lnTo>
                      <a:pt x="1308" y="302"/>
                    </a:lnTo>
                    <a:lnTo>
                      <a:pt x="1207" y="352"/>
                    </a:lnTo>
                    <a:lnTo>
                      <a:pt x="1056" y="302"/>
                    </a:lnTo>
                    <a:lnTo>
                      <a:pt x="906" y="201"/>
                    </a:lnTo>
                    <a:lnTo>
                      <a:pt x="805" y="151"/>
                    </a:lnTo>
                    <a:lnTo>
                      <a:pt x="705" y="201"/>
                    </a:lnTo>
                    <a:lnTo>
                      <a:pt x="554" y="402"/>
                    </a:lnTo>
                    <a:lnTo>
                      <a:pt x="453" y="553"/>
                    </a:lnTo>
                    <a:lnTo>
                      <a:pt x="403" y="603"/>
                    </a:lnTo>
                    <a:lnTo>
                      <a:pt x="202" y="603"/>
                    </a:lnTo>
                    <a:lnTo>
                      <a:pt x="101" y="654"/>
                    </a:lnTo>
                    <a:lnTo>
                      <a:pt x="51" y="704"/>
                    </a:lnTo>
                    <a:lnTo>
                      <a:pt x="1" y="754"/>
                    </a:lnTo>
                    <a:lnTo>
                      <a:pt x="1" y="905"/>
                    </a:lnTo>
                    <a:lnTo>
                      <a:pt x="1" y="1106"/>
                    </a:lnTo>
                    <a:lnTo>
                      <a:pt x="101" y="1307"/>
                    </a:lnTo>
                    <a:lnTo>
                      <a:pt x="252" y="1408"/>
                    </a:lnTo>
                    <a:lnTo>
                      <a:pt x="453" y="1458"/>
                    </a:lnTo>
                    <a:lnTo>
                      <a:pt x="554" y="1408"/>
                    </a:lnTo>
                    <a:lnTo>
                      <a:pt x="604" y="1357"/>
                    </a:lnTo>
                    <a:lnTo>
                      <a:pt x="705" y="1307"/>
                    </a:lnTo>
                    <a:lnTo>
                      <a:pt x="855" y="1257"/>
                    </a:lnTo>
                    <a:lnTo>
                      <a:pt x="1358" y="1257"/>
                    </a:lnTo>
                    <a:lnTo>
                      <a:pt x="1459" y="120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1760" y="1206"/>
                    </a:lnTo>
                    <a:lnTo>
                      <a:pt x="1911" y="1257"/>
                    </a:lnTo>
                    <a:lnTo>
                      <a:pt x="2816" y="1257"/>
                    </a:lnTo>
                    <a:lnTo>
                      <a:pt x="2916" y="1206"/>
                    </a:lnTo>
                    <a:lnTo>
                      <a:pt x="2966" y="1106"/>
                    </a:lnTo>
                    <a:lnTo>
                      <a:pt x="2966" y="1056"/>
                    </a:lnTo>
                    <a:lnTo>
                      <a:pt x="2966" y="754"/>
                    </a:lnTo>
                    <a:lnTo>
                      <a:pt x="2866" y="704"/>
                    </a:lnTo>
                    <a:lnTo>
                      <a:pt x="2816" y="654"/>
                    </a:lnTo>
                    <a:lnTo>
                      <a:pt x="2715" y="754"/>
                    </a:lnTo>
                    <a:lnTo>
                      <a:pt x="2665" y="804"/>
                    </a:lnTo>
                    <a:lnTo>
                      <a:pt x="2564" y="754"/>
                    </a:lnTo>
                    <a:lnTo>
                      <a:pt x="2514" y="603"/>
                    </a:lnTo>
                    <a:lnTo>
                      <a:pt x="2514" y="503"/>
                    </a:lnTo>
                    <a:lnTo>
                      <a:pt x="2414" y="453"/>
                    </a:lnTo>
                    <a:lnTo>
                      <a:pt x="2313" y="302"/>
                    </a:lnTo>
                    <a:lnTo>
                      <a:pt x="2212" y="201"/>
                    </a:lnTo>
                    <a:lnTo>
                      <a:pt x="2162" y="251"/>
                    </a:lnTo>
                    <a:lnTo>
                      <a:pt x="2011" y="402"/>
                    </a:lnTo>
                    <a:lnTo>
                      <a:pt x="1961" y="402"/>
                    </a:lnTo>
                    <a:lnTo>
                      <a:pt x="1961" y="352"/>
                    </a:lnTo>
                    <a:lnTo>
                      <a:pt x="1911" y="151"/>
                    </a:lnTo>
                    <a:lnTo>
                      <a:pt x="1861" y="50"/>
                    </a:lnTo>
                    <a:lnTo>
                      <a:pt x="176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5562;p47">
                <a:extLst>
                  <a:ext uri="{FF2B5EF4-FFF2-40B4-BE49-F238E27FC236}">
                    <a16:creationId xmlns:a16="http://schemas.microsoft.com/office/drawing/2014/main" xmlns="" id="{180A1F94-3652-4CD0-90B4-47A7B5EEBFE6}"/>
                  </a:ext>
                </a:extLst>
              </p:cNvPr>
              <p:cNvSpPr/>
              <p:nvPr/>
            </p:nvSpPr>
            <p:spPr>
              <a:xfrm>
                <a:off x="1782475" y="3731425"/>
                <a:ext cx="56575" cy="5155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2062" extrusionOk="0">
                    <a:moveTo>
                      <a:pt x="1106" y="1"/>
                    </a:moveTo>
                    <a:lnTo>
                      <a:pt x="754" y="51"/>
                    </a:lnTo>
                    <a:lnTo>
                      <a:pt x="402" y="202"/>
                    </a:lnTo>
                    <a:lnTo>
                      <a:pt x="402" y="302"/>
                    </a:lnTo>
                    <a:lnTo>
                      <a:pt x="453" y="403"/>
                    </a:lnTo>
                    <a:lnTo>
                      <a:pt x="654" y="403"/>
                    </a:lnTo>
                    <a:lnTo>
                      <a:pt x="754" y="453"/>
                    </a:lnTo>
                    <a:lnTo>
                      <a:pt x="804" y="503"/>
                    </a:lnTo>
                    <a:lnTo>
                      <a:pt x="754" y="604"/>
                    </a:lnTo>
                    <a:lnTo>
                      <a:pt x="654" y="654"/>
                    </a:lnTo>
                    <a:lnTo>
                      <a:pt x="603" y="705"/>
                    </a:lnTo>
                    <a:lnTo>
                      <a:pt x="603" y="956"/>
                    </a:lnTo>
                    <a:lnTo>
                      <a:pt x="553" y="1006"/>
                    </a:lnTo>
                    <a:lnTo>
                      <a:pt x="503" y="1056"/>
                    </a:lnTo>
                    <a:lnTo>
                      <a:pt x="0" y="1056"/>
                    </a:lnTo>
                    <a:lnTo>
                      <a:pt x="51" y="1408"/>
                    </a:lnTo>
                    <a:lnTo>
                      <a:pt x="252" y="1459"/>
                    </a:lnTo>
                    <a:lnTo>
                      <a:pt x="453" y="1609"/>
                    </a:lnTo>
                    <a:lnTo>
                      <a:pt x="603" y="1660"/>
                    </a:lnTo>
                    <a:lnTo>
                      <a:pt x="704" y="1710"/>
                    </a:lnTo>
                    <a:lnTo>
                      <a:pt x="855" y="1710"/>
                    </a:lnTo>
                    <a:lnTo>
                      <a:pt x="1156" y="1660"/>
                    </a:lnTo>
                    <a:lnTo>
                      <a:pt x="1458" y="1660"/>
                    </a:lnTo>
                    <a:lnTo>
                      <a:pt x="1408" y="1559"/>
                    </a:lnTo>
                    <a:lnTo>
                      <a:pt x="1307" y="1459"/>
                    </a:lnTo>
                    <a:lnTo>
                      <a:pt x="955" y="1459"/>
                    </a:lnTo>
                    <a:lnTo>
                      <a:pt x="855" y="1358"/>
                    </a:lnTo>
                    <a:lnTo>
                      <a:pt x="804" y="1207"/>
                    </a:lnTo>
                    <a:lnTo>
                      <a:pt x="955" y="1006"/>
                    </a:lnTo>
                    <a:lnTo>
                      <a:pt x="1156" y="855"/>
                    </a:lnTo>
                    <a:lnTo>
                      <a:pt x="1257" y="805"/>
                    </a:lnTo>
                    <a:lnTo>
                      <a:pt x="1357" y="855"/>
                    </a:lnTo>
                    <a:lnTo>
                      <a:pt x="1408" y="906"/>
                    </a:lnTo>
                    <a:lnTo>
                      <a:pt x="1408" y="956"/>
                    </a:lnTo>
                    <a:lnTo>
                      <a:pt x="1307" y="1056"/>
                    </a:lnTo>
                    <a:lnTo>
                      <a:pt x="1257" y="1157"/>
                    </a:lnTo>
                    <a:lnTo>
                      <a:pt x="1257" y="1207"/>
                    </a:lnTo>
                    <a:lnTo>
                      <a:pt x="1357" y="1308"/>
                    </a:lnTo>
                    <a:lnTo>
                      <a:pt x="1458" y="1358"/>
                    </a:lnTo>
                    <a:lnTo>
                      <a:pt x="1458" y="1459"/>
                    </a:lnTo>
                    <a:lnTo>
                      <a:pt x="1307" y="1459"/>
                    </a:lnTo>
                    <a:lnTo>
                      <a:pt x="1558" y="1509"/>
                    </a:lnTo>
                    <a:lnTo>
                      <a:pt x="1609" y="1559"/>
                    </a:lnTo>
                    <a:lnTo>
                      <a:pt x="1609" y="1609"/>
                    </a:lnTo>
                    <a:lnTo>
                      <a:pt x="1558" y="1660"/>
                    </a:lnTo>
                    <a:lnTo>
                      <a:pt x="1458" y="1660"/>
                    </a:lnTo>
                    <a:lnTo>
                      <a:pt x="1458" y="1810"/>
                    </a:lnTo>
                    <a:lnTo>
                      <a:pt x="1508" y="1861"/>
                    </a:lnTo>
                    <a:lnTo>
                      <a:pt x="1659" y="2011"/>
                    </a:lnTo>
                    <a:lnTo>
                      <a:pt x="1760" y="2062"/>
                    </a:lnTo>
                    <a:lnTo>
                      <a:pt x="1810" y="2062"/>
                    </a:lnTo>
                    <a:lnTo>
                      <a:pt x="1961" y="1911"/>
                    </a:lnTo>
                    <a:lnTo>
                      <a:pt x="2061" y="1710"/>
                    </a:lnTo>
                    <a:lnTo>
                      <a:pt x="2162" y="1559"/>
                    </a:lnTo>
                    <a:lnTo>
                      <a:pt x="2262" y="1408"/>
                    </a:lnTo>
                    <a:lnTo>
                      <a:pt x="2011" y="1107"/>
                    </a:lnTo>
                    <a:lnTo>
                      <a:pt x="1910" y="1006"/>
                    </a:lnTo>
                    <a:lnTo>
                      <a:pt x="1860" y="956"/>
                    </a:lnTo>
                    <a:lnTo>
                      <a:pt x="1961" y="855"/>
                    </a:lnTo>
                    <a:lnTo>
                      <a:pt x="2061" y="755"/>
                    </a:lnTo>
                    <a:lnTo>
                      <a:pt x="2061" y="654"/>
                    </a:lnTo>
                    <a:lnTo>
                      <a:pt x="2061" y="403"/>
                    </a:lnTo>
                    <a:lnTo>
                      <a:pt x="2061" y="252"/>
                    </a:lnTo>
                    <a:lnTo>
                      <a:pt x="1961" y="202"/>
                    </a:lnTo>
                    <a:lnTo>
                      <a:pt x="1810" y="202"/>
                    </a:lnTo>
                    <a:lnTo>
                      <a:pt x="1709" y="152"/>
                    </a:lnTo>
                    <a:lnTo>
                      <a:pt x="1408" y="51"/>
                    </a:lnTo>
                    <a:lnTo>
                      <a:pt x="110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5563;p47">
                <a:extLst>
                  <a:ext uri="{FF2B5EF4-FFF2-40B4-BE49-F238E27FC236}">
                    <a16:creationId xmlns:a16="http://schemas.microsoft.com/office/drawing/2014/main" xmlns="" id="{BBD228C5-1354-4BD4-9A5A-8C526054A951}"/>
                  </a:ext>
                </a:extLst>
              </p:cNvPr>
              <p:cNvSpPr/>
              <p:nvPr/>
            </p:nvSpPr>
            <p:spPr>
              <a:xfrm>
                <a:off x="493200" y="3899825"/>
                <a:ext cx="628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308" extrusionOk="0">
                    <a:moveTo>
                      <a:pt x="2011" y="0"/>
                    </a:moveTo>
                    <a:lnTo>
                      <a:pt x="1911" y="101"/>
                    </a:lnTo>
                    <a:lnTo>
                      <a:pt x="1710" y="201"/>
                    </a:lnTo>
                    <a:lnTo>
                      <a:pt x="1559" y="252"/>
                    </a:lnTo>
                    <a:lnTo>
                      <a:pt x="1408" y="201"/>
                    </a:lnTo>
                    <a:lnTo>
                      <a:pt x="1257" y="101"/>
                    </a:lnTo>
                    <a:lnTo>
                      <a:pt x="1106" y="50"/>
                    </a:lnTo>
                    <a:lnTo>
                      <a:pt x="1006" y="151"/>
                    </a:lnTo>
                    <a:lnTo>
                      <a:pt x="855" y="201"/>
                    </a:lnTo>
                    <a:lnTo>
                      <a:pt x="553" y="201"/>
                    </a:lnTo>
                    <a:lnTo>
                      <a:pt x="302" y="252"/>
                    </a:lnTo>
                    <a:lnTo>
                      <a:pt x="101" y="402"/>
                    </a:lnTo>
                    <a:lnTo>
                      <a:pt x="1" y="603"/>
                    </a:lnTo>
                    <a:lnTo>
                      <a:pt x="1" y="905"/>
                    </a:lnTo>
                    <a:lnTo>
                      <a:pt x="51" y="1005"/>
                    </a:lnTo>
                    <a:lnTo>
                      <a:pt x="101" y="10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05" y="1056"/>
                    </a:lnTo>
                    <a:lnTo>
                      <a:pt x="1056" y="1156"/>
                    </a:lnTo>
                    <a:lnTo>
                      <a:pt x="1207" y="1257"/>
                    </a:lnTo>
                    <a:lnTo>
                      <a:pt x="1257" y="1307"/>
                    </a:lnTo>
                    <a:lnTo>
                      <a:pt x="1358" y="1257"/>
                    </a:lnTo>
                    <a:lnTo>
                      <a:pt x="1609" y="1257"/>
                    </a:lnTo>
                    <a:lnTo>
                      <a:pt x="1810" y="1207"/>
                    </a:lnTo>
                    <a:lnTo>
                      <a:pt x="1961" y="1106"/>
                    </a:lnTo>
                    <a:lnTo>
                      <a:pt x="2112" y="855"/>
                    </a:lnTo>
                    <a:lnTo>
                      <a:pt x="2162" y="754"/>
                    </a:lnTo>
                    <a:lnTo>
                      <a:pt x="2212" y="654"/>
                    </a:lnTo>
                    <a:lnTo>
                      <a:pt x="2363" y="453"/>
                    </a:lnTo>
                    <a:lnTo>
                      <a:pt x="2463" y="402"/>
                    </a:lnTo>
                    <a:lnTo>
                      <a:pt x="2514" y="302"/>
                    </a:lnTo>
                    <a:lnTo>
                      <a:pt x="2514" y="201"/>
                    </a:lnTo>
                    <a:lnTo>
                      <a:pt x="2514" y="101"/>
                    </a:lnTo>
                    <a:lnTo>
                      <a:pt x="2463" y="50"/>
                    </a:lnTo>
                    <a:lnTo>
                      <a:pt x="236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5564;p47">
                <a:extLst>
                  <a:ext uri="{FF2B5EF4-FFF2-40B4-BE49-F238E27FC236}">
                    <a16:creationId xmlns:a16="http://schemas.microsoft.com/office/drawing/2014/main" xmlns="" id="{37A5580A-E8AC-4CD2-8F88-05265F59AA7D}"/>
                  </a:ext>
                </a:extLst>
              </p:cNvPr>
              <p:cNvSpPr/>
              <p:nvPr/>
            </p:nvSpPr>
            <p:spPr>
              <a:xfrm>
                <a:off x="1823925" y="3089325"/>
                <a:ext cx="62875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2515" h="1307" extrusionOk="0">
                    <a:moveTo>
                      <a:pt x="1107" y="0"/>
                    </a:moveTo>
                    <a:lnTo>
                      <a:pt x="1107" y="50"/>
                    </a:ln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2" y="251"/>
                    </a:lnTo>
                    <a:lnTo>
                      <a:pt x="152" y="302"/>
                    </a:lnTo>
                    <a:lnTo>
                      <a:pt x="202" y="402"/>
                    </a:lnTo>
                    <a:lnTo>
                      <a:pt x="202" y="553"/>
                    </a:lnTo>
                    <a:lnTo>
                      <a:pt x="202" y="704"/>
                    </a:lnTo>
                    <a:lnTo>
                      <a:pt x="353" y="855"/>
                    </a:lnTo>
                    <a:lnTo>
                      <a:pt x="403" y="754"/>
                    </a:lnTo>
                    <a:lnTo>
                      <a:pt x="554" y="603"/>
                    </a:lnTo>
                    <a:lnTo>
                      <a:pt x="654" y="503"/>
                    </a:lnTo>
                    <a:lnTo>
                      <a:pt x="805" y="503"/>
                    </a:lnTo>
                    <a:lnTo>
                      <a:pt x="906" y="603"/>
                    </a:lnTo>
                    <a:lnTo>
                      <a:pt x="1107" y="654"/>
                    </a:lnTo>
                    <a:lnTo>
                      <a:pt x="1207" y="704"/>
                    </a:lnTo>
                    <a:lnTo>
                      <a:pt x="1258" y="754"/>
                    </a:lnTo>
                    <a:lnTo>
                      <a:pt x="1258" y="905"/>
                    </a:lnTo>
                    <a:lnTo>
                      <a:pt x="1258" y="1106"/>
                    </a:lnTo>
                    <a:lnTo>
                      <a:pt x="1308" y="1206"/>
                    </a:lnTo>
                    <a:lnTo>
                      <a:pt x="1358" y="1257"/>
                    </a:lnTo>
                    <a:lnTo>
                      <a:pt x="1710" y="1307"/>
                    </a:lnTo>
                    <a:lnTo>
                      <a:pt x="1911" y="1257"/>
                    </a:lnTo>
                    <a:lnTo>
                      <a:pt x="2062" y="1206"/>
                    </a:lnTo>
                    <a:lnTo>
                      <a:pt x="2313" y="1005"/>
                    </a:lnTo>
                    <a:lnTo>
                      <a:pt x="2514" y="754"/>
                    </a:lnTo>
                    <a:lnTo>
                      <a:pt x="2514" y="654"/>
                    </a:lnTo>
                    <a:lnTo>
                      <a:pt x="2514" y="553"/>
                    </a:lnTo>
                    <a:lnTo>
                      <a:pt x="2414" y="352"/>
                    </a:lnTo>
                    <a:lnTo>
                      <a:pt x="2313" y="251"/>
                    </a:lnTo>
                    <a:lnTo>
                      <a:pt x="2313" y="151"/>
                    </a:lnTo>
                    <a:lnTo>
                      <a:pt x="2213" y="50"/>
                    </a:lnTo>
                    <a:lnTo>
                      <a:pt x="21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5565;p47">
                <a:extLst>
                  <a:ext uri="{FF2B5EF4-FFF2-40B4-BE49-F238E27FC236}">
                    <a16:creationId xmlns:a16="http://schemas.microsoft.com/office/drawing/2014/main" xmlns="" id="{57B21ED0-758E-4FE0-9C43-9E6782B77B52}"/>
                  </a:ext>
                </a:extLst>
              </p:cNvPr>
              <p:cNvSpPr/>
              <p:nvPr/>
            </p:nvSpPr>
            <p:spPr>
              <a:xfrm>
                <a:off x="554775" y="3899825"/>
                <a:ext cx="54050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162" h="1710" extrusionOk="0">
                    <a:moveTo>
                      <a:pt x="1508" y="0"/>
                    </a:moveTo>
                    <a:lnTo>
                      <a:pt x="1358" y="50"/>
                    </a:lnTo>
                    <a:lnTo>
                      <a:pt x="1257" y="151"/>
                    </a:lnTo>
                    <a:lnTo>
                      <a:pt x="1056" y="352"/>
                    </a:lnTo>
                    <a:lnTo>
                      <a:pt x="905" y="402"/>
                    </a:lnTo>
                    <a:lnTo>
                      <a:pt x="754" y="402"/>
                    </a:lnTo>
                    <a:lnTo>
                      <a:pt x="604" y="453"/>
                    </a:lnTo>
                    <a:lnTo>
                      <a:pt x="503" y="503"/>
                    </a:lnTo>
                    <a:lnTo>
                      <a:pt x="0" y="905"/>
                    </a:lnTo>
                    <a:lnTo>
                      <a:pt x="151" y="1005"/>
                    </a:lnTo>
                    <a:lnTo>
                      <a:pt x="302" y="1056"/>
                    </a:lnTo>
                    <a:lnTo>
                      <a:pt x="704" y="1056"/>
                    </a:lnTo>
                    <a:lnTo>
                      <a:pt x="855" y="1156"/>
                    </a:lnTo>
                    <a:lnTo>
                      <a:pt x="956" y="1207"/>
                    </a:lnTo>
                    <a:lnTo>
                      <a:pt x="1106" y="1257"/>
                    </a:lnTo>
                    <a:lnTo>
                      <a:pt x="1307" y="1257"/>
                    </a:lnTo>
                    <a:lnTo>
                      <a:pt x="1408" y="1307"/>
                    </a:lnTo>
                    <a:lnTo>
                      <a:pt x="1508" y="1408"/>
                    </a:lnTo>
                    <a:lnTo>
                      <a:pt x="1559" y="1609"/>
                    </a:lnTo>
                    <a:lnTo>
                      <a:pt x="1609" y="1659"/>
                    </a:lnTo>
                    <a:lnTo>
                      <a:pt x="1659" y="1709"/>
                    </a:lnTo>
                    <a:lnTo>
                      <a:pt x="1860" y="1659"/>
                    </a:lnTo>
                    <a:lnTo>
                      <a:pt x="1911" y="1609"/>
                    </a:lnTo>
                    <a:lnTo>
                      <a:pt x="1911" y="1558"/>
                    </a:lnTo>
                    <a:lnTo>
                      <a:pt x="1860" y="1458"/>
                    </a:lnTo>
                    <a:lnTo>
                      <a:pt x="1810" y="1408"/>
                    </a:lnTo>
                    <a:lnTo>
                      <a:pt x="1810" y="1307"/>
                    </a:lnTo>
                    <a:lnTo>
                      <a:pt x="2112" y="1005"/>
                    </a:lnTo>
                    <a:lnTo>
                      <a:pt x="2162" y="855"/>
                    </a:lnTo>
                    <a:lnTo>
                      <a:pt x="2061" y="855"/>
                    </a:lnTo>
                    <a:lnTo>
                      <a:pt x="1961" y="704"/>
                    </a:lnTo>
                    <a:lnTo>
                      <a:pt x="1961" y="503"/>
                    </a:lnTo>
                    <a:lnTo>
                      <a:pt x="1961" y="352"/>
                    </a:lnTo>
                    <a:lnTo>
                      <a:pt x="1961" y="151"/>
                    </a:lnTo>
                    <a:lnTo>
                      <a:pt x="1911" y="50"/>
                    </a:lnTo>
                    <a:lnTo>
                      <a:pt x="170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5566;p47">
                <a:extLst>
                  <a:ext uri="{FF2B5EF4-FFF2-40B4-BE49-F238E27FC236}">
                    <a16:creationId xmlns:a16="http://schemas.microsoft.com/office/drawing/2014/main" xmlns="" id="{4A61C7CA-F9F5-458B-B34D-E188F0E592E7}"/>
                  </a:ext>
                </a:extLst>
              </p:cNvPr>
              <p:cNvSpPr/>
              <p:nvPr/>
            </p:nvSpPr>
            <p:spPr>
              <a:xfrm>
                <a:off x="1975975" y="3642225"/>
                <a:ext cx="528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855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51" y="704"/>
                    </a:lnTo>
                    <a:lnTo>
                      <a:pt x="51" y="754"/>
                    </a:lnTo>
                    <a:lnTo>
                      <a:pt x="101" y="804"/>
                    </a:lnTo>
                    <a:lnTo>
                      <a:pt x="252" y="754"/>
                    </a:lnTo>
                    <a:lnTo>
                      <a:pt x="453" y="654"/>
                    </a:lnTo>
                    <a:lnTo>
                      <a:pt x="654" y="603"/>
                    </a:lnTo>
                    <a:lnTo>
                      <a:pt x="855" y="654"/>
                    </a:lnTo>
                    <a:lnTo>
                      <a:pt x="1056" y="754"/>
                    </a:lnTo>
                    <a:lnTo>
                      <a:pt x="1207" y="804"/>
                    </a:lnTo>
                    <a:lnTo>
                      <a:pt x="1308" y="855"/>
                    </a:lnTo>
                    <a:lnTo>
                      <a:pt x="1408" y="804"/>
                    </a:lnTo>
                    <a:lnTo>
                      <a:pt x="1509" y="704"/>
                    </a:lnTo>
                    <a:lnTo>
                      <a:pt x="1609" y="654"/>
                    </a:lnTo>
                    <a:lnTo>
                      <a:pt x="1710" y="603"/>
                    </a:lnTo>
                    <a:lnTo>
                      <a:pt x="2011" y="603"/>
                    </a:lnTo>
                    <a:lnTo>
                      <a:pt x="2112" y="553"/>
                    </a:lnTo>
                    <a:lnTo>
                      <a:pt x="2112" y="453"/>
                    </a:lnTo>
                    <a:lnTo>
                      <a:pt x="2112" y="352"/>
                    </a:lnTo>
                    <a:lnTo>
                      <a:pt x="2062" y="251"/>
                    </a:lnTo>
                    <a:lnTo>
                      <a:pt x="1911" y="201"/>
                    </a:lnTo>
                    <a:lnTo>
                      <a:pt x="1006" y="201"/>
                    </a:lnTo>
                    <a:lnTo>
                      <a:pt x="906" y="101"/>
                    </a:lnTo>
                    <a:lnTo>
                      <a:pt x="755" y="0"/>
                    </a:lnTo>
                    <a:lnTo>
                      <a:pt x="705" y="50"/>
                    </a:lnTo>
                    <a:lnTo>
                      <a:pt x="604" y="151"/>
                    </a:lnTo>
                    <a:lnTo>
                      <a:pt x="554" y="151"/>
                    </a:lnTo>
                    <a:lnTo>
                      <a:pt x="403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5567;p47">
                <a:extLst>
                  <a:ext uri="{FF2B5EF4-FFF2-40B4-BE49-F238E27FC236}">
                    <a16:creationId xmlns:a16="http://schemas.microsoft.com/office/drawing/2014/main" xmlns="" id="{CD1DC167-83D5-44BF-A32F-5E3DDB79C9A6}"/>
                  </a:ext>
                </a:extLst>
              </p:cNvPr>
              <p:cNvSpPr/>
              <p:nvPr/>
            </p:nvSpPr>
            <p:spPr>
              <a:xfrm>
                <a:off x="1724675" y="3363250"/>
                <a:ext cx="6285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755" extrusionOk="0">
                    <a:moveTo>
                      <a:pt x="955" y="1"/>
                    </a:moveTo>
                    <a:lnTo>
                      <a:pt x="855" y="51"/>
                    </a:lnTo>
                    <a:lnTo>
                      <a:pt x="704" y="151"/>
                    </a:lnTo>
                    <a:lnTo>
                      <a:pt x="503" y="202"/>
                    </a:lnTo>
                    <a:lnTo>
                      <a:pt x="402" y="302"/>
                    </a:lnTo>
                    <a:lnTo>
                      <a:pt x="302" y="352"/>
                    </a:lnTo>
                    <a:lnTo>
                      <a:pt x="201" y="403"/>
                    </a:lnTo>
                    <a:lnTo>
                      <a:pt x="101" y="403"/>
                    </a:lnTo>
                    <a:lnTo>
                      <a:pt x="50" y="453"/>
                    </a:lnTo>
                    <a:lnTo>
                      <a:pt x="0" y="554"/>
                    </a:lnTo>
                    <a:lnTo>
                      <a:pt x="50" y="654"/>
                    </a:lnTo>
                    <a:lnTo>
                      <a:pt x="201" y="704"/>
                    </a:lnTo>
                    <a:lnTo>
                      <a:pt x="302" y="755"/>
                    </a:lnTo>
                    <a:lnTo>
                      <a:pt x="352" y="755"/>
                    </a:lnTo>
                    <a:lnTo>
                      <a:pt x="503" y="654"/>
                    </a:lnTo>
                    <a:lnTo>
                      <a:pt x="654" y="604"/>
                    </a:lnTo>
                    <a:lnTo>
                      <a:pt x="754" y="554"/>
                    </a:lnTo>
                    <a:lnTo>
                      <a:pt x="905" y="453"/>
                    </a:lnTo>
                    <a:lnTo>
                      <a:pt x="1156" y="453"/>
                    </a:lnTo>
                    <a:lnTo>
                      <a:pt x="1257" y="554"/>
                    </a:lnTo>
                    <a:lnTo>
                      <a:pt x="1307" y="604"/>
                    </a:lnTo>
                    <a:lnTo>
                      <a:pt x="1508" y="654"/>
                    </a:lnTo>
                    <a:lnTo>
                      <a:pt x="1910" y="654"/>
                    </a:lnTo>
                    <a:lnTo>
                      <a:pt x="2312" y="604"/>
                    </a:lnTo>
                    <a:lnTo>
                      <a:pt x="2413" y="604"/>
                    </a:lnTo>
                    <a:lnTo>
                      <a:pt x="2513" y="403"/>
                    </a:lnTo>
                    <a:lnTo>
                      <a:pt x="2463" y="302"/>
                    </a:lnTo>
                    <a:lnTo>
                      <a:pt x="2413" y="202"/>
                    </a:lnTo>
                    <a:lnTo>
                      <a:pt x="2212" y="51"/>
                    </a:lnTo>
                    <a:lnTo>
                      <a:pt x="2111" y="1"/>
                    </a:lnTo>
                    <a:lnTo>
                      <a:pt x="2011" y="1"/>
                    </a:lnTo>
                    <a:lnTo>
                      <a:pt x="1860" y="101"/>
                    </a:lnTo>
                    <a:lnTo>
                      <a:pt x="1709" y="202"/>
                    </a:lnTo>
                    <a:lnTo>
                      <a:pt x="1558" y="252"/>
                    </a:lnTo>
                    <a:lnTo>
                      <a:pt x="1357" y="202"/>
                    </a:lnTo>
                    <a:lnTo>
                      <a:pt x="1206" y="101"/>
                    </a:lnTo>
                    <a:lnTo>
                      <a:pt x="115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5568;p47">
                <a:extLst>
                  <a:ext uri="{FF2B5EF4-FFF2-40B4-BE49-F238E27FC236}">
                    <a16:creationId xmlns:a16="http://schemas.microsoft.com/office/drawing/2014/main" xmlns="" id="{420694BA-461C-488B-87A7-FFC53125A3E2}"/>
                  </a:ext>
                </a:extLst>
              </p:cNvPr>
              <p:cNvSpPr/>
              <p:nvPr/>
            </p:nvSpPr>
            <p:spPr>
              <a:xfrm>
                <a:off x="1392925" y="3115700"/>
                <a:ext cx="415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1308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3"/>
                    </a:lnTo>
                    <a:lnTo>
                      <a:pt x="101" y="453"/>
                    </a:lnTo>
                    <a:lnTo>
                      <a:pt x="151" y="554"/>
                    </a:lnTo>
                    <a:lnTo>
                      <a:pt x="252" y="805"/>
                    </a:lnTo>
                    <a:lnTo>
                      <a:pt x="352" y="855"/>
                    </a:lnTo>
                    <a:lnTo>
                      <a:pt x="855" y="855"/>
                    </a:lnTo>
                    <a:lnTo>
                      <a:pt x="955" y="905"/>
                    </a:lnTo>
                    <a:lnTo>
                      <a:pt x="1006" y="1006"/>
                    </a:lnTo>
                    <a:lnTo>
                      <a:pt x="1056" y="1157"/>
                    </a:lnTo>
                    <a:lnTo>
                      <a:pt x="1106" y="1207"/>
                    </a:lnTo>
                    <a:lnTo>
                      <a:pt x="1207" y="1257"/>
                    </a:lnTo>
                    <a:lnTo>
                      <a:pt x="1307" y="1308"/>
                    </a:lnTo>
                    <a:lnTo>
                      <a:pt x="1358" y="1257"/>
                    </a:lnTo>
                    <a:lnTo>
                      <a:pt x="1609" y="1056"/>
                    </a:lnTo>
                    <a:lnTo>
                      <a:pt x="1659" y="905"/>
                    </a:lnTo>
                    <a:lnTo>
                      <a:pt x="1659" y="755"/>
                    </a:lnTo>
                    <a:lnTo>
                      <a:pt x="1659" y="604"/>
                    </a:lnTo>
                    <a:lnTo>
                      <a:pt x="1609" y="503"/>
                    </a:lnTo>
                    <a:lnTo>
                      <a:pt x="1559" y="453"/>
                    </a:lnTo>
                    <a:lnTo>
                      <a:pt x="1408" y="453"/>
                    </a:lnTo>
                    <a:lnTo>
                      <a:pt x="1207" y="403"/>
                    </a:lnTo>
                    <a:lnTo>
                      <a:pt x="1006" y="453"/>
                    </a:lnTo>
                    <a:lnTo>
                      <a:pt x="855" y="503"/>
                    </a:lnTo>
                    <a:lnTo>
                      <a:pt x="704" y="604"/>
                    </a:lnTo>
                    <a:lnTo>
                      <a:pt x="553" y="252"/>
                    </a:lnTo>
                    <a:lnTo>
                      <a:pt x="453" y="151"/>
                    </a:lnTo>
                    <a:lnTo>
                      <a:pt x="403" y="101"/>
                    </a:lnTo>
                    <a:lnTo>
                      <a:pt x="2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5569;p47">
                <a:extLst>
                  <a:ext uri="{FF2B5EF4-FFF2-40B4-BE49-F238E27FC236}">
                    <a16:creationId xmlns:a16="http://schemas.microsoft.com/office/drawing/2014/main" xmlns="" id="{5E6ABEED-5652-4F90-A286-0FB71151FFE5}"/>
                  </a:ext>
                </a:extLst>
              </p:cNvPr>
              <p:cNvSpPr/>
              <p:nvPr/>
            </p:nvSpPr>
            <p:spPr>
              <a:xfrm>
                <a:off x="403975" y="3169750"/>
                <a:ext cx="36475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056" extrusionOk="0">
                    <a:moveTo>
                      <a:pt x="1107" y="0"/>
                    </a:moveTo>
                    <a:lnTo>
                      <a:pt x="1006" y="50"/>
                    </a:lnTo>
                    <a:lnTo>
                      <a:pt x="604" y="503"/>
                    </a:lnTo>
                    <a:lnTo>
                      <a:pt x="503" y="553"/>
                    </a:lnTo>
                    <a:lnTo>
                      <a:pt x="453" y="503"/>
                    </a:lnTo>
                    <a:lnTo>
                      <a:pt x="302" y="402"/>
                    </a:lnTo>
                    <a:lnTo>
                      <a:pt x="202" y="452"/>
                    </a:lnTo>
                    <a:lnTo>
                      <a:pt x="152" y="553"/>
                    </a:lnTo>
                    <a:lnTo>
                      <a:pt x="51" y="603"/>
                    </a:lnTo>
                    <a:lnTo>
                      <a:pt x="1" y="653"/>
                    </a:lnTo>
                    <a:lnTo>
                      <a:pt x="1" y="704"/>
                    </a:lnTo>
                    <a:lnTo>
                      <a:pt x="1" y="754"/>
                    </a:lnTo>
                    <a:lnTo>
                      <a:pt x="51" y="754"/>
                    </a:lnTo>
                    <a:lnTo>
                      <a:pt x="252" y="804"/>
                    </a:lnTo>
                    <a:lnTo>
                      <a:pt x="453" y="955"/>
                    </a:lnTo>
                    <a:lnTo>
                      <a:pt x="654" y="1056"/>
                    </a:lnTo>
                    <a:lnTo>
                      <a:pt x="805" y="1056"/>
                    </a:lnTo>
                    <a:lnTo>
                      <a:pt x="906" y="1005"/>
                    </a:lnTo>
                    <a:lnTo>
                      <a:pt x="1056" y="1005"/>
                    </a:lnTo>
                    <a:lnTo>
                      <a:pt x="1207" y="955"/>
                    </a:lnTo>
                    <a:lnTo>
                      <a:pt x="1408" y="704"/>
                    </a:lnTo>
                    <a:lnTo>
                      <a:pt x="1408" y="653"/>
                    </a:lnTo>
                    <a:lnTo>
                      <a:pt x="1358" y="603"/>
                    </a:lnTo>
                    <a:lnTo>
                      <a:pt x="1157" y="553"/>
                    </a:lnTo>
                    <a:lnTo>
                      <a:pt x="1056" y="503"/>
                    </a:lnTo>
                    <a:lnTo>
                      <a:pt x="1107" y="452"/>
                    </a:lnTo>
                    <a:lnTo>
                      <a:pt x="1157" y="402"/>
                    </a:lnTo>
                    <a:lnTo>
                      <a:pt x="1257" y="352"/>
                    </a:lnTo>
                    <a:lnTo>
                      <a:pt x="1408" y="352"/>
                    </a:lnTo>
                    <a:lnTo>
                      <a:pt x="1458" y="302"/>
                    </a:lnTo>
                    <a:lnTo>
                      <a:pt x="1408" y="251"/>
                    </a:lnTo>
                    <a:lnTo>
                      <a:pt x="1308" y="151"/>
                    </a:lnTo>
                    <a:lnTo>
                      <a:pt x="120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5570;p47">
                <a:extLst>
                  <a:ext uri="{FF2B5EF4-FFF2-40B4-BE49-F238E27FC236}">
                    <a16:creationId xmlns:a16="http://schemas.microsoft.com/office/drawing/2014/main" xmlns="" id="{8DBEDC45-CD49-40CD-8700-588177322514}"/>
                  </a:ext>
                </a:extLst>
              </p:cNvPr>
              <p:cNvSpPr/>
              <p:nvPr/>
            </p:nvSpPr>
            <p:spPr>
              <a:xfrm>
                <a:off x="377600" y="3184825"/>
                <a:ext cx="2640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257" extrusionOk="0">
                    <a:moveTo>
                      <a:pt x="553" y="0"/>
                    </a:moveTo>
                    <a:lnTo>
                      <a:pt x="453" y="50"/>
                    </a:lnTo>
                    <a:lnTo>
                      <a:pt x="402" y="101"/>
                    </a:lnTo>
                    <a:lnTo>
                      <a:pt x="252" y="201"/>
                    </a:lnTo>
                    <a:lnTo>
                      <a:pt x="252" y="302"/>
                    </a:lnTo>
                    <a:lnTo>
                      <a:pt x="302" y="402"/>
                    </a:lnTo>
                    <a:lnTo>
                      <a:pt x="352" y="503"/>
                    </a:lnTo>
                    <a:lnTo>
                      <a:pt x="402" y="553"/>
                    </a:lnTo>
                    <a:lnTo>
                      <a:pt x="302" y="603"/>
                    </a:lnTo>
                    <a:lnTo>
                      <a:pt x="201" y="603"/>
                    </a:lnTo>
                    <a:lnTo>
                      <a:pt x="51" y="654"/>
                    </a:lnTo>
                    <a:lnTo>
                      <a:pt x="0" y="704"/>
                    </a:lnTo>
                    <a:lnTo>
                      <a:pt x="0" y="754"/>
                    </a:lnTo>
                    <a:lnTo>
                      <a:pt x="51" y="905"/>
                    </a:lnTo>
                    <a:lnTo>
                      <a:pt x="101" y="1005"/>
                    </a:lnTo>
                    <a:lnTo>
                      <a:pt x="252" y="1005"/>
                    </a:lnTo>
                    <a:lnTo>
                      <a:pt x="352" y="1056"/>
                    </a:lnTo>
                    <a:lnTo>
                      <a:pt x="503" y="1257"/>
                    </a:lnTo>
                    <a:lnTo>
                      <a:pt x="603" y="1207"/>
                    </a:lnTo>
                    <a:lnTo>
                      <a:pt x="654" y="11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55" y="1005"/>
                    </a:lnTo>
                    <a:lnTo>
                      <a:pt x="1056" y="905"/>
                    </a:lnTo>
                    <a:lnTo>
                      <a:pt x="1056" y="704"/>
                    </a:lnTo>
                    <a:lnTo>
                      <a:pt x="1056" y="603"/>
                    </a:lnTo>
                    <a:lnTo>
                      <a:pt x="1056" y="503"/>
                    </a:lnTo>
                    <a:lnTo>
                      <a:pt x="805" y="251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5571;p47">
                <a:extLst>
                  <a:ext uri="{FF2B5EF4-FFF2-40B4-BE49-F238E27FC236}">
                    <a16:creationId xmlns:a16="http://schemas.microsoft.com/office/drawing/2014/main" xmlns="" id="{CA9802F9-69CC-4F1F-BA87-DCD611D3A65A}"/>
                  </a:ext>
                </a:extLst>
              </p:cNvPr>
              <p:cNvSpPr/>
              <p:nvPr/>
            </p:nvSpPr>
            <p:spPr>
              <a:xfrm>
                <a:off x="1913150" y="3341900"/>
                <a:ext cx="415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855" extrusionOk="0">
                    <a:moveTo>
                      <a:pt x="654" y="0"/>
                    </a:moveTo>
                    <a:lnTo>
                      <a:pt x="503" y="50"/>
                    </a:lnTo>
                    <a:lnTo>
                      <a:pt x="353" y="201"/>
                    </a:lnTo>
                    <a:lnTo>
                      <a:pt x="252" y="201"/>
                    </a:lnTo>
                    <a:lnTo>
                      <a:pt x="152" y="251"/>
                    </a:lnTo>
                    <a:lnTo>
                      <a:pt x="101" y="25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302" y="603"/>
                    </a:lnTo>
                    <a:lnTo>
                      <a:pt x="403" y="654"/>
                    </a:lnTo>
                    <a:lnTo>
                      <a:pt x="554" y="654"/>
                    </a:lnTo>
                    <a:lnTo>
                      <a:pt x="1006" y="603"/>
                    </a:lnTo>
                    <a:lnTo>
                      <a:pt x="1207" y="704"/>
                    </a:lnTo>
                    <a:lnTo>
                      <a:pt x="1308" y="754"/>
                    </a:lnTo>
                    <a:lnTo>
                      <a:pt x="1408" y="855"/>
                    </a:lnTo>
                    <a:lnTo>
                      <a:pt x="1509" y="855"/>
                    </a:lnTo>
                    <a:lnTo>
                      <a:pt x="1659" y="754"/>
                    </a:lnTo>
                    <a:lnTo>
                      <a:pt x="1659" y="603"/>
                    </a:lnTo>
                    <a:lnTo>
                      <a:pt x="1659" y="503"/>
                    </a:lnTo>
                    <a:lnTo>
                      <a:pt x="1458" y="302"/>
                    </a:lnTo>
                    <a:lnTo>
                      <a:pt x="1358" y="251"/>
                    </a:lnTo>
                    <a:lnTo>
                      <a:pt x="1207" y="201"/>
                    </a:lnTo>
                    <a:lnTo>
                      <a:pt x="956" y="20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5572;p47">
                <a:extLst>
                  <a:ext uri="{FF2B5EF4-FFF2-40B4-BE49-F238E27FC236}">
                    <a16:creationId xmlns:a16="http://schemas.microsoft.com/office/drawing/2014/main" xmlns="" id="{875CA9E2-5DA0-4BE0-9CDD-4746CC2037D3}"/>
                  </a:ext>
                </a:extLst>
              </p:cNvPr>
              <p:cNvSpPr/>
              <p:nvPr/>
            </p:nvSpPr>
            <p:spPr>
              <a:xfrm>
                <a:off x="2081550" y="3647250"/>
                <a:ext cx="414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654" extrusionOk="0">
                    <a:moveTo>
                      <a:pt x="15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50" y="302"/>
                    </a:lnTo>
                    <a:lnTo>
                      <a:pt x="101" y="402"/>
                    </a:lnTo>
                    <a:lnTo>
                      <a:pt x="302" y="453"/>
                    </a:lnTo>
                    <a:lnTo>
                      <a:pt x="452" y="553"/>
                    </a:lnTo>
                    <a:lnTo>
                      <a:pt x="603" y="654"/>
                    </a:lnTo>
                    <a:lnTo>
                      <a:pt x="704" y="654"/>
                    </a:lnTo>
                    <a:lnTo>
                      <a:pt x="955" y="603"/>
                    </a:lnTo>
                    <a:lnTo>
                      <a:pt x="1106" y="503"/>
                    </a:lnTo>
                    <a:lnTo>
                      <a:pt x="1257" y="453"/>
                    </a:lnTo>
                    <a:lnTo>
                      <a:pt x="1609" y="402"/>
                    </a:lnTo>
                    <a:lnTo>
                      <a:pt x="1659" y="352"/>
                    </a:lnTo>
                    <a:lnTo>
                      <a:pt x="1609" y="252"/>
                    </a:lnTo>
                    <a:lnTo>
                      <a:pt x="1458" y="101"/>
                    </a:lnTo>
                    <a:lnTo>
                      <a:pt x="1257" y="0"/>
                    </a:lnTo>
                    <a:lnTo>
                      <a:pt x="1106" y="0"/>
                    </a:lnTo>
                    <a:lnTo>
                      <a:pt x="905" y="50"/>
                    </a:lnTo>
                    <a:lnTo>
                      <a:pt x="754" y="151"/>
                    </a:lnTo>
                    <a:lnTo>
                      <a:pt x="603" y="201"/>
                    </a:lnTo>
                    <a:lnTo>
                      <a:pt x="452" y="15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5573;p47">
                <a:extLst>
                  <a:ext uri="{FF2B5EF4-FFF2-40B4-BE49-F238E27FC236}">
                    <a16:creationId xmlns:a16="http://schemas.microsoft.com/office/drawing/2014/main" xmlns="" id="{D8691C81-46A1-4747-A1A3-B6E964227E8F}"/>
                  </a:ext>
                </a:extLst>
              </p:cNvPr>
              <p:cNvSpPr/>
              <p:nvPr/>
            </p:nvSpPr>
            <p:spPr>
              <a:xfrm>
                <a:off x="2012425" y="3184825"/>
                <a:ext cx="2140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856" h="1207" extrusionOk="0">
                    <a:moveTo>
                      <a:pt x="352" y="0"/>
                    </a:moveTo>
                    <a:lnTo>
                      <a:pt x="252" y="101"/>
                    </a:lnTo>
                    <a:lnTo>
                      <a:pt x="202" y="251"/>
                    </a:lnTo>
                    <a:lnTo>
                      <a:pt x="101" y="453"/>
                    </a:lnTo>
                    <a:lnTo>
                      <a:pt x="51" y="603"/>
                    </a:lnTo>
                    <a:lnTo>
                      <a:pt x="1" y="704"/>
                    </a:lnTo>
                    <a:lnTo>
                      <a:pt x="51" y="804"/>
                    </a:lnTo>
                    <a:lnTo>
                      <a:pt x="51" y="1056"/>
                    </a:lnTo>
                    <a:lnTo>
                      <a:pt x="51" y="1156"/>
                    </a:lnTo>
                    <a:lnTo>
                      <a:pt x="101" y="1207"/>
                    </a:lnTo>
                    <a:lnTo>
                      <a:pt x="202" y="1207"/>
                    </a:lnTo>
                    <a:lnTo>
                      <a:pt x="654" y="905"/>
                    </a:lnTo>
                    <a:lnTo>
                      <a:pt x="553" y="804"/>
                    </a:lnTo>
                    <a:lnTo>
                      <a:pt x="503" y="704"/>
                    </a:lnTo>
                    <a:lnTo>
                      <a:pt x="503" y="603"/>
                    </a:lnTo>
                    <a:lnTo>
                      <a:pt x="604" y="553"/>
                    </a:lnTo>
                    <a:lnTo>
                      <a:pt x="755" y="453"/>
                    </a:lnTo>
                    <a:lnTo>
                      <a:pt x="805" y="402"/>
                    </a:lnTo>
                    <a:lnTo>
                      <a:pt x="855" y="302"/>
                    </a:lnTo>
                    <a:lnTo>
                      <a:pt x="855" y="201"/>
                    </a:lnTo>
                    <a:lnTo>
                      <a:pt x="855" y="101"/>
                    </a:lnTo>
                    <a:lnTo>
                      <a:pt x="80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5574;p47">
                <a:extLst>
                  <a:ext uri="{FF2B5EF4-FFF2-40B4-BE49-F238E27FC236}">
                    <a16:creationId xmlns:a16="http://schemas.microsoft.com/office/drawing/2014/main" xmlns="" id="{7BEB8A6C-6194-40B2-9FE8-A4386548CA04}"/>
                  </a:ext>
                </a:extLst>
              </p:cNvPr>
              <p:cNvSpPr/>
              <p:nvPr/>
            </p:nvSpPr>
            <p:spPr>
              <a:xfrm>
                <a:off x="1997350" y="3125750"/>
                <a:ext cx="264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856" extrusionOk="0">
                    <a:moveTo>
                      <a:pt x="503" y="1"/>
                    </a:moveTo>
                    <a:lnTo>
                      <a:pt x="352" y="51"/>
                    </a:lnTo>
                    <a:lnTo>
                      <a:pt x="252" y="101"/>
                    </a:lnTo>
                    <a:lnTo>
                      <a:pt x="151" y="202"/>
                    </a:lnTo>
                    <a:lnTo>
                      <a:pt x="51" y="302"/>
                    </a:lnTo>
                    <a:lnTo>
                      <a:pt x="0" y="403"/>
                    </a:lnTo>
                    <a:lnTo>
                      <a:pt x="0" y="554"/>
                    </a:lnTo>
                    <a:lnTo>
                      <a:pt x="0" y="755"/>
                    </a:lnTo>
                    <a:lnTo>
                      <a:pt x="101" y="855"/>
                    </a:lnTo>
                    <a:lnTo>
                      <a:pt x="252" y="855"/>
                    </a:lnTo>
                    <a:lnTo>
                      <a:pt x="604" y="704"/>
                    </a:lnTo>
                    <a:lnTo>
                      <a:pt x="805" y="604"/>
                    </a:lnTo>
                    <a:lnTo>
                      <a:pt x="905" y="453"/>
                    </a:lnTo>
                    <a:lnTo>
                      <a:pt x="1056" y="353"/>
                    </a:lnTo>
                    <a:lnTo>
                      <a:pt x="855" y="152"/>
                    </a:lnTo>
                    <a:lnTo>
                      <a:pt x="654" y="51"/>
                    </a:lnTo>
                    <a:lnTo>
                      <a:pt x="50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5575;p47">
                <a:extLst>
                  <a:ext uri="{FF2B5EF4-FFF2-40B4-BE49-F238E27FC236}">
                    <a16:creationId xmlns:a16="http://schemas.microsoft.com/office/drawing/2014/main" xmlns="" id="{F5C6734C-6021-406C-B83A-9B5395C2BDD9}"/>
                  </a:ext>
                </a:extLst>
              </p:cNvPr>
              <p:cNvSpPr/>
              <p:nvPr/>
            </p:nvSpPr>
            <p:spPr>
              <a:xfrm>
                <a:off x="1924475" y="3221250"/>
                <a:ext cx="402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604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2"/>
                    </a:lnTo>
                    <a:lnTo>
                      <a:pt x="0" y="252"/>
                    </a:lnTo>
                    <a:lnTo>
                      <a:pt x="0" y="453"/>
                    </a:lnTo>
                    <a:lnTo>
                      <a:pt x="101" y="604"/>
                    </a:lnTo>
                    <a:lnTo>
                      <a:pt x="151" y="554"/>
                    </a:lnTo>
                    <a:lnTo>
                      <a:pt x="201" y="453"/>
                    </a:lnTo>
                    <a:lnTo>
                      <a:pt x="201" y="353"/>
                    </a:lnTo>
                    <a:lnTo>
                      <a:pt x="251" y="252"/>
                    </a:lnTo>
                    <a:lnTo>
                      <a:pt x="302" y="252"/>
                    </a:lnTo>
                    <a:lnTo>
                      <a:pt x="452" y="353"/>
                    </a:lnTo>
                    <a:lnTo>
                      <a:pt x="603" y="403"/>
                    </a:lnTo>
                    <a:lnTo>
                      <a:pt x="905" y="503"/>
                    </a:lnTo>
                    <a:lnTo>
                      <a:pt x="1056" y="503"/>
                    </a:lnTo>
                    <a:lnTo>
                      <a:pt x="1156" y="353"/>
                    </a:lnTo>
                    <a:lnTo>
                      <a:pt x="1357" y="252"/>
                    </a:lnTo>
                    <a:lnTo>
                      <a:pt x="1458" y="202"/>
                    </a:lnTo>
                    <a:lnTo>
                      <a:pt x="1558" y="202"/>
                    </a:lnTo>
                    <a:lnTo>
                      <a:pt x="1609" y="152"/>
                    </a:lnTo>
                    <a:lnTo>
                      <a:pt x="1609" y="51"/>
                    </a:lnTo>
                    <a:lnTo>
                      <a:pt x="155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5576;p47">
                <a:extLst>
                  <a:ext uri="{FF2B5EF4-FFF2-40B4-BE49-F238E27FC236}">
                    <a16:creationId xmlns:a16="http://schemas.microsoft.com/office/drawing/2014/main" xmlns="" id="{EC87031B-790D-486F-A50D-F53347906798}"/>
                  </a:ext>
                </a:extLst>
              </p:cNvPr>
              <p:cNvSpPr/>
              <p:nvPr/>
            </p:nvSpPr>
            <p:spPr>
              <a:xfrm>
                <a:off x="1846550" y="3736450"/>
                <a:ext cx="251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057" extrusionOk="0">
                    <a:moveTo>
                      <a:pt x="302" y="1"/>
                    </a:moveTo>
                    <a:lnTo>
                      <a:pt x="202" y="51"/>
                    </a:lnTo>
                    <a:lnTo>
                      <a:pt x="152" y="152"/>
                    </a:lnTo>
                    <a:lnTo>
                      <a:pt x="51" y="453"/>
                    </a:lnTo>
                    <a:lnTo>
                      <a:pt x="1" y="554"/>
                    </a:lnTo>
                    <a:lnTo>
                      <a:pt x="1" y="604"/>
                    </a:lnTo>
                    <a:lnTo>
                      <a:pt x="51" y="604"/>
                    </a:lnTo>
                    <a:lnTo>
                      <a:pt x="152" y="654"/>
                    </a:lnTo>
                    <a:lnTo>
                      <a:pt x="453" y="654"/>
                    </a:lnTo>
                    <a:lnTo>
                      <a:pt x="554" y="755"/>
                    </a:lnTo>
                    <a:lnTo>
                      <a:pt x="554" y="906"/>
                    </a:lnTo>
                    <a:lnTo>
                      <a:pt x="604" y="1006"/>
                    </a:lnTo>
                    <a:lnTo>
                      <a:pt x="704" y="1056"/>
                    </a:lnTo>
                    <a:lnTo>
                      <a:pt x="905" y="1056"/>
                    </a:lnTo>
                    <a:lnTo>
                      <a:pt x="956" y="956"/>
                    </a:lnTo>
                    <a:lnTo>
                      <a:pt x="1006" y="855"/>
                    </a:lnTo>
                    <a:lnTo>
                      <a:pt x="1006" y="755"/>
                    </a:lnTo>
                    <a:lnTo>
                      <a:pt x="855" y="654"/>
                    </a:lnTo>
                    <a:lnTo>
                      <a:pt x="805" y="504"/>
                    </a:lnTo>
                    <a:lnTo>
                      <a:pt x="755" y="302"/>
                    </a:lnTo>
                    <a:lnTo>
                      <a:pt x="654" y="202"/>
                    </a:lnTo>
                    <a:lnTo>
                      <a:pt x="503" y="5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5577;p47">
                <a:extLst>
                  <a:ext uri="{FF2B5EF4-FFF2-40B4-BE49-F238E27FC236}">
                    <a16:creationId xmlns:a16="http://schemas.microsoft.com/office/drawing/2014/main" xmlns="" id="{B7F183EA-D685-4524-BA02-DCC1259319A6}"/>
                  </a:ext>
                </a:extLst>
              </p:cNvPr>
              <p:cNvSpPr/>
              <p:nvPr/>
            </p:nvSpPr>
            <p:spPr>
              <a:xfrm>
                <a:off x="1871700" y="3394675"/>
                <a:ext cx="251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55" extrusionOk="0">
                    <a:moveTo>
                      <a:pt x="553" y="0"/>
                    </a:moveTo>
                    <a:lnTo>
                      <a:pt x="302" y="50"/>
                    </a:lnTo>
                    <a:lnTo>
                      <a:pt x="101" y="201"/>
                    </a:lnTo>
                    <a:lnTo>
                      <a:pt x="0" y="402"/>
                    </a:lnTo>
                    <a:lnTo>
                      <a:pt x="0" y="654"/>
                    </a:lnTo>
                    <a:lnTo>
                      <a:pt x="0" y="754"/>
                    </a:lnTo>
                    <a:lnTo>
                      <a:pt x="101" y="804"/>
                    </a:lnTo>
                    <a:lnTo>
                      <a:pt x="201" y="855"/>
                    </a:lnTo>
                    <a:lnTo>
                      <a:pt x="251" y="855"/>
                    </a:lnTo>
                    <a:lnTo>
                      <a:pt x="452" y="704"/>
                    </a:lnTo>
                    <a:lnTo>
                      <a:pt x="553" y="553"/>
                    </a:lnTo>
                    <a:lnTo>
                      <a:pt x="653" y="503"/>
                    </a:lnTo>
                    <a:lnTo>
                      <a:pt x="704" y="453"/>
                    </a:lnTo>
                    <a:lnTo>
                      <a:pt x="804" y="402"/>
                    </a:lnTo>
                    <a:lnTo>
                      <a:pt x="854" y="302"/>
                    </a:lnTo>
                    <a:lnTo>
                      <a:pt x="905" y="252"/>
                    </a:lnTo>
                    <a:lnTo>
                      <a:pt x="955" y="201"/>
                    </a:lnTo>
                    <a:lnTo>
                      <a:pt x="1005" y="101"/>
                    </a:lnTo>
                    <a:lnTo>
                      <a:pt x="955" y="50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5578;p47">
                <a:extLst>
                  <a:ext uri="{FF2B5EF4-FFF2-40B4-BE49-F238E27FC236}">
                    <a16:creationId xmlns:a16="http://schemas.microsoft.com/office/drawing/2014/main" xmlns="" id="{8C0FDD68-9B2E-4E44-83D1-E85409CF5FB6}"/>
                  </a:ext>
                </a:extLst>
              </p:cNvPr>
              <p:cNvSpPr/>
              <p:nvPr/>
            </p:nvSpPr>
            <p:spPr>
              <a:xfrm>
                <a:off x="1434400" y="3815625"/>
                <a:ext cx="213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1057" extrusionOk="0">
                    <a:moveTo>
                      <a:pt x="453" y="1"/>
                    </a:moveTo>
                    <a:lnTo>
                      <a:pt x="302" y="51"/>
                    </a:lnTo>
                    <a:lnTo>
                      <a:pt x="201" y="101"/>
                    </a:lnTo>
                    <a:lnTo>
                      <a:pt x="201" y="252"/>
                    </a:lnTo>
                    <a:lnTo>
                      <a:pt x="151" y="403"/>
                    </a:lnTo>
                    <a:lnTo>
                      <a:pt x="50" y="503"/>
                    </a:lnTo>
                    <a:lnTo>
                      <a:pt x="0" y="604"/>
                    </a:lnTo>
                    <a:lnTo>
                      <a:pt x="0" y="855"/>
                    </a:lnTo>
                    <a:lnTo>
                      <a:pt x="0" y="956"/>
                    </a:lnTo>
                    <a:lnTo>
                      <a:pt x="50" y="1006"/>
                    </a:lnTo>
                    <a:lnTo>
                      <a:pt x="201" y="1056"/>
                    </a:lnTo>
                    <a:lnTo>
                      <a:pt x="302" y="1056"/>
                    </a:lnTo>
                    <a:lnTo>
                      <a:pt x="352" y="1006"/>
                    </a:lnTo>
                    <a:lnTo>
                      <a:pt x="453" y="805"/>
                    </a:lnTo>
                    <a:lnTo>
                      <a:pt x="553" y="654"/>
                    </a:lnTo>
                    <a:lnTo>
                      <a:pt x="804" y="352"/>
                    </a:lnTo>
                    <a:lnTo>
                      <a:pt x="855" y="252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5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5579;p47">
                <a:extLst>
                  <a:ext uri="{FF2B5EF4-FFF2-40B4-BE49-F238E27FC236}">
                    <a16:creationId xmlns:a16="http://schemas.microsoft.com/office/drawing/2014/main" xmlns="" id="{A3C49152-87E0-44C2-B3F4-D80F19D85F20}"/>
                  </a:ext>
                </a:extLst>
              </p:cNvPr>
              <p:cNvSpPr/>
              <p:nvPr/>
            </p:nvSpPr>
            <p:spPr>
              <a:xfrm>
                <a:off x="2055150" y="3579375"/>
                <a:ext cx="21400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806" extrusionOk="0">
                    <a:moveTo>
                      <a:pt x="553" y="1"/>
                    </a:moveTo>
                    <a:lnTo>
                      <a:pt x="453" y="51"/>
                    </a:lnTo>
                    <a:lnTo>
                      <a:pt x="352" y="152"/>
                    </a:lnTo>
                    <a:lnTo>
                      <a:pt x="202" y="202"/>
                    </a:lnTo>
                    <a:lnTo>
                      <a:pt x="101" y="252"/>
                    </a:lnTo>
                    <a:lnTo>
                      <a:pt x="1" y="353"/>
                    </a:lnTo>
                    <a:lnTo>
                      <a:pt x="1" y="453"/>
                    </a:lnTo>
                    <a:lnTo>
                      <a:pt x="51" y="504"/>
                    </a:lnTo>
                    <a:lnTo>
                      <a:pt x="101" y="604"/>
                    </a:lnTo>
                    <a:lnTo>
                      <a:pt x="202" y="604"/>
                    </a:lnTo>
                    <a:lnTo>
                      <a:pt x="352" y="654"/>
                    </a:lnTo>
                    <a:lnTo>
                      <a:pt x="453" y="755"/>
                    </a:lnTo>
                    <a:lnTo>
                      <a:pt x="654" y="805"/>
                    </a:lnTo>
                    <a:lnTo>
                      <a:pt x="754" y="805"/>
                    </a:lnTo>
                    <a:lnTo>
                      <a:pt x="805" y="755"/>
                    </a:lnTo>
                    <a:lnTo>
                      <a:pt x="855" y="554"/>
                    </a:lnTo>
                    <a:lnTo>
                      <a:pt x="855" y="403"/>
                    </a:lnTo>
                    <a:lnTo>
                      <a:pt x="805" y="303"/>
                    </a:lnTo>
                    <a:lnTo>
                      <a:pt x="604" y="51"/>
                    </a:lnTo>
                    <a:lnTo>
                      <a:pt x="5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5580;p47">
                <a:extLst>
                  <a:ext uri="{FF2B5EF4-FFF2-40B4-BE49-F238E27FC236}">
                    <a16:creationId xmlns:a16="http://schemas.microsoft.com/office/drawing/2014/main" xmlns="" id="{D1F1F6D8-E1EC-45E0-8898-82638B672C74}"/>
                  </a:ext>
                </a:extLst>
              </p:cNvPr>
              <p:cNvSpPr/>
              <p:nvPr/>
            </p:nvSpPr>
            <p:spPr>
              <a:xfrm>
                <a:off x="2104150" y="3588175"/>
                <a:ext cx="352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454" extrusionOk="0">
                    <a:moveTo>
                      <a:pt x="956" y="1"/>
                    </a:moveTo>
                    <a:lnTo>
                      <a:pt x="805" y="51"/>
                    </a:lnTo>
                    <a:lnTo>
                      <a:pt x="554" y="152"/>
                    </a:lnTo>
                    <a:lnTo>
                      <a:pt x="302" y="252"/>
                    </a:lnTo>
                    <a:lnTo>
                      <a:pt x="202" y="302"/>
                    </a:lnTo>
                    <a:lnTo>
                      <a:pt x="51" y="252"/>
                    </a:lnTo>
                    <a:lnTo>
                      <a:pt x="1" y="353"/>
                    </a:lnTo>
                    <a:lnTo>
                      <a:pt x="1" y="403"/>
                    </a:lnTo>
                    <a:lnTo>
                      <a:pt x="51" y="453"/>
                    </a:lnTo>
                    <a:lnTo>
                      <a:pt x="1308" y="453"/>
                    </a:lnTo>
                    <a:lnTo>
                      <a:pt x="1358" y="403"/>
                    </a:lnTo>
                    <a:lnTo>
                      <a:pt x="1408" y="302"/>
                    </a:lnTo>
                    <a:lnTo>
                      <a:pt x="1358" y="152"/>
                    </a:lnTo>
                    <a:lnTo>
                      <a:pt x="1308" y="51"/>
                    </a:lnTo>
                    <a:lnTo>
                      <a:pt x="1107" y="51"/>
                    </a:lnTo>
                    <a:lnTo>
                      <a:pt x="95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5581;p47">
                <a:extLst>
                  <a:ext uri="{FF2B5EF4-FFF2-40B4-BE49-F238E27FC236}">
                    <a16:creationId xmlns:a16="http://schemas.microsoft.com/office/drawing/2014/main" xmlns="" id="{E58EB0D3-6866-46BC-A845-04E1E7E5D477}"/>
                  </a:ext>
                </a:extLst>
              </p:cNvPr>
              <p:cNvSpPr/>
              <p:nvPr/>
            </p:nvSpPr>
            <p:spPr>
              <a:xfrm>
                <a:off x="1944575" y="3643475"/>
                <a:ext cx="213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05" extrusionOk="0">
                    <a:moveTo>
                      <a:pt x="302" y="0"/>
                    </a:moveTo>
                    <a:lnTo>
                      <a:pt x="201" y="51"/>
                    </a:lnTo>
                    <a:lnTo>
                      <a:pt x="101" y="151"/>
                    </a:lnTo>
                    <a:lnTo>
                      <a:pt x="51" y="252"/>
                    </a:lnTo>
                    <a:lnTo>
                      <a:pt x="0" y="352"/>
                    </a:lnTo>
                    <a:lnTo>
                      <a:pt x="51" y="453"/>
                    </a:lnTo>
                    <a:lnTo>
                      <a:pt x="151" y="604"/>
                    </a:lnTo>
                    <a:lnTo>
                      <a:pt x="302" y="754"/>
                    </a:lnTo>
                    <a:lnTo>
                      <a:pt x="453" y="805"/>
                    </a:lnTo>
                    <a:lnTo>
                      <a:pt x="654" y="805"/>
                    </a:lnTo>
                    <a:lnTo>
                      <a:pt x="855" y="704"/>
                    </a:lnTo>
                    <a:lnTo>
                      <a:pt x="704" y="553"/>
                    </a:lnTo>
                    <a:lnTo>
                      <a:pt x="603" y="553"/>
                    </a:lnTo>
                    <a:lnTo>
                      <a:pt x="453" y="453"/>
                    </a:lnTo>
                    <a:lnTo>
                      <a:pt x="603" y="352"/>
                    </a:lnTo>
                    <a:lnTo>
                      <a:pt x="855" y="252"/>
                    </a:lnTo>
                    <a:lnTo>
                      <a:pt x="654" y="151"/>
                    </a:lnTo>
                    <a:lnTo>
                      <a:pt x="553" y="151"/>
                    </a:lnTo>
                    <a:lnTo>
                      <a:pt x="503" y="101"/>
                    </a:lnTo>
                    <a:lnTo>
                      <a:pt x="4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5582;p47">
                <a:extLst>
                  <a:ext uri="{FF2B5EF4-FFF2-40B4-BE49-F238E27FC236}">
                    <a16:creationId xmlns:a16="http://schemas.microsoft.com/office/drawing/2014/main" xmlns="" id="{1C65B78E-8D3B-4559-8458-85179EBC40CF}"/>
                  </a:ext>
                </a:extLst>
              </p:cNvPr>
              <p:cNvSpPr/>
              <p:nvPr/>
            </p:nvSpPr>
            <p:spPr>
              <a:xfrm>
                <a:off x="1886775" y="3441150"/>
                <a:ext cx="21375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56" extrusionOk="0">
                    <a:moveTo>
                      <a:pt x="251" y="1"/>
                    </a:moveTo>
                    <a:lnTo>
                      <a:pt x="101" y="101"/>
                    </a:lnTo>
                    <a:lnTo>
                      <a:pt x="0" y="152"/>
                    </a:lnTo>
                    <a:lnTo>
                      <a:pt x="0" y="353"/>
                    </a:lnTo>
                    <a:lnTo>
                      <a:pt x="0" y="554"/>
                    </a:lnTo>
                    <a:lnTo>
                      <a:pt x="352" y="855"/>
                    </a:lnTo>
                    <a:lnTo>
                      <a:pt x="603" y="805"/>
                    </a:lnTo>
                    <a:lnTo>
                      <a:pt x="754" y="654"/>
                    </a:lnTo>
                    <a:lnTo>
                      <a:pt x="855" y="604"/>
                    </a:lnTo>
                    <a:lnTo>
                      <a:pt x="754" y="504"/>
                    </a:lnTo>
                    <a:lnTo>
                      <a:pt x="704" y="453"/>
                    </a:lnTo>
                    <a:lnTo>
                      <a:pt x="302" y="453"/>
                    </a:lnTo>
                    <a:lnTo>
                      <a:pt x="251" y="403"/>
                    </a:lnTo>
                    <a:lnTo>
                      <a:pt x="302" y="353"/>
                    </a:lnTo>
                    <a:lnTo>
                      <a:pt x="352" y="202"/>
                    </a:lnTo>
                    <a:lnTo>
                      <a:pt x="453" y="152"/>
                    </a:lnTo>
                    <a:lnTo>
                      <a:pt x="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5583;p47">
                <a:extLst>
                  <a:ext uri="{FF2B5EF4-FFF2-40B4-BE49-F238E27FC236}">
                    <a16:creationId xmlns:a16="http://schemas.microsoft.com/office/drawing/2014/main" xmlns="" id="{8747CB2B-0E0A-4A6D-9AEE-5CD18379D655}"/>
                  </a:ext>
                </a:extLst>
              </p:cNvPr>
              <p:cNvSpPr/>
              <p:nvPr/>
            </p:nvSpPr>
            <p:spPr>
              <a:xfrm>
                <a:off x="1960900" y="3153400"/>
                <a:ext cx="314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604" extrusionOk="0">
                    <a:moveTo>
                      <a:pt x="755" y="1"/>
                    </a:moveTo>
                    <a:lnTo>
                      <a:pt x="654" y="51"/>
                    </a:lnTo>
                    <a:lnTo>
                      <a:pt x="554" y="151"/>
                    </a:lnTo>
                    <a:lnTo>
                      <a:pt x="403" y="202"/>
                    </a:lnTo>
                    <a:lnTo>
                      <a:pt x="101" y="202"/>
                    </a:lnTo>
                    <a:lnTo>
                      <a:pt x="1" y="252"/>
                    </a:lnTo>
                    <a:lnTo>
                      <a:pt x="51" y="352"/>
                    </a:lnTo>
                    <a:lnTo>
                      <a:pt x="101" y="403"/>
                    </a:lnTo>
                    <a:lnTo>
                      <a:pt x="403" y="403"/>
                    </a:lnTo>
                    <a:lnTo>
                      <a:pt x="554" y="453"/>
                    </a:lnTo>
                    <a:lnTo>
                      <a:pt x="704" y="553"/>
                    </a:lnTo>
                    <a:lnTo>
                      <a:pt x="805" y="604"/>
                    </a:lnTo>
                    <a:lnTo>
                      <a:pt x="1157" y="604"/>
                    </a:lnTo>
                    <a:lnTo>
                      <a:pt x="1257" y="503"/>
                    </a:lnTo>
                    <a:lnTo>
                      <a:pt x="75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5584;p47">
                <a:extLst>
                  <a:ext uri="{FF2B5EF4-FFF2-40B4-BE49-F238E27FC236}">
                    <a16:creationId xmlns:a16="http://schemas.microsoft.com/office/drawing/2014/main" xmlns="" id="{42C62B48-62CD-46BB-9F21-B3D796138192}"/>
                  </a:ext>
                </a:extLst>
              </p:cNvPr>
              <p:cNvSpPr/>
              <p:nvPr/>
            </p:nvSpPr>
            <p:spPr>
              <a:xfrm>
                <a:off x="1440675" y="3858350"/>
                <a:ext cx="25150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05" extrusionOk="0">
                    <a:moveTo>
                      <a:pt x="704" y="0"/>
                    </a:moveTo>
                    <a:lnTo>
                      <a:pt x="553" y="101"/>
                    </a:lnTo>
                    <a:lnTo>
                      <a:pt x="352" y="202"/>
                    </a:lnTo>
                    <a:lnTo>
                      <a:pt x="151" y="302"/>
                    </a:lnTo>
                    <a:lnTo>
                      <a:pt x="51" y="453"/>
                    </a:lnTo>
                    <a:lnTo>
                      <a:pt x="1" y="503"/>
                    </a:lnTo>
                    <a:lnTo>
                      <a:pt x="252" y="805"/>
                    </a:lnTo>
                    <a:lnTo>
                      <a:pt x="403" y="553"/>
                    </a:lnTo>
                    <a:lnTo>
                      <a:pt x="453" y="453"/>
                    </a:lnTo>
                    <a:lnTo>
                      <a:pt x="453" y="403"/>
                    </a:lnTo>
                    <a:lnTo>
                      <a:pt x="553" y="453"/>
                    </a:lnTo>
                    <a:lnTo>
                      <a:pt x="704" y="604"/>
                    </a:lnTo>
                    <a:lnTo>
                      <a:pt x="1006" y="302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5585;p47">
                <a:extLst>
                  <a:ext uri="{FF2B5EF4-FFF2-40B4-BE49-F238E27FC236}">
                    <a16:creationId xmlns:a16="http://schemas.microsoft.com/office/drawing/2014/main" xmlns="" id="{88CE362A-3683-46EE-9220-DE6DA152EB73}"/>
                  </a:ext>
                </a:extLst>
              </p:cNvPr>
              <p:cNvSpPr/>
              <p:nvPr/>
            </p:nvSpPr>
            <p:spPr>
              <a:xfrm>
                <a:off x="2018700" y="3500225"/>
                <a:ext cx="201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6" h="604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152" y="604"/>
                    </a:lnTo>
                    <a:lnTo>
                      <a:pt x="755" y="604"/>
                    </a:lnTo>
                    <a:lnTo>
                      <a:pt x="805" y="553"/>
                    </a:lnTo>
                    <a:lnTo>
                      <a:pt x="755" y="453"/>
                    </a:lnTo>
                    <a:lnTo>
                      <a:pt x="705" y="402"/>
                    </a:lnTo>
                    <a:lnTo>
                      <a:pt x="604" y="402"/>
                    </a:lnTo>
                    <a:lnTo>
                      <a:pt x="504" y="352"/>
                    </a:lnTo>
                    <a:lnTo>
                      <a:pt x="453" y="302"/>
                    </a:lnTo>
                    <a:lnTo>
                      <a:pt x="403" y="151"/>
                    </a:lnTo>
                    <a:lnTo>
                      <a:pt x="353" y="5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5586;p47">
                <a:extLst>
                  <a:ext uri="{FF2B5EF4-FFF2-40B4-BE49-F238E27FC236}">
                    <a16:creationId xmlns:a16="http://schemas.microsoft.com/office/drawing/2014/main" xmlns="" id="{14FBFE31-4C82-4AC0-B514-7C480298EA83}"/>
                  </a:ext>
                </a:extLst>
              </p:cNvPr>
              <p:cNvSpPr/>
              <p:nvPr/>
            </p:nvSpPr>
            <p:spPr>
              <a:xfrm>
                <a:off x="2023725" y="3132050"/>
                <a:ext cx="21400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654" extrusionOk="0">
                    <a:moveTo>
                      <a:pt x="504" y="0"/>
                    </a:moveTo>
                    <a:lnTo>
                      <a:pt x="303" y="251"/>
                    </a:lnTo>
                    <a:lnTo>
                      <a:pt x="51" y="452"/>
                    </a:lnTo>
                    <a:lnTo>
                      <a:pt x="1" y="503"/>
                    </a:lnTo>
                    <a:lnTo>
                      <a:pt x="101" y="603"/>
                    </a:lnTo>
                    <a:lnTo>
                      <a:pt x="152" y="603"/>
                    </a:lnTo>
                    <a:lnTo>
                      <a:pt x="303" y="654"/>
                    </a:lnTo>
                    <a:lnTo>
                      <a:pt x="403" y="654"/>
                    </a:lnTo>
                    <a:lnTo>
                      <a:pt x="554" y="603"/>
                    </a:lnTo>
                    <a:lnTo>
                      <a:pt x="705" y="452"/>
                    </a:lnTo>
                    <a:lnTo>
                      <a:pt x="855" y="302"/>
                    </a:lnTo>
                    <a:lnTo>
                      <a:pt x="855" y="15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5587;p47">
                <a:extLst>
                  <a:ext uri="{FF2B5EF4-FFF2-40B4-BE49-F238E27FC236}">
                    <a16:creationId xmlns:a16="http://schemas.microsoft.com/office/drawing/2014/main" xmlns="" id="{18BE05BB-B822-4469-BB7D-171022462A14}"/>
                  </a:ext>
                </a:extLst>
              </p:cNvPr>
              <p:cNvSpPr/>
              <p:nvPr/>
            </p:nvSpPr>
            <p:spPr>
              <a:xfrm>
                <a:off x="1981000" y="3574350"/>
                <a:ext cx="327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404" extrusionOk="0">
                    <a:moveTo>
                      <a:pt x="101" y="1"/>
                    </a:moveTo>
                    <a:lnTo>
                      <a:pt x="51" y="101"/>
                    </a:lnTo>
                    <a:lnTo>
                      <a:pt x="1" y="202"/>
                    </a:lnTo>
                    <a:lnTo>
                      <a:pt x="51" y="302"/>
                    </a:lnTo>
                    <a:lnTo>
                      <a:pt x="51" y="403"/>
                    </a:lnTo>
                    <a:lnTo>
                      <a:pt x="1207" y="403"/>
                    </a:lnTo>
                    <a:lnTo>
                      <a:pt x="1258" y="353"/>
                    </a:lnTo>
                    <a:lnTo>
                      <a:pt x="1308" y="252"/>
                    </a:lnTo>
                    <a:lnTo>
                      <a:pt x="1308" y="152"/>
                    </a:lnTo>
                    <a:lnTo>
                      <a:pt x="1258" y="51"/>
                    </a:lnTo>
                    <a:lnTo>
                      <a:pt x="1207" y="1"/>
                    </a:lnTo>
                    <a:lnTo>
                      <a:pt x="1107" y="51"/>
                    </a:lnTo>
                    <a:lnTo>
                      <a:pt x="906" y="152"/>
                    </a:lnTo>
                    <a:lnTo>
                      <a:pt x="705" y="202"/>
                    </a:lnTo>
                    <a:lnTo>
                      <a:pt x="453" y="152"/>
                    </a:lnTo>
                    <a:lnTo>
                      <a:pt x="252" y="101"/>
                    </a:lnTo>
                    <a:lnTo>
                      <a:pt x="1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5588;p47">
                <a:extLst>
                  <a:ext uri="{FF2B5EF4-FFF2-40B4-BE49-F238E27FC236}">
                    <a16:creationId xmlns:a16="http://schemas.microsoft.com/office/drawing/2014/main" xmlns="" id="{5CBF9BA4-CE13-4A06-A13E-53FFA9488CEC}"/>
                  </a:ext>
                </a:extLst>
              </p:cNvPr>
              <p:cNvSpPr/>
              <p:nvPr/>
            </p:nvSpPr>
            <p:spPr>
              <a:xfrm>
                <a:off x="1462025" y="3815625"/>
                <a:ext cx="251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152" y="302"/>
                    </a:lnTo>
                    <a:lnTo>
                      <a:pt x="152" y="503"/>
                    </a:lnTo>
                    <a:lnTo>
                      <a:pt x="303" y="604"/>
                    </a:lnTo>
                    <a:lnTo>
                      <a:pt x="353" y="503"/>
                    </a:lnTo>
                    <a:lnTo>
                      <a:pt x="453" y="453"/>
                    </a:lnTo>
                    <a:lnTo>
                      <a:pt x="604" y="403"/>
                    </a:lnTo>
                    <a:lnTo>
                      <a:pt x="956" y="403"/>
                    </a:lnTo>
                    <a:lnTo>
                      <a:pt x="1006" y="302"/>
                    </a:lnTo>
                    <a:lnTo>
                      <a:pt x="956" y="252"/>
                    </a:lnTo>
                    <a:lnTo>
                      <a:pt x="755" y="202"/>
                    </a:lnTo>
                    <a:lnTo>
                      <a:pt x="554" y="10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5589;p47">
                <a:extLst>
                  <a:ext uri="{FF2B5EF4-FFF2-40B4-BE49-F238E27FC236}">
                    <a16:creationId xmlns:a16="http://schemas.microsoft.com/office/drawing/2014/main" xmlns="" id="{6342E6CF-A500-47F0-965E-AA6BB56CDAD0}"/>
                  </a:ext>
                </a:extLst>
              </p:cNvPr>
              <p:cNvSpPr/>
              <p:nvPr/>
            </p:nvSpPr>
            <p:spPr>
              <a:xfrm>
                <a:off x="1619100" y="3774150"/>
                <a:ext cx="15125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806" extrusionOk="0">
                    <a:moveTo>
                      <a:pt x="102" y="1"/>
                    </a:moveTo>
                    <a:lnTo>
                      <a:pt x="1" y="51"/>
                    </a:lnTo>
                    <a:lnTo>
                      <a:pt x="1" y="353"/>
                    </a:lnTo>
                    <a:lnTo>
                      <a:pt x="1" y="503"/>
                    </a:lnTo>
                    <a:lnTo>
                      <a:pt x="102" y="604"/>
                    </a:lnTo>
                    <a:lnTo>
                      <a:pt x="252" y="755"/>
                    </a:lnTo>
                    <a:lnTo>
                      <a:pt x="303" y="805"/>
                    </a:lnTo>
                    <a:lnTo>
                      <a:pt x="453" y="654"/>
                    </a:lnTo>
                    <a:lnTo>
                      <a:pt x="604" y="503"/>
                    </a:lnTo>
                    <a:lnTo>
                      <a:pt x="554" y="453"/>
                    </a:lnTo>
                    <a:lnTo>
                      <a:pt x="453" y="353"/>
                    </a:lnTo>
                    <a:lnTo>
                      <a:pt x="403" y="252"/>
                    </a:lnTo>
                    <a:lnTo>
                      <a:pt x="403" y="10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5590;p47">
                <a:extLst>
                  <a:ext uri="{FF2B5EF4-FFF2-40B4-BE49-F238E27FC236}">
                    <a16:creationId xmlns:a16="http://schemas.microsoft.com/office/drawing/2014/main" xmlns="" id="{71A7A554-210E-42FD-8A97-DA8814FC9EE4}"/>
                  </a:ext>
                </a:extLst>
              </p:cNvPr>
              <p:cNvSpPr/>
              <p:nvPr/>
            </p:nvSpPr>
            <p:spPr>
              <a:xfrm>
                <a:off x="1792525" y="338965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654" y="0"/>
                    </a:moveTo>
                    <a:lnTo>
                      <a:pt x="51" y="50"/>
                    </a:lnTo>
                    <a:lnTo>
                      <a:pt x="0" y="101"/>
                    </a:lnTo>
                    <a:lnTo>
                      <a:pt x="0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201" y="402"/>
                    </a:lnTo>
                    <a:lnTo>
                      <a:pt x="654" y="402"/>
                    </a:lnTo>
                    <a:lnTo>
                      <a:pt x="805" y="352"/>
                    </a:lnTo>
                    <a:lnTo>
                      <a:pt x="855" y="201"/>
                    </a:lnTo>
                    <a:lnTo>
                      <a:pt x="805" y="50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5591;p47">
                <a:extLst>
                  <a:ext uri="{FF2B5EF4-FFF2-40B4-BE49-F238E27FC236}">
                    <a16:creationId xmlns:a16="http://schemas.microsoft.com/office/drawing/2014/main" xmlns="" id="{747E0CF5-CD56-4A14-8C19-ED633CC5800D}"/>
                  </a:ext>
                </a:extLst>
              </p:cNvPr>
              <p:cNvSpPr/>
              <p:nvPr/>
            </p:nvSpPr>
            <p:spPr>
              <a:xfrm>
                <a:off x="1998600" y="3153400"/>
                <a:ext cx="2012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805" extrusionOk="0">
                    <a:moveTo>
                      <a:pt x="453" y="1"/>
                    </a:moveTo>
                    <a:lnTo>
                      <a:pt x="353" y="101"/>
                    </a:lnTo>
                    <a:lnTo>
                      <a:pt x="202" y="202"/>
                    </a:lnTo>
                    <a:lnTo>
                      <a:pt x="51" y="202"/>
                    </a:lnTo>
                    <a:lnTo>
                      <a:pt x="1" y="352"/>
                    </a:lnTo>
                    <a:lnTo>
                      <a:pt x="101" y="403"/>
                    </a:lnTo>
                    <a:lnTo>
                      <a:pt x="151" y="553"/>
                    </a:lnTo>
                    <a:lnTo>
                      <a:pt x="202" y="654"/>
                    </a:lnTo>
                    <a:lnTo>
                      <a:pt x="202" y="755"/>
                    </a:lnTo>
                    <a:lnTo>
                      <a:pt x="302" y="805"/>
                    </a:lnTo>
                    <a:lnTo>
                      <a:pt x="353" y="704"/>
                    </a:lnTo>
                    <a:lnTo>
                      <a:pt x="353" y="604"/>
                    </a:lnTo>
                    <a:lnTo>
                      <a:pt x="403" y="503"/>
                    </a:lnTo>
                    <a:lnTo>
                      <a:pt x="503" y="352"/>
                    </a:lnTo>
                    <a:lnTo>
                      <a:pt x="654" y="202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5592;p47">
                <a:extLst>
                  <a:ext uri="{FF2B5EF4-FFF2-40B4-BE49-F238E27FC236}">
                    <a16:creationId xmlns:a16="http://schemas.microsoft.com/office/drawing/2014/main" xmlns="" id="{C47A8502-56D8-4930-B70E-C679FFC9EF58}"/>
                  </a:ext>
                </a:extLst>
              </p:cNvPr>
              <p:cNvSpPr/>
              <p:nvPr/>
            </p:nvSpPr>
            <p:spPr>
              <a:xfrm>
                <a:off x="1751050" y="3242625"/>
                <a:ext cx="201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604" extrusionOk="0">
                    <a:moveTo>
                      <a:pt x="503" y="0"/>
                    </a:moveTo>
                    <a:lnTo>
                      <a:pt x="453" y="51"/>
                    </a:lnTo>
                    <a:lnTo>
                      <a:pt x="403" y="101"/>
                    </a:lnTo>
                    <a:lnTo>
                      <a:pt x="202" y="201"/>
                    </a:lnTo>
                    <a:lnTo>
                      <a:pt x="1" y="302"/>
                    </a:lnTo>
                    <a:lnTo>
                      <a:pt x="101" y="453"/>
                    </a:lnTo>
                    <a:lnTo>
                      <a:pt x="202" y="553"/>
                    </a:lnTo>
                    <a:lnTo>
                      <a:pt x="353" y="603"/>
                    </a:lnTo>
                    <a:lnTo>
                      <a:pt x="503" y="603"/>
                    </a:lnTo>
                    <a:lnTo>
                      <a:pt x="654" y="453"/>
                    </a:lnTo>
                    <a:lnTo>
                      <a:pt x="805" y="302"/>
                    </a:lnTo>
                    <a:lnTo>
                      <a:pt x="604" y="101"/>
                    </a:lnTo>
                    <a:lnTo>
                      <a:pt x="5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5593;p47">
                <a:extLst>
                  <a:ext uri="{FF2B5EF4-FFF2-40B4-BE49-F238E27FC236}">
                    <a16:creationId xmlns:a16="http://schemas.microsoft.com/office/drawing/2014/main" xmlns="" id="{9318F2A8-E5A5-4CA9-8607-DD6ABFB3809A}"/>
                  </a:ext>
                </a:extLst>
              </p:cNvPr>
              <p:cNvSpPr/>
              <p:nvPr/>
            </p:nvSpPr>
            <p:spPr>
              <a:xfrm>
                <a:off x="1982275" y="3452475"/>
                <a:ext cx="15100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1056" extrusionOk="0">
                    <a:moveTo>
                      <a:pt x="503" y="0"/>
                    </a:moveTo>
                    <a:lnTo>
                      <a:pt x="402" y="101"/>
                    </a:lnTo>
                    <a:lnTo>
                      <a:pt x="302" y="201"/>
                    </a:lnTo>
                    <a:lnTo>
                      <a:pt x="201" y="453"/>
                    </a:lnTo>
                    <a:lnTo>
                      <a:pt x="151" y="704"/>
                    </a:lnTo>
                    <a:lnTo>
                      <a:pt x="101" y="855"/>
                    </a:lnTo>
                    <a:lnTo>
                      <a:pt x="0" y="955"/>
                    </a:lnTo>
                    <a:lnTo>
                      <a:pt x="50" y="1006"/>
                    </a:lnTo>
                    <a:lnTo>
                      <a:pt x="101" y="1056"/>
                    </a:lnTo>
                    <a:lnTo>
                      <a:pt x="302" y="1006"/>
                    </a:lnTo>
                    <a:lnTo>
                      <a:pt x="402" y="955"/>
                    </a:lnTo>
                    <a:lnTo>
                      <a:pt x="352" y="754"/>
                    </a:lnTo>
                    <a:lnTo>
                      <a:pt x="453" y="553"/>
                    </a:lnTo>
                    <a:lnTo>
                      <a:pt x="603" y="201"/>
                    </a:lnTo>
                    <a:lnTo>
                      <a:pt x="603" y="101"/>
                    </a:lnTo>
                    <a:lnTo>
                      <a:pt x="6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5594;p47">
                <a:extLst>
                  <a:ext uri="{FF2B5EF4-FFF2-40B4-BE49-F238E27FC236}">
                    <a16:creationId xmlns:a16="http://schemas.microsoft.com/office/drawing/2014/main" xmlns="" id="{20626FD7-785A-41A9-A148-21F031562C03}"/>
                  </a:ext>
                </a:extLst>
              </p:cNvPr>
              <p:cNvSpPr/>
              <p:nvPr/>
            </p:nvSpPr>
            <p:spPr>
              <a:xfrm>
                <a:off x="1949600" y="3584425"/>
                <a:ext cx="163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855" extrusionOk="0">
                    <a:moveTo>
                      <a:pt x="553" y="0"/>
                    </a:moveTo>
                    <a:lnTo>
                      <a:pt x="352" y="151"/>
                    </a:lnTo>
                    <a:lnTo>
                      <a:pt x="252" y="201"/>
                    </a:lnTo>
                    <a:lnTo>
                      <a:pt x="151" y="201"/>
                    </a:lnTo>
                    <a:lnTo>
                      <a:pt x="51" y="251"/>
                    </a:lnTo>
                    <a:lnTo>
                      <a:pt x="51" y="352"/>
                    </a:lnTo>
                    <a:lnTo>
                      <a:pt x="0" y="603"/>
                    </a:lnTo>
                    <a:lnTo>
                      <a:pt x="51" y="754"/>
                    </a:lnTo>
                    <a:lnTo>
                      <a:pt x="151" y="854"/>
                    </a:lnTo>
                    <a:lnTo>
                      <a:pt x="604" y="352"/>
                    </a:lnTo>
                    <a:lnTo>
                      <a:pt x="654" y="251"/>
                    </a:lnTo>
                    <a:lnTo>
                      <a:pt x="654" y="151"/>
                    </a:lnTo>
                    <a:lnTo>
                      <a:pt x="604" y="50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5595;p47">
                <a:extLst>
                  <a:ext uri="{FF2B5EF4-FFF2-40B4-BE49-F238E27FC236}">
                    <a16:creationId xmlns:a16="http://schemas.microsoft.com/office/drawing/2014/main" xmlns="" id="{AD7BC312-08D5-4CAF-90A2-964B56FEAF28}"/>
                  </a:ext>
                </a:extLst>
              </p:cNvPr>
              <p:cNvSpPr/>
              <p:nvPr/>
            </p:nvSpPr>
            <p:spPr>
              <a:xfrm>
                <a:off x="2028750" y="3457500"/>
                <a:ext cx="264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453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52" y="252"/>
                    </a:lnTo>
                    <a:lnTo>
                      <a:pt x="303" y="402"/>
                    </a:lnTo>
                    <a:lnTo>
                      <a:pt x="504" y="453"/>
                    </a:lnTo>
                    <a:lnTo>
                      <a:pt x="906" y="453"/>
                    </a:lnTo>
                    <a:lnTo>
                      <a:pt x="1006" y="402"/>
                    </a:lnTo>
                    <a:lnTo>
                      <a:pt x="1057" y="302"/>
                    </a:lnTo>
                    <a:lnTo>
                      <a:pt x="956" y="252"/>
                    </a:lnTo>
                    <a:lnTo>
                      <a:pt x="604" y="201"/>
                    </a:lnTo>
                    <a:lnTo>
                      <a:pt x="453" y="151"/>
                    </a:lnTo>
                    <a:lnTo>
                      <a:pt x="3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5596;p47">
                <a:extLst>
                  <a:ext uri="{FF2B5EF4-FFF2-40B4-BE49-F238E27FC236}">
                    <a16:creationId xmlns:a16="http://schemas.microsoft.com/office/drawing/2014/main" xmlns="" id="{66A24F53-406A-489E-BD9B-A646C69EB941}"/>
                  </a:ext>
                </a:extLst>
              </p:cNvPr>
              <p:cNvSpPr/>
              <p:nvPr/>
            </p:nvSpPr>
            <p:spPr>
              <a:xfrm>
                <a:off x="1960900" y="3610800"/>
                <a:ext cx="15100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54" extrusionOk="0">
                    <a:moveTo>
                      <a:pt x="252" y="1"/>
                    </a:moveTo>
                    <a:lnTo>
                      <a:pt x="152" y="151"/>
                    </a:lnTo>
                    <a:lnTo>
                      <a:pt x="51" y="252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2" y="453"/>
                    </a:lnTo>
                    <a:lnTo>
                      <a:pt x="353" y="553"/>
                    </a:lnTo>
                    <a:lnTo>
                      <a:pt x="503" y="403"/>
                    </a:lnTo>
                    <a:lnTo>
                      <a:pt x="604" y="302"/>
                    </a:lnTo>
                    <a:lnTo>
                      <a:pt x="604" y="151"/>
                    </a:lnTo>
                    <a:lnTo>
                      <a:pt x="554" y="51"/>
                    </a:lnTo>
                    <a:lnTo>
                      <a:pt x="4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5597;p47">
                <a:extLst>
                  <a:ext uri="{FF2B5EF4-FFF2-40B4-BE49-F238E27FC236}">
                    <a16:creationId xmlns:a16="http://schemas.microsoft.com/office/drawing/2014/main" xmlns="" id="{4E9DEB37-EA27-4C2B-97CF-EDCB7FD476DC}"/>
                  </a:ext>
                </a:extLst>
              </p:cNvPr>
              <p:cNvSpPr/>
              <p:nvPr/>
            </p:nvSpPr>
            <p:spPr>
              <a:xfrm>
                <a:off x="1888025" y="3336875"/>
                <a:ext cx="201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453" extrusionOk="0">
                    <a:moveTo>
                      <a:pt x="704" y="0"/>
                    </a:moveTo>
                    <a:lnTo>
                      <a:pt x="654" y="50"/>
                    </a:lnTo>
                    <a:lnTo>
                      <a:pt x="503" y="201"/>
                    </a:lnTo>
                    <a:lnTo>
                      <a:pt x="51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51" y="402"/>
                    </a:lnTo>
                    <a:lnTo>
                      <a:pt x="151" y="452"/>
                    </a:lnTo>
                    <a:lnTo>
                      <a:pt x="302" y="402"/>
                    </a:lnTo>
                    <a:lnTo>
                      <a:pt x="704" y="402"/>
                    </a:lnTo>
                    <a:lnTo>
                      <a:pt x="754" y="352"/>
                    </a:lnTo>
                    <a:lnTo>
                      <a:pt x="805" y="251"/>
                    </a:lnTo>
                    <a:lnTo>
                      <a:pt x="805" y="151"/>
                    </a:lnTo>
                    <a:lnTo>
                      <a:pt x="754" y="101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5598;p47">
                <a:extLst>
                  <a:ext uri="{FF2B5EF4-FFF2-40B4-BE49-F238E27FC236}">
                    <a16:creationId xmlns:a16="http://schemas.microsoft.com/office/drawing/2014/main" xmlns="" id="{77253B8F-79D1-4D9F-9227-383E41F97DAF}"/>
                  </a:ext>
                </a:extLst>
              </p:cNvPr>
              <p:cNvSpPr/>
              <p:nvPr/>
            </p:nvSpPr>
            <p:spPr>
              <a:xfrm>
                <a:off x="1602775" y="3790500"/>
                <a:ext cx="100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805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" y="704"/>
                    </a:lnTo>
                    <a:lnTo>
                      <a:pt x="1" y="804"/>
                    </a:lnTo>
                    <a:lnTo>
                      <a:pt x="101" y="804"/>
                    </a:lnTo>
                    <a:lnTo>
                      <a:pt x="202" y="704"/>
                    </a:lnTo>
                    <a:lnTo>
                      <a:pt x="403" y="503"/>
                    </a:lnTo>
                    <a:lnTo>
                      <a:pt x="252" y="252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5599;p47">
                <a:extLst>
                  <a:ext uri="{FF2B5EF4-FFF2-40B4-BE49-F238E27FC236}">
                    <a16:creationId xmlns:a16="http://schemas.microsoft.com/office/drawing/2014/main" xmlns="" id="{BA195EDA-4BD5-4E4C-8A37-7639087A4766}"/>
                  </a:ext>
                </a:extLst>
              </p:cNvPr>
              <p:cNvSpPr/>
              <p:nvPr/>
            </p:nvSpPr>
            <p:spPr>
              <a:xfrm>
                <a:off x="1934525" y="3457500"/>
                <a:ext cx="100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654" extrusionOk="0">
                    <a:moveTo>
                      <a:pt x="302" y="0"/>
                    </a:moveTo>
                    <a:lnTo>
                      <a:pt x="151" y="151"/>
                    </a:lnTo>
                    <a:lnTo>
                      <a:pt x="101" y="252"/>
                    </a:lnTo>
                    <a:lnTo>
                      <a:pt x="0" y="402"/>
                    </a:lnTo>
                    <a:lnTo>
                      <a:pt x="0" y="503"/>
                    </a:lnTo>
                    <a:lnTo>
                      <a:pt x="50" y="553"/>
                    </a:lnTo>
                    <a:lnTo>
                      <a:pt x="101" y="604"/>
                    </a:lnTo>
                    <a:lnTo>
                      <a:pt x="201" y="654"/>
                    </a:lnTo>
                    <a:lnTo>
                      <a:pt x="302" y="654"/>
                    </a:lnTo>
                    <a:lnTo>
                      <a:pt x="352" y="604"/>
                    </a:lnTo>
                    <a:lnTo>
                      <a:pt x="402" y="503"/>
                    </a:lnTo>
                    <a:lnTo>
                      <a:pt x="402" y="2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5600;p47">
                <a:extLst>
                  <a:ext uri="{FF2B5EF4-FFF2-40B4-BE49-F238E27FC236}">
                    <a16:creationId xmlns:a16="http://schemas.microsoft.com/office/drawing/2014/main" xmlns="" id="{934F4C04-C458-4878-8B9B-B958E1291BA9}"/>
                  </a:ext>
                </a:extLst>
              </p:cNvPr>
              <p:cNvSpPr/>
              <p:nvPr/>
            </p:nvSpPr>
            <p:spPr>
              <a:xfrm>
                <a:off x="2087825" y="3115700"/>
                <a:ext cx="188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40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201" y="202"/>
                    </a:lnTo>
                    <a:lnTo>
                      <a:pt x="302" y="252"/>
                    </a:lnTo>
                    <a:lnTo>
                      <a:pt x="503" y="403"/>
                    </a:lnTo>
                    <a:lnTo>
                      <a:pt x="604" y="403"/>
                    </a:lnTo>
                    <a:lnTo>
                      <a:pt x="754" y="353"/>
                    </a:lnTo>
                    <a:lnTo>
                      <a:pt x="704" y="202"/>
                    </a:lnTo>
                    <a:lnTo>
                      <a:pt x="553" y="51"/>
                    </a:lnTo>
                    <a:lnTo>
                      <a:pt x="40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601;p47">
                <a:extLst>
                  <a:ext uri="{FF2B5EF4-FFF2-40B4-BE49-F238E27FC236}">
                    <a16:creationId xmlns:a16="http://schemas.microsoft.com/office/drawing/2014/main" xmlns="" id="{90B281C6-58DB-4A16-8556-1AA854CEA73A}"/>
                  </a:ext>
                </a:extLst>
              </p:cNvPr>
              <p:cNvSpPr/>
              <p:nvPr/>
            </p:nvSpPr>
            <p:spPr>
              <a:xfrm>
                <a:off x="1797550" y="371510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352" y="0"/>
                    </a:moveTo>
                    <a:lnTo>
                      <a:pt x="151" y="51"/>
                    </a:ln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0" y="352"/>
                    </a:lnTo>
                    <a:lnTo>
                      <a:pt x="101" y="403"/>
                    </a:lnTo>
                    <a:lnTo>
                      <a:pt x="201" y="352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704" y="252"/>
                    </a:lnTo>
                    <a:lnTo>
                      <a:pt x="754" y="201"/>
                    </a:lnTo>
                    <a:lnTo>
                      <a:pt x="855" y="101"/>
                    </a:lnTo>
                    <a:lnTo>
                      <a:pt x="855" y="51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602;p47">
                <a:extLst>
                  <a:ext uri="{FF2B5EF4-FFF2-40B4-BE49-F238E27FC236}">
                    <a16:creationId xmlns:a16="http://schemas.microsoft.com/office/drawing/2014/main" xmlns="" id="{8F22DF72-181A-456B-9291-29419A1D6EFE}"/>
                  </a:ext>
                </a:extLst>
              </p:cNvPr>
              <p:cNvSpPr/>
              <p:nvPr/>
            </p:nvSpPr>
            <p:spPr>
              <a:xfrm>
                <a:off x="1945825" y="3615825"/>
                <a:ext cx="88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554"/>
                    </a:lnTo>
                    <a:lnTo>
                      <a:pt x="51" y="604"/>
                    </a:lnTo>
                    <a:lnTo>
                      <a:pt x="252" y="604"/>
                    </a:lnTo>
                    <a:lnTo>
                      <a:pt x="352" y="554"/>
                    </a:lnTo>
                    <a:lnTo>
                      <a:pt x="352" y="403"/>
                    </a:lnTo>
                    <a:lnTo>
                      <a:pt x="302" y="252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5603;p47">
                <a:extLst>
                  <a:ext uri="{FF2B5EF4-FFF2-40B4-BE49-F238E27FC236}">
                    <a16:creationId xmlns:a16="http://schemas.microsoft.com/office/drawing/2014/main" xmlns="" id="{60519799-3C07-465F-BF79-5227C8770F8D}"/>
                  </a:ext>
                </a:extLst>
              </p:cNvPr>
              <p:cNvSpPr/>
              <p:nvPr/>
            </p:nvSpPr>
            <p:spPr>
              <a:xfrm>
                <a:off x="2170750" y="3604525"/>
                <a:ext cx="163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604" extrusionOk="0">
                    <a:moveTo>
                      <a:pt x="202" y="0"/>
                    </a:moveTo>
                    <a:lnTo>
                      <a:pt x="101" y="50"/>
                    </a:lnTo>
                    <a:lnTo>
                      <a:pt x="1" y="151"/>
                    </a:lnTo>
                    <a:lnTo>
                      <a:pt x="503" y="603"/>
                    </a:lnTo>
                    <a:lnTo>
                      <a:pt x="654" y="553"/>
                    </a:lnTo>
                    <a:lnTo>
                      <a:pt x="654" y="453"/>
                    </a:lnTo>
                    <a:lnTo>
                      <a:pt x="604" y="302"/>
                    </a:lnTo>
                    <a:lnTo>
                      <a:pt x="503" y="15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5604;p47">
                <a:extLst>
                  <a:ext uri="{FF2B5EF4-FFF2-40B4-BE49-F238E27FC236}">
                    <a16:creationId xmlns:a16="http://schemas.microsoft.com/office/drawing/2014/main" xmlns="" id="{6B4182BB-80B2-4B48-AFB0-B2F3FD101617}"/>
                  </a:ext>
                </a:extLst>
              </p:cNvPr>
              <p:cNvSpPr/>
              <p:nvPr/>
            </p:nvSpPr>
            <p:spPr>
              <a:xfrm>
                <a:off x="1982275" y="3510275"/>
                <a:ext cx="13850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53" extrusionOk="0">
                    <a:moveTo>
                      <a:pt x="151" y="0"/>
                    </a:moveTo>
                    <a:lnTo>
                      <a:pt x="50" y="51"/>
                    </a:lnTo>
                    <a:lnTo>
                      <a:pt x="0" y="202"/>
                    </a:lnTo>
                    <a:lnTo>
                      <a:pt x="0" y="352"/>
                    </a:lnTo>
                    <a:lnTo>
                      <a:pt x="0" y="403"/>
                    </a:lnTo>
                    <a:lnTo>
                      <a:pt x="50" y="453"/>
                    </a:lnTo>
                    <a:lnTo>
                      <a:pt x="101" y="403"/>
                    </a:lnTo>
                    <a:lnTo>
                      <a:pt x="151" y="453"/>
                    </a:lnTo>
                    <a:lnTo>
                      <a:pt x="503" y="453"/>
                    </a:lnTo>
                    <a:lnTo>
                      <a:pt x="553" y="403"/>
                    </a:lnTo>
                    <a:lnTo>
                      <a:pt x="503" y="252"/>
                    </a:lnTo>
                    <a:lnTo>
                      <a:pt x="402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5605;p47">
                <a:extLst>
                  <a:ext uri="{FF2B5EF4-FFF2-40B4-BE49-F238E27FC236}">
                    <a16:creationId xmlns:a16="http://schemas.microsoft.com/office/drawing/2014/main" xmlns="" id="{C81449B5-08EE-4925-8D4B-48931E482390}"/>
                  </a:ext>
                </a:extLst>
              </p:cNvPr>
              <p:cNvSpPr/>
              <p:nvPr/>
            </p:nvSpPr>
            <p:spPr>
              <a:xfrm>
                <a:off x="1635450" y="308430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704" y="201"/>
                    </a:lnTo>
                    <a:lnTo>
                      <a:pt x="754" y="151"/>
                    </a:lnTo>
                    <a:lnTo>
                      <a:pt x="754" y="50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5606;p47">
                <a:extLst>
                  <a:ext uri="{FF2B5EF4-FFF2-40B4-BE49-F238E27FC236}">
                    <a16:creationId xmlns:a16="http://schemas.microsoft.com/office/drawing/2014/main" xmlns="" id="{EF6110A8-3BB9-441C-B4FC-CB56C6749F70}"/>
                  </a:ext>
                </a:extLst>
              </p:cNvPr>
              <p:cNvSpPr/>
              <p:nvPr/>
            </p:nvSpPr>
            <p:spPr>
              <a:xfrm>
                <a:off x="1250925" y="310062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2" y="1"/>
                    </a:moveTo>
                    <a:lnTo>
                      <a:pt x="1" y="51"/>
                    </a:lnTo>
                    <a:lnTo>
                      <a:pt x="151" y="202"/>
                    </a:lnTo>
                    <a:lnTo>
                      <a:pt x="704" y="202"/>
                    </a:lnTo>
                    <a:lnTo>
                      <a:pt x="805" y="10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5607;p47">
                <a:extLst>
                  <a:ext uri="{FF2B5EF4-FFF2-40B4-BE49-F238E27FC236}">
                    <a16:creationId xmlns:a16="http://schemas.microsoft.com/office/drawing/2014/main" xmlns="" id="{36A5248B-09D4-4D97-94E7-5C77043B2ED7}"/>
                  </a:ext>
                </a:extLst>
              </p:cNvPr>
              <p:cNvSpPr/>
              <p:nvPr/>
            </p:nvSpPr>
            <p:spPr>
              <a:xfrm>
                <a:off x="1051125" y="31106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101" y="202"/>
                    </a:lnTo>
                    <a:lnTo>
                      <a:pt x="704" y="202"/>
                    </a:lnTo>
                    <a:lnTo>
                      <a:pt x="755" y="151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5608;p47">
                <a:extLst>
                  <a:ext uri="{FF2B5EF4-FFF2-40B4-BE49-F238E27FC236}">
                    <a16:creationId xmlns:a16="http://schemas.microsoft.com/office/drawing/2014/main" xmlns="" id="{EC9502F2-684E-47B1-A954-CC3FE076621A}"/>
                  </a:ext>
                </a:extLst>
              </p:cNvPr>
              <p:cNvSpPr/>
              <p:nvPr/>
            </p:nvSpPr>
            <p:spPr>
              <a:xfrm>
                <a:off x="809875" y="3120725"/>
                <a:ext cx="138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54" extrusionOk="0">
                    <a:moveTo>
                      <a:pt x="352" y="1"/>
                    </a:moveTo>
                    <a:lnTo>
                      <a:pt x="251" y="51"/>
                    </a:lnTo>
                    <a:lnTo>
                      <a:pt x="151" y="101"/>
                    </a:lnTo>
                    <a:lnTo>
                      <a:pt x="0" y="302"/>
                    </a:lnTo>
                    <a:lnTo>
                      <a:pt x="0" y="353"/>
                    </a:lnTo>
                    <a:lnTo>
                      <a:pt x="50" y="453"/>
                    </a:lnTo>
                    <a:lnTo>
                      <a:pt x="201" y="403"/>
                    </a:lnTo>
                    <a:lnTo>
                      <a:pt x="352" y="353"/>
                    </a:lnTo>
                    <a:lnTo>
                      <a:pt x="503" y="202"/>
                    </a:lnTo>
                    <a:lnTo>
                      <a:pt x="5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5609;p47">
                <a:extLst>
                  <a:ext uri="{FF2B5EF4-FFF2-40B4-BE49-F238E27FC236}">
                    <a16:creationId xmlns:a16="http://schemas.microsoft.com/office/drawing/2014/main" xmlns="" id="{E75F0841-C545-412E-87A1-6B6B6A963CC8}"/>
                  </a:ext>
                </a:extLst>
              </p:cNvPr>
              <p:cNvSpPr/>
              <p:nvPr/>
            </p:nvSpPr>
            <p:spPr>
              <a:xfrm>
                <a:off x="2019975" y="316345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50" y="202"/>
                    </a:lnTo>
                    <a:lnTo>
                      <a:pt x="654" y="202"/>
                    </a:lnTo>
                    <a:lnTo>
                      <a:pt x="704" y="151"/>
                    </a:lnTo>
                    <a:lnTo>
                      <a:pt x="754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5610;p47">
                <a:extLst>
                  <a:ext uri="{FF2B5EF4-FFF2-40B4-BE49-F238E27FC236}">
                    <a16:creationId xmlns:a16="http://schemas.microsoft.com/office/drawing/2014/main" xmlns="" id="{D217A395-4488-45B6-8865-9538C3F746A8}"/>
                  </a:ext>
                </a:extLst>
              </p:cNvPr>
              <p:cNvSpPr/>
              <p:nvPr/>
            </p:nvSpPr>
            <p:spPr>
              <a:xfrm>
                <a:off x="1919450" y="3374550"/>
                <a:ext cx="10075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554" extrusionOk="0">
                    <a:moveTo>
                      <a:pt x="251" y="1"/>
                    </a:moveTo>
                    <a:lnTo>
                      <a:pt x="101" y="15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201" y="504"/>
                    </a:lnTo>
                    <a:lnTo>
                      <a:pt x="302" y="554"/>
                    </a:lnTo>
                    <a:lnTo>
                      <a:pt x="402" y="403"/>
                    </a:lnTo>
                    <a:lnTo>
                      <a:pt x="402" y="303"/>
                    </a:lnTo>
                    <a:lnTo>
                      <a:pt x="402" y="102"/>
                    </a:lnTo>
                    <a:lnTo>
                      <a:pt x="302" y="51"/>
                    </a:lnTo>
                    <a:lnTo>
                      <a:pt x="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5611;p47">
                <a:extLst>
                  <a:ext uri="{FF2B5EF4-FFF2-40B4-BE49-F238E27FC236}">
                    <a16:creationId xmlns:a16="http://schemas.microsoft.com/office/drawing/2014/main" xmlns="" id="{D55148A1-DF77-47BD-9D55-72D7E084464C}"/>
                  </a:ext>
                </a:extLst>
              </p:cNvPr>
              <p:cNvSpPr/>
              <p:nvPr/>
            </p:nvSpPr>
            <p:spPr>
              <a:xfrm>
                <a:off x="1835250" y="3389650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503" y="0"/>
                    </a:moveTo>
                    <a:lnTo>
                      <a:pt x="402" y="50"/>
                    </a:lnTo>
                    <a:lnTo>
                      <a:pt x="352" y="151"/>
                    </a:lnTo>
                    <a:lnTo>
                      <a:pt x="252" y="201"/>
                    </a:lnTo>
                    <a:lnTo>
                      <a:pt x="101" y="201"/>
                    </a:lnTo>
                    <a:lnTo>
                      <a:pt x="0" y="352"/>
                    </a:lnTo>
                    <a:lnTo>
                      <a:pt x="101" y="402"/>
                    </a:lnTo>
                    <a:lnTo>
                      <a:pt x="453" y="402"/>
                    </a:lnTo>
                    <a:lnTo>
                      <a:pt x="553" y="352"/>
                    </a:lnTo>
                    <a:lnTo>
                      <a:pt x="604" y="201"/>
                    </a:lnTo>
                    <a:lnTo>
                      <a:pt x="553" y="50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5612;p47">
                <a:extLst>
                  <a:ext uri="{FF2B5EF4-FFF2-40B4-BE49-F238E27FC236}">
                    <a16:creationId xmlns:a16="http://schemas.microsoft.com/office/drawing/2014/main" xmlns="" id="{3BB2B44D-DD1B-47C1-BC28-43470DA51830}"/>
                  </a:ext>
                </a:extLst>
              </p:cNvPr>
              <p:cNvSpPr/>
              <p:nvPr/>
            </p:nvSpPr>
            <p:spPr>
              <a:xfrm>
                <a:off x="1891800" y="3404725"/>
                <a:ext cx="213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25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50" y="101"/>
                    </a:lnTo>
                    <a:lnTo>
                      <a:pt x="101" y="201"/>
                    </a:lnTo>
                    <a:lnTo>
                      <a:pt x="201" y="252"/>
                    </a:lnTo>
                    <a:lnTo>
                      <a:pt x="503" y="252"/>
                    </a:lnTo>
                    <a:lnTo>
                      <a:pt x="754" y="201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04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5613;p47">
                <a:extLst>
                  <a:ext uri="{FF2B5EF4-FFF2-40B4-BE49-F238E27FC236}">
                    <a16:creationId xmlns:a16="http://schemas.microsoft.com/office/drawing/2014/main" xmlns="" id="{79B5ED25-F2D7-4627-A7D1-DA6A66324793}"/>
                  </a:ext>
                </a:extLst>
              </p:cNvPr>
              <p:cNvSpPr/>
              <p:nvPr/>
            </p:nvSpPr>
            <p:spPr>
              <a:xfrm>
                <a:off x="1866650" y="3422325"/>
                <a:ext cx="1010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04" h="604" extrusionOk="0">
                    <a:moveTo>
                      <a:pt x="353" y="0"/>
                    </a:moveTo>
                    <a:lnTo>
                      <a:pt x="202" y="50"/>
                    </a:lnTo>
                    <a:lnTo>
                      <a:pt x="202" y="151"/>
                    </a:lnTo>
                    <a:lnTo>
                      <a:pt x="202" y="201"/>
                    </a:lnTo>
                    <a:lnTo>
                      <a:pt x="101" y="352"/>
                    </a:lnTo>
                    <a:lnTo>
                      <a:pt x="1" y="452"/>
                    </a:lnTo>
                    <a:lnTo>
                      <a:pt x="1" y="603"/>
                    </a:lnTo>
                    <a:lnTo>
                      <a:pt x="403" y="603"/>
                    </a:lnTo>
                    <a:lnTo>
                      <a:pt x="403" y="50"/>
                    </a:lnTo>
                    <a:lnTo>
                      <a:pt x="3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5614;p47">
                <a:extLst>
                  <a:ext uri="{FF2B5EF4-FFF2-40B4-BE49-F238E27FC236}">
                    <a16:creationId xmlns:a16="http://schemas.microsoft.com/office/drawing/2014/main" xmlns="" id="{C6B2FE06-F04A-4936-B3A6-B5BC9E25CD87}"/>
                  </a:ext>
                </a:extLst>
              </p:cNvPr>
              <p:cNvSpPr/>
              <p:nvPr/>
            </p:nvSpPr>
            <p:spPr>
              <a:xfrm>
                <a:off x="1913150" y="3442425"/>
                <a:ext cx="113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604" extrusionOk="0">
                    <a:moveTo>
                      <a:pt x="101" y="0"/>
                    </a:moveTo>
                    <a:lnTo>
                      <a:pt x="51" y="101"/>
                    </a:lnTo>
                    <a:lnTo>
                      <a:pt x="1" y="302"/>
                    </a:lnTo>
                    <a:lnTo>
                      <a:pt x="1" y="453"/>
                    </a:lnTo>
                    <a:lnTo>
                      <a:pt x="101" y="603"/>
                    </a:lnTo>
                    <a:lnTo>
                      <a:pt x="202" y="553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453" y="201"/>
                    </a:lnTo>
                    <a:lnTo>
                      <a:pt x="403" y="10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5615;p47">
                <a:extLst>
                  <a:ext uri="{FF2B5EF4-FFF2-40B4-BE49-F238E27FC236}">
                    <a16:creationId xmlns:a16="http://schemas.microsoft.com/office/drawing/2014/main" xmlns="" id="{3D107960-A690-4E37-9EC7-00BD681620E8}"/>
                  </a:ext>
                </a:extLst>
              </p:cNvPr>
              <p:cNvSpPr/>
              <p:nvPr/>
            </p:nvSpPr>
            <p:spPr>
              <a:xfrm>
                <a:off x="2003625" y="3488900"/>
                <a:ext cx="151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54" extrusionOk="0">
                    <a:moveTo>
                      <a:pt x="152" y="1"/>
                    </a:moveTo>
                    <a:lnTo>
                      <a:pt x="1" y="102"/>
                    </a:lnTo>
                    <a:lnTo>
                      <a:pt x="101" y="202"/>
                    </a:lnTo>
                    <a:lnTo>
                      <a:pt x="202" y="252"/>
                    </a:lnTo>
                    <a:lnTo>
                      <a:pt x="302" y="303"/>
                    </a:lnTo>
                    <a:lnTo>
                      <a:pt x="503" y="453"/>
                    </a:lnTo>
                    <a:lnTo>
                      <a:pt x="604" y="453"/>
                    </a:lnTo>
                    <a:lnTo>
                      <a:pt x="604" y="353"/>
                    </a:lnTo>
                    <a:lnTo>
                      <a:pt x="604" y="202"/>
                    </a:lnTo>
                    <a:lnTo>
                      <a:pt x="554" y="102"/>
                    </a:lnTo>
                    <a:lnTo>
                      <a:pt x="4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5616;p47">
                <a:extLst>
                  <a:ext uri="{FF2B5EF4-FFF2-40B4-BE49-F238E27FC236}">
                    <a16:creationId xmlns:a16="http://schemas.microsoft.com/office/drawing/2014/main" xmlns="" id="{E6E153AB-C880-4254-AB98-2699E25FD256}"/>
                  </a:ext>
                </a:extLst>
              </p:cNvPr>
              <p:cNvSpPr/>
              <p:nvPr/>
            </p:nvSpPr>
            <p:spPr>
              <a:xfrm>
                <a:off x="2086575" y="3585675"/>
                <a:ext cx="630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755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0" y="654"/>
                    </a:lnTo>
                    <a:lnTo>
                      <a:pt x="50" y="704"/>
                    </a:lnTo>
                    <a:lnTo>
                      <a:pt x="151" y="754"/>
                    </a:lnTo>
                    <a:lnTo>
                      <a:pt x="201" y="654"/>
                    </a:lnTo>
                    <a:lnTo>
                      <a:pt x="251" y="453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5617;p47">
                <a:extLst>
                  <a:ext uri="{FF2B5EF4-FFF2-40B4-BE49-F238E27FC236}">
                    <a16:creationId xmlns:a16="http://schemas.microsoft.com/office/drawing/2014/main" xmlns="" id="{8147ADCA-E030-47DD-8EDE-07D2928A72ED}"/>
                  </a:ext>
                </a:extLst>
              </p:cNvPr>
              <p:cNvSpPr/>
              <p:nvPr/>
            </p:nvSpPr>
            <p:spPr>
              <a:xfrm>
                <a:off x="2144375" y="3625875"/>
                <a:ext cx="113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54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51" y="101"/>
                    </a:lnTo>
                    <a:lnTo>
                      <a:pt x="0" y="252"/>
                    </a:lnTo>
                    <a:lnTo>
                      <a:pt x="0" y="302"/>
                    </a:lnTo>
                    <a:lnTo>
                      <a:pt x="51" y="353"/>
                    </a:lnTo>
                    <a:lnTo>
                      <a:pt x="201" y="453"/>
                    </a:lnTo>
                    <a:lnTo>
                      <a:pt x="302" y="453"/>
                    </a:lnTo>
                    <a:lnTo>
                      <a:pt x="352" y="403"/>
                    </a:lnTo>
                    <a:lnTo>
                      <a:pt x="402" y="302"/>
                    </a:lnTo>
                    <a:lnTo>
                      <a:pt x="453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5618;p47">
                <a:extLst>
                  <a:ext uri="{FF2B5EF4-FFF2-40B4-BE49-F238E27FC236}">
                    <a16:creationId xmlns:a16="http://schemas.microsoft.com/office/drawing/2014/main" xmlns="" id="{243DFC33-DB5A-4094-8F68-53020B73E9C8}"/>
                  </a:ext>
                </a:extLst>
              </p:cNvPr>
              <p:cNvSpPr/>
              <p:nvPr/>
            </p:nvSpPr>
            <p:spPr>
              <a:xfrm>
                <a:off x="2033800" y="3684950"/>
                <a:ext cx="16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403" extrusionOk="0">
                    <a:moveTo>
                      <a:pt x="151" y="0"/>
                    </a:moveTo>
                    <a:lnTo>
                      <a:pt x="101" y="50"/>
                    </a:lnTo>
                    <a:lnTo>
                      <a:pt x="50" y="101"/>
                    </a:lnTo>
                    <a:lnTo>
                      <a:pt x="0" y="302"/>
                    </a:lnTo>
                    <a:lnTo>
                      <a:pt x="50" y="402"/>
                    </a:lnTo>
                    <a:lnTo>
                      <a:pt x="503" y="402"/>
                    </a:lnTo>
                    <a:lnTo>
                      <a:pt x="603" y="352"/>
                    </a:lnTo>
                    <a:lnTo>
                      <a:pt x="653" y="251"/>
                    </a:lnTo>
                    <a:lnTo>
                      <a:pt x="553" y="201"/>
                    </a:lnTo>
                    <a:lnTo>
                      <a:pt x="352" y="151"/>
                    </a:lnTo>
                    <a:lnTo>
                      <a:pt x="2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5619;p47">
                <a:extLst>
                  <a:ext uri="{FF2B5EF4-FFF2-40B4-BE49-F238E27FC236}">
                    <a16:creationId xmlns:a16="http://schemas.microsoft.com/office/drawing/2014/main" xmlns="" id="{62696BD8-9FE5-4BC1-A361-DCCDE2B300BA}"/>
                  </a:ext>
                </a:extLst>
              </p:cNvPr>
              <p:cNvSpPr/>
              <p:nvPr/>
            </p:nvSpPr>
            <p:spPr>
              <a:xfrm>
                <a:off x="1929500" y="37100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1" y="0"/>
                    </a:moveTo>
                    <a:lnTo>
                      <a:pt x="0" y="101"/>
                    </a:lnTo>
                    <a:lnTo>
                      <a:pt x="151" y="201"/>
                    </a:lnTo>
                    <a:lnTo>
                      <a:pt x="704" y="201"/>
                    </a:lnTo>
                    <a:lnTo>
                      <a:pt x="804" y="151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5620;p47">
                <a:extLst>
                  <a:ext uri="{FF2B5EF4-FFF2-40B4-BE49-F238E27FC236}">
                    <a16:creationId xmlns:a16="http://schemas.microsoft.com/office/drawing/2014/main" xmlns="" id="{39879209-2D03-43BD-8FC2-F8BBA407B639}"/>
                  </a:ext>
                </a:extLst>
              </p:cNvPr>
              <p:cNvSpPr/>
              <p:nvPr/>
            </p:nvSpPr>
            <p:spPr>
              <a:xfrm>
                <a:off x="1792525" y="3779175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302" y="1"/>
                    </a:moveTo>
                    <a:lnTo>
                      <a:pt x="201" y="101"/>
                    </a:lnTo>
                    <a:lnTo>
                      <a:pt x="151" y="152"/>
                    </a:lnTo>
                    <a:lnTo>
                      <a:pt x="51" y="252"/>
                    </a:lnTo>
                    <a:lnTo>
                      <a:pt x="0" y="302"/>
                    </a:lnTo>
                    <a:lnTo>
                      <a:pt x="0" y="403"/>
                    </a:lnTo>
                    <a:lnTo>
                      <a:pt x="503" y="403"/>
                    </a:lnTo>
                    <a:lnTo>
                      <a:pt x="604" y="353"/>
                    </a:lnTo>
                    <a:lnTo>
                      <a:pt x="4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5621;p47">
                <a:extLst>
                  <a:ext uri="{FF2B5EF4-FFF2-40B4-BE49-F238E27FC236}">
                    <a16:creationId xmlns:a16="http://schemas.microsoft.com/office/drawing/2014/main" xmlns="" id="{6ADEC2FC-29B9-477C-B795-794E2DAF8BCD}"/>
                  </a:ext>
                </a:extLst>
              </p:cNvPr>
              <p:cNvSpPr/>
              <p:nvPr/>
            </p:nvSpPr>
            <p:spPr>
              <a:xfrm>
                <a:off x="2150650" y="3784200"/>
                <a:ext cx="151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4" extrusionOk="0">
                    <a:moveTo>
                      <a:pt x="302" y="1"/>
                    </a:moveTo>
                    <a:lnTo>
                      <a:pt x="202" y="101"/>
                    </a:lnTo>
                    <a:lnTo>
                      <a:pt x="1" y="303"/>
                    </a:lnTo>
                    <a:lnTo>
                      <a:pt x="151" y="403"/>
                    </a:lnTo>
                    <a:lnTo>
                      <a:pt x="302" y="403"/>
                    </a:lnTo>
                    <a:lnTo>
                      <a:pt x="403" y="303"/>
                    </a:lnTo>
                    <a:lnTo>
                      <a:pt x="604" y="101"/>
                    </a:lnTo>
                    <a:lnTo>
                      <a:pt x="503" y="51"/>
                    </a:lnTo>
                    <a:lnTo>
                      <a:pt x="4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5622;p47">
                <a:extLst>
                  <a:ext uri="{FF2B5EF4-FFF2-40B4-BE49-F238E27FC236}">
                    <a16:creationId xmlns:a16="http://schemas.microsoft.com/office/drawing/2014/main" xmlns="" id="{BC61B28A-77EA-447F-B792-0B3159685546}"/>
                  </a:ext>
                </a:extLst>
              </p:cNvPr>
              <p:cNvSpPr/>
              <p:nvPr/>
            </p:nvSpPr>
            <p:spPr>
              <a:xfrm>
                <a:off x="1482150" y="3799300"/>
                <a:ext cx="1132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654" extrusionOk="0">
                    <a:moveTo>
                      <a:pt x="10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0" y="352"/>
                    </a:lnTo>
                    <a:lnTo>
                      <a:pt x="101" y="452"/>
                    </a:lnTo>
                    <a:lnTo>
                      <a:pt x="302" y="654"/>
                    </a:lnTo>
                    <a:lnTo>
                      <a:pt x="453" y="452"/>
                    </a:lnTo>
                    <a:lnTo>
                      <a:pt x="402" y="352"/>
                    </a:lnTo>
                    <a:lnTo>
                      <a:pt x="302" y="2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5623;p47">
                <a:extLst>
                  <a:ext uri="{FF2B5EF4-FFF2-40B4-BE49-F238E27FC236}">
                    <a16:creationId xmlns:a16="http://schemas.microsoft.com/office/drawing/2014/main" xmlns="" id="{4DA031AC-25D1-4918-8805-EA3CB6DDAE2D}"/>
                  </a:ext>
                </a:extLst>
              </p:cNvPr>
              <p:cNvSpPr/>
              <p:nvPr/>
            </p:nvSpPr>
            <p:spPr>
              <a:xfrm>
                <a:off x="857625" y="3120725"/>
                <a:ext cx="13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151" y="252"/>
                    </a:lnTo>
                    <a:lnTo>
                      <a:pt x="452" y="252"/>
                    </a:lnTo>
                    <a:lnTo>
                      <a:pt x="553" y="152"/>
                    </a:lnTo>
                    <a:lnTo>
                      <a:pt x="503" y="101"/>
                    </a:lnTo>
                    <a:lnTo>
                      <a:pt x="452" y="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5624;p47">
                <a:extLst>
                  <a:ext uri="{FF2B5EF4-FFF2-40B4-BE49-F238E27FC236}">
                    <a16:creationId xmlns:a16="http://schemas.microsoft.com/office/drawing/2014/main" xmlns="" id="{122D0901-4C63-43C7-9DCC-EA06B330F09C}"/>
                  </a:ext>
                </a:extLst>
              </p:cNvPr>
              <p:cNvSpPr/>
              <p:nvPr/>
            </p:nvSpPr>
            <p:spPr>
              <a:xfrm>
                <a:off x="1840275" y="3411000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252" y="403"/>
                    </a:lnTo>
                    <a:lnTo>
                      <a:pt x="403" y="403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51"/>
                    </a:lnTo>
                    <a:lnTo>
                      <a:pt x="3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5625;p47">
                <a:extLst>
                  <a:ext uri="{FF2B5EF4-FFF2-40B4-BE49-F238E27FC236}">
                    <a16:creationId xmlns:a16="http://schemas.microsoft.com/office/drawing/2014/main" xmlns="" id="{50DB6E76-A921-42C8-98B3-09955EF68AA2}"/>
                  </a:ext>
                </a:extLst>
              </p:cNvPr>
              <p:cNvSpPr/>
              <p:nvPr/>
            </p:nvSpPr>
            <p:spPr>
              <a:xfrm>
                <a:off x="783475" y="312702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503" y="201"/>
                    </a:lnTo>
                    <a:lnTo>
                      <a:pt x="553" y="101"/>
                    </a:lnTo>
                    <a:lnTo>
                      <a:pt x="503" y="50"/>
                    </a:lnTo>
                    <a:lnTo>
                      <a:pt x="4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5626;p47">
                <a:extLst>
                  <a:ext uri="{FF2B5EF4-FFF2-40B4-BE49-F238E27FC236}">
                    <a16:creationId xmlns:a16="http://schemas.microsoft.com/office/drawing/2014/main" xmlns="" id="{5D8E9BA6-FDC1-4C8D-A3B3-CF0297D6B400}"/>
                  </a:ext>
                </a:extLst>
              </p:cNvPr>
              <p:cNvSpPr/>
              <p:nvPr/>
            </p:nvSpPr>
            <p:spPr>
              <a:xfrm>
                <a:off x="1914400" y="3478850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" y="353"/>
                    </a:lnTo>
                    <a:lnTo>
                      <a:pt x="51" y="403"/>
                    </a:lnTo>
                    <a:lnTo>
                      <a:pt x="403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5627;p47">
                <a:extLst>
                  <a:ext uri="{FF2B5EF4-FFF2-40B4-BE49-F238E27FC236}">
                    <a16:creationId xmlns:a16="http://schemas.microsoft.com/office/drawing/2014/main" xmlns="" id="{CC15BAC0-48D5-4931-B666-4035F8A1D150}"/>
                  </a:ext>
                </a:extLst>
              </p:cNvPr>
              <p:cNvSpPr/>
              <p:nvPr/>
            </p:nvSpPr>
            <p:spPr>
              <a:xfrm>
                <a:off x="1851575" y="307927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1" y="151"/>
                    </a:lnTo>
                    <a:lnTo>
                      <a:pt x="51" y="201"/>
                    </a:lnTo>
                    <a:lnTo>
                      <a:pt x="453" y="201"/>
                    </a:lnTo>
                    <a:lnTo>
                      <a:pt x="503" y="151"/>
                    </a:lnTo>
                    <a:lnTo>
                      <a:pt x="554" y="50"/>
                    </a:lnTo>
                    <a:lnTo>
                      <a:pt x="4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5628;p47">
                <a:extLst>
                  <a:ext uri="{FF2B5EF4-FFF2-40B4-BE49-F238E27FC236}">
                    <a16:creationId xmlns:a16="http://schemas.microsoft.com/office/drawing/2014/main" xmlns="" id="{D4CDCCF8-E04C-454D-B8EE-75A97F8ABA76}"/>
                  </a:ext>
                </a:extLst>
              </p:cNvPr>
              <p:cNvSpPr/>
              <p:nvPr/>
            </p:nvSpPr>
            <p:spPr>
              <a:xfrm>
                <a:off x="1913150" y="35781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202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202" y="353"/>
                    </a:lnTo>
                    <a:lnTo>
                      <a:pt x="353" y="403"/>
                    </a:lnTo>
                    <a:lnTo>
                      <a:pt x="403" y="252"/>
                    </a:lnTo>
                    <a:lnTo>
                      <a:pt x="403" y="151"/>
                    </a:lnTo>
                    <a:lnTo>
                      <a:pt x="302" y="5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5629;p47">
                <a:extLst>
                  <a:ext uri="{FF2B5EF4-FFF2-40B4-BE49-F238E27FC236}">
                    <a16:creationId xmlns:a16="http://schemas.microsoft.com/office/drawing/2014/main" xmlns="" id="{3FC109F9-05C3-416D-9487-F923EE391B3F}"/>
                  </a:ext>
                </a:extLst>
              </p:cNvPr>
              <p:cNvSpPr/>
              <p:nvPr/>
            </p:nvSpPr>
            <p:spPr>
              <a:xfrm>
                <a:off x="2013675" y="3615825"/>
                <a:ext cx="1007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353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202" y="302"/>
                    </a:lnTo>
                    <a:lnTo>
                      <a:pt x="353" y="352"/>
                    </a:lnTo>
                    <a:lnTo>
                      <a:pt x="403" y="202"/>
                    </a:lnTo>
                    <a:lnTo>
                      <a:pt x="403" y="10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5630;p47">
                <a:extLst>
                  <a:ext uri="{FF2B5EF4-FFF2-40B4-BE49-F238E27FC236}">
                    <a16:creationId xmlns:a16="http://schemas.microsoft.com/office/drawing/2014/main" xmlns="" id="{C15E0809-9C5D-4726-951F-7EE07D94E21A}"/>
                  </a:ext>
                </a:extLst>
              </p:cNvPr>
              <p:cNvSpPr/>
              <p:nvPr/>
            </p:nvSpPr>
            <p:spPr>
              <a:xfrm>
                <a:off x="1982275" y="3089325"/>
                <a:ext cx="88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53" extrusionOk="0">
                    <a:moveTo>
                      <a:pt x="201" y="0"/>
                    </a:moveTo>
                    <a:lnTo>
                      <a:pt x="101" y="50"/>
                    </a:lnTo>
                    <a:lnTo>
                      <a:pt x="0" y="50"/>
                    </a:lnTo>
                    <a:lnTo>
                      <a:pt x="0" y="151"/>
                    </a:lnTo>
                    <a:lnTo>
                      <a:pt x="0" y="352"/>
                    </a:lnTo>
                    <a:lnTo>
                      <a:pt x="0" y="453"/>
                    </a:lnTo>
                    <a:lnTo>
                      <a:pt x="101" y="453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2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631;p47">
                <a:extLst>
                  <a:ext uri="{FF2B5EF4-FFF2-40B4-BE49-F238E27FC236}">
                    <a16:creationId xmlns:a16="http://schemas.microsoft.com/office/drawing/2014/main" xmlns="" id="{2A19BE09-4C89-4D80-9ECA-5B8554E6ADD3}"/>
                  </a:ext>
                </a:extLst>
              </p:cNvPr>
              <p:cNvSpPr/>
              <p:nvPr/>
            </p:nvSpPr>
            <p:spPr>
              <a:xfrm>
                <a:off x="2023725" y="3689975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151"/>
                    </a:lnTo>
                    <a:lnTo>
                      <a:pt x="51" y="302"/>
                    </a:lnTo>
                    <a:lnTo>
                      <a:pt x="152" y="352"/>
                    </a:lnTo>
                    <a:lnTo>
                      <a:pt x="303" y="402"/>
                    </a:lnTo>
                    <a:lnTo>
                      <a:pt x="353" y="352"/>
                    </a:lnTo>
                    <a:lnTo>
                      <a:pt x="403" y="302"/>
                    </a:lnTo>
                    <a:lnTo>
                      <a:pt x="403" y="201"/>
                    </a:lnTo>
                    <a:lnTo>
                      <a:pt x="353" y="151"/>
                    </a:lnTo>
                    <a:lnTo>
                      <a:pt x="252" y="151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632;p47">
                <a:extLst>
                  <a:ext uri="{FF2B5EF4-FFF2-40B4-BE49-F238E27FC236}">
                    <a16:creationId xmlns:a16="http://schemas.microsoft.com/office/drawing/2014/main" xmlns="" id="{4C8320FC-F24B-47D3-9B32-FFA366F81A2E}"/>
                  </a:ext>
                </a:extLst>
              </p:cNvPr>
              <p:cNvSpPr/>
              <p:nvPr/>
            </p:nvSpPr>
            <p:spPr>
              <a:xfrm>
                <a:off x="593725" y="3137075"/>
                <a:ext cx="882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03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252" y="251"/>
                    </a:lnTo>
                    <a:lnTo>
                      <a:pt x="353" y="50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633;p47">
                <a:extLst>
                  <a:ext uri="{FF2B5EF4-FFF2-40B4-BE49-F238E27FC236}">
                    <a16:creationId xmlns:a16="http://schemas.microsoft.com/office/drawing/2014/main" xmlns="" id="{7F0F619B-3451-46F9-A9A5-F3766C89FC8E}"/>
                  </a:ext>
                </a:extLst>
              </p:cNvPr>
              <p:cNvSpPr/>
              <p:nvPr/>
            </p:nvSpPr>
            <p:spPr>
              <a:xfrm>
                <a:off x="1776175" y="3252675"/>
                <a:ext cx="11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03" extrusionOk="0">
                    <a:moveTo>
                      <a:pt x="202" y="0"/>
                    </a:moveTo>
                    <a:lnTo>
                      <a:pt x="101" y="51"/>
                    </a:lnTo>
                    <a:lnTo>
                      <a:pt x="51" y="151"/>
                    </a:lnTo>
                    <a:lnTo>
                      <a:pt x="1" y="302"/>
                    </a:lnTo>
                    <a:lnTo>
                      <a:pt x="101" y="403"/>
                    </a:lnTo>
                    <a:lnTo>
                      <a:pt x="252" y="252"/>
                    </a:lnTo>
                    <a:lnTo>
                      <a:pt x="453" y="101"/>
                    </a:lnTo>
                    <a:lnTo>
                      <a:pt x="353" y="51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634;p47">
                <a:extLst>
                  <a:ext uri="{FF2B5EF4-FFF2-40B4-BE49-F238E27FC236}">
                    <a16:creationId xmlns:a16="http://schemas.microsoft.com/office/drawing/2014/main" xmlns="" id="{BD8113BF-3EE0-44CE-82EE-2658D9E775C9}"/>
                  </a:ext>
                </a:extLst>
              </p:cNvPr>
              <p:cNvSpPr/>
              <p:nvPr/>
            </p:nvSpPr>
            <p:spPr>
              <a:xfrm>
                <a:off x="1645500" y="37955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352" y="0"/>
                    </a:moveTo>
                    <a:lnTo>
                      <a:pt x="202" y="51"/>
                    </a:lnTo>
                    <a:lnTo>
                      <a:pt x="51" y="201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1" y="402"/>
                    </a:lnTo>
                    <a:lnTo>
                      <a:pt x="252" y="402"/>
                    </a:lnTo>
                    <a:lnTo>
                      <a:pt x="352" y="352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635;p47">
                <a:extLst>
                  <a:ext uri="{FF2B5EF4-FFF2-40B4-BE49-F238E27FC236}">
                    <a16:creationId xmlns:a16="http://schemas.microsoft.com/office/drawing/2014/main" xmlns="" id="{B5EC4823-95D6-47FF-88E1-FAAB7EA68978}"/>
                  </a:ext>
                </a:extLst>
              </p:cNvPr>
              <p:cNvSpPr/>
              <p:nvPr/>
            </p:nvSpPr>
            <p:spPr>
              <a:xfrm>
                <a:off x="1825200" y="30792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5636;p47">
                <a:extLst>
                  <a:ext uri="{FF2B5EF4-FFF2-40B4-BE49-F238E27FC236}">
                    <a16:creationId xmlns:a16="http://schemas.microsoft.com/office/drawing/2014/main" xmlns="" id="{489F4DCE-5D1D-4F60-BD49-DE9BD5413B1E}"/>
                  </a:ext>
                </a:extLst>
              </p:cNvPr>
              <p:cNvSpPr/>
              <p:nvPr/>
            </p:nvSpPr>
            <p:spPr>
              <a:xfrm>
                <a:off x="1678175" y="3084300"/>
                <a:ext cx="755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01" y="251"/>
                    </a:lnTo>
                    <a:lnTo>
                      <a:pt x="302" y="151"/>
                    </a:lnTo>
                    <a:lnTo>
                      <a:pt x="30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5637;p47">
                <a:extLst>
                  <a:ext uri="{FF2B5EF4-FFF2-40B4-BE49-F238E27FC236}">
                    <a16:creationId xmlns:a16="http://schemas.microsoft.com/office/drawing/2014/main" xmlns="" id="{975F3F47-3F40-4056-8F94-B3F68868514A}"/>
                  </a:ext>
                </a:extLst>
              </p:cNvPr>
              <p:cNvSpPr/>
              <p:nvPr/>
            </p:nvSpPr>
            <p:spPr>
              <a:xfrm>
                <a:off x="1813875" y="30956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252" y="202"/>
                    </a:lnTo>
                    <a:lnTo>
                      <a:pt x="353" y="151"/>
                    </a:lnTo>
                    <a:lnTo>
                      <a:pt x="403" y="51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5638;p47">
                <a:extLst>
                  <a:ext uri="{FF2B5EF4-FFF2-40B4-BE49-F238E27FC236}">
                    <a16:creationId xmlns:a16="http://schemas.microsoft.com/office/drawing/2014/main" xmlns="" id="{9614DB72-C2D9-49A7-9328-23E2B8E857CE}"/>
                  </a:ext>
                </a:extLst>
              </p:cNvPr>
              <p:cNvSpPr/>
              <p:nvPr/>
            </p:nvSpPr>
            <p:spPr>
              <a:xfrm>
                <a:off x="2030025" y="31056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5639;p47">
                <a:extLst>
                  <a:ext uri="{FF2B5EF4-FFF2-40B4-BE49-F238E27FC236}">
                    <a16:creationId xmlns:a16="http://schemas.microsoft.com/office/drawing/2014/main" xmlns="" id="{C9CF48C7-DAF6-4647-8916-2D38ADB665B3}"/>
                  </a:ext>
                </a:extLst>
              </p:cNvPr>
              <p:cNvSpPr/>
              <p:nvPr/>
            </p:nvSpPr>
            <p:spPr>
              <a:xfrm>
                <a:off x="1088825" y="31106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51" y="25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5640;p47">
                <a:extLst>
                  <a:ext uri="{FF2B5EF4-FFF2-40B4-BE49-F238E27FC236}">
                    <a16:creationId xmlns:a16="http://schemas.microsoft.com/office/drawing/2014/main" xmlns="" id="{A927F25F-0A9A-4C21-AD44-F85C4457451C}"/>
                  </a:ext>
                </a:extLst>
              </p:cNvPr>
              <p:cNvSpPr/>
              <p:nvPr/>
            </p:nvSpPr>
            <p:spPr>
              <a:xfrm>
                <a:off x="877725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0" y="152"/>
                    </a:lnTo>
                    <a:lnTo>
                      <a:pt x="101" y="202"/>
                    </a:lnTo>
                    <a:lnTo>
                      <a:pt x="201" y="25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30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5641;p47">
                <a:extLst>
                  <a:ext uri="{FF2B5EF4-FFF2-40B4-BE49-F238E27FC236}">
                    <a16:creationId xmlns:a16="http://schemas.microsoft.com/office/drawing/2014/main" xmlns="" id="{5BA039EC-DF0B-4AAC-A882-C650C990AB87}"/>
                  </a:ext>
                </a:extLst>
              </p:cNvPr>
              <p:cNvSpPr/>
              <p:nvPr/>
            </p:nvSpPr>
            <p:spPr>
              <a:xfrm>
                <a:off x="2114200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202" y="1"/>
                    </a:moveTo>
                    <a:lnTo>
                      <a:pt x="101" y="51"/>
                    </a:lnTo>
                    <a:lnTo>
                      <a:pt x="1" y="101"/>
                    </a:lnTo>
                    <a:lnTo>
                      <a:pt x="1" y="152"/>
                    </a:lnTo>
                    <a:lnTo>
                      <a:pt x="51" y="202"/>
                    </a:lnTo>
                    <a:lnTo>
                      <a:pt x="152" y="252"/>
                    </a:lnTo>
                    <a:lnTo>
                      <a:pt x="252" y="20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3" y="5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5642;p47">
                <a:extLst>
                  <a:ext uri="{FF2B5EF4-FFF2-40B4-BE49-F238E27FC236}">
                    <a16:creationId xmlns:a16="http://schemas.microsoft.com/office/drawing/2014/main" xmlns="" id="{8504D70E-2C6E-4967-874F-36455D799C1A}"/>
                  </a:ext>
                </a:extLst>
              </p:cNvPr>
              <p:cNvSpPr/>
              <p:nvPr/>
            </p:nvSpPr>
            <p:spPr>
              <a:xfrm>
                <a:off x="755825" y="3127025"/>
                <a:ext cx="126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503" y="1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5643;p47">
                <a:extLst>
                  <a:ext uri="{FF2B5EF4-FFF2-40B4-BE49-F238E27FC236}">
                    <a16:creationId xmlns:a16="http://schemas.microsoft.com/office/drawing/2014/main" xmlns="" id="{052C8CEE-F1EC-4C29-B4E9-7A9911017A01}"/>
                  </a:ext>
                </a:extLst>
              </p:cNvPr>
              <p:cNvSpPr/>
              <p:nvPr/>
            </p:nvSpPr>
            <p:spPr>
              <a:xfrm>
                <a:off x="724425" y="31320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402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5644;p47">
                <a:extLst>
                  <a:ext uri="{FF2B5EF4-FFF2-40B4-BE49-F238E27FC236}">
                    <a16:creationId xmlns:a16="http://schemas.microsoft.com/office/drawing/2014/main" xmlns="" id="{4E43C324-BC3D-453D-96D3-DEBBE65759BE}"/>
                  </a:ext>
                </a:extLst>
              </p:cNvPr>
              <p:cNvSpPr/>
              <p:nvPr/>
            </p:nvSpPr>
            <p:spPr>
              <a:xfrm>
                <a:off x="387650" y="3147125"/>
                <a:ext cx="11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02" extrusionOk="0">
                    <a:moveTo>
                      <a:pt x="151" y="0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45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5645;p47">
                <a:extLst>
                  <a:ext uri="{FF2B5EF4-FFF2-40B4-BE49-F238E27FC236}">
                    <a16:creationId xmlns:a16="http://schemas.microsoft.com/office/drawing/2014/main" xmlns="" id="{57539C1C-8109-4C49-A148-53C5C19D3599}"/>
                  </a:ext>
                </a:extLst>
              </p:cNvPr>
              <p:cNvSpPr/>
              <p:nvPr/>
            </p:nvSpPr>
            <p:spPr>
              <a:xfrm>
                <a:off x="393925" y="31634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1"/>
                    </a:lnTo>
                    <a:lnTo>
                      <a:pt x="152" y="202"/>
                    </a:lnTo>
                    <a:lnTo>
                      <a:pt x="353" y="15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5646;p47">
                <a:extLst>
                  <a:ext uri="{FF2B5EF4-FFF2-40B4-BE49-F238E27FC236}">
                    <a16:creationId xmlns:a16="http://schemas.microsoft.com/office/drawing/2014/main" xmlns="" id="{145CD752-D6EF-4DBC-AFD9-4C2316AD5775}"/>
                  </a:ext>
                </a:extLst>
              </p:cNvPr>
              <p:cNvSpPr/>
              <p:nvPr/>
            </p:nvSpPr>
            <p:spPr>
              <a:xfrm>
                <a:off x="2040075" y="3204925"/>
                <a:ext cx="100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5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52"/>
                    </a:lnTo>
                    <a:lnTo>
                      <a:pt x="352" y="201"/>
                    </a:lnTo>
                    <a:lnTo>
                      <a:pt x="402" y="101"/>
                    </a:lnTo>
                    <a:lnTo>
                      <a:pt x="4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5647;p47">
                <a:extLst>
                  <a:ext uri="{FF2B5EF4-FFF2-40B4-BE49-F238E27FC236}">
                    <a16:creationId xmlns:a16="http://schemas.microsoft.com/office/drawing/2014/main" xmlns="" id="{CB3CFE03-7F3F-44D7-BCB3-9CAB3E01A185}"/>
                  </a:ext>
                </a:extLst>
              </p:cNvPr>
              <p:cNvSpPr/>
              <p:nvPr/>
            </p:nvSpPr>
            <p:spPr>
              <a:xfrm>
                <a:off x="1845300" y="33368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01" y="0"/>
                    </a:moveTo>
                    <a:lnTo>
                      <a:pt x="0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5648;p47">
                <a:extLst>
                  <a:ext uri="{FF2B5EF4-FFF2-40B4-BE49-F238E27FC236}">
                    <a16:creationId xmlns:a16="http://schemas.microsoft.com/office/drawing/2014/main" xmlns="" id="{D8171BAF-270D-482B-A16C-05EBC3E4CE23}"/>
                  </a:ext>
                </a:extLst>
              </p:cNvPr>
              <p:cNvSpPr/>
              <p:nvPr/>
            </p:nvSpPr>
            <p:spPr>
              <a:xfrm>
                <a:off x="1940800" y="33682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51" y="202"/>
                    </a:lnTo>
                    <a:lnTo>
                      <a:pt x="151" y="25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5649;p47">
                <a:extLst>
                  <a:ext uri="{FF2B5EF4-FFF2-40B4-BE49-F238E27FC236}">
                    <a16:creationId xmlns:a16="http://schemas.microsoft.com/office/drawing/2014/main" xmlns="" id="{1165B9F8-D8FC-4FD6-ADE7-CC6E2C38418C}"/>
                  </a:ext>
                </a:extLst>
              </p:cNvPr>
              <p:cNvSpPr/>
              <p:nvPr/>
            </p:nvSpPr>
            <p:spPr>
              <a:xfrm>
                <a:off x="1893050" y="3373300"/>
                <a:ext cx="38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454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0" y="302"/>
                    </a:lnTo>
                    <a:lnTo>
                      <a:pt x="101" y="453"/>
                    </a:lnTo>
                    <a:lnTo>
                      <a:pt x="151" y="302"/>
                    </a:lnTo>
                    <a:lnTo>
                      <a:pt x="151" y="15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5650;p47">
                <a:extLst>
                  <a:ext uri="{FF2B5EF4-FFF2-40B4-BE49-F238E27FC236}">
                    <a16:creationId xmlns:a16="http://schemas.microsoft.com/office/drawing/2014/main" xmlns="" id="{2A3773D3-362F-45AE-985F-124CCE61127C}"/>
                  </a:ext>
                </a:extLst>
              </p:cNvPr>
              <p:cNvSpPr/>
              <p:nvPr/>
            </p:nvSpPr>
            <p:spPr>
              <a:xfrm>
                <a:off x="1945825" y="34474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403" y="201"/>
                    </a:lnTo>
                    <a:lnTo>
                      <a:pt x="40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5651;p47">
                <a:extLst>
                  <a:ext uri="{FF2B5EF4-FFF2-40B4-BE49-F238E27FC236}">
                    <a16:creationId xmlns:a16="http://schemas.microsoft.com/office/drawing/2014/main" xmlns="" id="{A4174C29-22FD-4FED-B049-FF31E3C0BE96}"/>
                  </a:ext>
                </a:extLst>
              </p:cNvPr>
              <p:cNvSpPr/>
              <p:nvPr/>
            </p:nvSpPr>
            <p:spPr>
              <a:xfrm>
                <a:off x="1929500" y="361080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101" y="1"/>
                    </a:moveTo>
                    <a:lnTo>
                      <a:pt x="50" y="51"/>
                    </a:ln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50" y="352"/>
                    </a:lnTo>
                    <a:lnTo>
                      <a:pt x="151" y="302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5652;p47">
                <a:extLst>
                  <a:ext uri="{FF2B5EF4-FFF2-40B4-BE49-F238E27FC236}">
                    <a16:creationId xmlns:a16="http://schemas.microsoft.com/office/drawing/2014/main" xmlns="" id="{D8D37F0B-9224-4191-B5D0-551AC988AAF7}"/>
                  </a:ext>
                </a:extLst>
              </p:cNvPr>
              <p:cNvSpPr/>
              <p:nvPr/>
            </p:nvSpPr>
            <p:spPr>
              <a:xfrm>
                <a:off x="2066450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01" y="1"/>
                    </a:moveTo>
                    <a:lnTo>
                      <a:pt x="1" y="101"/>
                    </a:lnTo>
                    <a:lnTo>
                      <a:pt x="51" y="152"/>
                    </a:lnTo>
                    <a:lnTo>
                      <a:pt x="152" y="25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5653;p47">
                <a:extLst>
                  <a:ext uri="{FF2B5EF4-FFF2-40B4-BE49-F238E27FC236}">
                    <a16:creationId xmlns:a16="http://schemas.microsoft.com/office/drawing/2014/main" xmlns="" id="{6A14994F-AC49-4A05-872E-9575565D0C38}"/>
                  </a:ext>
                </a:extLst>
              </p:cNvPr>
              <p:cNvSpPr/>
              <p:nvPr/>
            </p:nvSpPr>
            <p:spPr>
              <a:xfrm>
                <a:off x="2087825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5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151" y="25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5654;p47">
                <a:extLst>
                  <a:ext uri="{FF2B5EF4-FFF2-40B4-BE49-F238E27FC236}">
                    <a16:creationId xmlns:a16="http://schemas.microsoft.com/office/drawing/2014/main" xmlns="" id="{94EF877A-03B1-413A-83E5-FFB79D395BD0}"/>
                  </a:ext>
                </a:extLst>
              </p:cNvPr>
              <p:cNvSpPr/>
              <p:nvPr/>
            </p:nvSpPr>
            <p:spPr>
              <a:xfrm>
                <a:off x="1883000" y="364222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5655;p47">
                <a:extLst>
                  <a:ext uri="{FF2B5EF4-FFF2-40B4-BE49-F238E27FC236}">
                    <a16:creationId xmlns:a16="http://schemas.microsoft.com/office/drawing/2014/main" xmlns="" id="{D21C90ED-E2F4-42DE-9819-19B9D2A8D5A8}"/>
                  </a:ext>
                </a:extLst>
              </p:cNvPr>
              <p:cNvSpPr/>
              <p:nvPr/>
            </p:nvSpPr>
            <p:spPr>
              <a:xfrm>
                <a:off x="1929500" y="3643475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0" y="302"/>
                    </a:lnTo>
                    <a:lnTo>
                      <a:pt x="101" y="352"/>
                    </a:lnTo>
                    <a:lnTo>
                      <a:pt x="201" y="252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5656;p47">
                <a:extLst>
                  <a:ext uri="{FF2B5EF4-FFF2-40B4-BE49-F238E27FC236}">
                    <a16:creationId xmlns:a16="http://schemas.microsoft.com/office/drawing/2014/main" xmlns="" id="{77296D18-6A57-42BA-8F03-36A38146978A}"/>
                  </a:ext>
                </a:extLst>
              </p:cNvPr>
              <p:cNvSpPr/>
              <p:nvPr/>
            </p:nvSpPr>
            <p:spPr>
              <a:xfrm>
                <a:off x="1908125" y="3663575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403"/>
                    </a:lnTo>
                    <a:lnTo>
                      <a:pt x="151" y="252"/>
                    </a:lnTo>
                    <a:lnTo>
                      <a:pt x="20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5657;p47">
                <a:extLst>
                  <a:ext uri="{FF2B5EF4-FFF2-40B4-BE49-F238E27FC236}">
                    <a16:creationId xmlns:a16="http://schemas.microsoft.com/office/drawing/2014/main" xmlns="" id="{56B92872-6095-4916-8DB8-66B23E52BA7C}"/>
                  </a:ext>
                </a:extLst>
              </p:cNvPr>
              <p:cNvSpPr/>
              <p:nvPr/>
            </p:nvSpPr>
            <p:spPr>
              <a:xfrm>
                <a:off x="21921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252" y="0"/>
                    </a:moveTo>
                    <a:lnTo>
                      <a:pt x="151" y="51"/>
                    </a:lnTo>
                    <a:lnTo>
                      <a:pt x="0" y="101"/>
                    </a:lnTo>
                    <a:lnTo>
                      <a:pt x="252" y="201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5658;p47">
                <a:extLst>
                  <a:ext uri="{FF2B5EF4-FFF2-40B4-BE49-F238E27FC236}">
                    <a16:creationId xmlns:a16="http://schemas.microsoft.com/office/drawing/2014/main" xmlns="" id="{5BBA3E28-6C9C-4142-8A6A-BB1DC78B992D}"/>
                  </a:ext>
                </a:extLst>
              </p:cNvPr>
              <p:cNvSpPr/>
              <p:nvPr/>
            </p:nvSpPr>
            <p:spPr>
              <a:xfrm>
                <a:off x="2139350" y="377917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101" y="353"/>
                    </a:lnTo>
                    <a:lnTo>
                      <a:pt x="151" y="353"/>
                    </a:lnTo>
                    <a:lnTo>
                      <a:pt x="201" y="302"/>
                    </a:lnTo>
                    <a:lnTo>
                      <a:pt x="252" y="202"/>
                    </a:lnTo>
                    <a:lnTo>
                      <a:pt x="201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5659;p47">
                <a:extLst>
                  <a:ext uri="{FF2B5EF4-FFF2-40B4-BE49-F238E27FC236}">
                    <a16:creationId xmlns:a16="http://schemas.microsoft.com/office/drawing/2014/main" xmlns="" id="{CEA10B39-A822-4B94-A4F2-68089F47244A}"/>
                  </a:ext>
                </a:extLst>
              </p:cNvPr>
              <p:cNvSpPr/>
              <p:nvPr/>
            </p:nvSpPr>
            <p:spPr>
              <a:xfrm>
                <a:off x="1514825" y="3784200"/>
                <a:ext cx="8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02" extrusionOk="0">
                    <a:moveTo>
                      <a:pt x="151" y="1"/>
                    </a:moveTo>
                    <a:lnTo>
                      <a:pt x="50" y="5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251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5660;p47">
                <a:extLst>
                  <a:ext uri="{FF2B5EF4-FFF2-40B4-BE49-F238E27FC236}">
                    <a16:creationId xmlns:a16="http://schemas.microsoft.com/office/drawing/2014/main" xmlns="" id="{1D33E57A-21C7-49BB-BE2F-641589FAD6A4}"/>
                  </a:ext>
                </a:extLst>
              </p:cNvPr>
              <p:cNvSpPr/>
              <p:nvPr/>
            </p:nvSpPr>
            <p:spPr>
              <a:xfrm>
                <a:off x="1782475" y="3815625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51" y="202"/>
                    </a:lnTo>
                    <a:lnTo>
                      <a:pt x="352" y="202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5661;p47">
                <a:extLst>
                  <a:ext uri="{FF2B5EF4-FFF2-40B4-BE49-F238E27FC236}">
                    <a16:creationId xmlns:a16="http://schemas.microsoft.com/office/drawing/2014/main" xmlns="" id="{41F4DB13-2DE5-4397-A279-40481232892E}"/>
                  </a:ext>
                </a:extLst>
              </p:cNvPr>
              <p:cNvSpPr/>
              <p:nvPr/>
            </p:nvSpPr>
            <p:spPr>
              <a:xfrm>
                <a:off x="1477125" y="383195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151" y="303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5662;p47">
                <a:extLst>
                  <a:ext uri="{FF2B5EF4-FFF2-40B4-BE49-F238E27FC236}">
                    <a16:creationId xmlns:a16="http://schemas.microsoft.com/office/drawing/2014/main" xmlns="" id="{138EEE37-5609-439D-A564-E3C61FE636CF}"/>
                  </a:ext>
                </a:extLst>
              </p:cNvPr>
              <p:cNvSpPr/>
              <p:nvPr/>
            </p:nvSpPr>
            <p:spPr>
              <a:xfrm>
                <a:off x="1465800" y="3837000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1" y="251"/>
                    </a:lnTo>
                    <a:lnTo>
                      <a:pt x="51" y="352"/>
                    </a:lnTo>
                    <a:lnTo>
                      <a:pt x="152" y="402"/>
                    </a:lnTo>
                    <a:lnTo>
                      <a:pt x="202" y="402"/>
                    </a:lnTo>
                    <a:lnTo>
                      <a:pt x="202" y="101"/>
                    </a:lnTo>
                    <a:lnTo>
                      <a:pt x="202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5663;p47">
                <a:extLst>
                  <a:ext uri="{FF2B5EF4-FFF2-40B4-BE49-F238E27FC236}">
                    <a16:creationId xmlns:a16="http://schemas.microsoft.com/office/drawing/2014/main" xmlns="" id="{5BF81094-5FD8-41A8-9EBE-C150A88E630B}"/>
                  </a:ext>
                </a:extLst>
              </p:cNvPr>
              <p:cNvSpPr/>
              <p:nvPr/>
            </p:nvSpPr>
            <p:spPr>
              <a:xfrm>
                <a:off x="440425" y="391112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2"/>
                    </a:lnTo>
                    <a:lnTo>
                      <a:pt x="151" y="352"/>
                    </a:lnTo>
                    <a:lnTo>
                      <a:pt x="25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5664;p47">
                <a:extLst>
                  <a:ext uri="{FF2B5EF4-FFF2-40B4-BE49-F238E27FC236}">
                    <a16:creationId xmlns:a16="http://schemas.microsoft.com/office/drawing/2014/main" xmlns="" id="{0FB96F0F-201D-48E9-8AFC-F36C41A7C4DC}"/>
                  </a:ext>
                </a:extLst>
              </p:cNvPr>
              <p:cNvSpPr/>
              <p:nvPr/>
            </p:nvSpPr>
            <p:spPr>
              <a:xfrm>
                <a:off x="1602775" y="3085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5665;p47">
                <a:extLst>
                  <a:ext uri="{FF2B5EF4-FFF2-40B4-BE49-F238E27FC236}">
                    <a16:creationId xmlns:a16="http://schemas.microsoft.com/office/drawing/2014/main" xmlns="" id="{2D028A07-4F71-44D5-8581-CDD7CA57C6E9}"/>
                  </a:ext>
                </a:extLst>
              </p:cNvPr>
              <p:cNvSpPr/>
              <p:nvPr/>
            </p:nvSpPr>
            <p:spPr>
              <a:xfrm>
                <a:off x="1229575" y="31006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5666;p47">
                <a:extLst>
                  <a:ext uri="{FF2B5EF4-FFF2-40B4-BE49-F238E27FC236}">
                    <a16:creationId xmlns:a16="http://schemas.microsoft.com/office/drawing/2014/main" xmlns="" id="{003D7CD4-F7E1-4560-83CD-ED99E7E7EC1D}"/>
                  </a:ext>
                </a:extLst>
              </p:cNvPr>
              <p:cNvSpPr/>
              <p:nvPr/>
            </p:nvSpPr>
            <p:spPr>
              <a:xfrm>
                <a:off x="1975975" y="31006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5667;p47">
                <a:extLst>
                  <a:ext uri="{FF2B5EF4-FFF2-40B4-BE49-F238E27FC236}">
                    <a16:creationId xmlns:a16="http://schemas.microsoft.com/office/drawing/2014/main" xmlns="" id="{BFC07A9B-E55D-44A7-A94F-029F5F86A0E0}"/>
                  </a:ext>
                </a:extLst>
              </p:cNvPr>
              <p:cNvSpPr/>
              <p:nvPr/>
            </p:nvSpPr>
            <p:spPr>
              <a:xfrm>
                <a:off x="1183075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51" y="202"/>
                    </a:lnTo>
                    <a:lnTo>
                      <a:pt x="151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5668;p47">
                <a:extLst>
                  <a:ext uri="{FF2B5EF4-FFF2-40B4-BE49-F238E27FC236}">
                    <a16:creationId xmlns:a16="http://schemas.microsoft.com/office/drawing/2014/main" xmlns="" id="{DA085BB3-9C56-4CAE-920E-0DB87455F61F}"/>
                  </a:ext>
                </a:extLst>
              </p:cNvPr>
              <p:cNvSpPr/>
              <p:nvPr/>
            </p:nvSpPr>
            <p:spPr>
              <a:xfrm>
                <a:off x="178750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5669;p47">
                <a:extLst>
                  <a:ext uri="{FF2B5EF4-FFF2-40B4-BE49-F238E27FC236}">
                    <a16:creationId xmlns:a16="http://schemas.microsoft.com/office/drawing/2014/main" xmlns="" id="{8C833B8C-104F-46D7-9510-79C9F1A5C81D}"/>
                  </a:ext>
                </a:extLst>
              </p:cNvPr>
              <p:cNvSpPr/>
              <p:nvPr/>
            </p:nvSpPr>
            <p:spPr>
              <a:xfrm>
                <a:off x="209285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5670;p47">
                <a:extLst>
                  <a:ext uri="{FF2B5EF4-FFF2-40B4-BE49-F238E27FC236}">
                    <a16:creationId xmlns:a16="http://schemas.microsoft.com/office/drawing/2014/main" xmlns="" id="{5A475637-08FB-44DA-89DA-F1BC56C7EBBB}"/>
                  </a:ext>
                </a:extLst>
              </p:cNvPr>
              <p:cNvSpPr/>
              <p:nvPr/>
            </p:nvSpPr>
            <p:spPr>
              <a:xfrm>
                <a:off x="831225" y="3120725"/>
                <a:ext cx="2550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53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25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5671;p47">
                <a:extLst>
                  <a:ext uri="{FF2B5EF4-FFF2-40B4-BE49-F238E27FC236}">
                    <a16:creationId xmlns:a16="http://schemas.microsoft.com/office/drawing/2014/main" xmlns="" id="{DB1DE5F2-DDEB-4652-9615-DDC54263B3A9}"/>
                  </a:ext>
                </a:extLst>
              </p:cNvPr>
              <p:cNvSpPr/>
              <p:nvPr/>
            </p:nvSpPr>
            <p:spPr>
              <a:xfrm>
                <a:off x="577400" y="31383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5672;p47">
                <a:extLst>
                  <a:ext uri="{FF2B5EF4-FFF2-40B4-BE49-F238E27FC236}">
                    <a16:creationId xmlns:a16="http://schemas.microsoft.com/office/drawing/2014/main" xmlns="" id="{216D4EB3-B6D2-455D-9049-1F040B57BE6C}"/>
                  </a:ext>
                </a:extLst>
              </p:cNvPr>
              <p:cNvSpPr/>
              <p:nvPr/>
            </p:nvSpPr>
            <p:spPr>
              <a:xfrm>
                <a:off x="1945825" y="31370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51"/>
                    </a:lnTo>
                    <a:lnTo>
                      <a:pt x="51" y="201"/>
                    </a:lnTo>
                    <a:lnTo>
                      <a:pt x="151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5673;p47">
                <a:extLst>
                  <a:ext uri="{FF2B5EF4-FFF2-40B4-BE49-F238E27FC236}">
                    <a16:creationId xmlns:a16="http://schemas.microsoft.com/office/drawing/2014/main" xmlns="" id="{F75FEE60-2277-4EA2-B06F-986D5625F2E5}"/>
                  </a:ext>
                </a:extLst>
              </p:cNvPr>
              <p:cNvSpPr/>
              <p:nvPr/>
            </p:nvSpPr>
            <p:spPr>
              <a:xfrm>
                <a:off x="415300" y="3163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5674;p47">
                <a:extLst>
                  <a:ext uri="{FF2B5EF4-FFF2-40B4-BE49-F238E27FC236}">
                    <a16:creationId xmlns:a16="http://schemas.microsoft.com/office/drawing/2014/main" xmlns="" id="{C6EAF61B-92B8-4A93-8571-664E8E34684F}"/>
                  </a:ext>
                </a:extLst>
              </p:cNvPr>
              <p:cNvSpPr/>
              <p:nvPr/>
            </p:nvSpPr>
            <p:spPr>
              <a:xfrm>
                <a:off x="1361500" y="31634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5675;p47">
                <a:extLst>
                  <a:ext uri="{FF2B5EF4-FFF2-40B4-BE49-F238E27FC236}">
                    <a16:creationId xmlns:a16="http://schemas.microsoft.com/office/drawing/2014/main" xmlns="" id="{D0921EEA-DF1B-4B7E-B66F-46A975AFF757}"/>
                  </a:ext>
                </a:extLst>
              </p:cNvPr>
              <p:cNvSpPr/>
              <p:nvPr/>
            </p:nvSpPr>
            <p:spPr>
              <a:xfrm>
                <a:off x="2081550" y="3169750"/>
                <a:ext cx="50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1" extrusionOk="0">
                    <a:moveTo>
                      <a:pt x="151" y="0"/>
                    </a:moveTo>
                    <a:lnTo>
                      <a:pt x="0" y="50"/>
                    </a:lnTo>
                    <a:lnTo>
                      <a:pt x="101" y="1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5676;p47">
                <a:extLst>
                  <a:ext uri="{FF2B5EF4-FFF2-40B4-BE49-F238E27FC236}">
                    <a16:creationId xmlns:a16="http://schemas.microsoft.com/office/drawing/2014/main" xmlns="" id="{38B1C560-D1C2-470E-BD85-AEB022F9490F}"/>
                  </a:ext>
                </a:extLst>
              </p:cNvPr>
              <p:cNvSpPr/>
              <p:nvPr/>
            </p:nvSpPr>
            <p:spPr>
              <a:xfrm>
                <a:off x="2008650" y="31848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5677;p47">
                <a:extLst>
                  <a:ext uri="{FF2B5EF4-FFF2-40B4-BE49-F238E27FC236}">
                    <a16:creationId xmlns:a16="http://schemas.microsoft.com/office/drawing/2014/main" xmlns="" id="{442F3AE1-B7B4-4A5B-877F-6241B75A28FE}"/>
                  </a:ext>
                </a:extLst>
              </p:cNvPr>
              <p:cNvSpPr/>
              <p:nvPr/>
            </p:nvSpPr>
            <p:spPr>
              <a:xfrm>
                <a:off x="2050125" y="32011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5678;p47">
                <a:extLst>
                  <a:ext uri="{FF2B5EF4-FFF2-40B4-BE49-F238E27FC236}">
                    <a16:creationId xmlns:a16="http://schemas.microsoft.com/office/drawing/2014/main" xmlns="" id="{C64EE96B-5E83-4B7E-9338-2AC56B32016D}"/>
                  </a:ext>
                </a:extLst>
              </p:cNvPr>
              <p:cNvSpPr/>
              <p:nvPr/>
            </p:nvSpPr>
            <p:spPr>
              <a:xfrm>
                <a:off x="346175" y="32061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202"/>
                    </a:lnTo>
                    <a:lnTo>
                      <a:pt x="202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5679;p47">
                <a:extLst>
                  <a:ext uri="{FF2B5EF4-FFF2-40B4-BE49-F238E27FC236}">
                    <a16:creationId xmlns:a16="http://schemas.microsoft.com/office/drawing/2014/main" xmlns="" id="{BC7DD93D-E8D6-4B10-BBA3-05DB54FB5EF6}"/>
                  </a:ext>
                </a:extLst>
              </p:cNvPr>
              <p:cNvSpPr/>
              <p:nvPr/>
            </p:nvSpPr>
            <p:spPr>
              <a:xfrm>
                <a:off x="1903100" y="32275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202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5680;p47">
                <a:extLst>
                  <a:ext uri="{FF2B5EF4-FFF2-40B4-BE49-F238E27FC236}">
                    <a16:creationId xmlns:a16="http://schemas.microsoft.com/office/drawing/2014/main" xmlns="" id="{3AE40D70-825C-43A4-8EE4-DC9227B4F214}"/>
                  </a:ext>
                </a:extLst>
              </p:cNvPr>
              <p:cNvSpPr/>
              <p:nvPr/>
            </p:nvSpPr>
            <p:spPr>
              <a:xfrm>
                <a:off x="1850325" y="32476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01" y="201"/>
                    </a:lnTo>
                    <a:lnTo>
                      <a:pt x="202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5681;p47">
                <a:extLst>
                  <a:ext uri="{FF2B5EF4-FFF2-40B4-BE49-F238E27FC236}">
                    <a16:creationId xmlns:a16="http://schemas.microsoft.com/office/drawing/2014/main" xmlns="" id="{8DC2AE88-3BFC-45EE-8B00-2E41E6D52A80}"/>
                  </a:ext>
                </a:extLst>
              </p:cNvPr>
              <p:cNvSpPr/>
              <p:nvPr/>
            </p:nvSpPr>
            <p:spPr>
              <a:xfrm>
                <a:off x="1624150" y="3300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5682;p47">
                <a:extLst>
                  <a:ext uri="{FF2B5EF4-FFF2-40B4-BE49-F238E27FC236}">
                    <a16:creationId xmlns:a16="http://schemas.microsoft.com/office/drawing/2014/main" xmlns="" id="{9FC36E76-4178-44D4-949C-6F2C5E9C2FD0}"/>
                  </a:ext>
                </a:extLst>
              </p:cNvPr>
              <p:cNvSpPr/>
              <p:nvPr/>
            </p:nvSpPr>
            <p:spPr>
              <a:xfrm>
                <a:off x="1828975" y="33318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5683;p47">
                <a:extLst>
                  <a:ext uri="{FF2B5EF4-FFF2-40B4-BE49-F238E27FC236}">
                    <a16:creationId xmlns:a16="http://schemas.microsoft.com/office/drawing/2014/main" xmlns="" id="{745D36BB-6DA9-41B9-B705-7F74A7B41953}"/>
                  </a:ext>
                </a:extLst>
              </p:cNvPr>
              <p:cNvSpPr/>
              <p:nvPr/>
            </p:nvSpPr>
            <p:spPr>
              <a:xfrm>
                <a:off x="1914400" y="3363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202"/>
                    </a:lnTo>
                    <a:lnTo>
                      <a:pt x="152" y="1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5684;p47">
                <a:extLst>
                  <a:ext uri="{FF2B5EF4-FFF2-40B4-BE49-F238E27FC236}">
                    <a16:creationId xmlns:a16="http://schemas.microsoft.com/office/drawing/2014/main" xmlns="" id="{CE99B78A-4813-4DFD-A621-76EF0EF252FC}"/>
                  </a:ext>
                </a:extLst>
              </p:cNvPr>
              <p:cNvSpPr/>
              <p:nvPr/>
            </p:nvSpPr>
            <p:spPr>
              <a:xfrm>
                <a:off x="1987300" y="33645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5685;p47">
                <a:extLst>
                  <a:ext uri="{FF2B5EF4-FFF2-40B4-BE49-F238E27FC236}">
                    <a16:creationId xmlns:a16="http://schemas.microsoft.com/office/drawing/2014/main" xmlns="" id="{8347EF98-44A3-4F64-AF09-D108F3C44B55}"/>
                  </a:ext>
                </a:extLst>
              </p:cNvPr>
              <p:cNvSpPr/>
              <p:nvPr/>
            </p:nvSpPr>
            <p:spPr>
              <a:xfrm>
                <a:off x="1818900" y="3368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5686;p47">
                <a:extLst>
                  <a:ext uri="{FF2B5EF4-FFF2-40B4-BE49-F238E27FC236}">
                    <a16:creationId xmlns:a16="http://schemas.microsoft.com/office/drawing/2014/main" xmlns="" id="{C2D763E2-5717-4AE9-8EE0-FAB2AB3AEE8E}"/>
                  </a:ext>
                </a:extLst>
              </p:cNvPr>
              <p:cNvSpPr/>
              <p:nvPr/>
            </p:nvSpPr>
            <p:spPr>
              <a:xfrm>
                <a:off x="1992325" y="33682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20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5687;p47">
                <a:extLst>
                  <a:ext uri="{FF2B5EF4-FFF2-40B4-BE49-F238E27FC236}">
                    <a16:creationId xmlns:a16="http://schemas.microsoft.com/office/drawing/2014/main" xmlns="" id="{7BB14149-76FB-4BA2-90E8-03C2B6701F75}"/>
                  </a:ext>
                </a:extLst>
              </p:cNvPr>
              <p:cNvSpPr/>
              <p:nvPr/>
            </p:nvSpPr>
            <p:spPr>
              <a:xfrm>
                <a:off x="1797550" y="3374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5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5688;p47">
                <a:extLst>
                  <a:ext uri="{FF2B5EF4-FFF2-40B4-BE49-F238E27FC236}">
                    <a16:creationId xmlns:a16="http://schemas.microsoft.com/office/drawing/2014/main" xmlns="" id="{A9BD5019-81B2-4D4D-8115-53F44200546E}"/>
                  </a:ext>
                </a:extLst>
              </p:cNvPr>
              <p:cNvSpPr/>
              <p:nvPr/>
            </p:nvSpPr>
            <p:spPr>
              <a:xfrm>
                <a:off x="17774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0" y="1"/>
                    </a:moveTo>
                    <a:lnTo>
                      <a:pt x="0" y="151"/>
                    </a:lnTo>
                    <a:lnTo>
                      <a:pt x="50" y="202"/>
                    </a:lnTo>
                    <a:lnTo>
                      <a:pt x="151" y="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5689;p47">
                <a:extLst>
                  <a:ext uri="{FF2B5EF4-FFF2-40B4-BE49-F238E27FC236}">
                    <a16:creationId xmlns:a16="http://schemas.microsoft.com/office/drawing/2014/main" xmlns="" id="{9AC7792C-6A5D-4CBC-99B3-76B2AF438524}"/>
                  </a:ext>
                </a:extLst>
              </p:cNvPr>
              <p:cNvSpPr/>
              <p:nvPr/>
            </p:nvSpPr>
            <p:spPr>
              <a:xfrm>
                <a:off x="1793775" y="3416025"/>
                <a:ext cx="25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0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02"/>
                    </a:lnTo>
                    <a:lnTo>
                      <a:pt x="101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5690;p47">
                <a:extLst>
                  <a:ext uri="{FF2B5EF4-FFF2-40B4-BE49-F238E27FC236}">
                    <a16:creationId xmlns:a16="http://schemas.microsoft.com/office/drawing/2014/main" xmlns="" id="{5140EF6E-A0CE-4E30-A8BC-54165615A279}"/>
                  </a:ext>
                </a:extLst>
              </p:cNvPr>
              <p:cNvSpPr/>
              <p:nvPr/>
            </p:nvSpPr>
            <p:spPr>
              <a:xfrm>
                <a:off x="18088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5691;p47">
                <a:extLst>
                  <a:ext uri="{FF2B5EF4-FFF2-40B4-BE49-F238E27FC236}">
                    <a16:creationId xmlns:a16="http://schemas.microsoft.com/office/drawing/2014/main" xmlns="" id="{1A29532A-71B4-429A-B05F-05D606DF40CF}"/>
                  </a:ext>
                </a:extLst>
              </p:cNvPr>
              <p:cNvSpPr/>
              <p:nvPr/>
            </p:nvSpPr>
            <p:spPr>
              <a:xfrm>
                <a:off x="1876725" y="34374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0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5692;p47">
                <a:extLst>
                  <a:ext uri="{FF2B5EF4-FFF2-40B4-BE49-F238E27FC236}">
                    <a16:creationId xmlns:a16="http://schemas.microsoft.com/office/drawing/2014/main" xmlns="" id="{1062C4BD-E5F0-4ABC-8171-3D599751CDED}"/>
                  </a:ext>
                </a:extLst>
              </p:cNvPr>
              <p:cNvSpPr/>
              <p:nvPr/>
            </p:nvSpPr>
            <p:spPr>
              <a:xfrm>
                <a:off x="1924475" y="3447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5693;p47">
                <a:extLst>
                  <a:ext uri="{FF2B5EF4-FFF2-40B4-BE49-F238E27FC236}">
                    <a16:creationId xmlns:a16="http://schemas.microsoft.com/office/drawing/2014/main" xmlns="" id="{98564771-DDBA-4C52-B1C5-63A34964C9C3}"/>
                  </a:ext>
                </a:extLst>
              </p:cNvPr>
              <p:cNvSpPr/>
              <p:nvPr/>
            </p:nvSpPr>
            <p:spPr>
              <a:xfrm>
                <a:off x="1997350" y="34474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5694;p47">
                <a:extLst>
                  <a:ext uri="{FF2B5EF4-FFF2-40B4-BE49-F238E27FC236}">
                    <a16:creationId xmlns:a16="http://schemas.microsoft.com/office/drawing/2014/main" xmlns="" id="{77BE5C1B-8947-4BB2-A570-753495326E0C}"/>
                  </a:ext>
                </a:extLst>
              </p:cNvPr>
              <p:cNvSpPr/>
              <p:nvPr/>
            </p:nvSpPr>
            <p:spPr>
              <a:xfrm>
                <a:off x="2025000" y="3453725"/>
                <a:ext cx="377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15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151"/>
                    </a:lnTo>
                    <a:lnTo>
                      <a:pt x="151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5695;p47">
                <a:extLst>
                  <a:ext uri="{FF2B5EF4-FFF2-40B4-BE49-F238E27FC236}">
                    <a16:creationId xmlns:a16="http://schemas.microsoft.com/office/drawing/2014/main" xmlns="" id="{6FF26027-8C26-4A3E-BEBD-21EBF4C0B65E}"/>
                  </a:ext>
                </a:extLst>
              </p:cNvPr>
              <p:cNvSpPr/>
              <p:nvPr/>
            </p:nvSpPr>
            <p:spPr>
              <a:xfrm>
                <a:off x="2008650" y="34587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5696;p47">
                <a:extLst>
                  <a:ext uri="{FF2B5EF4-FFF2-40B4-BE49-F238E27FC236}">
                    <a16:creationId xmlns:a16="http://schemas.microsoft.com/office/drawing/2014/main" xmlns="" id="{1A30FA81-3879-439A-8DE2-241D96D2FDB3}"/>
                  </a:ext>
                </a:extLst>
              </p:cNvPr>
              <p:cNvSpPr/>
              <p:nvPr/>
            </p:nvSpPr>
            <p:spPr>
              <a:xfrm>
                <a:off x="2087825" y="3510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151" y="1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5697;p47">
                <a:extLst>
                  <a:ext uri="{FF2B5EF4-FFF2-40B4-BE49-F238E27FC236}">
                    <a16:creationId xmlns:a16="http://schemas.microsoft.com/office/drawing/2014/main" xmlns="" id="{1EB08AA2-E35C-4B5D-BDBF-A26E55CD3560}"/>
                  </a:ext>
                </a:extLst>
              </p:cNvPr>
              <p:cNvSpPr/>
              <p:nvPr/>
            </p:nvSpPr>
            <p:spPr>
              <a:xfrm>
                <a:off x="2003625" y="35153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5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5698;p47">
                <a:extLst>
                  <a:ext uri="{FF2B5EF4-FFF2-40B4-BE49-F238E27FC236}">
                    <a16:creationId xmlns:a16="http://schemas.microsoft.com/office/drawing/2014/main" xmlns="" id="{9EAECAD1-1CFA-4A68-B876-BC80C251A9BF}"/>
                  </a:ext>
                </a:extLst>
              </p:cNvPr>
              <p:cNvSpPr/>
              <p:nvPr/>
            </p:nvSpPr>
            <p:spPr>
              <a:xfrm>
                <a:off x="1977250" y="35215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0" y="152"/>
                    </a:lnTo>
                    <a:lnTo>
                      <a:pt x="201" y="51"/>
                    </a:lnTo>
                    <a:lnTo>
                      <a:pt x="2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5699;p47">
                <a:extLst>
                  <a:ext uri="{FF2B5EF4-FFF2-40B4-BE49-F238E27FC236}">
                    <a16:creationId xmlns:a16="http://schemas.microsoft.com/office/drawing/2014/main" xmlns="" id="{2BD7DB09-2467-4255-B889-6F231AF55165}"/>
                  </a:ext>
                </a:extLst>
              </p:cNvPr>
              <p:cNvSpPr/>
              <p:nvPr/>
            </p:nvSpPr>
            <p:spPr>
              <a:xfrm>
                <a:off x="1924475" y="35680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5700;p47">
                <a:extLst>
                  <a:ext uri="{FF2B5EF4-FFF2-40B4-BE49-F238E27FC236}">
                    <a16:creationId xmlns:a16="http://schemas.microsoft.com/office/drawing/2014/main" xmlns="" id="{496A138B-B505-41BA-ACE6-96CC649C83FD}"/>
                  </a:ext>
                </a:extLst>
              </p:cNvPr>
              <p:cNvSpPr/>
              <p:nvPr/>
            </p:nvSpPr>
            <p:spPr>
              <a:xfrm>
                <a:off x="1782475" y="3574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20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5701;p47">
                <a:extLst>
                  <a:ext uri="{FF2B5EF4-FFF2-40B4-BE49-F238E27FC236}">
                    <a16:creationId xmlns:a16="http://schemas.microsoft.com/office/drawing/2014/main" xmlns="" id="{E561F115-2395-4578-B7A8-90B43D3359CC}"/>
                  </a:ext>
                </a:extLst>
              </p:cNvPr>
              <p:cNvSpPr/>
              <p:nvPr/>
            </p:nvSpPr>
            <p:spPr>
              <a:xfrm>
                <a:off x="1975975" y="35844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5702;p47">
                <a:extLst>
                  <a:ext uri="{FF2B5EF4-FFF2-40B4-BE49-F238E27FC236}">
                    <a16:creationId xmlns:a16="http://schemas.microsoft.com/office/drawing/2014/main" xmlns="" id="{85EEA8B5-EDBF-4196-B522-6E3195B380A7}"/>
                  </a:ext>
                </a:extLst>
              </p:cNvPr>
              <p:cNvSpPr/>
              <p:nvPr/>
            </p:nvSpPr>
            <p:spPr>
              <a:xfrm>
                <a:off x="1972225" y="3589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0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5703;p47">
                <a:extLst>
                  <a:ext uri="{FF2B5EF4-FFF2-40B4-BE49-F238E27FC236}">
                    <a16:creationId xmlns:a16="http://schemas.microsoft.com/office/drawing/2014/main" xmlns="" id="{9538D661-45AB-4638-AB9D-62E8157FD179}"/>
                  </a:ext>
                </a:extLst>
              </p:cNvPr>
              <p:cNvSpPr/>
              <p:nvPr/>
            </p:nvSpPr>
            <p:spPr>
              <a:xfrm>
                <a:off x="1935775" y="359447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10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5704;p47">
                <a:extLst>
                  <a:ext uri="{FF2B5EF4-FFF2-40B4-BE49-F238E27FC236}">
                    <a16:creationId xmlns:a16="http://schemas.microsoft.com/office/drawing/2014/main" xmlns="" id="{8D3A2E60-380E-4514-BF9E-98C46ABF59BB}"/>
                  </a:ext>
                </a:extLst>
              </p:cNvPr>
              <p:cNvSpPr/>
              <p:nvPr/>
            </p:nvSpPr>
            <p:spPr>
              <a:xfrm>
                <a:off x="1761100" y="3610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101" y="151"/>
                    </a:lnTo>
                    <a:lnTo>
                      <a:pt x="202" y="10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5705;p47">
                <a:extLst>
                  <a:ext uri="{FF2B5EF4-FFF2-40B4-BE49-F238E27FC236}">
                    <a16:creationId xmlns:a16="http://schemas.microsoft.com/office/drawing/2014/main" xmlns="" id="{D485E3B9-1925-4128-A69D-E9542102BDA5}"/>
                  </a:ext>
                </a:extLst>
              </p:cNvPr>
              <p:cNvSpPr/>
              <p:nvPr/>
            </p:nvSpPr>
            <p:spPr>
              <a:xfrm>
                <a:off x="2192125" y="3617075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51" y="10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5706;p47">
                <a:extLst>
                  <a:ext uri="{FF2B5EF4-FFF2-40B4-BE49-F238E27FC236}">
                    <a16:creationId xmlns:a16="http://schemas.microsoft.com/office/drawing/2014/main" xmlns="" id="{C3DE1422-0E22-4144-BDC1-64F04F3A4F1C}"/>
                  </a:ext>
                </a:extLst>
              </p:cNvPr>
              <p:cNvSpPr/>
              <p:nvPr/>
            </p:nvSpPr>
            <p:spPr>
              <a:xfrm>
                <a:off x="2107925" y="36271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51" y="152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5707;p47">
                <a:extLst>
                  <a:ext uri="{FF2B5EF4-FFF2-40B4-BE49-F238E27FC236}">
                    <a16:creationId xmlns:a16="http://schemas.microsoft.com/office/drawing/2014/main" xmlns="" id="{FBB2510E-43EC-4302-9EC0-63CE05876B4D}"/>
                  </a:ext>
                </a:extLst>
              </p:cNvPr>
              <p:cNvSpPr/>
              <p:nvPr/>
            </p:nvSpPr>
            <p:spPr>
              <a:xfrm>
                <a:off x="2139350" y="36422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5708;p47">
                <a:extLst>
                  <a:ext uri="{FF2B5EF4-FFF2-40B4-BE49-F238E27FC236}">
                    <a16:creationId xmlns:a16="http://schemas.microsoft.com/office/drawing/2014/main" xmlns="" id="{C89F180C-BE45-45BD-AD46-F8B9DF2C8BD3}"/>
                  </a:ext>
                </a:extLst>
              </p:cNvPr>
              <p:cNvSpPr/>
              <p:nvPr/>
            </p:nvSpPr>
            <p:spPr>
              <a:xfrm>
                <a:off x="2172025" y="364222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0"/>
                    </a:moveTo>
                    <a:lnTo>
                      <a:pt x="0" y="50"/>
                    </a:lnTo>
                    <a:lnTo>
                      <a:pt x="50" y="201"/>
                    </a:lnTo>
                    <a:lnTo>
                      <a:pt x="151" y="1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5709;p47">
                <a:extLst>
                  <a:ext uri="{FF2B5EF4-FFF2-40B4-BE49-F238E27FC236}">
                    <a16:creationId xmlns:a16="http://schemas.microsoft.com/office/drawing/2014/main" xmlns="" id="{871E375E-19B9-4628-AB03-E472E52F6458}"/>
                  </a:ext>
                </a:extLst>
              </p:cNvPr>
              <p:cNvSpPr/>
              <p:nvPr/>
            </p:nvSpPr>
            <p:spPr>
              <a:xfrm>
                <a:off x="2135575" y="3647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5710;p47">
                <a:extLst>
                  <a:ext uri="{FF2B5EF4-FFF2-40B4-BE49-F238E27FC236}">
                    <a16:creationId xmlns:a16="http://schemas.microsoft.com/office/drawing/2014/main" xmlns="" id="{4738219F-233D-4AA3-9DA1-845250151F77}"/>
                  </a:ext>
                </a:extLst>
              </p:cNvPr>
              <p:cNvSpPr/>
              <p:nvPr/>
            </p:nvSpPr>
            <p:spPr>
              <a:xfrm>
                <a:off x="1908125" y="36535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5711;p47">
                <a:extLst>
                  <a:ext uri="{FF2B5EF4-FFF2-40B4-BE49-F238E27FC236}">
                    <a16:creationId xmlns:a16="http://schemas.microsoft.com/office/drawing/2014/main" xmlns="" id="{F7D940C1-F153-48B5-9543-BC29C21F5ABD}"/>
                  </a:ext>
                </a:extLst>
              </p:cNvPr>
              <p:cNvSpPr/>
              <p:nvPr/>
            </p:nvSpPr>
            <p:spPr>
              <a:xfrm>
                <a:off x="1787500" y="366860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5712;p47">
                <a:extLst>
                  <a:ext uri="{FF2B5EF4-FFF2-40B4-BE49-F238E27FC236}">
                    <a16:creationId xmlns:a16="http://schemas.microsoft.com/office/drawing/2014/main" xmlns="" id="{0A19FF94-8D70-404C-8196-E088654DBFD4}"/>
                  </a:ext>
                </a:extLst>
              </p:cNvPr>
              <p:cNvSpPr/>
              <p:nvPr/>
            </p:nvSpPr>
            <p:spPr>
              <a:xfrm>
                <a:off x="1960900" y="36698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2" y="10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5713;p47">
                <a:extLst>
                  <a:ext uri="{FF2B5EF4-FFF2-40B4-BE49-F238E27FC236}">
                    <a16:creationId xmlns:a16="http://schemas.microsoft.com/office/drawing/2014/main" xmlns="" id="{B7BC8E37-7A5F-4CED-AC43-DA7FAC470991}"/>
                  </a:ext>
                </a:extLst>
              </p:cNvPr>
              <p:cNvSpPr/>
              <p:nvPr/>
            </p:nvSpPr>
            <p:spPr>
              <a:xfrm>
                <a:off x="1803825" y="36899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5714;p47">
                <a:extLst>
                  <a:ext uri="{FF2B5EF4-FFF2-40B4-BE49-F238E27FC236}">
                    <a16:creationId xmlns:a16="http://schemas.microsoft.com/office/drawing/2014/main" xmlns="" id="{EBF598E0-553A-4497-B49B-61DE29CACE12}"/>
                  </a:ext>
                </a:extLst>
              </p:cNvPr>
              <p:cNvSpPr/>
              <p:nvPr/>
            </p:nvSpPr>
            <p:spPr>
              <a:xfrm>
                <a:off x="2013675" y="37163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202" y="202"/>
                    </a:lnTo>
                    <a:lnTo>
                      <a:pt x="20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5715;p47">
                <a:extLst>
                  <a:ext uri="{FF2B5EF4-FFF2-40B4-BE49-F238E27FC236}">
                    <a16:creationId xmlns:a16="http://schemas.microsoft.com/office/drawing/2014/main" xmlns="" id="{F3655EA9-B236-41AF-A659-004C9E462434}"/>
                  </a:ext>
                </a:extLst>
              </p:cNvPr>
              <p:cNvSpPr/>
              <p:nvPr/>
            </p:nvSpPr>
            <p:spPr>
              <a:xfrm>
                <a:off x="2003625" y="37213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152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5716;p47">
                <a:extLst>
                  <a:ext uri="{FF2B5EF4-FFF2-40B4-BE49-F238E27FC236}">
                    <a16:creationId xmlns:a16="http://schemas.microsoft.com/office/drawing/2014/main" xmlns="" id="{0F2EE42F-56BD-454A-B1E0-5F22DCFB08BD}"/>
                  </a:ext>
                </a:extLst>
              </p:cNvPr>
              <p:cNvSpPr/>
              <p:nvPr/>
            </p:nvSpPr>
            <p:spPr>
              <a:xfrm>
                <a:off x="1787500" y="37327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51"/>
                    </a:lnTo>
                    <a:lnTo>
                      <a:pt x="201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5717;p47">
                <a:extLst>
                  <a:ext uri="{FF2B5EF4-FFF2-40B4-BE49-F238E27FC236}">
                    <a16:creationId xmlns:a16="http://schemas.microsoft.com/office/drawing/2014/main" xmlns="" id="{780EFB17-4147-4DE6-9F22-BD73A3728412}"/>
                  </a:ext>
                </a:extLst>
              </p:cNvPr>
              <p:cNvSpPr/>
              <p:nvPr/>
            </p:nvSpPr>
            <p:spPr>
              <a:xfrm>
                <a:off x="1860375" y="3731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5718;p47">
                <a:extLst>
                  <a:ext uri="{FF2B5EF4-FFF2-40B4-BE49-F238E27FC236}">
                    <a16:creationId xmlns:a16="http://schemas.microsoft.com/office/drawing/2014/main" xmlns="" id="{36230758-F4F6-413D-A3F9-E7AAC1965C13}"/>
                  </a:ext>
                </a:extLst>
              </p:cNvPr>
              <p:cNvSpPr/>
              <p:nvPr/>
            </p:nvSpPr>
            <p:spPr>
              <a:xfrm>
                <a:off x="1997350" y="37540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5719;p47">
                <a:extLst>
                  <a:ext uri="{FF2B5EF4-FFF2-40B4-BE49-F238E27FC236}">
                    <a16:creationId xmlns:a16="http://schemas.microsoft.com/office/drawing/2014/main" xmlns="" id="{32D25E36-172B-4B7C-955B-CCE74D94957E}"/>
                  </a:ext>
                </a:extLst>
              </p:cNvPr>
              <p:cNvSpPr/>
              <p:nvPr/>
            </p:nvSpPr>
            <p:spPr>
              <a:xfrm>
                <a:off x="2050125" y="37540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01"/>
                    </a:lnTo>
                    <a:lnTo>
                      <a:pt x="20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5720;p47">
                <a:extLst>
                  <a:ext uri="{FF2B5EF4-FFF2-40B4-BE49-F238E27FC236}">
                    <a16:creationId xmlns:a16="http://schemas.microsoft.com/office/drawing/2014/main" xmlns="" id="{B43764C8-3542-4ADA-8C3E-D407AB1A9259}"/>
                  </a:ext>
                </a:extLst>
              </p:cNvPr>
              <p:cNvSpPr/>
              <p:nvPr/>
            </p:nvSpPr>
            <p:spPr>
              <a:xfrm>
                <a:off x="2144375" y="3752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5721;p47">
                <a:extLst>
                  <a:ext uri="{FF2B5EF4-FFF2-40B4-BE49-F238E27FC236}">
                    <a16:creationId xmlns:a16="http://schemas.microsoft.com/office/drawing/2014/main" xmlns="" id="{E377E503-0DF1-44EC-B747-1D845F65124A}"/>
                  </a:ext>
                </a:extLst>
              </p:cNvPr>
              <p:cNvSpPr/>
              <p:nvPr/>
            </p:nvSpPr>
            <p:spPr>
              <a:xfrm>
                <a:off x="2109175" y="37641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2"/>
                    </a:lnTo>
                    <a:lnTo>
                      <a:pt x="152" y="15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5722;p47">
                <a:extLst>
                  <a:ext uri="{FF2B5EF4-FFF2-40B4-BE49-F238E27FC236}">
                    <a16:creationId xmlns:a16="http://schemas.microsoft.com/office/drawing/2014/main" xmlns="" id="{F80EB48F-5867-4B9A-B45F-6BB7A60D2D93}"/>
                  </a:ext>
                </a:extLst>
              </p:cNvPr>
              <p:cNvSpPr/>
              <p:nvPr/>
            </p:nvSpPr>
            <p:spPr>
              <a:xfrm>
                <a:off x="2112950" y="37678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51" y="202"/>
                    </a:lnTo>
                    <a:lnTo>
                      <a:pt x="202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5723;p47">
                <a:extLst>
                  <a:ext uri="{FF2B5EF4-FFF2-40B4-BE49-F238E27FC236}">
                    <a16:creationId xmlns:a16="http://schemas.microsoft.com/office/drawing/2014/main" xmlns="" id="{94D7BEC7-971E-4F53-8781-B85ADC771467}"/>
                  </a:ext>
                </a:extLst>
              </p:cNvPr>
              <p:cNvSpPr/>
              <p:nvPr/>
            </p:nvSpPr>
            <p:spPr>
              <a:xfrm>
                <a:off x="2167000" y="37678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5724;p47">
                <a:extLst>
                  <a:ext uri="{FF2B5EF4-FFF2-40B4-BE49-F238E27FC236}">
                    <a16:creationId xmlns:a16="http://schemas.microsoft.com/office/drawing/2014/main" xmlns="" id="{FE980053-F79C-4952-8819-2A31BE01DC54}"/>
                  </a:ext>
                </a:extLst>
              </p:cNvPr>
              <p:cNvSpPr/>
              <p:nvPr/>
            </p:nvSpPr>
            <p:spPr>
              <a:xfrm>
                <a:off x="1582675" y="37729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5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5725;p47">
                <a:extLst>
                  <a:ext uri="{FF2B5EF4-FFF2-40B4-BE49-F238E27FC236}">
                    <a16:creationId xmlns:a16="http://schemas.microsoft.com/office/drawing/2014/main" xmlns="" id="{5738F092-6B9A-4DE9-AA90-61E54A4509AF}"/>
                  </a:ext>
                </a:extLst>
              </p:cNvPr>
              <p:cNvSpPr/>
              <p:nvPr/>
            </p:nvSpPr>
            <p:spPr>
              <a:xfrm>
                <a:off x="1465800" y="3784200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2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5726;p47">
                <a:extLst>
                  <a:ext uri="{FF2B5EF4-FFF2-40B4-BE49-F238E27FC236}">
                    <a16:creationId xmlns:a16="http://schemas.microsoft.com/office/drawing/2014/main" xmlns="" id="{B17D5C17-D6CB-4D5E-A895-E3C972E7C17C}"/>
                  </a:ext>
                </a:extLst>
              </p:cNvPr>
              <p:cNvSpPr/>
              <p:nvPr/>
            </p:nvSpPr>
            <p:spPr>
              <a:xfrm>
                <a:off x="2130550" y="3789225"/>
                <a:ext cx="2525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3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51" y="20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5727;p47">
                <a:extLst>
                  <a:ext uri="{FF2B5EF4-FFF2-40B4-BE49-F238E27FC236}">
                    <a16:creationId xmlns:a16="http://schemas.microsoft.com/office/drawing/2014/main" xmlns="" id="{CF4BA764-F67B-4614-89B4-8170E409768A}"/>
                  </a:ext>
                </a:extLst>
              </p:cNvPr>
              <p:cNvSpPr/>
              <p:nvPr/>
            </p:nvSpPr>
            <p:spPr>
              <a:xfrm>
                <a:off x="1571350" y="3800550"/>
                <a:ext cx="5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02" extrusionOk="0">
                    <a:moveTo>
                      <a:pt x="152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51"/>
                    </a:lnTo>
                    <a:lnTo>
                      <a:pt x="1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5728;p47">
                <a:extLst>
                  <a:ext uri="{FF2B5EF4-FFF2-40B4-BE49-F238E27FC236}">
                    <a16:creationId xmlns:a16="http://schemas.microsoft.com/office/drawing/2014/main" xmlns="" id="{E0ADF0E3-B8C7-4993-A719-A85CA80AFC1F}"/>
                  </a:ext>
                </a:extLst>
              </p:cNvPr>
              <p:cNvSpPr/>
              <p:nvPr/>
            </p:nvSpPr>
            <p:spPr>
              <a:xfrm>
                <a:off x="1582675" y="38055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5729;p47">
                <a:extLst>
                  <a:ext uri="{FF2B5EF4-FFF2-40B4-BE49-F238E27FC236}">
                    <a16:creationId xmlns:a16="http://schemas.microsoft.com/office/drawing/2014/main" xmlns="" id="{0E804292-7FF6-4B94-8598-FB4EF975B183}"/>
                  </a:ext>
                </a:extLst>
              </p:cNvPr>
              <p:cNvSpPr/>
              <p:nvPr/>
            </p:nvSpPr>
            <p:spPr>
              <a:xfrm>
                <a:off x="1997350" y="38219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5730;p47">
                <a:extLst>
                  <a:ext uri="{FF2B5EF4-FFF2-40B4-BE49-F238E27FC236}">
                    <a16:creationId xmlns:a16="http://schemas.microsoft.com/office/drawing/2014/main" xmlns="" id="{79C0FA63-F951-4FCC-9C37-25B8BD996DF3}"/>
                  </a:ext>
                </a:extLst>
              </p:cNvPr>
              <p:cNvSpPr/>
              <p:nvPr/>
            </p:nvSpPr>
            <p:spPr>
              <a:xfrm>
                <a:off x="1472100" y="38470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50" y="151"/>
                    </a:lnTo>
                    <a:lnTo>
                      <a:pt x="101" y="201"/>
                    </a:lnTo>
                    <a:lnTo>
                      <a:pt x="201" y="201"/>
                    </a:lnTo>
                    <a:lnTo>
                      <a:pt x="201" y="101"/>
                    </a:lnTo>
                    <a:lnTo>
                      <a:pt x="151" y="50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5731;p47">
                <a:extLst>
                  <a:ext uri="{FF2B5EF4-FFF2-40B4-BE49-F238E27FC236}">
                    <a16:creationId xmlns:a16="http://schemas.microsoft.com/office/drawing/2014/main" xmlns="" id="{E136EA6B-F8EE-4BE3-BDE1-2A0722F2B542}"/>
                  </a:ext>
                </a:extLst>
              </p:cNvPr>
              <p:cNvSpPr/>
              <p:nvPr/>
            </p:nvSpPr>
            <p:spPr>
              <a:xfrm>
                <a:off x="2040075" y="38483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0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5732;p47">
                <a:extLst>
                  <a:ext uri="{FF2B5EF4-FFF2-40B4-BE49-F238E27FC236}">
                    <a16:creationId xmlns:a16="http://schemas.microsoft.com/office/drawing/2014/main" xmlns="" id="{13AF3A7B-6517-4637-857A-9F02A11B060D}"/>
                  </a:ext>
                </a:extLst>
              </p:cNvPr>
              <p:cNvSpPr/>
              <p:nvPr/>
            </p:nvSpPr>
            <p:spPr>
              <a:xfrm>
                <a:off x="1604025" y="3853325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152" y="151"/>
                    </a:lnTo>
                    <a:lnTo>
                      <a:pt x="152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5733;p47">
                <a:extLst>
                  <a:ext uri="{FF2B5EF4-FFF2-40B4-BE49-F238E27FC236}">
                    <a16:creationId xmlns:a16="http://schemas.microsoft.com/office/drawing/2014/main" xmlns="" id="{8BCF3D98-4AA6-4373-8505-C7045497CC1A}"/>
                  </a:ext>
                </a:extLst>
              </p:cNvPr>
              <p:cNvSpPr/>
              <p:nvPr/>
            </p:nvSpPr>
            <p:spPr>
              <a:xfrm>
                <a:off x="468075" y="389982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5734;p47">
                <a:extLst>
                  <a:ext uri="{FF2B5EF4-FFF2-40B4-BE49-F238E27FC236}">
                    <a16:creationId xmlns:a16="http://schemas.microsoft.com/office/drawing/2014/main" xmlns="" id="{0D4B7D51-4F3C-4CB2-8962-F99CF3146708}"/>
                  </a:ext>
                </a:extLst>
              </p:cNvPr>
              <p:cNvSpPr/>
              <p:nvPr/>
            </p:nvSpPr>
            <p:spPr>
              <a:xfrm>
                <a:off x="463050" y="3909875"/>
                <a:ext cx="25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52" extrusionOk="0">
                    <a:moveTo>
                      <a:pt x="50" y="0"/>
                    </a:moveTo>
                    <a:lnTo>
                      <a:pt x="0" y="101"/>
                    </a:lnTo>
                    <a:lnTo>
                      <a:pt x="50" y="252"/>
                    </a:lnTo>
                    <a:lnTo>
                      <a:pt x="101" y="1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5735;p47">
                <a:extLst>
                  <a:ext uri="{FF2B5EF4-FFF2-40B4-BE49-F238E27FC236}">
                    <a16:creationId xmlns:a16="http://schemas.microsoft.com/office/drawing/2014/main" xmlns="" id="{3CA1A0BC-C4E4-4183-BF56-8243D0CC4D02}"/>
                  </a:ext>
                </a:extLst>
              </p:cNvPr>
              <p:cNvSpPr/>
              <p:nvPr/>
            </p:nvSpPr>
            <p:spPr>
              <a:xfrm>
                <a:off x="1634200" y="3257700"/>
                <a:ext cx="113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52" extrusionOk="0">
                    <a:moveTo>
                      <a:pt x="0" y="0"/>
                    </a:moveTo>
                    <a:lnTo>
                      <a:pt x="101" y="151"/>
                    </a:lnTo>
                    <a:lnTo>
                      <a:pt x="151" y="202"/>
                    </a:lnTo>
                    <a:lnTo>
                      <a:pt x="302" y="252"/>
                    </a:lnTo>
                    <a:lnTo>
                      <a:pt x="453" y="202"/>
                    </a:lnTo>
                    <a:lnTo>
                      <a:pt x="352" y="1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5736;p47">
                <a:extLst>
                  <a:ext uri="{FF2B5EF4-FFF2-40B4-BE49-F238E27FC236}">
                    <a16:creationId xmlns:a16="http://schemas.microsoft.com/office/drawing/2014/main" xmlns="" id="{BAB251FE-903F-44E2-AE41-DD8D8B33C30B}"/>
                  </a:ext>
                </a:extLst>
              </p:cNvPr>
              <p:cNvSpPr/>
              <p:nvPr/>
            </p:nvSpPr>
            <p:spPr>
              <a:xfrm>
                <a:off x="1693250" y="372640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52"/>
                    </a:lnTo>
                    <a:lnTo>
                      <a:pt x="101" y="20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5737;p47">
                <a:extLst>
                  <a:ext uri="{FF2B5EF4-FFF2-40B4-BE49-F238E27FC236}">
                    <a16:creationId xmlns:a16="http://schemas.microsoft.com/office/drawing/2014/main" xmlns="" id="{0E3F7F31-791B-4868-A929-2DD2024984C3}"/>
                  </a:ext>
                </a:extLst>
              </p:cNvPr>
              <p:cNvSpPr/>
              <p:nvPr/>
            </p:nvSpPr>
            <p:spPr>
              <a:xfrm>
                <a:off x="1708325" y="37213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152" y="152"/>
                    </a:lnTo>
                    <a:lnTo>
                      <a:pt x="20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5738;p47">
                <a:extLst>
                  <a:ext uri="{FF2B5EF4-FFF2-40B4-BE49-F238E27FC236}">
                    <a16:creationId xmlns:a16="http://schemas.microsoft.com/office/drawing/2014/main" xmlns="" id="{39EB645C-D247-4392-A341-51B1E36A4ED1}"/>
                  </a:ext>
                </a:extLst>
              </p:cNvPr>
              <p:cNvSpPr/>
              <p:nvPr/>
            </p:nvSpPr>
            <p:spPr>
              <a:xfrm>
                <a:off x="1213225" y="3143350"/>
                <a:ext cx="632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52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52" y="151"/>
                    </a:lnTo>
                    <a:lnTo>
                      <a:pt x="252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5739;p47">
                <a:extLst>
                  <a:ext uri="{FF2B5EF4-FFF2-40B4-BE49-F238E27FC236}">
                    <a16:creationId xmlns:a16="http://schemas.microsoft.com/office/drawing/2014/main" xmlns="" id="{A321A270-6FA1-4B8A-8995-7233404C5379}"/>
                  </a:ext>
                </a:extLst>
              </p:cNvPr>
              <p:cNvSpPr/>
              <p:nvPr/>
            </p:nvSpPr>
            <p:spPr>
              <a:xfrm>
                <a:off x="1229575" y="3143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5740;p47">
                <a:extLst>
                  <a:ext uri="{FF2B5EF4-FFF2-40B4-BE49-F238E27FC236}">
                    <a16:creationId xmlns:a16="http://schemas.microsoft.com/office/drawing/2014/main" xmlns="" id="{7B96CB05-B282-4614-821D-B6CA6BBB0427}"/>
                  </a:ext>
                </a:extLst>
              </p:cNvPr>
              <p:cNvSpPr/>
              <p:nvPr/>
            </p:nvSpPr>
            <p:spPr>
              <a:xfrm>
                <a:off x="1629175" y="34637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5741;p47">
                <a:extLst>
                  <a:ext uri="{FF2B5EF4-FFF2-40B4-BE49-F238E27FC236}">
                    <a16:creationId xmlns:a16="http://schemas.microsoft.com/office/drawing/2014/main" xmlns="" id="{7AB6A1F8-1EC4-40F1-A703-19151849A461}"/>
                  </a:ext>
                </a:extLst>
              </p:cNvPr>
              <p:cNvSpPr/>
              <p:nvPr/>
            </p:nvSpPr>
            <p:spPr>
              <a:xfrm>
                <a:off x="1625400" y="34688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1" y="152"/>
                    </a:lnTo>
                    <a:lnTo>
                      <a:pt x="151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5742;p47">
                <a:extLst>
                  <a:ext uri="{FF2B5EF4-FFF2-40B4-BE49-F238E27FC236}">
                    <a16:creationId xmlns:a16="http://schemas.microsoft.com/office/drawing/2014/main" xmlns="" id="{F55DAEFC-82BA-4B06-BF0D-E9CA147DE9BD}"/>
                  </a:ext>
                </a:extLst>
              </p:cNvPr>
              <p:cNvSpPr/>
              <p:nvPr/>
            </p:nvSpPr>
            <p:spPr>
              <a:xfrm>
                <a:off x="902850" y="3505250"/>
                <a:ext cx="63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403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51" y="201"/>
                    </a:lnTo>
                    <a:lnTo>
                      <a:pt x="51" y="302"/>
                    </a:lnTo>
                    <a:lnTo>
                      <a:pt x="151" y="403"/>
                    </a:lnTo>
                    <a:lnTo>
                      <a:pt x="252" y="252"/>
                    </a:lnTo>
                    <a:lnTo>
                      <a:pt x="252" y="151"/>
                    </a:lnTo>
                    <a:lnTo>
                      <a:pt x="202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5743;p47">
                <a:extLst>
                  <a:ext uri="{FF2B5EF4-FFF2-40B4-BE49-F238E27FC236}">
                    <a16:creationId xmlns:a16="http://schemas.microsoft.com/office/drawing/2014/main" xmlns="" id="{674AB911-308F-4293-8538-94029D22ED7F}"/>
                  </a:ext>
                </a:extLst>
              </p:cNvPr>
              <p:cNvSpPr/>
              <p:nvPr/>
            </p:nvSpPr>
            <p:spPr>
              <a:xfrm>
                <a:off x="19458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02" y="151"/>
                    </a:lnTo>
                    <a:lnTo>
                      <a:pt x="403" y="101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5744;p47">
              <a:extLst>
                <a:ext uri="{FF2B5EF4-FFF2-40B4-BE49-F238E27FC236}">
                  <a16:creationId xmlns:a16="http://schemas.microsoft.com/office/drawing/2014/main" xmlns="" id="{943765BC-0F1E-4FD1-A975-87008DAB97EA}"/>
                </a:ext>
              </a:extLst>
            </p:cNvPr>
            <p:cNvGrpSpPr/>
            <p:nvPr/>
          </p:nvGrpSpPr>
          <p:grpSpPr>
            <a:xfrm rot="-182285" flipH="1">
              <a:off x="2392934" y="2021941"/>
              <a:ext cx="1908810" cy="863305"/>
              <a:chOff x="293400" y="3079275"/>
              <a:chExt cx="1908800" cy="863300"/>
            </a:xfrm>
            <a:grpFill/>
          </p:grpSpPr>
          <p:sp>
            <p:nvSpPr>
              <p:cNvPr id="16" name="Google Shape;5745;p47">
                <a:extLst>
                  <a:ext uri="{FF2B5EF4-FFF2-40B4-BE49-F238E27FC236}">
                    <a16:creationId xmlns:a16="http://schemas.microsoft.com/office/drawing/2014/main" xmlns="" id="{90C8FA6B-8B97-4623-8F40-1826BC7F5929}"/>
                  </a:ext>
                </a:extLst>
              </p:cNvPr>
              <p:cNvSpPr/>
              <p:nvPr/>
            </p:nvSpPr>
            <p:spPr>
              <a:xfrm>
                <a:off x="293400" y="3089325"/>
                <a:ext cx="1715275" cy="846950"/>
              </a:xfrm>
              <a:custGeom>
                <a:avLst/>
                <a:gdLst/>
                <a:ahLst/>
                <a:cxnLst/>
                <a:rect l="l" t="t" r="r" b="b"/>
                <a:pathLst>
                  <a:path w="68611" h="33878" extrusionOk="0">
                    <a:moveTo>
                      <a:pt x="52355" y="855"/>
                    </a:moveTo>
                    <a:lnTo>
                      <a:pt x="52325" y="1005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76" y="855"/>
                    </a:lnTo>
                    <a:close/>
                    <a:moveTo>
                      <a:pt x="52325" y="1005"/>
                    </a:moveTo>
                    <a:lnTo>
                      <a:pt x="52275" y="1056"/>
                    </a:lnTo>
                    <a:lnTo>
                      <a:pt x="52303" y="1056"/>
                    </a:lnTo>
                    <a:lnTo>
                      <a:pt x="52325" y="1005"/>
                    </a:lnTo>
                    <a:close/>
                    <a:moveTo>
                      <a:pt x="56397" y="1136"/>
                    </a:moveTo>
                    <a:lnTo>
                      <a:pt x="56547" y="1257"/>
                    </a:lnTo>
                    <a:lnTo>
                      <a:pt x="56447" y="1257"/>
                    </a:lnTo>
                    <a:lnTo>
                      <a:pt x="56397" y="1156"/>
                    </a:lnTo>
                    <a:lnTo>
                      <a:pt x="56397" y="1136"/>
                    </a:lnTo>
                    <a:close/>
                    <a:moveTo>
                      <a:pt x="56246" y="654"/>
                    </a:moveTo>
                    <a:lnTo>
                      <a:pt x="56346" y="704"/>
                    </a:lnTo>
                    <a:lnTo>
                      <a:pt x="56397" y="754"/>
                    </a:lnTo>
                    <a:lnTo>
                      <a:pt x="56397" y="1056"/>
                    </a:lnTo>
                    <a:lnTo>
                      <a:pt x="56899" y="1056"/>
                    </a:lnTo>
                    <a:lnTo>
                      <a:pt x="56950" y="1106"/>
                    </a:lnTo>
                    <a:lnTo>
                      <a:pt x="57000" y="1206"/>
                    </a:lnTo>
                    <a:lnTo>
                      <a:pt x="56950" y="1257"/>
                    </a:lnTo>
                    <a:lnTo>
                      <a:pt x="56698" y="1257"/>
                    </a:lnTo>
                    <a:lnTo>
                      <a:pt x="56397" y="1106"/>
                    </a:lnTo>
                    <a:lnTo>
                      <a:pt x="56397" y="1056"/>
                    </a:lnTo>
                    <a:lnTo>
                      <a:pt x="56346" y="1056"/>
                    </a:lnTo>
                    <a:lnTo>
                      <a:pt x="56246" y="955"/>
                    </a:lnTo>
                    <a:lnTo>
                      <a:pt x="56196" y="855"/>
                    </a:lnTo>
                    <a:lnTo>
                      <a:pt x="56196" y="754"/>
                    </a:lnTo>
                    <a:lnTo>
                      <a:pt x="56246" y="654"/>
                    </a:lnTo>
                    <a:close/>
                    <a:moveTo>
                      <a:pt x="55291" y="1558"/>
                    </a:moveTo>
                    <a:lnTo>
                      <a:pt x="55190" y="1709"/>
                    </a:lnTo>
                    <a:lnTo>
                      <a:pt x="55140" y="1709"/>
                    </a:lnTo>
                    <a:lnTo>
                      <a:pt x="55140" y="1650"/>
                    </a:lnTo>
                    <a:lnTo>
                      <a:pt x="55190" y="1609"/>
                    </a:lnTo>
                    <a:lnTo>
                      <a:pt x="55291" y="1558"/>
                    </a:lnTo>
                    <a:close/>
                    <a:moveTo>
                      <a:pt x="55844" y="1508"/>
                    </a:moveTo>
                    <a:lnTo>
                      <a:pt x="55944" y="1558"/>
                    </a:lnTo>
                    <a:lnTo>
                      <a:pt x="55844" y="1709"/>
                    </a:lnTo>
                    <a:lnTo>
                      <a:pt x="55793" y="1609"/>
                    </a:lnTo>
                    <a:lnTo>
                      <a:pt x="55844" y="1508"/>
                    </a:lnTo>
                    <a:close/>
                    <a:moveTo>
                      <a:pt x="53582" y="1759"/>
                    </a:moveTo>
                    <a:lnTo>
                      <a:pt x="53632" y="1810"/>
                    </a:lnTo>
                    <a:lnTo>
                      <a:pt x="53532" y="1860"/>
                    </a:lnTo>
                    <a:lnTo>
                      <a:pt x="53431" y="1810"/>
                    </a:lnTo>
                    <a:lnTo>
                      <a:pt x="53582" y="1759"/>
                    </a:lnTo>
                    <a:close/>
                    <a:moveTo>
                      <a:pt x="48706" y="1709"/>
                    </a:moveTo>
                    <a:lnTo>
                      <a:pt x="48757" y="1860"/>
                    </a:lnTo>
                    <a:lnTo>
                      <a:pt x="48706" y="1910"/>
                    </a:lnTo>
                    <a:lnTo>
                      <a:pt x="48656" y="1759"/>
                    </a:lnTo>
                    <a:lnTo>
                      <a:pt x="48706" y="1709"/>
                    </a:lnTo>
                    <a:close/>
                    <a:moveTo>
                      <a:pt x="49561" y="1709"/>
                    </a:moveTo>
                    <a:lnTo>
                      <a:pt x="49611" y="1759"/>
                    </a:lnTo>
                    <a:lnTo>
                      <a:pt x="49561" y="1910"/>
                    </a:lnTo>
                    <a:lnTo>
                      <a:pt x="49460" y="1860"/>
                    </a:lnTo>
                    <a:lnTo>
                      <a:pt x="49561" y="1709"/>
                    </a:lnTo>
                    <a:close/>
                    <a:moveTo>
                      <a:pt x="56698" y="1508"/>
                    </a:moveTo>
                    <a:lnTo>
                      <a:pt x="56749" y="1558"/>
                    </a:lnTo>
                    <a:lnTo>
                      <a:pt x="56648" y="1759"/>
                    </a:lnTo>
                    <a:lnTo>
                      <a:pt x="56497" y="1910"/>
                    </a:lnTo>
                    <a:lnTo>
                      <a:pt x="56397" y="1810"/>
                    </a:lnTo>
                    <a:lnTo>
                      <a:pt x="56397" y="1709"/>
                    </a:lnTo>
                    <a:lnTo>
                      <a:pt x="56447" y="1558"/>
                    </a:lnTo>
                    <a:lnTo>
                      <a:pt x="56547" y="1508"/>
                    </a:lnTo>
                    <a:close/>
                    <a:moveTo>
                      <a:pt x="52024" y="1960"/>
                    </a:moveTo>
                    <a:lnTo>
                      <a:pt x="52174" y="2011"/>
                    </a:lnTo>
                    <a:lnTo>
                      <a:pt x="52124" y="2061"/>
                    </a:lnTo>
                    <a:lnTo>
                      <a:pt x="51973" y="2011"/>
                    </a:lnTo>
                    <a:lnTo>
                      <a:pt x="52024" y="1960"/>
                    </a:lnTo>
                    <a:close/>
                    <a:moveTo>
                      <a:pt x="54788" y="1508"/>
                    </a:moveTo>
                    <a:lnTo>
                      <a:pt x="54939" y="1609"/>
                    </a:lnTo>
                    <a:lnTo>
                      <a:pt x="55026" y="1696"/>
                    </a:lnTo>
                    <a:lnTo>
                      <a:pt x="55026" y="1696"/>
                    </a:lnTo>
                    <a:lnTo>
                      <a:pt x="54838" y="1860"/>
                    </a:lnTo>
                    <a:lnTo>
                      <a:pt x="54587" y="2011"/>
                    </a:lnTo>
                    <a:lnTo>
                      <a:pt x="54436" y="2061"/>
                    </a:lnTo>
                    <a:lnTo>
                      <a:pt x="54336" y="2061"/>
                    </a:lnTo>
                    <a:lnTo>
                      <a:pt x="54286" y="2011"/>
                    </a:lnTo>
                    <a:lnTo>
                      <a:pt x="54286" y="1910"/>
                    </a:lnTo>
                    <a:lnTo>
                      <a:pt x="54336" y="1759"/>
                    </a:lnTo>
                    <a:lnTo>
                      <a:pt x="54436" y="1659"/>
                    </a:lnTo>
                    <a:lnTo>
                      <a:pt x="54537" y="1558"/>
                    </a:lnTo>
                    <a:lnTo>
                      <a:pt x="54688" y="1508"/>
                    </a:lnTo>
                    <a:close/>
                    <a:moveTo>
                      <a:pt x="55053" y="1723"/>
                    </a:moveTo>
                    <a:lnTo>
                      <a:pt x="55140" y="1810"/>
                    </a:lnTo>
                    <a:lnTo>
                      <a:pt x="55140" y="1910"/>
                    </a:lnTo>
                    <a:lnTo>
                      <a:pt x="55090" y="2011"/>
                    </a:lnTo>
                    <a:lnTo>
                      <a:pt x="55040" y="2111"/>
                    </a:lnTo>
                    <a:lnTo>
                      <a:pt x="54587" y="2111"/>
                    </a:lnTo>
                    <a:lnTo>
                      <a:pt x="55053" y="1723"/>
                    </a:lnTo>
                    <a:close/>
                    <a:moveTo>
                      <a:pt x="31667" y="1910"/>
                    </a:moveTo>
                    <a:lnTo>
                      <a:pt x="31767" y="2111"/>
                    </a:lnTo>
                    <a:lnTo>
                      <a:pt x="31717" y="2212"/>
                    </a:lnTo>
                    <a:lnTo>
                      <a:pt x="31667" y="2312"/>
                    </a:lnTo>
                    <a:lnTo>
                      <a:pt x="31516" y="2312"/>
                    </a:lnTo>
                    <a:lnTo>
                      <a:pt x="31365" y="2262"/>
                    </a:lnTo>
                    <a:lnTo>
                      <a:pt x="31466" y="2111"/>
                    </a:lnTo>
                    <a:lnTo>
                      <a:pt x="31617" y="1960"/>
                    </a:lnTo>
                    <a:lnTo>
                      <a:pt x="31667" y="1910"/>
                    </a:lnTo>
                    <a:close/>
                    <a:moveTo>
                      <a:pt x="36291" y="1709"/>
                    </a:moveTo>
                    <a:lnTo>
                      <a:pt x="36392" y="1860"/>
                    </a:lnTo>
                    <a:lnTo>
                      <a:pt x="36392" y="2061"/>
                    </a:lnTo>
                    <a:lnTo>
                      <a:pt x="36341" y="2262"/>
                    </a:lnTo>
                    <a:lnTo>
                      <a:pt x="36291" y="2312"/>
                    </a:lnTo>
                    <a:lnTo>
                      <a:pt x="36241" y="2262"/>
                    </a:lnTo>
                    <a:lnTo>
                      <a:pt x="36191" y="1860"/>
                    </a:lnTo>
                    <a:lnTo>
                      <a:pt x="36241" y="1759"/>
                    </a:lnTo>
                    <a:lnTo>
                      <a:pt x="36291" y="1709"/>
                    </a:lnTo>
                    <a:close/>
                    <a:moveTo>
                      <a:pt x="40061" y="2111"/>
                    </a:moveTo>
                    <a:lnTo>
                      <a:pt x="40161" y="2262"/>
                    </a:lnTo>
                    <a:lnTo>
                      <a:pt x="40061" y="2312"/>
                    </a:lnTo>
                    <a:lnTo>
                      <a:pt x="40011" y="2212"/>
                    </a:lnTo>
                    <a:lnTo>
                      <a:pt x="40061" y="2111"/>
                    </a:lnTo>
                    <a:close/>
                    <a:moveTo>
                      <a:pt x="49712" y="2161"/>
                    </a:moveTo>
                    <a:lnTo>
                      <a:pt x="49862" y="2212"/>
                    </a:lnTo>
                    <a:lnTo>
                      <a:pt x="49812" y="2312"/>
                    </a:lnTo>
                    <a:lnTo>
                      <a:pt x="49661" y="2212"/>
                    </a:lnTo>
                    <a:lnTo>
                      <a:pt x="49712" y="2161"/>
                    </a:lnTo>
                    <a:close/>
                    <a:moveTo>
                      <a:pt x="61165" y="2269"/>
                    </a:moveTo>
                    <a:lnTo>
                      <a:pt x="61121" y="2312"/>
                    </a:lnTo>
                    <a:lnTo>
                      <a:pt x="61021" y="2312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1222" y="2312"/>
                    </a:lnTo>
                    <a:lnTo>
                      <a:pt x="61165" y="2269"/>
                    </a:lnTo>
                    <a:close/>
                    <a:moveTo>
                      <a:pt x="58206" y="1960"/>
                    </a:moveTo>
                    <a:lnTo>
                      <a:pt x="58256" y="2011"/>
                    </a:lnTo>
                    <a:lnTo>
                      <a:pt x="58256" y="2111"/>
                    </a:lnTo>
                    <a:lnTo>
                      <a:pt x="58357" y="2111"/>
                    </a:lnTo>
                    <a:lnTo>
                      <a:pt x="58709" y="2413"/>
                    </a:lnTo>
                    <a:lnTo>
                      <a:pt x="58709" y="2413"/>
                    </a:lnTo>
                    <a:lnTo>
                      <a:pt x="58256" y="2141"/>
                    </a:lnTo>
                    <a:lnTo>
                      <a:pt x="58256" y="2111"/>
                    </a:lnTo>
                    <a:lnTo>
                      <a:pt x="58206" y="2111"/>
                    </a:lnTo>
                    <a:lnTo>
                      <a:pt x="58106" y="2011"/>
                    </a:lnTo>
                    <a:lnTo>
                      <a:pt x="58156" y="1960"/>
                    </a:lnTo>
                    <a:close/>
                    <a:moveTo>
                      <a:pt x="61976" y="2161"/>
                    </a:moveTo>
                    <a:lnTo>
                      <a:pt x="62076" y="2212"/>
                    </a:lnTo>
                    <a:lnTo>
                      <a:pt x="62076" y="2312"/>
                    </a:lnTo>
                    <a:lnTo>
                      <a:pt x="62177" y="2312"/>
                    </a:lnTo>
                    <a:lnTo>
                      <a:pt x="62278" y="2463"/>
                    </a:lnTo>
                    <a:lnTo>
                      <a:pt x="62278" y="2463"/>
                    </a:lnTo>
                    <a:lnTo>
                      <a:pt x="62076" y="2348"/>
                    </a:lnTo>
                    <a:lnTo>
                      <a:pt x="62076" y="2312"/>
                    </a:lnTo>
                    <a:lnTo>
                      <a:pt x="62014" y="2312"/>
                    </a:lnTo>
                    <a:lnTo>
                      <a:pt x="61926" y="2262"/>
                    </a:lnTo>
                    <a:lnTo>
                      <a:pt x="61875" y="2212"/>
                    </a:lnTo>
                    <a:lnTo>
                      <a:pt x="61926" y="2161"/>
                    </a:lnTo>
                    <a:close/>
                    <a:moveTo>
                      <a:pt x="62076" y="2388"/>
                    </a:moveTo>
                    <a:lnTo>
                      <a:pt x="62177" y="2463"/>
                    </a:lnTo>
                    <a:lnTo>
                      <a:pt x="62177" y="2513"/>
                    </a:lnTo>
                    <a:lnTo>
                      <a:pt x="62076" y="2413"/>
                    </a:lnTo>
                    <a:lnTo>
                      <a:pt x="62076" y="2388"/>
                    </a:lnTo>
                    <a:close/>
                    <a:moveTo>
                      <a:pt x="58256" y="2161"/>
                    </a:moveTo>
                    <a:lnTo>
                      <a:pt x="58558" y="2463"/>
                    </a:lnTo>
                    <a:lnTo>
                      <a:pt x="58608" y="2513"/>
                    </a:lnTo>
                    <a:lnTo>
                      <a:pt x="58457" y="2564"/>
                    </a:lnTo>
                    <a:lnTo>
                      <a:pt x="58357" y="2513"/>
                    </a:lnTo>
                    <a:lnTo>
                      <a:pt x="58307" y="2413"/>
                    </a:lnTo>
                    <a:lnTo>
                      <a:pt x="58256" y="2212"/>
                    </a:lnTo>
                    <a:lnTo>
                      <a:pt x="58256" y="2161"/>
                    </a:lnTo>
                    <a:close/>
                    <a:moveTo>
                      <a:pt x="63031" y="1960"/>
                    </a:moveTo>
                    <a:lnTo>
                      <a:pt x="63333" y="2161"/>
                    </a:lnTo>
                    <a:lnTo>
                      <a:pt x="63283" y="2312"/>
                    </a:lnTo>
                    <a:lnTo>
                      <a:pt x="63132" y="2413"/>
                    </a:lnTo>
                    <a:lnTo>
                      <a:pt x="62981" y="2513"/>
                    </a:lnTo>
                    <a:lnTo>
                      <a:pt x="62830" y="2564"/>
                    </a:lnTo>
                    <a:lnTo>
                      <a:pt x="62780" y="2513"/>
                    </a:lnTo>
                    <a:lnTo>
                      <a:pt x="62680" y="2413"/>
                    </a:lnTo>
                    <a:lnTo>
                      <a:pt x="62680" y="2312"/>
                    </a:lnTo>
                    <a:lnTo>
                      <a:pt x="62680" y="2212"/>
                    </a:lnTo>
                    <a:lnTo>
                      <a:pt x="62931" y="2011"/>
                    </a:lnTo>
                    <a:lnTo>
                      <a:pt x="62981" y="1960"/>
                    </a:lnTo>
                    <a:close/>
                    <a:moveTo>
                      <a:pt x="30410" y="2564"/>
                    </a:moveTo>
                    <a:lnTo>
                      <a:pt x="30310" y="2724"/>
                    </a:lnTo>
                    <a:lnTo>
                      <a:pt x="30310" y="2724"/>
                    </a:lnTo>
                    <a:lnTo>
                      <a:pt x="30310" y="2664"/>
                    </a:lnTo>
                    <a:lnTo>
                      <a:pt x="30410" y="2564"/>
                    </a:lnTo>
                    <a:close/>
                    <a:moveTo>
                      <a:pt x="55643" y="2564"/>
                    </a:moveTo>
                    <a:lnTo>
                      <a:pt x="55743" y="2614"/>
                    </a:lnTo>
                    <a:lnTo>
                      <a:pt x="55643" y="2765"/>
                    </a:lnTo>
                    <a:lnTo>
                      <a:pt x="55592" y="2664"/>
                    </a:lnTo>
                    <a:lnTo>
                      <a:pt x="55643" y="2564"/>
                    </a:lnTo>
                    <a:close/>
                    <a:moveTo>
                      <a:pt x="57050" y="2363"/>
                    </a:moveTo>
                    <a:lnTo>
                      <a:pt x="57201" y="2413"/>
                    </a:lnTo>
                    <a:lnTo>
                      <a:pt x="57100" y="2513"/>
                    </a:lnTo>
                    <a:lnTo>
                      <a:pt x="57000" y="2664"/>
                    </a:lnTo>
                    <a:lnTo>
                      <a:pt x="56899" y="2765"/>
                    </a:lnTo>
                    <a:lnTo>
                      <a:pt x="56799" y="2564"/>
                    </a:lnTo>
                    <a:lnTo>
                      <a:pt x="56849" y="2463"/>
                    </a:lnTo>
                    <a:lnTo>
                      <a:pt x="56899" y="2363"/>
                    </a:lnTo>
                    <a:close/>
                    <a:moveTo>
                      <a:pt x="10707" y="2765"/>
                    </a:move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807" y="2815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07" y="2765"/>
                    </a:lnTo>
                    <a:close/>
                    <a:moveTo>
                      <a:pt x="31868" y="2564"/>
                    </a:moveTo>
                    <a:lnTo>
                      <a:pt x="31968" y="2664"/>
                    </a:lnTo>
                    <a:lnTo>
                      <a:pt x="31667" y="2966"/>
                    </a:lnTo>
                    <a:lnTo>
                      <a:pt x="31566" y="2865"/>
                    </a:lnTo>
                    <a:lnTo>
                      <a:pt x="31566" y="2714"/>
                    </a:lnTo>
                    <a:lnTo>
                      <a:pt x="31617" y="2614"/>
                    </a:lnTo>
                    <a:lnTo>
                      <a:pt x="31717" y="2564"/>
                    </a:lnTo>
                    <a:close/>
                    <a:moveTo>
                      <a:pt x="33878" y="2564"/>
                    </a:moveTo>
                    <a:lnTo>
                      <a:pt x="33979" y="2614"/>
                    </a:lnTo>
                    <a:lnTo>
                      <a:pt x="34130" y="2664"/>
                    </a:lnTo>
                    <a:lnTo>
                      <a:pt x="34180" y="2765"/>
                    </a:lnTo>
                    <a:lnTo>
                      <a:pt x="34230" y="2915"/>
                    </a:lnTo>
                    <a:lnTo>
                      <a:pt x="34080" y="2966"/>
                    </a:lnTo>
                    <a:lnTo>
                      <a:pt x="33728" y="2966"/>
                    </a:lnTo>
                    <a:lnTo>
                      <a:pt x="33577" y="2915"/>
                    </a:lnTo>
                    <a:lnTo>
                      <a:pt x="33426" y="2865"/>
                    </a:lnTo>
                    <a:lnTo>
                      <a:pt x="33326" y="2765"/>
                    </a:lnTo>
                    <a:lnTo>
                      <a:pt x="33275" y="2614"/>
                    </a:lnTo>
                    <a:lnTo>
                      <a:pt x="33326" y="2564"/>
                    </a:lnTo>
                    <a:close/>
                    <a:moveTo>
                      <a:pt x="38101" y="1508"/>
                    </a:moveTo>
                    <a:lnTo>
                      <a:pt x="38251" y="1558"/>
                    </a:lnTo>
                    <a:lnTo>
                      <a:pt x="38352" y="1609"/>
                    </a:lnTo>
                    <a:lnTo>
                      <a:pt x="38503" y="1810"/>
                    </a:lnTo>
                    <a:lnTo>
                      <a:pt x="38704" y="2011"/>
                    </a:lnTo>
                    <a:lnTo>
                      <a:pt x="38754" y="2061"/>
                    </a:lnTo>
                    <a:lnTo>
                      <a:pt x="38855" y="2111"/>
                    </a:lnTo>
                    <a:lnTo>
                      <a:pt x="39458" y="2111"/>
                    </a:lnTo>
                    <a:lnTo>
                      <a:pt x="39558" y="2212"/>
                    </a:lnTo>
                    <a:lnTo>
                      <a:pt x="39609" y="2413"/>
                    </a:lnTo>
                    <a:lnTo>
                      <a:pt x="39609" y="2513"/>
                    </a:lnTo>
                    <a:lnTo>
                      <a:pt x="39709" y="2564"/>
                    </a:lnTo>
                    <a:lnTo>
                      <a:pt x="39759" y="2664"/>
                    </a:lnTo>
                    <a:lnTo>
                      <a:pt x="39609" y="2815"/>
                    </a:lnTo>
                    <a:lnTo>
                      <a:pt x="39458" y="2966"/>
                    </a:lnTo>
                    <a:lnTo>
                      <a:pt x="39307" y="2966"/>
                    </a:lnTo>
                    <a:lnTo>
                      <a:pt x="39156" y="2915"/>
                    </a:lnTo>
                    <a:lnTo>
                      <a:pt x="39056" y="2815"/>
                    </a:lnTo>
                    <a:lnTo>
                      <a:pt x="38955" y="2765"/>
                    </a:lnTo>
                    <a:lnTo>
                      <a:pt x="38704" y="2765"/>
                    </a:lnTo>
                    <a:lnTo>
                      <a:pt x="38553" y="2714"/>
                    </a:lnTo>
                    <a:lnTo>
                      <a:pt x="38503" y="2614"/>
                    </a:lnTo>
                    <a:lnTo>
                      <a:pt x="38402" y="2513"/>
                    </a:lnTo>
                    <a:lnTo>
                      <a:pt x="38302" y="2463"/>
                    </a:lnTo>
                    <a:lnTo>
                      <a:pt x="38503" y="2262"/>
                    </a:lnTo>
                    <a:lnTo>
                      <a:pt x="38101" y="1910"/>
                    </a:lnTo>
                    <a:lnTo>
                      <a:pt x="38000" y="1910"/>
                    </a:lnTo>
                    <a:lnTo>
                      <a:pt x="37950" y="1960"/>
                    </a:lnTo>
                    <a:lnTo>
                      <a:pt x="37900" y="2061"/>
                    </a:lnTo>
                    <a:lnTo>
                      <a:pt x="37849" y="2161"/>
                    </a:lnTo>
                    <a:lnTo>
                      <a:pt x="38000" y="2312"/>
                    </a:lnTo>
                    <a:lnTo>
                      <a:pt x="38050" y="2463"/>
                    </a:lnTo>
                    <a:lnTo>
                      <a:pt x="38050" y="2614"/>
                    </a:lnTo>
                    <a:lnTo>
                      <a:pt x="38000" y="2765"/>
                    </a:lnTo>
                    <a:lnTo>
                      <a:pt x="37849" y="2614"/>
                    </a:lnTo>
                    <a:lnTo>
                      <a:pt x="37749" y="2564"/>
                    </a:lnTo>
                    <a:lnTo>
                      <a:pt x="37699" y="2564"/>
                    </a:lnTo>
                    <a:lnTo>
                      <a:pt x="37648" y="2714"/>
                    </a:lnTo>
                    <a:lnTo>
                      <a:pt x="37598" y="2865"/>
                    </a:lnTo>
                    <a:lnTo>
                      <a:pt x="37497" y="2966"/>
                    </a:lnTo>
                    <a:lnTo>
                      <a:pt x="37397" y="2966"/>
                    </a:lnTo>
                    <a:lnTo>
                      <a:pt x="37246" y="2865"/>
                    </a:lnTo>
                    <a:lnTo>
                      <a:pt x="36995" y="2614"/>
                    </a:lnTo>
                    <a:lnTo>
                      <a:pt x="36844" y="2564"/>
                    </a:lnTo>
                    <a:lnTo>
                      <a:pt x="36693" y="2463"/>
                    </a:lnTo>
                    <a:lnTo>
                      <a:pt x="36643" y="2463"/>
                    </a:lnTo>
                    <a:lnTo>
                      <a:pt x="36593" y="2413"/>
                    </a:lnTo>
                    <a:lnTo>
                      <a:pt x="36593" y="2212"/>
                    </a:lnTo>
                    <a:lnTo>
                      <a:pt x="36643" y="2061"/>
                    </a:lnTo>
                    <a:lnTo>
                      <a:pt x="36693" y="1960"/>
                    </a:lnTo>
                    <a:lnTo>
                      <a:pt x="36894" y="1860"/>
                    </a:lnTo>
                    <a:lnTo>
                      <a:pt x="37095" y="1759"/>
                    </a:lnTo>
                    <a:lnTo>
                      <a:pt x="37497" y="1558"/>
                    </a:lnTo>
                    <a:lnTo>
                      <a:pt x="37548" y="1508"/>
                    </a:lnTo>
                    <a:close/>
                    <a:moveTo>
                      <a:pt x="29556" y="2966"/>
                    </a:moveTo>
                    <a:lnTo>
                      <a:pt x="29606" y="3016"/>
                    </a:lnTo>
                    <a:lnTo>
                      <a:pt x="29556" y="3167"/>
                    </a:lnTo>
                    <a:lnTo>
                      <a:pt x="29505" y="3116"/>
                    </a:lnTo>
                    <a:lnTo>
                      <a:pt x="29556" y="2966"/>
                    </a:lnTo>
                    <a:close/>
                    <a:moveTo>
                      <a:pt x="30285" y="2765"/>
                    </a:moveTo>
                    <a:lnTo>
                      <a:pt x="30159" y="2966"/>
                    </a:lnTo>
                    <a:lnTo>
                      <a:pt x="30008" y="3116"/>
                    </a:lnTo>
                    <a:lnTo>
                      <a:pt x="29958" y="3167"/>
                    </a:lnTo>
                    <a:lnTo>
                      <a:pt x="29908" y="3066"/>
                    </a:lnTo>
                    <a:lnTo>
                      <a:pt x="29857" y="2966"/>
                    </a:lnTo>
                    <a:lnTo>
                      <a:pt x="29908" y="2865"/>
                    </a:lnTo>
                    <a:lnTo>
                      <a:pt x="29908" y="2765"/>
                    </a:lnTo>
                    <a:close/>
                    <a:moveTo>
                      <a:pt x="44478" y="2951"/>
                    </a:moveTo>
                    <a:lnTo>
                      <a:pt x="44434" y="2966"/>
                    </a:lnTo>
                    <a:lnTo>
                      <a:pt x="44384" y="3066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484" y="3116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478" y="2951"/>
                    </a:lnTo>
                    <a:close/>
                    <a:moveTo>
                      <a:pt x="21815" y="3217"/>
                    </a:moveTo>
                    <a:lnTo>
                      <a:pt x="21725" y="3368"/>
                    </a:lnTo>
                    <a:lnTo>
                      <a:pt x="21765" y="3368"/>
                    </a:lnTo>
                    <a:lnTo>
                      <a:pt x="21815" y="3217"/>
                    </a:lnTo>
                    <a:close/>
                    <a:moveTo>
                      <a:pt x="22167" y="3167"/>
                    </a:moveTo>
                    <a:lnTo>
                      <a:pt x="22267" y="3318"/>
                    </a:lnTo>
                    <a:lnTo>
                      <a:pt x="22167" y="3368"/>
                    </a:lnTo>
                    <a:lnTo>
                      <a:pt x="22117" y="3217"/>
                    </a:lnTo>
                    <a:lnTo>
                      <a:pt x="22167" y="3167"/>
                    </a:lnTo>
                    <a:close/>
                    <a:moveTo>
                      <a:pt x="37749" y="3217"/>
                    </a:moveTo>
                    <a:lnTo>
                      <a:pt x="37849" y="3267"/>
                    </a:lnTo>
                    <a:lnTo>
                      <a:pt x="37799" y="3368"/>
                    </a:lnTo>
                    <a:lnTo>
                      <a:pt x="37648" y="3267"/>
                    </a:lnTo>
                    <a:lnTo>
                      <a:pt x="37749" y="3217"/>
                    </a:lnTo>
                    <a:close/>
                    <a:moveTo>
                      <a:pt x="36475" y="3376"/>
                    </a:move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92" y="3418"/>
                    </a:lnTo>
                    <a:lnTo>
                      <a:pt x="36475" y="3376"/>
                    </a:lnTo>
                    <a:close/>
                    <a:moveTo>
                      <a:pt x="21664" y="3368"/>
                    </a:moveTo>
                    <a:lnTo>
                      <a:pt x="21664" y="3468"/>
                    </a:lnTo>
                    <a:lnTo>
                      <a:pt x="21725" y="3368"/>
                    </a:lnTo>
                    <a:close/>
                    <a:moveTo>
                      <a:pt x="22871" y="3167"/>
                    </a:moveTo>
                    <a:lnTo>
                      <a:pt x="22971" y="3217"/>
                    </a:lnTo>
                    <a:lnTo>
                      <a:pt x="23172" y="3318"/>
                    </a:lnTo>
                    <a:lnTo>
                      <a:pt x="23323" y="3368"/>
                    </a:lnTo>
                    <a:lnTo>
                      <a:pt x="23474" y="3368"/>
                    </a:lnTo>
                    <a:lnTo>
                      <a:pt x="23474" y="3468"/>
                    </a:lnTo>
                    <a:lnTo>
                      <a:pt x="23524" y="3519"/>
                    </a:lnTo>
                    <a:lnTo>
                      <a:pt x="23424" y="3569"/>
                    </a:lnTo>
                    <a:lnTo>
                      <a:pt x="22619" y="3569"/>
                    </a:lnTo>
                    <a:lnTo>
                      <a:pt x="22569" y="3519"/>
                    </a:lnTo>
                    <a:lnTo>
                      <a:pt x="22619" y="3368"/>
                    </a:lnTo>
                    <a:lnTo>
                      <a:pt x="22770" y="3217"/>
                    </a:lnTo>
                    <a:lnTo>
                      <a:pt x="22871" y="3167"/>
                    </a:lnTo>
                    <a:close/>
                    <a:moveTo>
                      <a:pt x="25535" y="2966"/>
                    </a:moveTo>
                    <a:lnTo>
                      <a:pt x="25685" y="3066"/>
                    </a:lnTo>
                    <a:lnTo>
                      <a:pt x="25786" y="3217"/>
                    </a:lnTo>
                    <a:lnTo>
                      <a:pt x="25886" y="3368"/>
                    </a:lnTo>
                    <a:lnTo>
                      <a:pt x="25886" y="3468"/>
                    </a:lnTo>
                    <a:lnTo>
                      <a:pt x="25736" y="3569"/>
                    </a:lnTo>
                    <a:lnTo>
                      <a:pt x="25635" y="3468"/>
                    </a:lnTo>
                    <a:lnTo>
                      <a:pt x="25535" y="3418"/>
                    </a:lnTo>
                    <a:lnTo>
                      <a:pt x="25334" y="3318"/>
                    </a:lnTo>
                    <a:lnTo>
                      <a:pt x="25283" y="3217"/>
                    </a:lnTo>
                    <a:lnTo>
                      <a:pt x="25233" y="3066"/>
                    </a:lnTo>
                    <a:lnTo>
                      <a:pt x="25283" y="3016"/>
                    </a:lnTo>
                    <a:lnTo>
                      <a:pt x="25384" y="2966"/>
                    </a:lnTo>
                    <a:close/>
                    <a:moveTo>
                      <a:pt x="28852" y="2765"/>
                    </a:moveTo>
                    <a:lnTo>
                      <a:pt x="28953" y="2815"/>
                    </a:lnTo>
                    <a:lnTo>
                      <a:pt x="29003" y="2865"/>
                    </a:lnTo>
                    <a:lnTo>
                      <a:pt x="29053" y="3016"/>
                    </a:lnTo>
                    <a:lnTo>
                      <a:pt x="28953" y="3116"/>
                    </a:lnTo>
                    <a:lnTo>
                      <a:pt x="28852" y="3167"/>
                    </a:lnTo>
                    <a:lnTo>
                      <a:pt x="28701" y="3217"/>
                    </a:lnTo>
                    <a:lnTo>
                      <a:pt x="28651" y="3267"/>
                    </a:lnTo>
                    <a:lnTo>
                      <a:pt x="28651" y="3318"/>
                    </a:lnTo>
                    <a:lnTo>
                      <a:pt x="28752" y="3468"/>
                    </a:lnTo>
                    <a:lnTo>
                      <a:pt x="28802" y="3519"/>
                    </a:lnTo>
                    <a:lnTo>
                      <a:pt x="28601" y="3569"/>
                    </a:lnTo>
                    <a:lnTo>
                      <a:pt x="28500" y="3569"/>
                    </a:lnTo>
                    <a:lnTo>
                      <a:pt x="28400" y="3519"/>
                    </a:lnTo>
                    <a:lnTo>
                      <a:pt x="28299" y="3368"/>
                    </a:lnTo>
                    <a:lnTo>
                      <a:pt x="28249" y="3318"/>
                    </a:lnTo>
                    <a:lnTo>
                      <a:pt x="28249" y="3217"/>
                    </a:lnTo>
                    <a:lnTo>
                      <a:pt x="28802" y="2765"/>
                    </a:lnTo>
                    <a:close/>
                    <a:moveTo>
                      <a:pt x="35386" y="2312"/>
                    </a:moveTo>
                    <a:lnTo>
                      <a:pt x="35537" y="2413"/>
                    </a:lnTo>
                    <a:lnTo>
                      <a:pt x="35688" y="2513"/>
                    </a:lnTo>
                    <a:lnTo>
                      <a:pt x="35889" y="2564"/>
                    </a:lnTo>
                    <a:lnTo>
                      <a:pt x="36140" y="2614"/>
                    </a:lnTo>
                    <a:lnTo>
                      <a:pt x="36291" y="2714"/>
                    </a:lnTo>
                    <a:lnTo>
                      <a:pt x="36341" y="2915"/>
                    </a:lnTo>
                    <a:lnTo>
                      <a:pt x="36392" y="3167"/>
                    </a:lnTo>
                    <a:lnTo>
                      <a:pt x="36475" y="3376"/>
                    </a:lnTo>
                    <a:lnTo>
                      <a:pt x="36475" y="3376"/>
                    </a:lnTo>
                    <a:lnTo>
                      <a:pt x="36492" y="3368"/>
                    </a:lnTo>
                    <a:lnTo>
                      <a:pt x="36542" y="3318"/>
                    </a:lnTo>
                    <a:lnTo>
                      <a:pt x="36593" y="3217"/>
                    </a:lnTo>
                    <a:lnTo>
                      <a:pt x="36593" y="2966"/>
                    </a:lnTo>
                    <a:lnTo>
                      <a:pt x="36643" y="2865"/>
                    </a:lnTo>
                    <a:lnTo>
                      <a:pt x="36743" y="2765"/>
                    </a:lnTo>
                    <a:lnTo>
                      <a:pt x="36945" y="3217"/>
                    </a:lnTo>
                    <a:lnTo>
                      <a:pt x="37045" y="3368"/>
                    </a:lnTo>
                    <a:lnTo>
                      <a:pt x="37045" y="3468"/>
                    </a:lnTo>
                    <a:lnTo>
                      <a:pt x="36995" y="3519"/>
                    </a:lnTo>
                    <a:lnTo>
                      <a:pt x="36894" y="3569"/>
                    </a:lnTo>
                    <a:lnTo>
                      <a:pt x="36643" y="3569"/>
                    </a:lnTo>
                    <a:lnTo>
                      <a:pt x="36492" y="3418"/>
                    </a:lnTo>
                    <a:lnTo>
                      <a:pt x="36542" y="3519"/>
                    </a:lnTo>
                    <a:lnTo>
                      <a:pt x="36492" y="3569"/>
                    </a:lnTo>
                    <a:lnTo>
                      <a:pt x="36392" y="3468"/>
                    </a:lnTo>
                    <a:lnTo>
                      <a:pt x="36392" y="3418"/>
                    </a:lnTo>
                    <a:lnTo>
                      <a:pt x="36459" y="3385"/>
                    </a:lnTo>
                    <a:lnTo>
                      <a:pt x="36459" y="3385"/>
                    </a:lnTo>
                    <a:lnTo>
                      <a:pt x="36442" y="3368"/>
                    </a:lnTo>
                    <a:lnTo>
                      <a:pt x="36241" y="3368"/>
                    </a:lnTo>
                    <a:lnTo>
                      <a:pt x="36140" y="3217"/>
                    </a:lnTo>
                    <a:lnTo>
                      <a:pt x="36040" y="3167"/>
                    </a:lnTo>
                    <a:lnTo>
                      <a:pt x="35990" y="3267"/>
                    </a:lnTo>
                    <a:lnTo>
                      <a:pt x="35990" y="3368"/>
                    </a:lnTo>
                    <a:lnTo>
                      <a:pt x="35990" y="3468"/>
                    </a:lnTo>
                    <a:lnTo>
                      <a:pt x="35839" y="3519"/>
                    </a:lnTo>
                    <a:lnTo>
                      <a:pt x="35738" y="3569"/>
                    </a:lnTo>
                    <a:lnTo>
                      <a:pt x="35638" y="3569"/>
                    </a:lnTo>
                    <a:lnTo>
                      <a:pt x="35537" y="3519"/>
                    </a:lnTo>
                    <a:lnTo>
                      <a:pt x="35638" y="3418"/>
                    </a:lnTo>
                    <a:lnTo>
                      <a:pt x="35688" y="3368"/>
                    </a:lnTo>
                    <a:lnTo>
                      <a:pt x="35738" y="3267"/>
                    </a:lnTo>
                    <a:lnTo>
                      <a:pt x="35788" y="3167"/>
                    </a:lnTo>
                    <a:lnTo>
                      <a:pt x="35738" y="3066"/>
                    </a:lnTo>
                    <a:lnTo>
                      <a:pt x="35638" y="3016"/>
                    </a:lnTo>
                    <a:lnTo>
                      <a:pt x="35487" y="2966"/>
                    </a:lnTo>
                    <a:lnTo>
                      <a:pt x="34833" y="2966"/>
                    </a:lnTo>
                    <a:lnTo>
                      <a:pt x="34783" y="2915"/>
                    </a:lnTo>
                    <a:lnTo>
                      <a:pt x="34733" y="2865"/>
                    </a:lnTo>
                    <a:lnTo>
                      <a:pt x="34783" y="2765"/>
                    </a:lnTo>
                    <a:lnTo>
                      <a:pt x="35185" y="2413"/>
                    </a:lnTo>
                    <a:lnTo>
                      <a:pt x="35236" y="2312"/>
                    </a:lnTo>
                    <a:close/>
                    <a:moveTo>
                      <a:pt x="45942" y="3418"/>
                    </a:moveTo>
                    <a:lnTo>
                      <a:pt x="46093" y="3468"/>
                    </a:lnTo>
                    <a:lnTo>
                      <a:pt x="45992" y="3569"/>
                    </a:lnTo>
                    <a:lnTo>
                      <a:pt x="45841" y="3468"/>
                    </a:lnTo>
                    <a:lnTo>
                      <a:pt x="45942" y="3418"/>
                    </a:lnTo>
                    <a:close/>
                    <a:moveTo>
                      <a:pt x="57804" y="3016"/>
                    </a:moveTo>
                    <a:lnTo>
                      <a:pt x="57854" y="3167"/>
                    </a:lnTo>
                    <a:lnTo>
                      <a:pt x="57854" y="3267"/>
                    </a:lnTo>
                    <a:lnTo>
                      <a:pt x="57854" y="3368"/>
                    </a:lnTo>
                    <a:lnTo>
                      <a:pt x="57955" y="3368"/>
                    </a:lnTo>
                    <a:lnTo>
                      <a:pt x="58055" y="3519"/>
                    </a:lnTo>
                    <a:lnTo>
                      <a:pt x="57942" y="3527"/>
                    </a:lnTo>
                    <a:lnTo>
                      <a:pt x="57942" y="3527"/>
                    </a:lnTo>
                    <a:lnTo>
                      <a:pt x="57854" y="3468"/>
                    </a:lnTo>
                    <a:lnTo>
                      <a:pt x="57854" y="3368"/>
                    </a:lnTo>
                    <a:lnTo>
                      <a:pt x="57469" y="3560"/>
                    </a:lnTo>
                    <a:lnTo>
                      <a:pt x="57469" y="3560"/>
                    </a:lnTo>
                    <a:lnTo>
                      <a:pt x="57352" y="3569"/>
                    </a:lnTo>
                    <a:lnTo>
                      <a:pt x="57301" y="3519"/>
                    </a:lnTo>
                    <a:lnTo>
                      <a:pt x="57301" y="3418"/>
                    </a:lnTo>
                    <a:lnTo>
                      <a:pt x="57704" y="3016"/>
                    </a:lnTo>
                    <a:close/>
                    <a:moveTo>
                      <a:pt x="21815" y="2765"/>
                    </a:moveTo>
                    <a:lnTo>
                      <a:pt x="21865" y="2815"/>
                    </a:lnTo>
                    <a:lnTo>
                      <a:pt x="21865" y="3066"/>
                    </a:lnTo>
                    <a:lnTo>
                      <a:pt x="21815" y="3217"/>
                    </a:lnTo>
                    <a:lnTo>
                      <a:pt x="21815" y="3318"/>
                    </a:lnTo>
                    <a:lnTo>
                      <a:pt x="21765" y="3368"/>
                    </a:lnTo>
                    <a:lnTo>
                      <a:pt x="21715" y="3519"/>
                    </a:lnTo>
                    <a:lnTo>
                      <a:pt x="21664" y="3669"/>
                    </a:lnTo>
                    <a:lnTo>
                      <a:pt x="21614" y="3720"/>
                    </a:lnTo>
                    <a:lnTo>
                      <a:pt x="21564" y="3770"/>
                    </a:lnTo>
                    <a:lnTo>
                      <a:pt x="21463" y="3619"/>
                    </a:lnTo>
                    <a:lnTo>
                      <a:pt x="21514" y="3468"/>
                    </a:lnTo>
                    <a:lnTo>
                      <a:pt x="21564" y="3368"/>
                    </a:lnTo>
                    <a:lnTo>
                      <a:pt x="21664" y="3368"/>
                    </a:lnTo>
                    <a:lnTo>
                      <a:pt x="21664" y="3267"/>
                    </a:lnTo>
                    <a:lnTo>
                      <a:pt x="21664" y="2865"/>
                    </a:lnTo>
                    <a:lnTo>
                      <a:pt x="21715" y="2815"/>
                    </a:lnTo>
                    <a:lnTo>
                      <a:pt x="21815" y="2765"/>
                    </a:lnTo>
                    <a:close/>
                    <a:moveTo>
                      <a:pt x="26389" y="3619"/>
                    </a:moveTo>
                    <a:lnTo>
                      <a:pt x="26490" y="3720"/>
                    </a:lnTo>
                    <a:lnTo>
                      <a:pt x="26439" y="3770"/>
                    </a:lnTo>
                    <a:lnTo>
                      <a:pt x="26289" y="3720"/>
                    </a:lnTo>
                    <a:lnTo>
                      <a:pt x="26389" y="3619"/>
                    </a:lnTo>
                    <a:close/>
                    <a:moveTo>
                      <a:pt x="46796" y="2765"/>
                    </a:moveTo>
                    <a:lnTo>
                      <a:pt x="47048" y="2815"/>
                    </a:lnTo>
                    <a:lnTo>
                      <a:pt x="47098" y="2915"/>
                    </a:lnTo>
                    <a:lnTo>
                      <a:pt x="47148" y="3066"/>
                    </a:lnTo>
                    <a:lnTo>
                      <a:pt x="47148" y="3167"/>
                    </a:lnTo>
                    <a:lnTo>
                      <a:pt x="47148" y="3267"/>
                    </a:lnTo>
                    <a:lnTo>
                      <a:pt x="46997" y="3368"/>
                    </a:lnTo>
                    <a:lnTo>
                      <a:pt x="46897" y="3519"/>
                    </a:lnTo>
                    <a:lnTo>
                      <a:pt x="46897" y="3619"/>
                    </a:lnTo>
                    <a:lnTo>
                      <a:pt x="46897" y="3720"/>
                    </a:lnTo>
                    <a:lnTo>
                      <a:pt x="46796" y="3770"/>
                    </a:lnTo>
                    <a:lnTo>
                      <a:pt x="46645" y="3619"/>
                    </a:lnTo>
                    <a:lnTo>
                      <a:pt x="46495" y="3468"/>
                    </a:lnTo>
                    <a:lnTo>
                      <a:pt x="46495" y="3318"/>
                    </a:lnTo>
                    <a:lnTo>
                      <a:pt x="46495" y="3066"/>
                    </a:lnTo>
                    <a:lnTo>
                      <a:pt x="46495" y="2915"/>
                    </a:lnTo>
                    <a:lnTo>
                      <a:pt x="46545" y="2865"/>
                    </a:lnTo>
                    <a:lnTo>
                      <a:pt x="46595" y="2815"/>
                    </a:lnTo>
                    <a:lnTo>
                      <a:pt x="46796" y="2765"/>
                    </a:lnTo>
                    <a:close/>
                    <a:moveTo>
                      <a:pt x="15683" y="3569"/>
                    </a:moveTo>
                    <a:lnTo>
                      <a:pt x="15733" y="3720"/>
                    </a:lnTo>
                    <a:lnTo>
                      <a:pt x="15683" y="3820"/>
                    </a:lnTo>
                    <a:lnTo>
                      <a:pt x="15582" y="3669"/>
                    </a:lnTo>
                    <a:lnTo>
                      <a:pt x="15683" y="3569"/>
                    </a:lnTo>
                    <a:close/>
                    <a:moveTo>
                      <a:pt x="16940" y="3368"/>
                    </a:moveTo>
                    <a:lnTo>
                      <a:pt x="16990" y="3468"/>
                    </a:lnTo>
                    <a:lnTo>
                      <a:pt x="16889" y="3619"/>
                    </a:lnTo>
                    <a:lnTo>
                      <a:pt x="16738" y="3820"/>
                    </a:lnTo>
                    <a:lnTo>
                      <a:pt x="16638" y="3720"/>
                    </a:lnTo>
                    <a:lnTo>
                      <a:pt x="16638" y="3569"/>
                    </a:lnTo>
                    <a:lnTo>
                      <a:pt x="16638" y="3468"/>
                    </a:lnTo>
                    <a:lnTo>
                      <a:pt x="16789" y="3418"/>
                    </a:lnTo>
                    <a:lnTo>
                      <a:pt x="16940" y="3368"/>
                    </a:lnTo>
                    <a:close/>
                    <a:moveTo>
                      <a:pt x="20910" y="3368"/>
                    </a:moveTo>
                    <a:lnTo>
                      <a:pt x="21011" y="3468"/>
                    </a:lnTo>
                    <a:lnTo>
                      <a:pt x="21011" y="3519"/>
                    </a:lnTo>
                    <a:lnTo>
                      <a:pt x="21011" y="3669"/>
                    </a:lnTo>
                    <a:lnTo>
                      <a:pt x="20910" y="3770"/>
                    </a:lnTo>
                    <a:lnTo>
                      <a:pt x="20860" y="3820"/>
                    </a:lnTo>
                    <a:lnTo>
                      <a:pt x="20709" y="3820"/>
                    </a:lnTo>
                    <a:lnTo>
                      <a:pt x="20609" y="3720"/>
                    </a:lnTo>
                    <a:lnTo>
                      <a:pt x="20508" y="3569"/>
                    </a:lnTo>
                    <a:lnTo>
                      <a:pt x="20458" y="3468"/>
                    </a:lnTo>
                    <a:lnTo>
                      <a:pt x="20609" y="3368"/>
                    </a:lnTo>
                    <a:close/>
                    <a:moveTo>
                      <a:pt x="27696" y="2513"/>
                    </a:moveTo>
                    <a:lnTo>
                      <a:pt x="27847" y="2564"/>
                    </a:lnTo>
                    <a:lnTo>
                      <a:pt x="27947" y="2664"/>
                    </a:lnTo>
                    <a:lnTo>
                      <a:pt x="27998" y="2765"/>
                    </a:lnTo>
                    <a:lnTo>
                      <a:pt x="27947" y="2865"/>
                    </a:lnTo>
                    <a:lnTo>
                      <a:pt x="27847" y="3016"/>
                    </a:lnTo>
                    <a:lnTo>
                      <a:pt x="27847" y="3116"/>
                    </a:lnTo>
                    <a:lnTo>
                      <a:pt x="27947" y="3217"/>
                    </a:lnTo>
                    <a:lnTo>
                      <a:pt x="27947" y="3368"/>
                    </a:lnTo>
                    <a:lnTo>
                      <a:pt x="27998" y="3519"/>
                    </a:lnTo>
                    <a:lnTo>
                      <a:pt x="28098" y="3669"/>
                    </a:lnTo>
                    <a:lnTo>
                      <a:pt x="28098" y="3770"/>
                    </a:lnTo>
                    <a:lnTo>
                      <a:pt x="28048" y="3820"/>
                    </a:lnTo>
                    <a:lnTo>
                      <a:pt x="27696" y="3820"/>
                    </a:lnTo>
                    <a:lnTo>
                      <a:pt x="27646" y="3770"/>
                    </a:lnTo>
                    <a:lnTo>
                      <a:pt x="27595" y="3669"/>
                    </a:lnTo>
                    <a:lnTo>
                      <a:pt x="27545" y="3519"/>
                    </a:lnTo>
                    <a:lnTo>
                      <a:pt x="27545" y="3418"/>
                    </a:lnTo>
                    <a:lnTo>
                      <a:pt x="27545" y="3267"/>
                    </a:lnTo>
                    <a:lnTo>
                      <a:pt x="27495" y="3217"/>
                    </a:lnTo>
                    <a:lnTo>
                      <a:pt x="27445" y="3217"/>
                    </a:lnTo>
                    <a:lnTo>
                      <a:pt x="27294" y="3318"/>
                    </a:lnTo>
                    <a:lnTo>
                      <a:pt x="27244" y="3318"/>
                    </a:lnTo>
                    <a:lnTo>
                      <a:pt x="27093" y="3267"/>
                    </a:lnTo>
                    <a:lnTo>
                      <a:pt x="26992" y="3167"/>
                    </a:lnTo>
                    <a:lnTo>
                      <a:pt x="26942" y="3066"/>
                    </a:lnTo>
                    <a:lnTo>
                      <a:pt x="26942" y="2915"/>
                    </a:lnTo>
                    <a:lnTo>
                      <a:pt x="26992" y="2815"/>
                    </a:lnTo>
                    <a:lnTo>
                      <a:pt x="27193" y="2765"/>
                    </a:lnTo>
                    <a:lnTo>
                      <a:pt x="27344" y="2664"/>
                    </a:lnTo>
                    <a:lnTo>
                      <a:pt x="27495" y="2564"/>
                    </a:lnTo>
                    <a:lnTo>
                      <a:pt x="27595" y="2513"/>
                    </a:lnTo>
                    <a:close/>
                    <a:moveTo>
                      <a:pt x="18498" y="3368"/>
                    </a:moveTo>
                    <a:lnTo>
                      <a:pt x="18462" y="3873"/>
                    </a:lnTo>
                    <a:lnTo>
                      <a:pt x="18462" y="3873"/>
                    </a:lnTo>
                    <a:lnTo>
                      <a:pt x="18347" y="3720"/>
                    </a:lnTo>
                    <a:lnTo>
                      <a:pt x="18297" y="3619"/>
                    </a:lnTo>
                    <a:lnTo>
                      <a:pt x="18297" y="3468"/>
                    </a:lnTo>
                    <a:lnTo>
                      <a:pt x="18397" y="3418"/>
                    </a:lnTo>
                    <a:lnTo>
                      <a:pt x="18498" y="3368"/>
                    </a:lnTo>
                    <a:close/>
                    <a:moveTo>
                      <a:pt x="44969" y="3346"/>
                    </a:moveTo>
                    <a:lnTo>
                      <a:pt x="45389" y="3720"/>
                    </a:lnTo>
                    <a:lnTo>
                      <a:pt x="45439" y="3820"/>
                    </a:lnTo>
                    <a:lnTo>
                      <a:pt x="45439" y="3870"/>
                    </a:lnTo>
                    <a:lnTo>
                      <a:pt x="45389" y="3921"/>
                    </a:lnTo>
                    <a:lnTo>
                      <a:pt x="45339" y="3971"/>
                    </a:lnTo>
                    <a:lnTo>
                      <a:pt x="45238" y="3921"/>
                    </a:lnTo>
                    <a:lnTo>
                      <a:pt x="45238" y="3770"/>
                    </a:lnTo>
                    <a:lnTo>
                      <a:pt x="45188" y="3619"/>
                    </a:lnTo>
                    <a:lnTo>
                      <a:pt x="45087" y="3519"/>
                    </a:lnTo>
                    <a:lnTo>
                      <a:pt x="44987" y="3418"/>
                    </a:lnTo>
                    <a:lnTo>
                      <a:pt x="44969" y="3346"/>
                    </a:lnTo>
                    <a:close/>
                    <a:moveTo>
                      <a:pt x="2815" y="3820"/>
                    </a:moveTo>
                    <a:lnTo>
                      <a:pt x="2916" y="3921"/>
                    </a:lnTo>
                    <a:lnTo>
                      <a:pt x="2815" y="4021"/>
                    </a:lnTo>
                    <a:lnTo>
                      <a:pt x="2765" y="3870"/>
                    </a:lnTo>
                    <a:lnTo>
                      <a:pt x="2815" y="3820"/>
                    </a:lnTo>
                    <a:close/>
                    <a:moveTo>
                      <a:pt x="17291" y="3418"/>
                    </a:moveTo>
                    <a:lnTo>
                      <a:pt x="17744" y="3619"/>
                    </a:lnTo>
                    <a:lnTo>
                      <a:pt x="17945" y="3720"/>
                    </a:lnTo>
                    <a:lnTo>
                      <a:pt x="18096" y="3921"/>
                    </a:lnTo>
                    <a:lnTo>
                      <a:pt x="17995" y="3971"/>
                    </a:lnTo>
                    <a:lnTo>
                      <a:pt x="17945" y="4021"/>
                    </a:lnTo>
                    <a:lnTo>
                      <a:pt x="17241" y="3669"/>
                    </a:lnTo>
                    <a:lnTo>
                      <a:pt x="17241" y="3619"/>
                    </a:lnTo>
                    <a:lnTo>
                      <a:pt x="17241" y="3519"/>
                    </a:lnTo>
                    <a:lnTo>
                      <a:pt x="17291" y="3418"/>
                    </a:lnTo>
                    <a:close/>
                    <a:moveTo>
                      <a:pt x="18648" y="3418"/>
                    </a:moveTo>
                    <a:lnTo>
                      <a:pt x="18699" y="3569"/>
                    </a:lnTo>
                    <a:lnTo>
                      <a:pt x="18749" y="3669"/>
                    </a:lnTo>
                    <a:lnTo>
                      <a:pt x="18799" y="3770"/>
                    </a:lnTo>
                    <a:lnTo>
                      <a:pt x="18900" y="3870"/>
                    </a:lnTo>
                    <a:lnTo>
                      <a:pt x="18850" y="3921"/>
                    </a:lnTo>
                    <a:lnTo>
                      <a:pt x="18799" y="4021"/>
                    </a:lnTo>
                    <a:lnTo>
                      <a:pt x="18648" y="4021"/>
                    </a:lnTo>
                    <a:lnTo>
                      <a:pt x="18521" y="3936"/>
                    </a:lnTo>
                    <a:lnTo>
                      <a:pt x="18521" y="3936"/>
                    </a:lnTo>
                    <a:lnTo>
                      <a:pt x="18548" y="3720"/>
                    </a:lnTo>
                    <a:lnTo>
                      <a:pt x="18598" y="3468"/>
                    </a:lnTo>
                    <a:lnTo>
                      <a:pt x="18648" y="3418"/>
                    </a:lnTo>
                    <a:close/>
                    <a:moveTo>
                      <a:pt x="58457" y="3770"/>
                    </a:moveTo>
                    <a:lnTo>
                      <a:pt x="58558" y="3820"/>
                    </a:lnTo>
                    <a:lnTo>
                      <a:pt x="58659" y="3870"/>
                    </a:lnTo>
                    <a:lnTo>
                      <a:pt x="58659" y="3921"/>
                    </a:lnTo>
                    <a:lnTo>
                      <a:pt x="58457" y="4021"/>
                    </a:lnTo>
                    <a:lnTo>
                      <a:pt x="58357" y="3971"/>
                    </a:lnTo>
                    <a:lnTo>
                      <a:pt x="58307" y="3870"/>
                    </a:lnTo>
                    <a:lnTo>
                      <a:pt x="58357" y="3820"/>
                    </a:lnTo>
                    <a:lnTo>
                      <a:pt x="58457" y="3770"/>
                    </a:lnTo>
                    <a:close/>
                    <a:moveTo>
                      <a:pt x="8344" y="4021"/>
                    </a:moveTo>
                    <a:lnTo>
                      <a:pt x="8395" y="4122"/>
                    </a:lnTo>
                    <a:lnTo>
                      <a:pt x="8244" y="4172"/>
                    </a:lnTo>
                    <a:lnTo>
                      <a:pt x="8194" y="4122"/>
                    </a:lnTo>
                    <a:lnTo>
                      <a:pt x="8344" y="4021"/>
                    </a:lnTo>
                    <a:close/>
                    <a:moveTo>
                      <a:pt x="11913" y="3820"/>
                    </a:moveTo>
                    <a:lnTo>
                      <a:pt x="12014" y="4021"/>
                    </a:lnTo>
                    <a:lnTo>
                      <a:pt x="11913" y="4122"/>
                    </a:lnTo>
                    <a:lnTo>
                      <a:pt x="11863" y="4172"/>
                    </a:lnTo>
                    <a:lnTo>
                      <a:pt x="11762" y="4122"/>
                    </a:lnTo>
                    <a:lnTo>
                      <a:pt x="11762" y="4021"/>
                    </a:lnTo>
                    <a:lnTo>
                      <a:pt x="11762" y="3921"/>
                    </a:lnTo>
                    <a:lnTo>
                      <a:pt x="11863" y="3820"/>
                    </a:lnTo>
                    <a:close/>
                    <a:moveTo>
                      <a:pt x="20910" y="4071"/>
                    </a:moveTo>
                    <a:lnTo>
                      <a:pt x="21011" y="4122"/>
                    </a:lnTo>
                    <a:lnTo>
                      <a:pt x="20961" y="4172"/>
                    </a:lnTo>
                    <a:lnTo>
                      <a:pt x="20810" y="4122"/>
                    </a:lnTo>
                    <a:lnTo>
                      <a:pt x="20910" y="4071"/>
                    </a:lnTo>
                    <a:close/>
                    <a:moveTo>
                      <a:pt x="56296" y="4021"/>
                    </a:moveTo>
                    <a:lnTo>
                      <a:pt x="56397" y="4122"/>
                    </a:lnTo>
                    <a:lnTo>
                      <a:pt x="56246" y="4172"/>
                    </a:lnTo>
                    <a:lnTo>
                      <a:pt x="56196" y="4122"/>
                    </a:lnTo>
                    <a:lnTo>
                      <a:pt x="56296" y="4021"/>
                    </a:lnTo>
                    <a:close/>
                    <a:moveTo>
                      <a:pt x="13572" y="3569"/>
                    </a:moveTo>
                    <a:lnTo>
                      <a:pt x="13065" y="4214"/>
                    </a:lnTo>
                    <a:lnTo>
                      <a:pt x="13065" y="4214"/>
                    </a:lnTo>
                    <a:lnTo>
                      <a:pt x="13019" y="4122"/>
                    </a:lnTo>
                    <a:lnTo>
                      <a:pt x="13019" y="3971"/>
                    </a:lnTo>
                    <a:lnTo>
                      <a:pt x="13069" y="3870"/>
                    </a:lnTo>
                    <a:lnTo>
                      <a:pt x="13270" y="3669"/>
                    </a:lnTo>
                    <a:lnTo>
                      <a:pt x="13371" y="3619"/>
                    </a:lnTo>
                    <a:lnTo>
                      <a:pt x="13572" y="3569"/>
                    </a:lnTo>
                    <a:close/>
                    <a:moveTo>
                      <a:pt x="13672" y="3770"/>
                    </a:moveTo>
                    <a:lnTo>
                      <a:pt x="13672" y="3820"/>
                    </a:lnTo>
                    <a:lnTo>
                      <a:pt x="13572" y="4021"/>
                    </a:lnTo>
                    <a:lnTo>
                      <a:pt x="13421" y="4122"/>
                    </a:lnTo>
                    <a:lnTo>
                      <a:pt x="13270" y="4172"/>
                    </a:lnTo>
                    <a:lnTo>
                      <a:pt x="13119" y="4222"/>
                    </a:lnTo>
                    <a:lnTo>
                      <a:pt x="13371" y="3971"/>
                    </a:lnTo>
                    <a:lnTo>
                      <a:pt x="13572" y="3820"/>
                    </a:lnTo>
                    <a:lnTo>
                      <a:pt x="13672" y="3770"/>
                    </a:lnTo>
                    <a:close/>
                    <a:moveTo>
                      <a:pt x="18451" y="4021"/>
                    </a:moveTo>
                    <a:lnTo>
                      <a:pt x="18447" y="4071"/>
                    </a:lnTo>
                    <a:lnTo>
                      <a:pt x="18397" y="4172"/>
                    </a:lnTo>
                    <a:lnTo>
                      <a:pt x="18397" y="4222"/>
                    </a:lnTo>
                    <a:lnTo>
                      <a:pt x="18347" y="4122"/>
                    </a:lnTo>
                    <a:lnTo>
                      <a:pt x="18347" y="4071"/>
                    </a:lnTo>
                    <a:lnTo>
                      <a:pt x="18397" y="4021"/>
                    </a:lnTo>
                    <a:close/>
                    <a:moveTo>
                      <a:pt x="60719" y="3619"/>
                    </a:moveTo>
                    <a:lnTo>
                      <a:pt x="60770" y="3669"/>
                    </a:lnTo>
                    <a:lnTo>
                      <a:pt x="60770" y="3820"/>
                    </a:lnTo>
                    <a:lnTo>
                      <a:pt x="60719" y="3971"/>
                    </a:lnTo>
                    <a:lnTo>
                      <a:pt x="60569" y="4122"/>
                    </a:lnTo>
                    <a:lnTo>
                      <a:pt x="60418" y="4222"/>
                    </a:lnTo>
                    <a:lnTo>
                      <a:pt x="60217" y="4273"/>
                    </a:lnTo>
                    <a:lnTo>
                      <a:pt x="60066" y="4172"/>
                    </a:lnTo>
                    <a:lnTo>
                      <a:pt x="59865" y="4071"/>
                    </a:lnTo>
                    <a:lnTo>
                      <a:pt x="59714" y="4021"/>
                    </a:lnTo>
                    <a:lnTo>
                      <a:pt x="59362" y="4021"/>
                    </a:lnTo>
                    <a:lnTo>
                      <a:pt x="59262" y="3971"/>
                    </a:lnTo>
                    <a:lnTo>
                      <a:pt x="59111" y="3921"/>
                    </a:lnTo>
                    <a:lnTo>
                      <a:pt x="59362" y="3669"/>
                    </a:lnTo>
                    <a:lnTo>
                      <a:pt x="59463" y="3619"/>
                    </a:lnTo>
                    <a:lnTo>
                      <a:pt x="60066" y="3619"/>
                    </a:lnTo>
                    <a:lnTo>
                      <a:pt x="60267" y="3770"/>
                    </a:lnTo>
                    <a:lnTo>
                      <a:pt x="60418" y="3820"/>
                    </a:lnTo>
                    <a:lnTo>
                      <a:pt x="60518" y="3770"/>
                    </a:lnTo>
                    <a:lnTo>
                      <a:pt x="60569" y="3720"/>
                    </a:lnTo>
                    <a:lnTo>
                      <a:pt x="60669" y="3619"/>
                    </a:lnTo>
                    <a:close/>
                    <a:moveTo>
                      <a:pt x="11260" y="4273"/>
                    </a:moveTo>
                    <a:lnTo>
                      <a:pt x="11360" y="4323"/>
                    </a:lnTo>
                    <a:lnTo>
                      <a:pt x="11209" y="4373"/>
                    </a:lnTo>
                    <a:lnTo>
                      <a:pt x="11159" y="4323"/>
                    </a:lnTo>
                    <a:lnTo>
                      <a:pt x="11260" y="4273"/>
                    </a:lnTo>
                    <a:close/>
                    <a:moveTo>
                      <a:pt x="16738" y="4021"/>
                    </a:moveTo>
                    <a:lnTo>
                      <a:pt x="16839" y="4122"/>
                    </a:lnTo>
                    <a:lnTo>
                      <a:pt x="16839" y="4222"/>
                    </a:lnTo>
                    <a:lnTo>
                      <a:pt x="16839" y="4323"/>
                    </a:lnTo>
                    <a:lnTo>
                      <a:pt x="16738" y="4373"/>
                    </a:lnTo>
                    <a:lnTo>
                      <a:pt x="16688" y="4373"/>
                    </a:lnTo>
                    <a:lnTo>
                      <a:pt x="16638" y="4323"/>
                    </a:lnTo>
                    <a:lnTo>
                      <a:pt x="16588" y="4222"/>
                    </a:lnTo>
                    <a:lnTo>
                      <a:pt x="16638" y="4122"/>
                    </a:lnTo>
                    <a:lnTo>
                      <a:pt x="16688" y="4071"/>
                    </a:lnTo>
                    <a:lnTo>
                      <a:pt x="16738" y="4021"/>
                    </a:lnTo>
                    <a:close/>
                    <a:moveTo>
                      <a:pt x="13019" y="4222"/>
                    </a:moveTo>
                    <a:lnTo>
                      <a:pt x="13019" y="4273"/>
                    </a:lnTo>
                    <a:lnTo>
                      <a:pt x="12918" y="4423"/>
                    </a:lnTo>
                    <a:lnTo>
                      <a:pt x="12868" y="4373"/>
                    </a:lnTo>
                    <a:lnTo>
                      <a:pt x="12868" y="4323"/>
                    </a:lnTo>
                    <a:lnTo>
                      <a:pt x="12969" y="4222"/>
                    </a:lnTo>
                    <a:close/>
                    <a:moveTo>
                      <a:pt x="50164" y="4222"/>
                    </a:moveTo>
                    <a:lnTo>
                      <a:pt x="50264" y="4373"/>
                    </a:lnTo>
                    <a:lnTo>
                      <a:pt x="50164" y="4423"/>
                    </a:lnTo>
                    <a:lnTo>
                      <a:pt x="50114" y="4273"/>
                    </a:lnTo>
                    <a:lnTo>
                      <a:pt x="50164" y="4222"/>
                    </a:lnTo>
                    <a:close/>
                    <a:moveTo>
                      <a:pt x="54185" y="4021"/>
                    </a:moveTo>
                    <a:lnTo>
                      <a:pt x="54235" y="4122"/>
                    </a:lnTo>
                    <a:lnTo>
                      <a:pt x="54286" y="4273"/>
                    </a:lnTo>
                    <a:lnTo>
                      <a:pt x="54235" y="4373"/>
                    </a:lnTo>
                    <a:lnTo>
                      <a:pt x="54185" y="4423"/>
                    </a:lnTo>
                    <a:lnTo>
                      <a:pt x="53733" y="4423"/>
                    </a:lnTo>
                    <a:lnTo>
                      <a:pt x="53682" y="4373"/>
                    </a:lnTo>
                    <a:lnTo>
                      <a:pt x="53682" y="4273"/>
                    </a:lnTo>
                    <a:lnTo>
                      <a:pt x="53783" y="4172"/>
                    </a:lnTo>
                    <a:lnTo>
                      <a:pt x="53883" y="4071"/>
                    </a:lnTo>
                    <a:lnTo>
                      <a:pt x="54034" y="4021"/>
                    </a:lnTo>
                    <a:close/>
                    <a:moveTo>
                      <a:pt x="58809" y="4222"/>
                    </a:moveTo>
                    <a:lnTo>
                      <a:pt x="58860" y="4273"/>
                    </a:lnTo>
                    <a:lnTo>
                      <a:pt x="58860" y="4373"/>
                    </a:lnTo>
                    <a:lnTo>
                      <a:pt x="58809" y="4423"/>
                    </a:lnTo>
                    <a:lnTo>
                      <a:pt x="58407" y="4423"/>
                    </a:lnTo>
                    <a:lnTo>
                      <a:pt x="58357" y="4373"/>
                    </a:lnTo>
                    <a:lnTo>
                      <a:pt x="58307" y="4273"/>
                    </a:lnTo>
                    <a:lnTo>
                      <a:pt x="58407" y="4222"/>
                    </a:lnTo>
                    <a:close/>
                    <a:moveTo>
                      <a:pt x="59664" y="4222"/>
                    </a:moveTo>
                    <a:lnTo>
                      <a:pt x="59714" y="4273"/>
                    </a:lnTo>
                    <a:lnTo>
                      <a:pt x="59714" y="4373"/>
                    </a:lnTo>
                    <a:lnTo>
                      <a:pt x="59614" y="4423"/>
                    </a:lnTo>
                    <a:lnTo>
                      <a:pt x="59412" y="4423"/>
                    </a:lnTo>
                    <a:lnTo>
                      <a:pt x="59362" y="4373"/>
                    </a:lnTo>
                    <a:lnTo>
                      <a:pt x="59362" y="4273"/>
                    </a:lnTo>
                    <a:lnTo>
                      <a:pt x="59463" y="4222"/>
                    </a:lnTo>
                    <a:close/>
                    <a:moveTo>
                      <a:pt x="49268" y="4337"/>
                    </a:moveTo>
                    <a:lnTo>
                      <a:pt x="49008" y="4423"/>
                    </a:lnTo>
                    <a:lnTo>
                      <a:pt x="49108" y="4423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268" y="4337"/>
                    </a:lnTo>
                    <a:close/>
                    <a:moveTo>
                      <a:pt x="28450" y="4222"/>
                    </a:moveTo>
                    <a:lnTo>
                      <a:pt x="28550" y="4273"/>
                    </a:lnTo>
                    <a:lnTo>
                      <a:pt x="28601" y="4373"/>
                    </a:lnTo>
                    <a:lnTo>
                      <a:pt x="28601" y="4474"/>
                    </a:lnTo>
                    <a:lnTo>
                      <a:pt x="28550" y="4574"/>
                    </a:lnTo>
                    <a:lnTo>
                      <a:pt x="28450" y="4624"/>
                    </a:lnTo>
                    <a:lnTo>
                      <a:pt x="28249" y="4624"/>
                    </a:lnTo>
                    <a:lnTo>
                      <a:pt x="28199" y="4524"/>
                    </a:lnTo>
                    <a:lnTo>
                      <a:pt x="28199" y="4423"/>
                    </a:lnTo>
                    <a:lnTo>
                      <a:pt x="28199" y="4323"/>
                    </a:lnTo>
                    <a:lnTo>
                      <a:pt x="28249" y="4273"/>
                    </a:lnTo>
                    <a:lnTo>
                      <a:pt x="28349" y="4222"/>
                    </a:lnTo>
                    <a:close/>
                    <a:moveTo>
                      <a:pt x="48361" y="4561"/>
                    </a:moveTo>
                    <a:lnTo>
                      <a:pt x="48354" y="4574"/>
                    </a:lnTo>
                    <a:lnTo>
                      <a:pt x="48254" y="4624"/>
                    </a:lnTo>
                    <a:lnTo>
                      <a:pt x="48147" y="4624"/>
                    </a:lnTo>
                    <a:lnTo>
                      <a:pt x="48361" y="4561"/>
                    </a:lnTo>
                    <a:close/>
                    <a:moveTo>
                      <a:pt x="49360" y="4222"/>
                    </a:moveTo>
                    <a:lnTo>
                      <a:pt x="49268" y="4337"/>
                    </a:lnTo>
                    <a:lnTo>
                      <a:pt x="49268" y="4337"/>
                    </a:lnTo>
                    <a:lnTo>
                      <a:pt x="49309" y="4323"/>
                    </a:lnTo>
                    <a:lnTo>
                      <a:pt x="49511" y="4273"/>
                    </a:lnTo>
                    <a:lnTo>
                      <a:pt x="49611" y="4323"/>
                    </a:lnTo>
                    <a:lnTo>
                      <a:pt x="49661" y="4423"/>
                    </a:lnTo>
                    <a:lnTo>
                      <a:pt x="49661" y="4524"/>
                    </a:lnTo>
                    <a:lnTo>
                      <a:pt x="49611" y="4574"/>
                    </a:lnTo>
                    <a:lnTo>
                      <a:pt x="49460" y="4624"/>
                    </a:lnTo>
                    <a:lnTo>
                      <a:pt x="49360" y="4624"/>
                    </a:lnTo>
                    <a:lnTo>
                      <a:pt x="49209" y="4524"/>
                    </a:lnTo>
                    <a:lnTo>
                      <a:pt x="49159" y="4474"/>
                    </a:lnTo>
                    <a:lnTo>
                      <a:pt x="49159" y="4474"/>
                    </a:lnTo>
                    <a:lnTo>
                      <a:pt x="49008" y="4574"/>
                    </a:lnTo>
                    <a:lnTo>
                      <a:pt x="48857" y="4624"/>
                    </a:lnTo>
                    <a:lnTo>
                      <a:pt x="48757" y="4624"/>
                    </a:lnTo>
                    <a:lnTo>
                      <a:pt x="48606" y="4574"/>
                    </a:lnTo>
                    <a:lnTo>
                      <a:pt x="48606" y="4524"/>
                    </a:lnTo>
                    <a:lnTo>
                      <a:pt x="48606" y="4488"/>
                    </a:lnTo>
                    <a:lnTo>
                      <a:pt x="48606" y="4488"/>
                    </a:lnTo>
                    <a:lnTo>
                      <a:pt x="48656" y="4474"/>
                    </a:lnTo>
                    <a:lnTo>
                      <a:pt x="49008" y="4423"/>
                    </a:lnTo>
                    <a:lnTo>
                      <a:pt x="49008" y="4373"/>
                    </a:lnTo>
                    <a:lnTo>
                      <a:pt x="49008" y="4323"/>
                    </a:lnTo>
                    <a:lnTo>
                      <a:pt x="49108" y="4273"/>
                    </a:lnTo>
                    <a:lnTo>
                      <a:pt x="49159" y="4222"/>
                    </a:lnTo>
                    <a:close/>
                    <a:moveTo>
                      <a:pt x="57653" y="3820"/>
                    </a:moveTo>
                    <a:lnTo>
                      <a:pt x="57854" y="3870"/>
                    </a:lnTo>
                    <a:lnTo>
                      <a:pt x="57955" y="4021"/>
                    </a:lnTo>
                    <a:lnTo>
                      <a:pt x="58055" y="4172"/>
                    </a:lnTo>
                    <a:lnTo>
                      <a:pt x="58055" y="4273"/>
                    </a:lnTo>
                    <a:lnTo>
                      <a:pt x="58005" y="4373"/>
                    </a:lnTo>
                    <a:lnTo>
                      <a:pt x="57754" y="4474"/>
                    </a:lnTo>
                    <a:lnTo>
                      <a:pt x="57653" y="4524"/>
                    </a:lnTo>
                    <a:lnTo>
                      <a:pt x="57502" y="4624"/>
                    </a:lnTo>
                    <a:lnTo>
                      <a:pt x="57452" y="4675"/>
                    </a:lnTo>
                    <a:lnTo>
                      <a:pt x="57352" y="4624"/>
                    </a:lnTo>
                    <a:lnTo>
                      <a:pt x="57251" y="4574"/>
                    </a:lnTo>
                    <a:lnTo>
                      <a:pt x="57201" y="4474"/>
                    </a:lnTo>
                    <a:lnTo>
                      <a:pt x="57201" y="4273"/>
                    </a:lnTo>
                    <a:lnTo>
                      <a:pt x="57251" y="3971"/>
                    </a:lnTo>
                    <a:lnTo>
                      <a:pt x="57301" y="3820"/>
                    </a:lnTo>
                    <a:close/>
                    <a:moveTo>
                      <a:pt x="10305" y="3971"/>
                    </a:moveTo>
                    <a:lnTo>
                      <a:pt x="10405" y="4021"/>
                    </a:lnTo>
                    <a:lnTo>
                      <a:pt x="10506" y="4122"/>
                    </a:lnTo>
                    <a:lnTo>
                      <a:pt x="10707" y="4323"/>
                    </a:lnTo>
                    <a:lnTo>
                      <a:pt x="10657" y="4373"/>
                    </a:lnTo>
                    <a:lnTo>
                      <a:pt x="10556" y="4423"/>
                    </a:lnTo>
                    <a:lnTo>
                      <a:pt x="10305" y="4323"/>
                    </a:lnTo>
                    <a:lnTo>
                      <a:pt x="10154" y="4273"/>
                    </a:lnTo>
                    <a:lnTo>
                      <a:pt x="10053" y="4222"/>
                    </a:lnTo>
                    <a:lnTo>
                      <a:pt x="9953" y="4273"/>
                    </a:lnTo>
                    <a:lnTo>
                      <a:pt x="9852" y="4323"/>
                    </a:lnTo>
                    <a:lnTo>
                      <a:pt x="9752" y="4423"/>
                    </a:lnTo>
                    <a:lnTo>
                      <a:pt x="9400" y="4423"/>
                    </a:lnTo>
                    <a:lnTo>
                      <a:pt x="9299" y="4474"/>
                    </a:lnTo>
                    <a:lnTo>
                      <a:pt x="9249" y="4624"/>
                    </a:lnTo>
                    <a:lnTo>
                      <a:pt x="9350" y="4624"/>
                    </a:lnTo>
                    <a:lnTo>
                      <a:pt x="9450" y="4775"/>
                    </a:lnTo>
                    <a:lnTo>
                      <a:pt x="9249" y="4660"/>
                    </a:lnTo>
                    <a:lnTo>
                      <a:pt x="9249" y="4660"/>
                    </a:lnTo>
                    <a:lnTo>
                      <a:pt x="9249" y="4624"/>
                    </a:lnTo>
                    <a:lnTo>
                      <a:pt x="9186" y="4624"/>
                    </a:lnTo>
                    <a:lnTo>
                      <a:pt x="9098" y="4574"/>
                    </a:lnTo>
                    <a:lnTo>
                      <a:pt x="9048" y="4524"/>
                    </a:lnTo>
                    <a:lnTo>
                      <a:pt x="9048" y="4474"/>
                    </a:lnTo>
                    <a:lnTo>
                      <a:pt x="9098" y="4323"/>
                    </a:lnTo>
                    <a:lnTo>
                      <a:pt x="9149" y="4222"/>
                    </a:lnTo>
                    <a:lnTo>
                      <a:pt x="9350" y="4222"/>
                    </a:lnTo>
                    <a:lnTo>
                      <a:pt x="9500" y="4122"/>
                    </a:lnTo>
                    <a:lnTo>
                      <a:pt x="9702" y="4021"/>
                    </a:lnTo>
                    <a:lnTo>
                      <a:pt x="9903" y="3971"/>
                    </a:lnTo>
                    <a:close/>
                    <a:moveTo>
                      <a:pt x="1609" y="4675"/>
                    </a:moveTo>
                    <a:lnTo>
                      <a:pt x="1659" y="4725"/>
                    </a:lnTo>
                    <a:lnTo>
                      <a:pt x="1559" y="4825"/>
                    </a:lnTo>
                    <a:lnTo>
                      <a:pt x="1458" y="4725"/>
                    </a:lnTo>
                    <a:lnTo>
                      <a:pt x="1609" y="4675"/>
                    </a:lnTo>
                    <a:close/>
                    <a:moveTo>
                      <a:pt x="9249" y="4700"/>
                    </a:moveTo>
                    <a:lnTo>
                      <a:pt x="9350" y="4775"/>
                    </a:lnTo>
                    <a:lnTo>
                      <a:pt x="9400" y="4825"/>
                    </a:lnTo>
                    <a:lnTo>
                      <a:pt x="9249" y="4725"/>
                    </a:lnTo>
                    <a:lnTo>
                      <a:pt x="9249" y="4700"/>
                    </a:lnTo>
                    <a:close/>
                    <a:moveTo>
                      <a:pt x="40111" y="4675"/>
                    </a:moveTo>
                    <a:lnTo>
                      <a:pt x="40161" y="4725"/>
                    </a:lnTo>
                    <a:lnTo>
                      <a:pt x="40061" y="4825"/>
                    </a:lnTo>
                    <a:lnTo>
                      <a:pt x="39960" y="4725"/>
                    </a:lnTo>
                    <a:lnTo>
                      <a:pt x="40111" y="4675"/>
                    </a:lnTo>
                    <a:close/>
                    <a:moveTo>
                      <a:pt x="48455" y="4222"/>
                    </a:moveTo>
                    <a:lnTo>
                      <a:pt x="48505" y="4273"/>
                    </a:lnTo>
                    <a:lnTo>
                      <a:pt x="48606" y="4323"/>
                    </a:lnTo>
                    <a:lnTo>
                      <a:pt x="48606" y="4373"/>
                    </a:lnTo>
                    <a:lnTo>
                      <a:pt x="48606" y="4423"/>
                    </a:lnTo>
                    <a:lnTo>
                      <a:pt x="48505" y="4423"/>
                    </a:lnTo>
                    <a:lnTo>
                      <a:pt x="48405" y="4474"/>
                    </a:lnTo>
                    <a:lnTo>
                      <a:pt x="48393" y="4497"/>
                    </a:lnTo>
                    <a:lnTo>
                      <a:pt x="48393" y="4497"/>
                    </a:lnTo>
                    <a:lnTo>
                      <a:pt x="48028" y="4624"/>
                    </a:lnTo>
                    <a:lnTo>
                      <a:pt x="47751" y="4624"/>
                    </a:lnTo>
                    <a:lnTo>
                      <a:pt x="47600" y="4675"/>
                    </a:lnTo>
                    <a:lnTo>
                      <a:pt x="47450" y="4825"/>
                    </a:lnTo>
                    <a:lnTo>
                      <a:pt x="47249" y="4825"/>
                    </a:lnTo>
                    <a:lnTo>
                      <a:pt x="47098" y="4725"/>
                    </a:lnTo>
                    <a:lnTo>
                      <a:pt x="46947" y="4675"/>
                    </a:lnTo>
                    <a:lnTo>
                      <a:pt x="46595" y="4624"/>
                    </a:lnTo>
                    <a:lnTo>
                      <a:pt x="46545" y="4574"/>
                    </a:lnTo>
                    <a:lnTo>
                      <a:pt x="46545" y="4474"/>
                    </a:lnTo>
                    <a:lnTo>
                      <a:pt x="46696" y="4323"/>
                    </a:lnTo>
                    <a:lnTo>
                      <a:pt x="46796" y="4273"/>
                    </a:lnTo>
                    <a:lnTo>
                      <a:pt x="46947" y="4273"/>
                    </a:lnTo>
                    <a:lnTo>
                      <a:pt x="47098" y="4323"/>
                    </a:lnTo>
                    <a:lnTo>
                      <a:pt x="47349" y="4423"/>
                    </a:lnTo>
                    <a:lnTo>
                      <a:pt x="47550" y="4474"/>
                    </a:lnTo>
                    <a:lnTo>
                      <a:pt x="47751" y="4423"/>
                    </a:lnTo>
                    <a:lnTo>
                      <a:pt x="47952" y="4323"/>
                    </a:lnTo>
                    <a:lnTo>
                      <a:pt x="48103" y="4273"/>
                    </a:lnTo>
                    <a:lnTo>
                      <a:pt x="48204" y="4222"/>
                    </a:lnTo>
                    <a:close/>
                    <a:moveTo>
                      <a:pt x="59815" y="4675"/>
                    </a:moveTo>
                    <a:lnTo>
                      <a:pt x="59965" y="4725"/>
                    </a:lnTo>
                    <a:lnTo>
                      <a:pt x="59865" y="4825"/>
                    </a:lnTo>
                    <a:lnTo>
                      <a:pt x="59764" y="4725"/>
                    </a:lnTo>
                    <a:lnTo>
                      <a:pt x="59815" y="4675"/>
                    </a:lnTo>
                    <a:close/>
                    <a:moveTo>
                      <a:pt x="42675" y="4624"/>
                    </a:moveTo>
                    <a:lnTo>
                      <a:pt x="42876" y="4725"/>
                    </a:lnTo>
                    <a:lnTo>
                      <a:pt x="42876" y="4775"/>
                    </a:lnTo>
                    <a:lnTo>
                      <a:pt x="42775" y="4825"/>
                    </a:lnTo>
                    <a:lnTo>
                      <a:pt x="42675" y="4876"/>
                    </a:lnTo>
                    <a:lnTo>
                      <a:pt x="42574" y="4825"/>
                    </a:lnTo>
                    <a:lnTo>
                      <a:pt x="42524" y="4775"/>
                    </a:lnTo>
                    <a:lnTo>
                      <a:pt x="42574" y="4725"/>
                    </a:lnTo>
                    <a:lnTo>
                      <a:pt x="42675" y="4624"/>
                    </a:lnTo>
                    <a:close/>
                    <a:moveTo>
                      <a:pt x="43730" y="3971"/>
                    </a:moveTo>
                    <a:lnTo>
                      <a:pt x="44082" y="4021"/>
                    </a:lnTo>
                    <a:lnTo>
                      <a:pt x="44132" y="4071"/>
                    </a:lnTo>
                    <a:lnTo>
                      <a:pt x="44132" y="4172"/>
                    </a:lnTo>
                    <a:lnTo>
                      <a:pt x="43831" y="4474"/>
                    </a:lnTo>
                    <a:lnTo>
                      <a:pt x="43780" y="4524"/>
                    </a:lnTo>
                    <a:lnTo>
                      <a:pt x="43831" y="4624"/>
                    </a:lnTo>
                    <a:lnTo>
                      <a:pt x="43881" y="4675"/>
                    </a:lnTo>
                    <a:lnTo>
                      <a:pt x="43931" y="4725"/>
                    </a:lnTo>
                    <a:lnTo>
                      <a:pt x="43931" y="4825"/>
                    </a:lnTo>
                    <a:lnTo>
                      <a:pt x="43780" y="4876"/>
                    </a:lnTo>
                    <a:lnTo>
                      <a:pt x="43378" y="4876"/>
                    </a:lnTo>
                    <a:lnTo>
                      <a:pt x="43278" y="4825"/>
                    </a:lnTo>
                    <a:lnTo>
                      <a:pt x="43177" y="4775"/>
                    </a:lnTo>
                    <a:lnTo>
                      <a:pt x="43177" y="4725"/>
                    </a:lnTo>
                    <a:lnTo>
                      <a:pt x="43228" y="4675"/>
                    </a:lnTo>
                    <a:lnTo>
                      <a:pt x="43278" y="4574"/>
                    </a:lnTo>
                    <a:lnTo>
                      <a:pt x="43328" y="4423"/>
                    </a:lnTo>
                    <a:lnTo>
                      <a:pt x="43328" y="4273"/>
                    </a:lnTo>
                    <a:lnTo>
                      <a:pt x="43328" y="4122"/>
                    </a:lnTo>
                    <a:lnTo>
                      <a:pt x="43378" y="4071"/>
                    </a:lnTo>
                    <a:lnTo>
                      <a:pt x="43429" y="4021"/>
                    </a:lnTo>
                    <a:lnTo>
                      <a:pt x="43579" y="3971"/>
                    </a:lnTo>
                    <a:close/>
                    <a:moveTo>
                      <a:pt x="47442" y="4833"/>
                    </a:moveTo>
                    <a:lnTo>
                      <a:pt x="47399" y="4876"/>
                    </a:lnTo>
                    <a:lnTo>
                      <a:pt x="47299" y="4876"/>
                    </a:lnTo>
                    <a:lnTo>
                      <a:pt x="47442" y="4833"/>
                    </a:lnTo>
                    <a:close/>
                    <a:moveTo>
                      <a:pt x="35185" y="4876"/>
                    </a:moveTo>
                    <a:lnTo>
                      <a:pt x="35336" y="4976"/>
                    </a:lnTo>
                    <a:lnTo>
                      <a:pt x="35286" y="5027"/>
                    </a:lnTo>
                    <a:lnTo>
                      <a:pt x="35135" y="4976"/>
                    </a:lnTo>
                    <a:lnTo>
                      <a:pt x="35185" y="4876"/>
                    </a:lnTo>
                    <a:close/>
                    <a:moveTo>
                      <a:pt x="38804" y="4876"/>
                    </a:moveTo>
                    <a:lnTo>
                      <a:pt x="38905" y="4976"/>
                    </a:lnTo>
                    <a:lnTo>
                      <a:pt x="38855" y="5027"/>
                    </a:lnTo>
                    <a:lnTo>
                      <a:pt x="38704" y="4976"/>
                    </a:lnTo>
                    <a:lnTo>
                      <a:pt x="38804" y="4876"/>
                    </a:lnTo>
                    <a:close/>
                    <a:moveTo>
                      <a:pt x="29958" y="5077"/>
                    </a:moveTo>
                    <a:lnTo>
                      <a:pt x="30058" y="5177"/>
                    </a:lnTo>
                    <a:lnTo>
                      <a:pt x="29958" y="5278"/>
                    </a:lnTo>
                    <a:lnTo>
                      <a:pt x="29908" y="5127"/>
                    </a:lnTo>
                    <a:lnTo>
                      <a:pt x="29958" y="5077"/>
                    </a:lnTo>
                    <a:close/>
                    <a:moveTo>
                      <a:pt x="38201" y="4725"/>
                    </a:moveTo>
                    <a:lnTo>
                      <a:pt x="38302" y="4775"/>
                    </a:lnTo>
                    <a:lnTo>
                      <a:pt x="38452" y="4876"/>
                    </a:lnTo>
                    <a:lnTo>
                      <a:pt x="38503" y="4976"/>
                    </a:lnTo>
                    <a:lnTo>
                      <a:pt x="38402" y="5027"/>
                    </a:lnTo>
                    <a:lnTo>
                      <a:pt x="38251" y="5177"/>
                    </a:lnTo>
                    <a:lnTo>
                      <a:pt x="38101" y="5278"/>
                    </a:lnTo>
                    <a:lnTo>
                      <a:pt x="38000" y="5278"/>
                    </a:lnTo>
                    <a:lnTo>
                      <a:pt x="37749" y="5127"/>
                    </a:lnTo>
                    <a:lnTo>
                      <a:pt x="37497" y="4976"/>
                    </a:lnTo>
                    <a:lnTo>
                      <a:pt x="37497" y="4926"/>
                    </a:lnTo>
                    <a:lnTo>
                      <a:pt x="37548" y="4876"/>
                    </a:lnTo>
                    <a:lnTo>
                      <a:pt x="37849" y="4876"/>
                    </a:lnTo>
                    <a:lnTo>
                      <a:pt x="38000" y="4825"/>
                    </a:lnTo>
                    <a:lnTo>
                      <a:pt x="38101" y="4725"/>
                    </a:lnTo>
                    <a:close/>
                    <a:moveTo>
                      <a:pt x="46093" y="4423"/>
                    </a:moveTo>
                    <a:lnTo>
                      <a:pt x="46193" y="4474"/>
                    </a:lnTo>
                    <a:lnTo>
                      <a:pt x="46294" y="4524"/>
                    </a:lnTo>
                    <a:lnTo>
                      <a:pt x="46143" y="4624"/>
                    </a:lnTo>
                    <a:lnTo>
                      <a:pt x="45942" y="4725"/>
                    </a:lnTo>
                    <a:lnTo>
                      <a:pt x="45841" y="4775"/>
                    </a:lnTo>
                    <a:lnTo>
                      <a:pt x="45892" y="4926"/>
                    </a:lnTo>
                    <a:lnTo>
                      <a:pt x="45992" y="5127"/>
                    </a:lnTo>
                    <a:lnTo>
                      <a:pt x="46042" y="5177"/>
                    </a:lnTo>
                    <a:lnTo>
                      <a:pt x="45992" y="5228"/>
                    </a:lnTo>
                    <a:lnTo>
                      <a:pt x="45892" y="5278"/>
                    </a:lnTo>
                    <a:lnTo>
                      <a:pt x="45741" y="5278"/>
                    </a:lnTo>
                    <a:lnTo>
                      <a:pt x="45640" y="5177"/>
                    </a:lnTo>
                    <a:lnTo>
                      <a:pt x="45489" y="5027"/>
                    </a:lnTo>
                    <a:lnTo>
                      <a:pt x="45339" y="4876"/>
                    </a:lnTo>
                    <a:lnTo>
                      <a:pt x="45188" y="4876"/>
                    </a:lnTo>
                    <a:lnTo>
                      <a:pt x="45138" y="4926"/>
                    </a:lnTo>
                    <a:lnTo>
                      <a:pt x="45037" y="5127"/>
                    </a:lnTo>
                    <a:lnTo>
                      <a:pt x="44987" y="5177"/>
                    </a:lnTo>
                    <a:lnTo>
                      <a:pt x="44836" y="5278"/>
                    </a:lnTo>
                    <a:lnTo>
                      <a:pt x="44685" y="5278"/>
                    </a:lnTo>
                    <a:lnTo>
                      <a:pt x="44635" y="5228"/>
                    </a:lnTo>
                    <a:lnTo>
                      <a:pt x="44635" y="5177"/>
                    </a:lnTo>
                    <a:lnTo>
                      <a:pt x="44735" y="5077"/>
                    </a:lnTo>
                    <a:lnTo>
                      <a:pt x="44786" y="4976"/>
                    </a:lnTo>
                    <a:lnTo>
                      <a:pt x="44786" y="4926"/>
                    </a:lnTo>
                    <a:lnTo>
                      <a:pt x="44685" y="4825"/>
                    </a:lnTo>
                    <a:lnTo>
                      <a:pt x="44635" y="4775"/>
                    </a:lnTo>
                    <a:lnTo>
                      <a:pt x="44635" y="4675"/>
                    </a:lnTo>
                    <a:lnTo>
                      <a:pt x="44836" y="4524"/>
                    </a:lnTo>
                    <a:lnTo>
                      <a:pt x="44936" y="4423"/>
                    </a:lnTo>
                    <a:close/>
                    <a:moveTo>
                      <a:pt x="28500" y="5278"/>
                    </a:moveTo>
                    <a:lnTo>
                      <a:pt x="28550" y="5328"/>
                    </a:lnTo>
                    <a:lnTo>
                      <a:pt x="28500" y="5479"/>
                    </a:lnTo>
                    <a:lnTo>
                      <a:pt x="28450" y="5429"/>
                    </a:lnTo>
                    <a:lnTo>
                      <a:pt x="28500" y="5278"/>
                    </a:lnTo>
                    <a:close/>
                    <a:moveTo>
                      <a:pt x="24529" y="5529"/>
                    </a:moveTo>
                    <a:lnTo>
                      <a:pt x="24630" y="5579"/>
                    </a:lnTo>
                    <a:lnTo>
                      <a:pt x="24479" y="5680"/>
                    </a:lnTo>
                    <a:lnTo>
                      <a:pt x="24379" y="5579"/>
                    </a:lnTo>
                    <a:lnTo>
                      <a:pt x="24529" y="5529"/>
                    </a:lnTo>
                    <a:close/>
                    <a:moveTo>
                      <a:pt x="27696" y="5328"/>
                    </a:moveTo>
                    <a:lnTo>
                      <a:pt x="27746" y="5378"/>
                    </a:lnTo>
                    <a:lnTo>
                      <a:pt x="27797" y="5479"/>
                    </a:lnTo>
                    <a:lnTo>
                      <a:pt x="27746" y="5579"/>
                    </a:lnTo>
                    <a:lnTo>
                      <a:pt x="27696" y="5680"/>
                    </a:lnTo>
                    <a:lnTo>
                      <a:pt x="27646" y="5680"/>
                    </a:lnTo>
                    <a:lnTo>
                      <a:pt x="27545" y="5579"/>
                    </a:lnTo>
                    <a:lnTo>
                      <a:pt x="27545" y="5479"/>
                    </a:lnTo>
                    <a:lnTo>
                      <a:pt x="27545" y="5378"/>
                    </a:lnTo>
                    <a:lnTo>
                      <a:pt x="27646" y="5328"/>
                    </a:lnTo>
                    <a:close/>
                    <a:moveTo>
                      <a:pt x="23976" y="5579"/>
                    </a:moveTo>
                    <a:lnTo>
                      <a:pt x="23876" y="5630"/>
                    </a:lnTo>
                    <a:lnTo>
                      <a:pt x="23775" y="5680"/>
                    </a:lnTo>
                    <a:lnTo>
                      <a:pt x="23675" y="5713"/>
                    </a:lnTo>
                    <a:lnTo>
                      <a:pt x="23675" y="5713"/>
                    </a:lnTo>
                    <a:lnTo>
                      <a:pt x="23876" y="5579"/>
                    </a:lnTo>
                    <a:close/>
                    <a:moveTo>
                      <a:pt x="2262" y="5529"/>
                    </a:moveTo>
                    <a:lnTo>
                      <a:pt x="2313" y="5579"/>
                    </a:lnTo>
                    <a:lnTo>
                      <a:pt x="2313" y="5730"/>
                    </a:lnTo>
                    <a:lnTo>
                      <a:pt x="2313" y="5780"/>
                    </a:lnTo>
                    <a:lnTo>
                      <a:pt x="2212" y="5881"/>
                    </a:lnTo>
                    <a:lnTo>
                      <a:pt x="2162" y="5881"/>
                    </a:lnTo>
                    <a:lnTo>
                      <a:pt x="2112" y="5780"/>
                    </a:lnTo>
                    <a:lnTo>
                      <a:pt x="2112" y="5680"/>
                    </a:lnTo>
                    <a:lnTo>
                      <a:pt x="2112" y="5579"/>
                    </a:lnTo>
                    <a:lnTo>
                      <a:pt x="2162" y="5529"/>
                    </a:lnTo>
                    <a:close/>
                    <a:moveTo>
                      <a:pt x="5580" y="5730"/>
                    </a:moveTo>
                    <a:lnTo>
                      <a:pt x="5680" y="5780"/>
                    </a:lnTo>
                    <a:lnTo>
                      <a:pt x="5530" y="5881"/>
                    </a:lnTo>
                    <a:lnTo>
                      <a:pt x="5479" y="5780"/>
                    </a:lnTo>
                    <a:lnTo>
                      <a:pt x="5580" y="5730"/>
                    </a:lnTo>
                    <a:close/>
                    <a:moveTo>
                      <a:pt x="23826" y="5479"/>
                    </a:moveTo>
                    <a:lnTo>
                      <a:pt x="23599" y="5705"/>
                    </a:lnTo>
                    <a:lnTo>
                      <a:pt x="23599" y="5705"/>
                    </a:lnTo>
                    <a:lnTo>
                      <a:pt x="23574" y="5680"/>
                    </a:lnTo>
                    <a:lnTo>
                      <a:pt x="23574" y="5730"/>
                    </a:lnTo>
                    <a:lnTo>
                      <a:pt x="23574" y="5730"/>
                    </a:lnTo>
                    <a:lnTo>
                      <a:pt x="23424" y="5881"/>
                    </a:lnTo>
                    <a:lnTo>
                      <a:pt x="23373" y="5831"/>
                    </a:lnTo>
                    <a:lnTo>
                      <a:pt x="23373" y="5780"/>
                    </a:lnTo>
                    <a:lnTo>
                      <a:pt x="23474" y="5680"/>
                    </a:lnTo>
                    <a:lnTo>
                      <a:pt x="23574" y="5680"/>
                    </a:lnTo>
                    <a:lnTo>
                      <a:pt x="23574" y="5579"/>
                    </a:lnTo>
                    <a:lnTo>
                      <a:pt x="23625" y="5529"/>
                    </a:lnTo>
                    <a:lnTo>
                      <a:pt x="23725" y="5479"/>
                    </a:lnTo>
                    <a:close/>
                    <a:moveTo>
                      <a:pt x="43579" y="5278"/>
                    </a:moveTo>
                    <a:lnTo>
                      <a:pt x="43730" y="5328"/>
                    </a:lnTo>
                    <a:lnTo>
                      <a:pt x="43780" y="5378"/>
                    </a:lnTo>
                    <a:lnTo>
                      <a:pt x="43780" y="5479"/>
                    </a:lnTo>
                    <a:lnTo>
                      <a:pt x="43780" y="5579"/>
                    </a:lnTo>
                    <a:lnTo>
                      <a:pt x="43780" y="5680"/>
                    </a:lnTo>
                    <a:lnTo>
                      <a:pt x="43730" y="5780"/>
                    </a:lnTo>
                    <a:lnTo>
                      <a:pt x="43630" y="5881"/>
                    </a:lnTo>
                    <a:lnTo>
                      <a:pt x="43429" y="5881"/>
                    </a:lnTo>
                    <a:lnTo>
                      <a:pt x="43328" y="5780"/>
                    </a:lnTo>
                    <a:lnTo>
                      <a:pt x="43328" y="5630"/>
                    </a:lnTo>
                    <a:lnTo>
                      <a:pt x="43328" y="5479"/>
                    </a:lnTo>
                    <a:lnTo>
                      <a:pt x="43378" y="5378"/>
                    </a:lnTo>
                    <a:lnTo>
                      <a:pt x="43429" y="5328"/>
                    </a:lnTo>
                    <a:lnTo>
                      <a:pt x="43479" y="5278"/>
                    </a:lnTo>
                    <a:close/>
                    <a:moveTo>
                      <a:pt x="50164" y="5680"/>
                    </a:moveTo>
                    <a:lnTo>
                      <a:pt x="50264" y="5831"/>
                    </a:lnTo>
                    <a:lnTo>
                      <a:pt x="50164" y="5881"/>
                    </a:lnTo>
                    <a:lnTo>
                      <a:pt x="50114" y="5780"/>
                    </a:lnTo>
                    <a:lnTo>
                      <a:pt x="50164" y="5680"/>
                    </a:lnTo>
                    <a:close/>
                    <a:moveTo>
                      <a:pt x="4926" y="5680"/>
                    </a:moveTo>
                    <a:lnTo>
                      <a:pt x="5027" y="5780"/>
                    </a:lnTo>
                    <a:lnTo>
                      <a:pt x="5027" y="5881"/>
                    </a:lnTo>
                    <a:lnTo>
                      <a:pt x="5027" y="5982"/>
                    </a:lnTo>
                    <a:lnTo>
                      <a:pt x="4977" y="6032"/>
                    </a:lnTo>
                    <a:lnTo>
                      <a:pt x="4926" y="6132"/>
                    </a:lnTo>
                    <a:lnTo>
                      <a:pt x="4524" y="6132"/>
                    </a:lnTo>
                    <a:lnTo>
                      <a:pt x="4474" y="6032"/>
                    </a:lnTo>
                    <a:lnTo>
                      <a:pt x="4524" y="5931"/>
                    </a:lnTo>
                    <a:lnTo>
                      <a:pt x="4725" y="5881"/>
                    </a:lnTo>
                    <a:lnTo>
                      <a:pt x="4776" y="5831"/>
                    </a:lnTo>
                    <a:lnTo>
                      <a:pt x="4876" y="5780"/>
                    </a:lnTo>
                    <a:lnTo>
                      <a:pt x="4926" y="5680"/>
                    </a:lnTo>
                    <a:close/>
                    <a:moveTo>
                      <a:pt x="45238" y="5680"/>
                    </a:moveTo>
                    <a:lnTo>
                      <a:pt x="45339" y="5730"/>
                    </a:lnTo>
                    <a:lnTo>
                      <a:pt x="45389" y="5780"/>
                    </a:lnTo>
                    <a:lnTo>
                      <a:pt x="45439" y="5831"/>
                    </a:lnTo>
                    <a:lnTo>
                      <a:pt x="45439" y="5982"/>
                    </a:lnTo>
                    <a:lnTo>
                      <a:pt x="45389" y="6082"/>
                    </a:lnTo>
                    <a:lnTo>
                      <a:pt x="45288" y="6132"/>
                    </a:lnTo>
                    <a:lnTo>
                      <a:pt x="45037" y="6132"/>
                    </a:lnTo>
                    <a:lnTo>
                      <a:pt x="44936" y="6082"/>
                    </a:lnTo>
                    <a:lnTo>
                      <a:pt x="44836" y="6032"/>
                    </a:lnTo>
                    <a:lnTo>
                      <a:pt x="44786" y="5982"/>
                    </a:lnTo>
                    <a:lnTo>
                      <a:pt x="44836" y="5831"/>
                    </a:lnTo>
                    <a:lnTo>
                      <a:pt x="44886" y="5730"/>
                    </a:lnTo>
                    <a:lnTo>
                      <a:pt x="44936" y="5680"/>
                    </a:lnTo>
                    <a:close/>
                    <a:moveTo>
                      <a:pt x="45791" y="6132"/>
                    </a:moveTo>
                    <a:lnTo>
                      <a:pt x="45841" y="6233"/>
                    </a:lnTo>
                    <a:lnTo>
                      <a:pt x="45841" y="6306"/>
                    </a:lnTo>
                    <a:lnTo>
                      <a:pt x="45841" y="6306"/>
                    </a:lnTo>
                    <a:lnTo>
                      <a:pt x="45791" y="6283"/>
                    </a:lnTo>
                    <a:lnTo>
                      <a:pt x="45690" y="6183"/>
                    </a:lnTo>
                    <a:lnTo>
                      <a:pt x="45741" y="6132"/>
                    </a:lnTo>
                    <a:close/>
                    <a:moveTo>
                      <a:pt x="3821" y="5881"/>
                    </a:moveTo>
                    <a:lnTo>
                      <a:pt x="3921" y="5982"/>
                    </a:lnTo>
                    <a:lnTo>
                      <a:pt x="3971" y="6082"/>
                    </a:lnTo>
                    <a:lnTo>
                      <a:pt x="3971" y="6183"/>
                    </a:lnTo>
                    <a:lnTo>
                      <a:pt x="3971" y="6233"/>
                    </a:lnTo>
                    <a:lnTo>
                      <a:pt x="3871" y="6283"/>
                    </a:lnTo>
                    <a:lnTo>
                      <a:pt x="3770" y="6333"/>
                    </a:lnTo>
                    <a:lnTo>
                      <a:pt x="3670" y="6333"/>
                    </a:lnTo>
                    <a:lnTo>
                      <a:pt x="3620" y="6283"/>
                    </a:lnTo>
                    <a:lnTo>
                      <a:pt x="3569" y="6183"/>
                    </a:lnTo>
                    <a:lnTo>
                      <a:pt x="3569" y="6032"/>
                    </a:lnTo>
                    <a:lnTo>
                      <a:pt x="3620" y="5982"/>
                    </a:lnTo>
                    <a:lnTo>
                      <a:pt x="3720" y="5931"/>
                    </a:lnTo>
                    <a:lnTo>
                      <a:pt x="3821" y="5881"/>
                    </a:lnTo>
                    <a:close/>
                    <a:moveTo>
                      <a:pt x="45858" y="6367"/>
                    </a:moveTo>
                    <a:lnTo>
                      <a:pt x="45992" y="6434"/>
                    </a:lnTo>
                    <a:lnTo>
                      <a:pt x="46042" y="6484"/>
                    </a:lnTo>
                    <a:lnTo>
                      <a:pt x="46042" y="6534"/>
                    </a:lnTo>
                    <a:lnTo>
                      <a:pt x="45942" y="6484"/>
                    </a:lnTo>
                    <a:lnTo>
                      <a:pt x="45841" y="6434"/>
                    </a:lnTo>
                    <a:lnTo>
                      <a:pt x="45841" y="6384"/>
                    </a:lnTo>
                    <a:lnTo>
                      <a:pt x="45858" y="6367"/>
                    </a:lnTo>
                    <a:close/>
                    <a:moveTo>
                      <a:pt x="46243" y="6183"/>
                    </a:moveTo>
                    <a:lnTo>
                      <a:pt x="46344" y="6283"/>
                    </a:lnTo>
                    <a:lnTo>
                      <a:pt x="46444" y="6333"/>
                    </a:lnTo>
                    <a:lnTo>
                      <a:pt x="46847" y="6333"/>
                    </a:lnTo>
                    <a:lnTo>
                      <a:pt x="46897" y="6434"/>
                    </a:lnTo>
                    <a:lnTo>
                      <a:pt x="46847" y="6484"/>
                    </a:lnTo>
                    <a:lnTo>
                      <a:pt x="46344" y="6534"/>
                    </a:lnTo>
                    <a:lnTo>
                      <a:pt x="45902" y="6333"/>
                    </a:lnTo>
                    <a:lnTo>
                      <a:pt x="45942" y="6333"/>
                    </a:lnTo>
                    <a:lnTo>
                      <a:pt x="46143" y="6183"/>
                    </a:lnTo>
                    <a:close/>
                    <a:moveTo>
                      <a:pt x="60820" y="6384"/>
                    </a:moveTo>
                    <a:lnTo>
                      <a:pt x="60820" y="6434"/>
                    </a:lnTo>
                    <a:lnTo>
                      <a:pt x="60820" y="6534"/>
                    </a:lnTo>
                    <a:lnTo>
                      <a:pt x="60845" y="6534"/>
                    </a:lnTo>
                    <a:lnTo>
                      <a:pt x="60920" y="6384"/>
                    </a:lnTo>
                    <a:close/>
                    <a:moveTo>
                      <a:pt x="39056" y="7188"/>
                    </a:moveTo>
                    <a:lnTo>
                      <a:pt x="39106" y="7288"/>
                    </a:lnTo>
                    <a:lnTo>
                      <a:pt x="39005" y="7339"/>
                    </a:lnTo>
                    <a:lnTo>
                      <a:pt x="38905" y="7288"/>
                    </a:lnTo>
                    <a:lnTo>
                      <a:pt x="39056" y="7188"/>
                    </a:lnTo>
                    <a:close/>
                    <a:moveTo>
                      <a:pt x="42423" y="7188"/>
                    </a:moveTo>
                    <a:lnTo>
                      <a:pt x="42524" y="7288"/>
                    </a:lnTo>
                    <a:lnTo>
                      <a:pt x="42624" y="7339"/>
                    </a:lnTo>
                    <a:lnTo>
                      <a:pt x="42876" y="7439"/>
                    </a:lnTo>
                    <a:lnTo>
                      <a:pt x="42926" y="7489"/>
                    </a:lnTo>
                    <a:lnTo>
                      <a:pt x="42825" y="7590"/>
                    </a:lnTo>
                    <a:lnTo>
                      <a:pt x="42222" y="7590"/>
                    </a:lnTo>
                    <a:lnTo>
                      <a:pt x="41921" y="7540"/>
                    </a:lnTo>
                    <a:lnTo>
                      <a:pt x="41870" y="7489"/>
                    </a:lnTo>
                    <a:lnTo>
                      <a:pt x="41921" y="7389"/>
                    </a:lnTo>
                    <a:lnTo>
                      <a:pt x="42021" y="7389"/>
                    </a:lnTo>
                    <a:lnTo>
                      <a:pt x="42423" y="7188"/>
                    </a:lnTo>
                    <a:close/>
                    <a:moveTo>
                      <a:pt x="52526" y="6132"/>
                    </a:moveTo>
                    <a:lnTo>
                      <a:pt x="52577" y="6183"/>
                    </a:lnTo>
                    <a:lnTo>
                      <a:pt x="52577" y="6233"/>
                    </a:lnTo>
                    <a:lnTo>
                      <a:pt x="52627" y="6384"/>
                    </a:lnTo>
                    <a:lnTo>
                      <a:pt x="52677" y="6484"/>
                    </a:lnTo>
                    <a:lnTo>
                      <a:pt x="52778" y="6534"/>
                    </a:lnTo>
                    <a:lnTo>
                      <a:pt x="53079" y="6534"/>
                    </a:lnTo>
                    <a:lnTo>
                      <a:pt x="53280" y="6585"/>
                    </a:lnTo>
                    <a:lnTo>
                      <a:pt x="53632" y="6735"/>
                    </a:lnTo>
                    <a:lnTo>
                      <a:pt x="53632" y="6635"/>
                    </a:lnTo>
                    <a:lnTo>
                      <a:pt x="53682" y="6585"/>
                    </a:lnTo>
                    <a:lnTo>
                      <a:pt x="53733" y="6534"/>
                    </a:lnTo>
                    <a:lnTo>
                      <a:pt x="56196" y="6534"/>
                    </a:lnTo>
                    <a:lnTo>
                      <a:pt x="56296" y="6585"/>
                    </a:lnTo>
                    <a:lnTo>
                      <a:pt x="56397" y="6534"/>
                    </a:lnTo>
                    <a:lnTo>
                      <a:pt x="56547" y="6434"/>
                    </a:lnTo>
                    <a:lnTo>
                      <a:pt x="56648" y="6384"/>
                    </a:lnTo>
                    <a:lnTo>
                      <a:pt x="56749" y="6384"/>
                    </a:lnTo>
                    <a:lnTo>
                      <a:pt x="56799" y="6434"/>
                    </a:lnTo>
                    <a:lnTo>
                      <a:pt x="57000" y="6534"/>
                    </a:lnTo>
                    <a:lnTo>
                      <a:pt x="57502" y="6534"/>
                    </a:lnTo>
                    <a:lnTo>
                      <a:pt x="57553" y="6585"/>
                    </a:lnTo>
                    <a:lnTo>
                      <a:pt x="57603" y="6685"/>
                    </a:lnTo>
                    <a:lnTo>
                      <a:pt x="57553" y="6735"/>
                    </a:lnTo>
                    <a:lnTo>
                      <a:pt x="57402" y="6886"/>
                    </a:lnTo>
                    <a:lnTo>
                      <a:pt x="57301" y="6937"/>
                    </a:lnTo>
                    <a:lnTo>
                      <a:pt x="57251" y="6886"/>
                    </a:lnTo>
                    <a:lnTo>
                      <a:pt x="57151" y="6786"/>
                    </a:lnTo>
                    <a:lnTo>
                      <a:pt x="57100" y="6735"/>
                    </a:lnTo>
                    <a:lnTo>
                      <a:pt x="57000" y="6735"/>
                    </a:lnTo>
                    <a:lnTo>
                      <a:pt x="56899" y="6786"/>
                    </a:lnTo>
                    <a:lnTo>
                      <a:pt x="56497" y="6937"/>
                    </a:lnTo>
                    <a:lnTo>
                      <a:pt x="56045" y="6937"/>
                    </a:lnTo>
                    <a:lnTo>
                      <a:pt x="55693" y="6786"/>
                    </a:lnTo>
                    <a:lnTo>
                      <a:pt x="55391" y="6786"/>
                    </a:lnTo>
                    <a:lnTo>
                      <a:pt x="55241" y="6937"/>
                    </a:lnTo>
                    <a:lnTo>
                      <a:pt x="55090" y="7087"/>
                    </a:lnTo>
                    <a:lnTo>
                      <a:pt x="54939" y="7138"/>
                    </a:lnTo>
                    <a:lnTo>
                      <a:pt x="54838" y="7138"/>
                    </a:lnTo>
                    <a:lnTo>
                      <a:pt x="54637" y="7037"/>
                    </a:lnTo>
                    <a:lnTo>
                      <a:pt x="54487" y="6937"/>
                    </a:lnTo>
                    <a:lnTo>
                      <a:pt x="54085" y="6937"/>
                    </a:lnTo>
                    <a:lnTo>
                      <a:pt x="54034" y="7087"/>
                    </a:lnTo>
                    <a:lnTo>
                      <a:pt x="53984" y="7138"/>
                    </a:lnTo>
                    <a:lnTo>
                      <a:pt x="53582" y="7188"/>
                    </a:lnTo>
                    <a:lnTo>
                      <a:pt x="53532" y="7138"/>
                    </a:lnTo>
                    <a:lnTo>
                      <a:pt x="53431" y="7037"/>
                    </a:lnTo>
                    <a:lnTo>
                      <a:pt x="53381" y="6987"/>
                    </a:lnTo>
                    <a:lnTo>
                      <a:pt x="53280" y="7037"/>
                    </a:lnTo>
                    <a:lnTo>
                      <a:pt x="53029" y="7188"/>
                    </a:lnTo>
                    <a:lnTo>
                      <a:pt x="52677" y="7339"/>
                    </a:lnTo>
                    <a:lnTo>
                      <a:pt x="52476" y="7389"/>
                    </a:lnTo>
                    <a:lnTo>
                      <a:pt x="51521" y="7389"/>
                    </a:lnTo>
                    <a:lnTo>
                      <a:pt x="51370" y="7339"/>
                    </a:lnTo>
                    <a:lnTo>
                      <a:pt x="51270" y="7238"/>
                    </a:lnTo>
                    <a:lnTo>
                      <a:pt x="51219" y="7188"/>
                    </a:lnTo>
                    <a:lnTo>
                      <a:pt x="51119" y="7238"/>
                    </a:lnTo>
                    <a:lnTo>
                      <a:pt x="51018" y="7339"/>
                    </a:lnTo>
                    <a:lnTo>
                      <a:pt x="50868" y="7389"/>
                    </a:lnTo>
                    <a:lnTo>
                      <a:pt x="50717" y="7439"/>
                    </a:lnTo>
                    <a:lnTo>
                      <a:pt x="50616" y="7540"/>
                    </a:lnTo>
                    <a:lnTo>
                      <a:pt x="50516" y="7590"/>
                    </a:lnTo>
                    <a:lnTo>
                      <a:pt x="50466" y="7590"/>
                    </a:lnTo>
                    <a:lnTo>
                      <a:pt x="50365" y="7540"/>
                    </a:lnTo>
                    <a:lnTo>
                      <a:pt x="50264" y="7489"/>
                    </a:lnTo>
                    <a:lnTo>
                      <a:pt x="50214" y="7389"/>
                    </a:lnTo>
                    <a:lnTo>
                      <a:pt x="50114" y="7439"/>
                    </a:lnTo>
                    <a:lnTo>
                      <a:pt x="50063" y="7540"/>
                    </a:lnTo>
                    <a:lnTo>
                      <a:pt x="49913" y="7540"/>
                    </a:lnTo>
                    <a:lnTo>
                      <a:pt x="49812" y="7439"/>
                    </a:lnTo>
                    <a:lnTo>
                      <a:pt x="49661" y="7389"/>
                    </a:lnTo>
                    <a:lnTo>
                      <a:pt x="49561" y="7339"/>
                    </a:lnTo>
                    <a:lnTo>
                      <a:pt x="49410" y="7389"/>
                    </a:lnTo>
                    <a:lnTo>
                      <a:pt x="49259" y="7489"/>
                    </a:lnTo>
                    <a:lnTo>
                      <a:pt x="49159" y="7540"/>
                    </a:lnTo>
                    <a:lnTo>
                      <a:pt x="49058" y="7590"/>
                    </a:lnTo>
                    <a:lnTo>
                      <a:pt x="48958" y="7540"/>
                    </a:lnTo>
                    <a:lnTo>
                      <a:pt x="48807" y="7489"/>
                    </a:lnTo>
                    <a:lnTo>
                      <a:pt x="48555" y="7389"/>
                    </a:lnTo>
                    <a:lnTo>
                      <a:pt x="48405" y="7339"/>
                    </a:lnTo>
                    <a:lnTo>
                      <a:pt x="48304" y="7389"/>
                    </a:lnTo>
                    <a:lnTo>
                      <a:pt x="48204" y="7439"/>
                    </a:lnTo>
                    <a:lnTo>
                      <a:pt x="48153" y="7540"/>
                    </a:lnTo>
                    <a:lnTo>
                      <a:pt x="47952" y="7841"/>
                    </a:lnTo>
                    <a:lnTo>
                      <a:pt x="47902" y="7942"/>
                    </a:lnTo>
                    <a:lnTo>
                      <a:pt x="47852" y="7992"/>
                    </a:lnTo>
                    <a:lnTo>
                      <a:pt x="47802" y="7942"/>
                    </a:lnTo>
                    <a:lnTo>
                      <a:pt x="47751" y="7892"/>
                    </a:lnTo>
                    <a:lnTo>
                      <a:pt x="47500" y="7640"/>
                    </a:lnTo>
                    <a:lnTo>
                      <a:pt x="47399" y="7590"/>
                    </a:lnTo>
                    <a:lnTo>
                      <a:pt x="47299" y="7590"/>
                    </a:lnTo>
                    <a:lnTo>
                      <a:pt x="47198" y="7640"/>
                    </a:lnTo>
                    <a:lnTo>
                      <a:pt x="47148" y="7791"/>
                    </a:lnTo>
                    <a:lnTo>
                      <a:pt x="47048" y="7942"/>
                    </a:lnTo>
                    <a:lnTo>
                      <a:pt x="46947" y="8042"/>
                    </a:lnTo>
                    <a:lnTo>
                      <a:pt x="46847" y="7992"/>
                    </a:lnTo>
                    <a:lnTo>
                      <a:pt x="46696" y="7892"/>
                    </a:lnTo>
                    <a:lnTo>
                      <a:pt x="46545" y="7741"/>
                    </a:lnTo>
                    <a:lnTo>
                      <a:pt x="46344" y="7640"/>
                    </a:lnTo>
                    <a:lnTo>
                      <a:pt x="46143" y="7590"/>
                    </a:lnTo>
                    <a:lnTo>
                      <a:pt x="44936" y="7590"/>
                    </a:lnTo>
                    <a:lnTo>
                      <a:pt x="44836" y="7540"/>
                    </a:lnTo>
                    <a:lnTo>
                      <a:pt x="44735" y="7439"/>
                    </a:lnTo>
                    <a:lnTo>
                      <a:pt x="44635" y="7339"/>
                    </a:lnTo>
                    <a:lnTo>
                      <a:pt x="44585" y="7339"/>
                    </a:lnTo>
                    <a:lnTo>
                      <a:pt x="44534" y="7389"/>
                    </a:lnTo>
                    <a:lnTo>
                      <a:pt x="44384" y="7489"/>
                    </a:lnTo>
                    <a:lnTo>
                      <a:pt x="44283" y="7540"/>
                    </a:lnTo>
                    <a:lnTo>
                      <a:pt x="43981" y="7590"/>
                    </a:lnTo>
                    <a:lnTo>
                      <a:pt x="43429" y="7590"/>
                    </a:lnTo>
                    <a:lnTo>
                      <a:pt x="43378" y="7439"/>
                    </a:lnTo>
                    <a:lnTo>
                      <a:pt x="43479" y="7389"/>
                    </a:lnTo>
                    <a:lnTo>
                      <a:pt x="43630" y="7339"/>
                    </a:lnTo>
                    <a:lnTo>
                      <a:pt x="43730" y="7288"/>
                    </a:lnTo>
                    <a:lnTo>
                      <a:pt x="43780" y="7188"/>
                    </a:lnTo>
                    <a:lnTo>
                      <a:pt x="43831" y="7037"/>
                    </a:lnTo>
                    <a:lnTo>
                      <a:pt x="43881" y="6987"/>
                    </a:lnTo>
                    <a:lnTo>
                      <a:pt x="45238" y="6987"/>
                    </a:lnTo>
                    <a:lnTo>
                      <a:pt x="45389" y="7037"/>
                    </a:lnTo>
                    <a:lnTo>
                      <a:pt x="45489" y="7138"/>
                    </a:lnTo>
                    <a:lnTo>
                      <a:pt x="45791" y="7138"/>
                    </a:lnTo>
                    <a:lnTo>
                      <a:pt x="45892" y="7037"/>
                    </a:lnTo>
                    <a:lnTo>
                      <a:pt x="45992" y="6987"/>
                    </a:lnTo>
                    <a:lnTo>
                      <a:pt x="46243" y="6937"/>
                    </a:lnTo>
                    <a:lnTo>
                      <a:pt x="47198" y="6937"/>
                    </a:lnTo>
                    <a:lnTo>
                      <a:pt x="47249" y="6886"/>
                    </a:lnTo>
                    <a:lnTo>
                      <a:pt x="47399" y="6786"/>
                    </a:lnTo>
                    <a:lnTo>
                      <a:pt x="47500" y="6836"/>
                    </a:lnTo>
                    <a:lnTo>
                      <a:pt x="47651" y="6937"/>
                    </a:lnTo>
                    <a:lnTo>
                      <a:pt x="47751" y="6987"/>
                    </a:lnTo>
                    <a:lnTo>
                      <a:pt x="47852" y="6987"/>
                    </a:lnTo>
                    <a:lnTo>
                      <a:pt x="48053" y="6937"/>
                    </a:lnTo>
                    <a:lnTo>
                      <a:pt x="48254" y="6937"/>
                    </a:lnTo>
                    <a:lnTo>
                      <a:pt x="48455" y="6836"/>
                    </a:lnTo>
                    <a:lnTo>
                      <a:pt x="48505" y="6786"/>
                    </a:lnTo>
                    <a:lnTo>
                      <a:pt x="48606" y="6735"/>
                    </a:lnTo>
                    <a:lnTo>
                      <a:pt x="48706" y="6786"/>
                    </a:lnTo>
                    <a:lnTo>
                      <a:pt x="48757" y="6786"/>
                    </a:lnTo>
                    <a:lnTo>
                      <a:pt x="48907" y="6937"/>
                    </a:lnTo>
                    <a:lnTo>
                      <a:pt x="48958" y="6987"/>
                    </a:lnTo>
                    <a:lnTo>
                      <a:pt x="49058" y="6987"/>
                    </a:lnTo>
                    <a:lnTo>
                      <a:pt x="49108" y="6937"/>
                    </a:lnTo>
                    <a:lnTo>
                      <a:pt x="49209" y="6886"/>
                    </a:lnTo>
                    <a:lnTo>
                      <a:pt x="49360" y="6735"/>
                    </a:lnTo>
                    <a:lnTo>
                      <a:pt x="50114" y="6735"/>
                    </a:lnTo>
                    <a:lnTo>
                      <a:pt x="50214" y="6685"/>
                    </a:lnTo>
                    <a:lnTo>
                      <a:pt x="50264" y="6585"/>
                    </a:lnTo>
                    <a:lnTo>
                      <a:pt x="50264" y="6333"/>
                    </a:lnTo>
                    <a:lnTo>
                      <a:pt x="50365" y="6132"/>
                    </a:lnTo>
                    <a:lnTo>
                      <a:pt x="50466" y="6183"/>
                    </a:lnTo>
                    <a:lnTo>
                      <a:pt x="50516" y="6233"/>
                    </a:lnTo>
                    <a:lnTo>
                      <a:pt x="50616" y="6384"/>
                    </a:lnTo>
                    <a:lnTo>
                      <a:pt x="50767" y="6484"/>
                    </a:lnTo>
                    <a:lnTo>
                      <a:pt x="51069" y="6635"/>
                    </a:lnTo>
                    <a:lnTo>
                      <a:pt x="51169" y="6685"/>
                    </a:lnTo>
                    <a:lnTo>
                      <a:pt x="51270" y="6685"/>
                    </a:lnTo>
                    <a:lnTo>
                      <a:pt x="51370" y="6585"/>
                    </a:lnTo>
                    <a:lnTo>
                      <a:pt x="51521" y="6534"/>
                    </a:lnTo>
                    <a:lnTo>
                      <a:pt x="51923" y="6534"/>
                    </a:lnTo>
                    <a:lnTo>
                      <a:pt x="52074" y="6484"/>
                    </a:lnTo>
                    <a:lnTo>
                      <a:pt x="52225" y="6384"/>
                    </a:lnTo>
                    <a:lnTo>
                      <a:pt x="52376" y="6233"/>
                    </a:lnTo>
                    <a:lnTo>
                      <a:pt x="52476" y="6132"/>
                    </a:lnTo>
                    <a:close/>
                    <a:moveTo>
                      <a:pt x="50616" y="8495"/>
                    </a:moveTo>
                    <a:lnTo>
                      <a:pt x="50717" y="8545"/>
                    </a:lnTo>
                    <a:lnTo>
                      <a:pt x="50566" y="8595"/>
                    </a:lnTo>
                    <a:lnTo>
                      <a:pt x="50516" y="8545"/>
                    </a:lnTo>
                    <a:lnTo>
                      <a:pt x="50616" y="8495"/>
                    </a:lnTo>
                    <a:close/>
                    <a:moveTo>
                      <a:pt x="44484" y="8444"/>
                    </a:moveTo>
                    <a:lnTo>
                      <a:pt x="44585" y="8495"/>
                    </a:lnTo>
                    <a:lnTo>
                      <a:pt x="44484" y="8645"/>
                    </a:lnTo>
                    <a:lnTo>
                      <a:pt x="44434" y="8595"/>
                    </a:lnTo>
                    <a:lnTo>
                      <a:pt x="44484" y="8444"/>
                    </a:lnTo>
                    <a:close/>
                    <a:moveTo>
                      <a:pt x="46897" y="8193"/>
                    </a:moveTo>
                    <a:lnTo>
                      <a:pt x="46997" y="8243"/>
                    </a:lnTo>
                    <a:lnTo>
                      <a:pt x="47098" y="8294"/>
                    </a:lnTo>
                    <a:lnTo>
                      <a:pt x="47148" y="8394"/>
                    </a:lnTo>
                    <a:lnTo>
                      <a:pt x="47098" y="8495"/>
                    </a:lnTo>
                    <a:lnTo>
                      <a:pt x="47048" y="8595"/>
                    </a:lnTo>
                    <a:lnTo>
                      <a:pt x="46997" y="8645"/>
                    </a:lnTo>
                    <a:lnTo>
                      <a:pt x="46847" y="8645"/>
                    </a:lnTo>
                    <a:lnTo>
                      <a:pt x="46746" y="8595"/>
                    </a:lnTo>
                    <a:lnTo>
                      <a:pt x="46696" y="8495"/>
                    </a:lnTo>
                    <a:lnTo>
                      <a:pt x="46696" y="8394"/>
                    </a:lnTo>
                    <a:lnTo>
                      <a:pt x="46746" y="8243"/>
                    </a:lnTo>
                    <a:lnTo>
                      <a:pt x="46847" y="8243"/>
                    </a:lnTo>
                    <a:lnTo>
                      <a:pt x="46897" y="8193"/>
                    </a:lnTo>
                    <a:close/>
                    <a:moveTo>
                      <a:pt x="41116" y="8696"/>
                    </a:moveTo>
                    <a:lnTo>
                      <a:pt x="41217" y="8746"/>
                    </a:lnTo>
                    <a:lnTo>
                      <a:pt x="41167" y="8796"/>
                    </a:lnTo>
                    <a:lnTo>
                      <a:pt x="41016" y="8746"/>
                    </a:lnTo>
                    <a:lnTo>
                      <a:pt x="41116" y="8696"/>
                    </a:lnTo>
                    <a:close/>
                    <a:moveTo>
                      <a:pt x="46193" y="7992"/>
                    </a:moveTo>
                    <a:lnTo>
                      <a:pt x="46243" y="8093"/>
                    </a:lnTo>
                    <a:lnTo>
                      <a:pt x="46294" y="8143"/>
                    </a:lnTo>
                    <a:lnTo>
                      <a:pt x="46294" y="8344"/>
                    </a:lnTo>
                    <a:lnTo>
                      <a:pt x="46294" y="8495"/>
                    </a:lnTo>
                    <a:lnTo>
                      <a:pt x="46193" y="8595"/>
                    </a:lnTo>
                    <a:lnTo>
                      <a:pt x="46143" y="8696"/>
                    </a:lnTo>
                    <a:lnTo>
                      <a:pt x="46042" y="8796"/>
                    </a:lnTo>
                    <a:lnTo>
                      <a:pt x="45942" y="8847"/>
                    </a:lnTo>
                    <a:lnTo>
                      <a:pt x="45540" y="8847"/>
                    </a:lnTo>
                    <a:lnTo>
                      <a:pt x="45489" y="8746"/>
                    </a:lnTo>
                    <a:lnTo>
                      <a:pt x="45339" y="8645"/>
                    </a:lnTo>
                    <a:lnTo>
                      <a:pt x="45288" y="8495"/>
                    </a:lnTo>
                    <a:lnTo>
                      <a:pt x="45389" y="8394"/>
                    </a:lnTo>
                    <a:lnTo>
                      <a:pt x="45389" y="8294"/>
                    </a:lnTo>
                    <a:lnTo>
                      <a:pt x="45439" y="8193"/>
                    </a:lnTo>
                    <a:lnTo>
                      <a:pt x="45489" y="8093"/>
                    </a:lnTo>
                    <a:lnTo>
                      <a:pt x="45540" y="8042"/>
                    </a:lnTo>
                    <a:lnTo>
                      <a:pt x="45640" y="8042"/>
                    </a:lnTo>
                    <a:lnTo>
                      <a:pt x="45741" y="7992"/>
                    </a:lnTo>
                    <a:close/>
                    <a:moveTo>
                      <a:pt x="50013" y="8243"/>
                    </a:moveTo>
                    <a:lnTo>
                      <a:pt x="50063" y="8344"/>
                    </a:lnTo>
                    <a:lnTo>
                      <a:pt x="50063" y="8444"/>
                    </a:lnTo>
                    <a:lnTo>
                      <a:pt x="50063" y="8545"/>
                    </a:lnTo>
                    <a:lnTo>
                      <a:pt x="50063" y="8645"/>
                    </a:lnTo>
                    <a:lnTo>
                      <a:pt x="50063" y="8746"/>
                    </a:lnTo>
                    <a:lnTo>
                      <a:pt x="49963" y="8796"/>
                    </a:lnTo>
                    <a:lnTo>
                      <a:pt x="49913" y="8847"/>
                    </a:lnTo>
                    <a:lnTo>
                      <a:pt x="49812" y="8847"/>
                    </a:lnTo>
                    <a:lnTo>
                      <a:pt x="49561" y="8696"/>
                    </a:lnTo>
                    <a:lnTo>
                      <a:pt x="49460" y="8645"/>
                    </a:lnTo>
                    <a:lnTo>
                      <a:pt x="49309" y="8595"/>
                    </a:lnTo>
                    <a:lnTo>
                      <a:pt x="49259" y="8495"/>
                    </a:lnTo>
                    <a:lnTo>
                      <a:pt x="49259" y="8344"/>
                    </a:lnTo>
                    <a:lnTo>
                      <a:pt x="49259" y="8294"/>
                    </a:lnTo>
                    <a:lnTo>
                      <a:pt x="49309" y="8243"/>
                    </a:lnTo>
                    <a:lnTo>
                      <a:pt x="49460" y="8344"/>
                    </a:lnTo>
                    <a:lnTo>
                      <a:pt x="49561" y="8394"/>
                    </a:lnTo>
                    <a:lnTo>
                      <a:pt x="49661" y="8444"/>
                    </a:lnTo>
                    <a:lnTo>
                      <a:pt x="49762" y="8394"/>
                    </a:lnTo>
                    <a:lnTo>
                      <a:pt x="49862" y="8344"/>
                    </a:lnTo>
                    <a:lnTo>
                      <a:pt x="49963" y="8243"/>
                    </a:lnTo>
                    <a:close/>
                    <a:moveTo>
                      <a:pt x="26992" y="9500"/>
                    </a:moveTo>
                    <a:lnTo>
                      <a:pt x="27143" y="9601"/>
                    </a:lnTo>
                    <a:lnTo>
                      <a:pt x="27043" y="9651"/>
                    </a:lnTo>
                    <a:lnTo>
                      <a:pt x="26942" y="9601"/>
                    </a:lnTo>
                    <a:lnTo>
                      <a:pt x="26992" y="9500"/>
                    </a:lnTo>
                    <a:close/>
                    <a:moveTo>
                      <a:pt x="25535" y="9500"/>
                    </a:moveTo>
                    <a:lnTo>
                      <a:pt x="25685" y="9601"/>
                    </a:lnTo>
                    <a:lnTo>
                      <a:pt x="25786" y="9701"/>
                    </a:lnTo>
                    <a:lnTo>
                      <a:pt x="25886" y="9802"/>
                    </a:lnTo>
                    <a:lnTo>
                      <a:pt x="25786" y="9852"/>
                    </a:lnTo>
                    <a:lnTo>
                      <a:pt x="25736" y="9902"/>
                    </a:lnTo>
                    <a:lnTo>
                      <a:pt x="25535" y="9902"/>
                    </a:lnTo>
                    <a:lnTo>
                      <a:pt x="25434" y="9802"/>
                    </a:lnTo>
                    <a:lnTo>
                      <a:pt x="25233" y="9601"/>
                    </a:lnTo>
                    <a:lnTo>
                      <a:pt x="25384" y="9500"/>
                    </a:lnTo>
                    <a:close/>
                    <a:moveTo>
                      <a:pt x="19051" y="9952"/>
                    </a:moveTo>
                    <a:lnTo>
                      <a:pt x="19151" y="10003"/>
                    </a:lnTo>
                    <a:lnTo>
                      <a:pt x="19000" y="10103"/>
                    </a:lnTo>
                    <a:lnTo>
                      <a:pt x="18950" y="10003"/>
                    </a:lnTo>
                    <a:lnTo>
                      <a:pt x="19051" y="9952"/>
                    </a:lnTo>
                    <a:close/>
                    <a:moveTo>
                      <a:pt x="48706" y="9902"/>
                    </a:moveTo>
                    <a:lnTo>
                      <a:pt x="48807" y="10003"/>
                    </a:lnTo>
                    <a:lnTo>
                      <a:pt x="48757" y="10053"/>
                    </a:lnTo>
                    <a:lnTo>
                      <a:pt x="48656" y="10103"/>
                    </a:lnTo>
                    <a:lnTo>
                      <a:pt x="48354" y="10103"/>
                    </a:lnTo>
                    <a:lnTo>
                      <a:pt x="48053" y="10304"/>
                    </a:lnTo>
                    <a:lnTo>
                      <a:pt x="48003" y="10254"/>
                    </a:lnTo>
                    <a:lnTo>
                      <a:pt x="48003" y="10204"/>
                    </a:lnTo>
                    <a:lnTo>
                      <a:pt x="48103" y="10103"/>
                    </a:lnTo>
                    <a:lnTo>
                      <a:pt x="48153" y="10103"/>
                    </a:lnTo>
                    <a:lnTo>
                      <a:pt x="48153" y="10204"/>
                    </a:lnTo>
                    <a:lnTo>
                      <a:pt x="48254" y="10153"/>
                    </a:lnTo>
                    <a:lnTo>
                      <a:pt x="48204" y="10153"/>
                    </a:lnTo>
                    <a:lnTo>
                      <a:pt x="48204" y="10103"/>
                    </a:lnTo>
                    <a:lnTo>
                      <a:pt x="48204" y="10003"/>
                    </a:lnTo>
                    <a:lnTo>
                      <a:pt x="48254" y="9952"/>
                    </a:lnTo>
                    <a:lnTo>
                      <a:pt x="48304" y="9902"/>
                    </a:lnTo>
                    <a:close/>
                    <a:moveTo>
                      <a:pt x="49561" y="10103"/>
                    </a:moveTo>
                    <a:lnTo>
                      <a:pt x="49611" y="10204"/>
                    </a:lnTo>
                    <a:lnTo>
                      <a:pt x="49561" y="10304"/>
                    </a:lnTo>
                    <a:lnTo>
                      <a:pt x="49460" y="10254"/>
                    </a:lnTo>
                    <a:lnTo>
                      <a:pt x="49561" y="10103"/>
                    </a:lnTo>
                    <a:close/>
                    <a:moveTo>
                      <a:pt x="50365" y="10103"/>
                    </a:moveTo>
                    <a:lnTo>
                      <a:pt x="50466" y="10204"/>
                    </a:lnTo>
                    <a:lnTo>
                      <a:pt x="50365" y="10304"/>
                    </a:lnTo>
                    <a:lnTo>
                      <a:pt x="50315" y="10254"/>
                    </a:lnTo>
                    <a:lnTo>
                      <a:pt x="50365" y="10103"/>
                    </a:lnTo>
                    <a:close/>
                    <a:moveTo>
                      <a:pt x="45188" y="10053"/>
                    </a:moveTo>
                    <a:lnTo>
                      <a:pt x="45389" y="10103"/>
                    </a:lnTo>
                    <a:lnTo>
                      <a:pt x="45791" y="10153"/>
                    </a:lnTo>
                    <a:lnTo>
                      <a:pt x="45841" y="10204"/>
                    </a:lnTo>
                    <a:lnTo>
                      <a:pt x="45841" y="10304"/>
                    </a:lnTo>
                    <a:lnTo>
                      <a:pt x="45841" y="10405"/>
                    </a:lnTo>
                    <a:lnTo>
                      <a:pt x="45791" y="10505"/>
                    </a:lnTo>
                    <a:lnTo>
                      <a:pt x="45288" y="10706"/>
                    </a:lnTo>
                    <a:lnTo>
                      <a:pt x="45138" y="10606"/>
                    </a:lnTo>
                    <a:lnTo>
                      <a:pt x="45087" y="10556"/>
                    </a:lnTo>
                    <a:lnTo>
                      <a:pt x="44936" y="10505"/>
                    </a:lnTo>
                    <a:lnTo>
                      <a:pt x="44886" y="10505"/>
                    </a:lnTo>
                    <a:lnTo>
                      <a:pt x="44836" y="10405"/>
                    </a:lnTo>
                    <a:lnTo>
                      <a:pt x="44786" y="10304"/>
                    </a:lnTo>
                    <a:lnTo>
                      <a:pt x="44836" y="10204"/>
                    </a:lnTo>
                    <a:lnTo>
                      <a:pt x="44936" y="10103"/>
                    </a:lnTo>
                    <a:lnTo>
                      <a:pt x="45037" y="10053"/>
                    </a:lnTo>
                    <a:close/>
                    <a:moveTo>
                      <a:pt x="48757" y="10556"/>
                    </a:moveTo>
                    <a:lnTo>
                      <a:pt x="48807" y="10656"/>
                    </a:lnTo>
                    <a:lnTo>
                      <a:pt x="48656" y="10706"/>
                    </a:lnTo>
                    <a:lnTo>
                      <a:pt x="48606" y="10656"/>
                    </a:lnTo>
                    <a:lnTo>
                      <a:pt x="48757" y="10556"/>
                    </a:lnTo>
                    <a:close/>
                    <a:moveTo>
                      <a:pt x="21514" y="9450"/>
                    </a:moveTo>
                    <a:lnTo>
                      <a:pt x="21564" y="9500"/>
                    </a:lnTo>
                    <a:lnTo>
                      <a:pt x="21765" y="9651"/>
                    </a:lnTo>
                    <a:lnTo>
                      <a:pt x="22016" y="9701"/>
                    </a:lnTo>
                    <a:lnTo>
                      <a:pt x="22066" y="9751"/>
                    </a:lnTo>
                    <a:lnTo>
                      <a:pt x="22066" y="9802"/>
                    </a:lnTo>
                    <a:lnTo>
                      <a:pt x="22066" y="9852"/>
                    </a:lnTo>
                    <a:lnTo>
                      <a:pt x="22016" y="9852"/>
                    </a:lnTo>
                    <a:lnTo>
                      <a:pt x="21815" y="9902"/>
                    </a:lnTo>
                    <a:lnTo>
                      <a:pt x="21664" y="10003"/>
                    </a:lnTo>
                    <a:lnTo>
                      <a:pt x="21413" y="10254"/>
                    </a:lnTo>
                    <a:lnTo>
                      <a:pt x="21312" y="10354"/>
                    </a:lnTo>
                    <a:lnTo>
                      <a:pt x="21312" y="10405"/>
                    </a:lnTo>
                    <a:lnTo>
                      <a:pt x="21312" y="10505"/>
                    </a:lnTo>
                    <a:lnTo>
                      <a:pt x="21413" y="10606"/>
                    </a:lnTo>
                    <a:lnTo>
                      <a:pt x="21363" y="10706"/>
                    </a:lnTo>
                    <a:lnTo>
                      <a:pt x="21312" y="10757"/>
                    </a:lnTo>
                    <a:lnTo>
                      <a:pt x="20709" y="10757"/>
                    </a:lnTo>
                    <a:lnTo>
                      <a:pt x="20659" y="10706"/>
                    </a:lnTo>
                    <a:lnTo>
                      <a:pt x="20659" y="10656"/>
                    </a:lnTo>
                    <a:lnTo>
                      <a:pt x="20760" y="10505"/>
                    </a:lnTo>
                    <a:lnTo>
                      <a:pt x="20810" y="10455"/>
                    </a:lnTo>
                    <a:lnTo>
                      <a:pt x="20810" y="10354"/>
                    </a:lnTo>
                    <a:lnTo>
                      <a:pt x="20810" y="10204"/>
                    </a:lnTo>
                    <a:lnTo>
                      <a:pt x="20760" y="10153"/>
                    </a:lnTo>
                    <a:lnTo>
                      <a:pt x="20659" y="10103"/>
                    </a:lnTo>
                    <a:lnTo>
                      <a:pt x="20408" y="10103"/>
                    </a:lnTo>
                    <a:lnTo>
                      <a:pt x="20307" y="10153"/>
                    </a:lnTo>
                    <a:lnTo>
                      <a:pt x="20207" y="10204"/>
                    </a:lnTo>
                    <a:lnTo>
                      <a:pt x="20106" y="10304"/>
                    </a:lnTo>
                    <a:lnTo>
                      <a:pt x="20056" y="10304"/>
                    </a:lnTo>
                    <a:lnTo>
                      <a:pt x="20006" y="10254"/>
                    </a:lnTo>
                    <a:lnTo>
                      <a:pt x="20006" y="10204"/>
                    </a:lnTo>
                    <a:lnTo>
                      <a:pt x="20006" y="10053"/>
                    </a:lnTo>
                    <a:lnTo>
                      <a:pt x="20056" y="9952"/>
                    </a:lnTo>
                    <a:lnTo>
                      <a:pt x="20408" y="9902"/>
                    </a:lnTo>
                    <a:lnTo>
                      <a:pt x="20559" y="9852"/>
                    </a:lnTo>
                    <a:lnTo>
                      <a:pt x="20709" y="9701"/>
                    </a:lnTo>
                    <a:lnTo>
                      <a:pt x="20760" y="9751"/>
                    </a:lnTo>
                    <a:lnTo>
                      <a:pt x="20860" y="9852"/>
                    </a:lnTo>
                    <a:lnTo>
                      <a:pt x="20961" y="9902"/>
                    </a:lnTo>
                    <a:lnTo>
                      <a:pt x="21162" y="9902"/>
                    </a:lnTo>
                    <a:lnTo>
                      <a:pt x="21212" y="9802"/>
                    </a:lnTo>
                    <a:lnTo>
                      <a:pt x="21262" y="9651"/>
                    </a:lnTo>
                    <a:lnTo>
                      <a:pt x="21312" y="9550"/>
                    </a:lnTo>
                    <a:lnTo>
                      <a:pt x="21413" y="9500"/>
                    </a:lnTo>
                    <a:lnTo>
                      <a:pt x="21514" y="9450"/>
                    </a:lnTo>
                    <a:close/>
                    <a:moveTo>
                      <a:pt x="27244" y="10556"/>
                    </a:moveTo>
                    <a:lnTo>
                      <a:pt x="27294" y="10656"/>
                    </a:lnTo>
                    <a:lnTo>
                      <a:pt x="27244" y="10757"/>
                    </a:lnTo>
                    <a:lnTo>
                      <a:pt x="27193" y="10606"/>
                    </a:lnTo>
                    <a:lnTo>
                      <a:pt x="27244" y="10556"/>
                    </a:lnTo>
                    <a:close/>
                    <a:moveTo>
                      <a:pt x="53180" y="11209"/>
                    </a:moveTo>
                    <a:lnTo>
                      <a:pt x="53230" y="11259"/>
                    </a:lnTo>
                    <a:lnTo>
                      <a:pt x="53079" y="11360"/>
                    </a:lnTo>
                    <a:lnTo>
                      <a:pt x="53029" y="11259"/>
                    </a:lnTo>
                    <a:lnTo>
                      <a:pt x="53180" y="11209"/>
                    </a:lnTo>
                    <a:close/>
                    <a:moveTo>
                      <a:pt x="44886" y="11410"/>
                    </a:moveTo>
                    <a:lnTo>
                      <a:pt x="45037" y="11460"/>
                    </a:lnTo>
                    <a:lnTo>
                      <a:pt x="44936" y="11561"/>
                    </a:lnTo>
                    <a:lnTo>
                      <a:pt x="44786" y="11460"/>
                    </a:lnTo>
                    <a:lnTo>
                      <a:pt x="44886" y="11410"/>
                    </a:lnTo>
                    <a:close/>
                    <a:moveTo>
                      <a:pt x="51672" y="10556"/>
                    </a:moveTo>
                    <a:lnTo>
                      <a:pt x="51823" y="10706"/>
                    </a:lnTo>
                    <a:lnTo>
                      <a:pt x="51973" y="10857"/>
                    </a:lnTo>
                    <a:lnTo>
                      <a:pt x="51873" y="10958"/>
                    </a:lnTo>
                    <a:lnTo>
                      <a:pt x="51823" y="11008"/>
                    </a:lnTo>
                    <a:lnTo>
                      <a:pt x="51772" y="11108"/>
                    </a:lnTo>
                    <a:lnTo>
                      <a:pt x="51823" y="11159"/>
                    </a:lnTo>
                    <a:lnTo>
                      <a:pt x="51973" y="11159"/>
                    </a:lnTo>
                    <a:lnTo>
                      <a:pt x="52074" y="11209"/>
                    </a:lnTo>
                    <a:lnTo>
                      <a:pt x="52124" y="11209"/>
                    </a:lnTo>
                    <a:lnTo>
                      <a:pt x="52124" y="11309"/>
                    </a:lnTo>
                    <a:lnTo>
                      <a:pt x="52124" y="11360"/>
                    </a:lnTo>
                    <a:lnTo>
                      <a:pt x="51973" y="11360"/>
                    </a:lnTo>
                    <a:lnTo>
                      <a:pt x="51823" y="11410"/>
                    </a:lnTo>
                    <a:lnTo>
                      <a:pt x="51722" y="11511"/>
                    </a:lnTo>
                    <a:lnTo>
                      <a:pt x="51521" y="11762"/>
                    </a:lnTo>
                    <a:lnTo>
                      <a:pt x="51421" y="11762"/>
                    </a:lnTo>
                    <a:lnTo>
                      <a:pt x="51370" y="11712"/>
                    </a:lnTo>
                    <a:lnTo>
                      <a:pt x="51219" y="11561"/>
                    </a:lnTo>
                    <a:lnTo>
                      <a:pt x="51119" y="11410"/>
                    </a:lnTo>
                    <a:lnTo>
                      <a:pt x="51169" y="11259"/>
                    </a:lnTo>
                    <a:lnTo>
                      <a:pt x="51270" y="11108"/>
                    </a:lnTo>
                    <a:lnTo>
                      <a:pt x="51320" y="10857"/>
                    </a:lnTo>
                    <a:lnTo>
                      <a:pt x="51320" y="10656"/>
                    </a:lnTo>
                    <a:lnTo>
                      <a:pt x="51370" y="10606"/>
                    </a:lnTo>
                    <a:lnTo>
                      <a:pt x="51471" y="10556"/>
                    </a:lnTo>
                    <a:close/>
                    <a:moveTo>
                      <a:pt x="46595" y="11159"/>
                    </a:moveTo>
                    <a:lnTo>
                      <a:pt x="46696" y="11309"/>
                    </a:lnTo>
                    <a:lnTo>
                      <a:pt x="46696" y="11460"/>
                    </a:lnTo>
                    <a:lnTo>
                      <a:pt x="46595" y="11611"/>
                    </a:lnTo>
                    <a:lnTo>
                      <a:pt x="46495" y="11712"/>
                    </a:lnTo>
                    <a:lnTo>
                      <a:pt x="46394" y="11812"/>
                    </a:lnTo>
                    <a:lnTo>
                      <a:pt x="46344" y="11712"/>
                    </a:lnTo>
                    <a:lnTo>
                      <a:pt x="46294" y="11661"/>
                    </a:lnTo>
                    <a:lnTo>
                      <a:pt x="46294" y="11460"/>
                    </a:lnTo>
                    <a:lnTo>
                      <a:pt x="46394" y="11360"/>
                    </a:lnTo>
                    <a:lnTo>
                      <a:pt x="46595" y="11159"/>
                    </a:lnTo>
                    <a:close/>
                    <a:moveTo>
                      <a:pt x="55391" y="11611"/>
                    </a:moveTo>
                    <a:lnTo>
                      <a:pt x="55492" y="11661"/>
                    </a:lnTo>
                    <a:lnTo>
                      <a:pt x="55542" y="11712"/>
                    </a:lnTo>
                    <a:lnTo>
                      <a:pt x="55542" y="12013"/>
                    </a:lnTo>
                    <a:lnTo>
                      <a:pt x="55643" y="12013"/>
                    </a:lnTo>
                    <a:lnTo>
                      <a:pt x="55743" y="12114"/>
                    </a:lnTo>
                    <a:lnTo>
                      <a:pt x="55542" y="12033"/>
                    </a:lnTo>
                    <a:lnTo>
                      <a:pt x="55542" y="12013"/>
                    </a:lnTo>
                    <a:lnTo>
                      <a:pt x="55492" y="12013"/>
                    </a:lnTo>
                    <a:lnTo>
                      <a:pt x="55391" y="11862"/>
                    </a:lnTo>
                    <a:lnTo>
                      <a:pt x="55341" y="11762"/>
                    </a:lnTo>
                    <a:lnTo>
                      <a:pt x="55341" y="11661"/>
                    </a:lnTo>
                    <a:lnTo>
                      <a:pt x="55391" y="11611"/>
                    </a:lnTo>
                    <a:close/>
                    <a:moveTo>
                      <a:pt x="55542" y="12089"/>
                    </a:moveTo>
                    <a:lnTo>
                      <a:pt x="55643" y="12164"/>
                    </a:lnTo>
                    <a:lnTo>
                      <a:pt x="55693" y="12214"/>
                    </a:lnTo>
                    <a:lnTo>
                      <a:pt x="55693" y="12214"/>
                    </a:lnTo>
                    <a:lnTo>
                      <a:pt x="55542" y="12114"/>
                    </a:lnTo>
                    <a:lnTo>
                      <a:pt x="55542" y="12089"/>
                    </a:lnTo>
                    <a:close/>
                    <a:moveTo>
                      <a:pt x="33979" y="12013"/>
                    </a:moveTo>
                    <a:lnTo>
                      <a:pt x="34029" y="12063"/>
                    </a:lnTo>
                    <a:lnTo>
                      <a:pt x="33979" y="12214"/>
                    </a:lnTo>
                    <a:lnTo>
                      <a:pt x="33878" y="12164"/>
                    </a:lnTo>
                    <a:lnTo>
                      <a:pt x="33979" y="12013"/>
                    </a:lnTo>
                    <a:close/>
                    <a:moveTo>
                      <a:pt x="30209" y="12264"/>
                    </a:moveTo>
                    <a:lnTo>
                      <a:pt x="30310" y="12315"/>
                    </a:lnTo>
                    <a:lnTo>
                      <a:pt x="30159" y="12365"/>
                    </a:lnTo>
                    <a:lnTo>
                      <a:pt x="30058" y="12315"/>
                    </a:lnTo>
                    <a:lnTo>
                      <a:pt x="30209" y="12264"/>
                    </a:lnTo>
                    <a:close/>
                    <a:moveTo>
                      <a:pt x="50415" y="12667"/>
                    </a:moveTo>
                    <a:lnTo>
                      <a:pt x="50516" y="12767"/>
                    </a:lnTo>
                    <a:lnTo>
                      <a:pt x="50365" y="12817"/>
                    </a:lnTo>
                    <a:lnTo>
                      <a:pt x="50264" y="12767"/>
                    </a:lnTo>
                    <a:lnTo>
                      <a:pt x="50415" y="12667"/>
                    </a:lnTo>
                    <a:close/>
                    <a:moveTo>
                      <a:pt x="51069" y="12466"/>
                    </a:moveTo>
                    <a:lnTo>
                      <a:pt x="51119" y="12516"/>
                    </a:lnTo>
                    <a:lnTo>
                      <a:pt x="51119" y="12616"/>
                    </a:lnTo>
                    <a:lnTo>
                      <a:pt x="51119" y="12717"/>
                    </a:lnTo>
                    <a:lnTo>
                      <a:pt x="51069" y="12817"/>
                    </a:lnTo>
                    <a:lnTo>
                      <a:pt x="50968" y="12817"/>
                    </a:lnTo>
                    <a:lnTo>
                      <a:pt x="50918" y="12767"/>
                    </a:lnTo>
                    <a:lnTo>
                      <a:pt x="50918" y="12667"/>
                    </a:lnTo>
                    <a:lnTo>
                      <a:pt x="50918" y="12566"/>
                    </a:lnTo>
                    <a:lnTo>
                      <a:pt x="50968" y="12466"/>
                    </a:lnTo>
                    <a:close/>
                    <a:moveTo>
                      <a:pt x="39407" y="12868"/>
                    </a:moveTo>
                    <a:lnTo>
                      <a:pt x="39558" y="12968"/>
                    </a:lnTo>
                    <a:lnTo>
                      <a:pt x="39458" y="13018"/>
                    </a:lnTo>
                    <a:lnTo>
                      <a:pt x="39357" y="12968"/>
                    </a:lnTo>
                    <a:lnTo>
                      <a:pt x="39407" y="12868"/>
                    </a:lnTo>
                    <a:close/>
                    <a:moveTo>
                      <a:pt x="48003" y="12415"/>
                    </a:moveTo>
                    <a:lnTo>
                      <a:pt x="48103" y="12466"/>
                    </a:lnTo>
                    <a:lnTo>
                      <a:pt x="48153" y="12566"/>
                    </a:lnTo>
                    <a:lnTo>
                      <a:pt x="48204" y="12667"/>
                    </a:lnTo>
                    <a:lnTo>
                      <a:pt x="48153" y="12767"/>
                    </a:lnTo>
                    <a:lnTo>
                      <a:pt x="47952" y="12968"/>
                    </a:lnTo>
                    <a:lnTo>
                      <a:pt x="47902" y="13018"/>
                    </a:lnTo>
                    <a:lnTo>
                      <a:pt x="47852" y="13018"/>
                    </a:lnTo>
                    <a:lnTo>
                      <a:pt x="47751" y="12968"/>
                    </a:lnTo>
                    <a:lnTo>
                      <a:pt x="47550" y="12717"/>
                    </a:lnTo>
                    <a:lnTo>
                      <a:pt x="47550" y="12616"/>
                    </a:lnTo>
                    <a:lnTo>
                      <a:pt x="47550" y="12566"/>
                    </a:lnTo>
                    <a:lnTo>
                      <a:pt x="47651" y="12466"/>
                    </a:lnTo>
                    <a:lnTo>
                      <a:pt x="47701" y="12415"/>
                    </a:lnTo>
                    <a:close/>
                    <a:moveTo>
                      <a:pt x="48958" y="12013"/>
                    </a:moveTo>
                    <a:lnTo>
                      <a:pt x="48958" y="12063"/>
                    </a:lnTo>
                    <a:lnTo>
                      <a:pt x="49008" y="12315"/>
                    </a:lnTo>
                    <a:lnTo>
                      <a:pt x="49159" y="12415"/>
                    </a:lnTo>
                    <a:lnTo>
                      <a:pt x="49561" y="12415"/>
                    </a:lnTo>
                    <a:lnTo>
                      <a:pt x="49611" y="12516"/>
                    </a:lnTo>
                    <a:lnTo>
                      <a:pt x="49611" y="12566"/>
                    </a:lnTo>
                    <a:lnTo>
                      <a:pt x="49511" y="12667"/>
                    </a:lnTo>
                    <a:lnTo>
                      <a:pt x="49460" y="12767"/>
                    </a:lnTo>
                    <a:lnTo>
                      <a:pt x="49410" y="12918"/>
                    </a:lnTo>
                    <a:lnTo>
                      <a:pt x="49360" y="13018"/>
                    </a:lnTo>
                    <a:lnTo>
                      <a:pt x="49259" y="12968"/>
                    </a:lnTo>
                    <a:lnTo>
                      <a:pt x="49259" y="12817"/>
                    </a:lnTo>
                    <a:lnTo>
                      <a:pt x="49209" y="12717"/>
                    </a:lnTo>
                    <a:lnTo>
                      <a:pt x="49108" y="12667"/>
                    </a:lnTo>
                    <a:lnTo>
                      <a:pt x="48958" y="12616"/>
                    </a:lnTo>
                    <a:lnTo>
                      <a:pt x="48656" y="12616"/>
                    </a:lnTo>
                    <a:lnTo>
                      <a:pt x="48606" y="12516"/>
                    </a:lnTo>
                    <a:lnTo>
                      <a:pt x="48606" y="12415"/>
                    </a:lnTo>
                    <a:lnTo>
                      <a:pt x="48606" y="12315"/>
                    </a:lnTo>
                    <a:lnTo>
                      <a:pt x="48807" y="12114"/>
                    </a:lnTo>
                    <a:lnTo>
                      <a:pt x="48907" y="12013"/>
                    </a:lnTo>
                    <a:close/>
                    <a:moveTo>
                      <a:pt x="47198" y="12667"/>
                    </a:moveTo>
                    <a:lnTo>
                      <a:pt x="47299" y="12717"/>
                    </a:lnTo>
                    <a:lnTo>
                      <a:pt x="47198" y="12918"/>
                    </a:lnTo>
                    <a:lnTo>
                      <a:pt x="46997" y="13069"/>
                    </a:lnTo>
                    <a:lnTo>
                      <a:pt x="46947" y="12968"/>
                    </a:lnTo>
                    <a:lnTo>
                      <a:pt x="46947" y="12817"/>
                    </a:lnTo>
                    <a:lnTo>
                      <a:pt x="46947" y="12717"/>
                    </a:lnTo>
                    <a:lnTo>
                      <a:pt x="47098" y="12667"/>
                    </a:lnTo>
                    <a:close/>
                    <a:moveTo>
                      <a:pt x="45791" y="12415"/>
                    </a:moveTo>
                    <a:lnTo>
                      <a:pt x="45992" y="12466"/>
                    </a:lnTo>
                    <a:lnTo>
                      <a:pt x="46193" y="12616"/>
                    </a:lnTo>
                    <a:lnTo>
                      <a:pt x="46294" y="12868"/>
                    </a:lnTo>
                    <a:lnTo>
                      <a:pt x="46294" y="13169"/>
                    </a:lnTo>
                    <a:lnTo>
                      <a:pt x="46243" y="13219"/>
                    </a:lnTo>
                    <a:lnTo>
                      <a:pt x="46143" y="13219"/>
                    </a:lnTo>
                    <a:lnTo>
                      <a:pt x="45841" y="12918"/>
                    </a:lnTo>
                    <a:lnTo>
                      <a:pt x="45690" y="12767"/>
                    </a:lnTo>
                    <a:lnTo>
                      <a:pt x="45540" y="12667"/>
                    </a:lnTo>
                    <a:lnTo>
                      <a:pt x="45339" y="12616"/>
                    </a:lnTo>
                    <a:lnTo>
                      <a:pt x="45138" y="12616"/>
                    </a:lnTo>
                    <a:lnTo>
                      <a:pt x="45087" y="12566"/>
                    </a:lnTo>
                    <a:lnTo>
                      <a:pt x="45087" y="12466"/>
                    </a:lnTo>
                    <a:lnTo>
                      <a:pt x="45138" y="12415"/>
                    </a:lnTo>
                    <a:close/>
                    <a:moveTo>
                      <a:pt x="40915" y="12868"/>
                    </a:moveTo>
                    <a:lnTo>
                      <a:pt x="40966" y="12918"/>
                    </a:lnTo>
                    <a:lnTo>
                      <a:pt x="40966" y="12968"/>
                    </a:lnTo>
                    <a:lnTo>
                      <a:pt x="40865" y="13119"/>
                    </a:lnTo>
                    <a:lnTo>
                      <a:pt x="40765" y="13219"/>
                    </a:lnTo>
                    <a:lnTo>
                      <a:pt x="40614" y="13270"/>
                    </a:lnTo>
                    <a:lnTo>
                      <a:pt x="40513" y="13270"/>
                    </a:lnTo>
                    <a:lnTo>
                      <a:pt x="40413" y="13169"/>
                    </a:lnTo>
                    <a:lnTo>
                      <a:pt x="40413" y="13018"/>
                    </a:lnTo>
                    <a:lnTo>
                      <a:pt x="40463" y="12868"/>
                    </a:lnTo>
                    <a:close/>
                    <a:moveTo>
                      <a:pt x="44685" y="12868"/>
                    </a:moveTo>
                    <a:lnTo>
                      <a:pt x="44735" y="12968"/>
                    </a:lnTo>
                    <a:lnTo>
                      <a:pt x="44786" y="13069"/>
                    </a:lnTo>
                    <a:lnTo>
                      <a:pt x="44786" y="13169"/>
                    </a:lnTo>
                    <a:lnTo>
                      <a:pt x="44735" y="13219"/>
                    </a:lnTo>
                    <a:lnTo>
                      <a:pt x="44685" y="13270"/>
                    </a:lnTo>
                    <a:lnTo>
                      <a:pt x="44534" y="13270"/>
                    </a:lnTo>
                    <a:lnTo>
                      <a:pt x="44434" y="13219"/>
                    </a:lnTo>
                    <a:lnTo>
                      <a:pt x="44384" y="13169"/>
                    </a:lnTo>
                    <a:lnTo>
                      <a:pt x="44384" y="13069"/>
                    </a:lnTo>
                    <a:lnTo>
                      <a:pt x="44434" y="12968"/>
                    </a:lnTo>
                    <a:lnTo>
                      <a:pt x="44484" y="12868"/>
                    </a:lnTo>
                    <a:close/>
                    <a:moveTo>
                      <a:pt x="53582" y="13320"/>
                    </a:moveTo>
                    <a:lnTo>
                      <a:pt x="53632" y="13370"/>
                    </a:lnTo>
                    <a:lnTo>
                      <a:pt x="53532" y="13421"/>
                    </a:lnTo>
                    <a:lnTo>
                      <a:pt x="53431" y="13370"/>
                    </a:lnTo>
                    <a:lnTo>
                      <a:pt x="53582" y="13320"/>
                    </a:lnTo>
                    <a:close/>
                    <a:moveTo>
                      <a:pt x="31918" y="13521"/>
                    </a:moveTo>
                    <a:lnTo>
                      <a:pt x="31968" y="13571"/>
                    </a:lnTo>
                    <a:lnTo>
                      <a:pt x="31818" y="13672"/>
                    </a:lnTo>
                    <a:lnTo>
                      <a:pt x="31767" y="13571"/>
                    </a:lnTo>
                    <a:lnTo>
                      <a:pt x="31918" y="13521"/>
                    </a:lnTo>
                    <a:close/>
                    <a:moveTo>
                      <a:pt x="32873" y="13270"/>
                    </a:moveTo>
                    <a:lnTo>
                      <a:pt x="32974" y="13320"/>
                    </a:lnTo>
                    <a:lnTo>
                      <a:pt x="33024" y="13421"/>
                    </a:lnTo>
                    <a:lnTo>
                      <a:pt x="33024" y="13471"/>
                    </a:lnTo>
                    <a:lnTo>
                      <a:pt x="33024" y="13571"/>
                    </a:lnTo>
                    <a:lnTo>
                      <a:pt x="32974" y="13672"/>
                    </a:lnTo>
                    <a:lnTo>
                      <a:pt x="32672" y="13672"/>
                    </a:lnTo>
                    <a:lnTo>
                      <a:pt x="32622" y="13571"/>
                    </a:lnTo>
                    <a:lnTo>
                      <a:pt x="32421" y="13370"/>
                    </a:lnTo>
                    <a:lnTo>
                      <a:pt x="32622" y="13270"/>
                    </a:lnTo>
                    <a:close/>
                    <a:moveTo>
                      <a:pt x="54286" y="13270"/>
                    </a:moveTo>
                    <a:lnTo>
                      <a:pt x="54487" y="13370"/>
                    </a:lnTo>
                    <a:lnTo>
                      <a:pt x="54436" y="13421"/>
                    </a:lnTo>
                    <a:lnTo>
                      <a:pt x="54286" y="13571"/>
                    </a:lnTo>
                    <a:lnTo>
                      <a:pt x="54185" y="13672"/>
                    </a:lnTo>
                    <a:lnTo>
                      <a:pt x="54135" y="13622"/>
                    </a:lnTo>
                    <a:lnTo>
                      <a:pt x="54085" y="13571"/>
                    </a:lnTo>
                    <a:lnTo>
                      <a:pt x="54034" y="13471"/>
                    </a:lnTo>
                    <a:lnTo>
                      <a:pt x="54085" y="13370"/>
                    </a:lnTo>
                    <a:lnTo>
                      <a:pt x="54185" y="13320"/>
                    </a:lnTo>
                    <a:lnTo>
                      <a:pt x="54286" y="13270"/>
                    </a:lnTo>
                    <a:close/>
                    <a:moveTo>
                      <a:pt x="57720" y="13722"/>
                    </a:moveTo>
                    <a:lnTo>
                      <a:pt x="57769" y="13796"/>
                    </a:lnTo>
                    <a:lnTo>
                      <a:pt x="57749" y="13722"/>
                    </a:lnTo>
                    <a:close/>
                    <a:moveTo>
                      <a:pt x="28500" y="13672"/>
                    </a:moveTo>
                    <a:lnTo>
                      <a:pt x="28550" y="13823"/>
                    </a:lnTo>
                    <a:lnTo>
                      <a:pt x="28500" y="13923"/>
                    </a:lnTo>
                    <a:lnTo>
                      <a:pt x="28450" y="13772"/>
                    </a:lnTo>
                    <a:lnTo>
                      <a:pt x="28500" y="13672"/>
                    </a:lnTo>
                    <a:close/>
                    <a:moveTo>
                      <a:pt x="29355" y="13471"/>
                    </a:moveTo>
                    <a:lnTo>
                      <a:pt x="29405" y="13622"/>
                    </a:lnTo>
                    <a:lnTo>
                      <a:pt x="29455" y="13722"/>
                    </a:lnTo>
                    <a:lnTo>
                      <a:pt x="29405" y="13823"/>
                    </a:lnTo>
                    <a:lnTo>
                      <a:pt x="29355" y="13923"/>
                    </a:lnTo>
                    <a:lnTo>
                      <a:pt x="29304" y="13823"/>
                    </a:lnTo>
                    <a:lnTo>
                      <a:pt x="29254" y="13722"/>
                    </a:lnTo>
                    <a:lnTo>
                      <a:pt x="29304" y="13622"/>
                    </a:lnTo>
                    <a:lnTo>
                      <a:pt x="29355" y="13471"/>
                    </a:lnTo>
                    <a:close/>
                    <a:moveTo>
                      <a:pt x="30662" y="13219"/>
                    </a:moveTo>
                    <a:lnTo>
                      <a:pt x="30762" y="13270"/>
                    </a:lnTo>
                    <a:lnTo>
                      <a:pt x="31164" y="13270"/>
                    </a:lnTo>
                    <a:lnTo>
                      <a:pt x="31265" y="13320"/>
                    </a:lnTo>
                    <a:lnTo>
                      <a:pt x="31315" y="13370"/>
                    </a:lnTo>
                    <a:lnTo>
                      <a:pt x="31315" y="13521"/>
                    </a:lnTo>
                    <a:lnTo>
                      <a:pt x="31265" y="13672"/>
                    </a:lnTo>
                    <a:lnTo>
                      <a:pt x="31164" y="13772"/>
                    </a:lnTo>
                    <a:lnTo>
                      <a:pt x="31064" y="13873"/>
                    </a:lnTo>
                    <a:lnTo>
                      <a:pt x="30963" y="13873"/>
                    </a:lnTo>
                    <a:lnTo>
                      <a:pt x="30913" y="13772"/>
                    </a:lnTo>
                    <a:lnTo>
                      <a:pt x="30863" y="13722"/>
                    </a:lnTo>
                    <a:lnTo>
                      <a:pt x="30762" y="13772"/>
                    </a:lnTo>
                    <a:lnTo>
                      <a:pt x="30611" y="13873"/>
                    </a:lnTo>
                    <a:lnTo>
                      <a:pt x="30410" y="13923"/>
                    </a:lnTo>
                    <a:lnTo>
                      <a:pt x="29958" y="13873"/>
                    </a:lnTo>
                    <a:lnTo>
                      <a:pt x="29908" y="13823"/>
                    </a:lnTo>
                    <a:lnTo>
                      <a:pt x="29857" y="13722"/>
                    </a:lnTo>
                    <a:lnTo>
                      <a:pt x="29908" y="13622"/>
                    </a:lnTo>
                    <a:lnTo>
                      <a:pt x="29908" y="13571"/>
                    </a:lnTo>
                    <a:lnTo>
                      <a:pt x="30159" y="13471"/>
                    </a:lnTo>
                    <a:lnTo>
                      <a:pt x="30360" y="13320"/>
                    </a:lnTo>
                    <a:lnTo>
                      <a:pt x="30561" y="13219"/>
                    </a:lnTo>
                    <a:close/>
                    <a:moveTo>
                      <a:pt x="52275" y="13672"/>
                    </a:moveTo>
                    <a:lnTo>
                      <a:pt x="52376" y="13823"/>
                    </a:lnTo>
                    <a:lnTo>
                      <a:pt x="52275" y="13923"/>
                    </a:lnTo>
                    <a:lnTo>
                      <a:pt x="52225" y="13772"/>
                    </a:lnTo>
                    <a:lnTo>
                      <a:pt x="52275" y="13672"/>
                    </a:lnTo>
                    <a:close/>
                    <a:moveTo>
                      <a:pt x="27193" y="13672"/>
                    </a:moveTo>
                    <a:lnTo>
                      <a:pt x="27495" y="13722"/>
                    </a:lnTo>
                    <a:lnTo>
                      <a:pt x="27545" y="13772"/>
                    </a:lnTo>
                    <a:lnTo>
                      <a:pt x="27495" y="13873"/>
                    </a:lnTo>
                    <a:lnTo>
                      <a:pt x="27244" y="13923"/>
                    </a:lnTo>
                    <a:lnTo>
                      <a:pt x="27143" y="13973"/>
                    </a:lnTo>
                    <a:lnTo>
                      <a:pt x="27043" y="14074"/>
                    </a:lnTo>
                    <a:lnTo>
                      <a:pt x="26741" y="13772"/>
                    </a:lnTo>
                    <a:lnTo>
                      <a:pt x="26791" y="13722"/>
                    </a:lnTo>
                    <a:lnTo>
                      <a:pt x="27193" y="13672"/>
                    </a:lnTo>
                    <a:close/>
                    <a:moveTo>
                      <a:pt x="57502" y="12868"/>
                    </a:moveTo>
                    <a:lnTo>
                      <a:pt x="57603" y="12918"/>
                    </a:lnTo>
                    <a:lnTo>
                      <a:pt x="57653" y="12968"/>
                    </a:lnTo>
                    <a:lnTo>
                      <a:pt x="57653" y="13370"/>
                    </a:lnTo>
                    <a:lnTo>
                      <a:pt x="57749" y="13722"/>
                    </a:lnTo>
                    <a:lnTo>
                      <a:pt x="57754" y="13722"/>
                    </a:lnTo>
                    <a:lnTo>
                      <a:pt x="57804" y="13772"/>
                    </a:lnTo>
                    <a:lnTo>
                      <a:pt x="57854" y="13823"/>
                    </a:lnTo>
                    <a:lnTo>
                      <a:pt x="57854" y="13923"/>
                    </a:lnTo>
                    <a:lnTo>
                      <a:pt x="57769" y="13796"/>
                    </a:lnTo>
                    <a:lnTo>
                      <a:pt x="57804" y="13923"/>
                    </a:lnTo>
                    <a:lnTo>
                      <a:pt x="57804" y="14024"/>
                    </a:lnTo>
                    <a:lnTo>
                      <a:pt x="57754" y="14074"/>
                    </a:lnTo>
                    <a:lnTo>
                      <a:pt x="57704" y="13973"/>
                    </a:lnTo>
                    <a:lnTo>
                      <a:pt x="57653" y="13873"/>
                    </a:lnTo>
                    <a:lnTo>
                      <a:pt x="57603" y="13772"/>
                    </a:lnTo>
                    <a:lnTo>
                      <a:pt x="57653" y="13722"/>
                    </a:lnTo>
                    <a:lnTo>
                      <a:pt x="57720" y="13722"/>
                    </a:lnTo>
                    <a:lnTo>
                      <a:pt x="57653" y="13622"/>
                    </a:lnTo>
                    <a:lnTo>
                      <a:pt x="57603" y="13622"/>
                    </a:lnTo>
                    <a:lnTo>
                      <a:pt x="57553" y="13672"/>
                    </a:lnTo>
                    <a:lnTo>
                      <a:pt x="57402" y="13873"/>
                    </a:lnTo>
                    <a:lnTo>
                      <a:pt x="57301" y="13873"/>
                    </a:lnTo>
                    <a:lnTo>
                      <a:pt x="57151" y="13772"/>
                    </a:lnTo>
                    <a:lnTo>
                      <a:pt x="57050" y="13722"/>
                    </a:lnTo>
                    <a:lnTo>
                      <a:pt x="56899" y="13672"/>
                    </a:lnTo>
                    <a:lnTo>
                      <a:pt x="56849" y="13622"/>
                    </a:lnTo>
                    <a:lnTo>
                      <a:pt x="56849" y="13521"/>
                    </a:lnTo>
                    <a:lnTo>
                      <a:pt x="57050" y="13320"/>
                    </a:lnTo>
                    <a:lnTo>
                      <a:pt x="57201" y="13270"/>
                    </a:lnTo>
                    <a:lnTo>
                      <a:pt x="57352" y="13219"/>
                    </a:lnTo>
                    <a:lnTo>
                      <a:pt x="57402" y="13219"/>
                    </a:lnTo>
                    <a:lnTo>
                      <a:pt x="57402" y="13169"/>
                    </a:lnTo>
                    <a:lnTo>
                      <a:pt x="57352" y="13069"/>
                    </a:lnTo>
                    <a:lnTo>
                      <a:pt x="57251" y="13018"/>
                    </a:lnTo>
                    <a:lnTo>
                      <a:pt x="57251" y="12968"/>
                    </a:lnTo>
                    <a:lnTo>
                      <a:pt x="57301" y="12868"/>
                    </a:lnTo>
                    <a:close/>
                    <a:moveTo>
                      <a:pt x="62328" y="13923"/>
                    </a:moveTo>
                    <a:lnTo>
                      <a:pt x="62479" y="14024"/>
                    </a:lnTo>
                    <a:lnTo>
                      <a:pt x="62428" y="14074"/>
                    </a:lnTo>
                    <a:lnTo>
                      <a:pt x="62278" y="14024"/>
                    </a:lnTo>
                    <a:lnTo>
                      <a:pt x="62328" y="13923"/>
                    </a:lnTo>
                    <a:close/>
                    <a:moveTo>
                      <a:pt x="50315" y="13722"/>
                    </a:moveTo>
                    <a:lnTo>
                      <a:pt x="50466" y="13772"/>
                    </a:lnTo>
                    <a:lnTo>
                      <a:pt x="50616" y="13873"/>
                    </a:lnTo>
                    <a:lnTo>
                      <a:pt x="50817" y="13923"/>
                    </a:lnTo>
                    <a:lnTo>
                      <a:pt x="50868" y="14024"/>
                    </a:lnTo>
                    <a:lnTo>
                      <a:pt x="50817" y="14124"/>
                    </a:lnTo>
                    <a:lnTo>
                      <a:pt x="49963" y="14124"/>
                    </a:lnTo>
                    <a:lnTo>
                      <a:pt x="49913" y="14024"/>
                    </a:lnTo>
                    <a:lnTo>
                      <a:pt x="49913" y="13973"/>
                    </a:lnTo>
                    <a:lnTo>
                      <a:pt x="50013" y="13823"/>
                    </a:lnTo>
                    <a:lnTo>
                      <a:pt x="50164" y="13722"/>
                    </a:lnTo>
                    <a:close/>
                    <a:moveTo>
                      <a:pt x="51823" y="13672"/>
                    </a:moveTo>
                    <a:lnTo>
                      <a:pt x="51873" y="13722"/>
                    </a:lnTo>
                    <a:lnTo>
                      <a:pt x="51923" y="13823"/>
                    </a:lnTo>
                    <a:lnTo>
                      <a:pt x="51973" y="13973"/>
                    </a:lnTo>
                    <a:lnTo>
                      <a:pt x="51873" y="14024"/>
                    </a:lnTo>
                    <a:lnTo>
                      <a:pt x="51823" y="14124"/>
                    </a:lnTo>
                    <a:lnTo>
                      <a:pt x="51672" y="14124"/>
                    </a:lnTo>
                    <a:lnTo>
                      <a:pt x="51622" y="14074"/>
                    </a:lnTo>
                    <a:lnTo>
                      <a:pt x="51571" y="14024"/>
                    </a:lnTo>
                    <a:lnTo>
                      <a:pt x="51521" y="13923"/>
                    </a:lnTo>
                    <a:lnTo>
                      <a:pt x="51571" y="13823"/>
                    </a:lnTo>
                    <a:lnTo>
                      <a:pt x="51571" y="13772"/>
                    </a:lnTo>
                    <a:lnTo>
                      <a:pt x="51722" y="13672"/>
                    </a:lnTo>
                    <a:close/>
                    <a:moveTo>
                      <a:pt x="56648" y="14024"/>
                    </a:move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124"/>
                    </a:lnTo>
                    <a:lnTo>
                      <a:pt x="56628" y="14124"/>
                    </a:lnTo>
                    <a:lnTo>
                      <a:pt x="56648" y="14024"/>
                    </a:lnTo>
                    <a:close/>
                    <a:moveTo>
                      <a:pt x="58156" y="13923"/>
                    </a:moveTo>
                    <a:lnTo>
                      <a:pt x="58256" y="14024"/>
                    </a:lnTo>
                    <a:lnTo>
                      <a:pt x="58156" y="14124"/>
                    </a:lnTo>
                    <a:lnTo>
                      <a:pt x="58106" y="13973"/>
                    </a:lnTo>
                    <a:lnTo>
                      <a:pt x="58156" y="13923"/>
                    </a:lnTo>
                    <a:close/>
                    <a:moveTo>
                      <a:pt x="22871" y="13923"/>
                    </a:moveTo>
                    <a:lnTo>
                      <a:pt x="22921" y="14024"/>
                    </a:lnTo>
                    <a:lnTo>
                      <a:pt x="22921" y="14124"/>
                    </a:lnTo>
                    <a:lnTo>
                      <a:pt x="22921" y="14225"/>
                    </a:lnTo>
                    <a:lnTo>
                      <a:pt x="22871" y="14275"/>
                    </a:lnTo>
                    <a:lnTo>
                      <a:pt x="22770" y="14275"/>
                    </a:lnTo>
                    <a:lnTo>
                      <a:pt x="22720" y="14225"/>
                    </a:lnTo>
                    <a:lnTo>
                      <a:pt x="22720" y="14124"/>
                    </a:lnTo>
                    <a:lnTo>
                      <a:pt x="22720" y="14024"/>
                    </a:lnTo>
                    <a:lnTo>
                      <a:pt x="22770" y="13923"/>
                    </a:lnTo>
                    <a:close/>
                    <a:moveTo>
                      <a:pt x="24027" y="13471"/>
                    </a:moveTo>
                    <a:lnTo>
                      <a:pt x="24127" y="13521"/>
                    </a:lnTo>
                    <a:lnTo>
                      <a:pt x="24178" y="13571"/>
                    </a:lnTo>
                    <a:lnTo>
                      <a:pt x="24178" y="13672"/>
                    </a:lnTo>
                    <a:lnTo>
                      <a:pt x="24178" y="13873"/>
                    </a:lnTo>
                    <a:lnTo>
                      <a:pt x="24178" y="13973"/>
                    </a:lnTo>
                    <a:lnTo>
                      <a:pt x="24077" y="14124"/>
                    </a:lnTo>
                    <a:lnTo>
                      <a:pt x="23976" y="14225"/>
                    </a:lnTo>
                    <a:lnTo>
                      <a:pt x="23826" y="14275"/>
                    </a:lnTo>
                    <a:lnTo>
                      <a:pt x="23775" y="14225"/>
                    </a:lnTo>
                    <a:lnTo>
                      <a:pt x="23775" y="13873"/>
                    </a:lnTo>
                    <a:lnTo>
                      <a:pt x="23775" y="13672"/>
                    </a:lnTo>
                    <a:lnTo>
                      <a:pt x="23775" y="13622"/>
                    </a:lnTo>
                    <a:lnTo>
                      <a:pt x="23826" y="13521"/>
                    </a:lnTo>
                    <a:lnTo>
                      <a:pt x="23926" y="13471"/>
                    </a:lnTo>
                    <a:close/>
                    <a:moveTo>
                      <a:pt x="20106" y="14124"/>
                    </a:moveTo>
                    <a:lnTo>
                      <a:pt x="20207" y="14225"/>
                    </a:lnTo>
                    <a:lnTo>
                      <a:pt x="20106" y="14275"/>
                    </a:lnTo>
                    <a:lnTo>
                      <a:pt x="20006" y="14325"/>
                    </a:lnTo>
                    <a:lnTo>
                      <a:pt x="19955" y="14325"/>
                    </a:lnTo>
                    <a:lnTo>
                      <a:pt x="19855" y="14275"/>
                    </a:lnTo>
                    <a:lnTo>
                      <a:pt x="19754" y="14225"/>
                    </a:lnTo>
                    <a:lnTo>
                      <a:pt x="19855" y="14174"/>
                    </a:lnTo>
                    <a:lnTo>
                      <a:pt x="19955" y="14124"/>
                    </a:lnTo>
                    <a:close/>
                    <a:moveTo>
                      <a:pt x="21765" y="13923"/>
                    </a:moveTo>
                    <a:lnTo>
                      <a:pt x="21865" y="13973"/>
                    </a:lnTo>
                    <a:lnTo>
                      <a:pt x="22016" y="14174"/>
                    </a:lnTo>
                    <a:lnTo>
                      <a:pt x="22066" y="14225"/>
                    </a:lnTo>
                    <a:lnTo>
                      <a:pt x="22016" y="14275"/>
                    </a:lnTo>
                    <a:lnTo>
                      <a:pt x="21514" y="14325"/>
                    </a:lnTo>
                    <a:lnTo>
                      <a:pt x="20810" y="14325"/>
                    </a:lnTo>
                    <a:lnTo>
                      <a:pt x="20659" y="14275"/>
                    </a:lnTo>
                    <a:lnTo>
                      <a:pt x="20609" y="14225"/>
                    </a:lnTo>
                    <a:lnTo>
                      <a:pt x="20609" y="14124"/>
                    </a:lnTo>
                    <a:lnTo>
                      <a:pt x="20609" y="14024"/>
                    </a:lnTo>
                    <a:lnTo>
                      <a:pt x="20709" y="13973"/>
                    </a:lnTo>
                    <a:lnTo>
                      <a:pt x="20810" y="13973"/>
                    </a:lnTo>
                    <a:lnTo>
                      <a:pt x="21011" y="14074"/>
                    </a:lnTo>
                    <a:lnTo>
                      <a:pt x="21162" y="14124"/>
                    </a:lnTo>
                    <a:lnTo>
                      <a:pt x="21262" y="14074"/>
                    </a:lnTo>
                    <a:lnTo>
                      <a:pt x="21463" y="14024"/>
                    </a:lnTo>
                    <a:lnTo>
                      <a:pt x="21614" y="13923"/>
                    </a:lnTo>
                    <a:close/>
                    <a:moveTo>
                      <a:pt x="26138" y="13722"/>
                    </a:moveTo>
                    <a:lnTo>
                      <a:pt x="26289" y="13772"/>
                    </a:lnTo>
                    <a:lnTo>
                      <a:pt x="26389" y="13923"/>
                    </a:lnTo>
                    <a:lnTo>
                      <a:pt x="26490" y="14074"/>
                    </a:lnTo>
                    <a:lnTo>
                      <a:pt x="26490" y="14174"/>
                    </a:lnTo>
                    <a:lnTo>
                      <a:pt x="26490" y="14225"/>
                    </a:lnTo>
                    <a:lnTo>
                      <a:pt x="26339" y="14275"/>
                    </a:lnTo>
                    <a:lnTo>
                      <a:pt x="26238" y="14325"/>
                    </a:lnTo>
                    <a:lnTo>
                      <a:pt x="26037" y="14174"/>
                    </a:lnTo>
                    <a:lnTo>
                      <a:pt x="25836" y="14124"/>
                    </a:lnTo>
                    <a:lnTo>
                      <a:pt x="25384" y="14124"/>
                    </a:lnTo>
                    <a:lnTo>
                      <a:pt x="25334" y="14074"/>
                    </a:lnTo>
                    <a:lnTo>
                      <a:pt x="25233" y="14024"/>
                    </a:lnTo>
                    <a:lnTo>
                      <a:pt x="25334" y="13923"/>
                    </a:lnTo>
                    <a:lnTo>
                      <a:pt x="25434" y="13923"/>
                    </a:lnTo>
                    <a:lnTo>
                      <a:pt x="25535" y="13873"/>
                    </a:lnTo>
                    <a:lnTo>
                      <a:pt x="25736" y="13923"/>
                    </a:lnTo>
                    <a:lnTo>
                      <a:pt x="25937" y="13873"/>
                    </a:lnTo>
                    <a:lnTo>
                      <a:pt x="26037" y="13823"/>
                    </a:lnTo>
                    <a:lnTo>
                      <a:pt x="26138" y="13722"/>
                    </a:lnTo>
                    <a:close/>
                    <a:moveTo>
                      <a:pt x="43228" y="14124"/>
                    </a:moveTo>
                    <a:lnTo>
                      <a:pt x="43328" y="14174"/>
                    </a:lnTo>
                    <a:lnTo>
                      <a:pt x="43328" y="14275"/>
                    </a:lnTo>
                    <a:lnTo>
                      <a:pt x="43328" y="14376"/>
                    </a:lnTo>
                    <a:lnTo>
                      <a:pt x="43278" y="14476"/>
                    </a:lnTo>
                    <a:lnTo>
                      <a:pt x="43177" y="14526"/>
                    </a:lnTo>
                    <a:lnTo>
                      <a:pt x="43026" y="14526"/>
                    </a:lnTo>
                    <a:lnTo>
                      <a:pt x="42976" y="14476"/>
                    </a:lnTo>
                    <a:lnTo>
                      <a:pt x="42926" y="14376"/>
                    </a:lnTo>
                    <a:lnTo>
                      <a:pt x="42926" y="14275"/>
                    </a:lnTo>
                    <a:lnTo>
                      <a:pt x="42976" y="14124"/>
                    </a:lnTo>
                    <a:close/>
                    <a:moveTo>
                      <a:pt x="44082" y="14124"/>
                    </a:moveTo>
                    <a:lnTo>
                      <a:pt x="44183" y="14225"/>
                    </a:lnTo>
                    <a:lnTo>
                      <a:pt x="44183" y="14325"/>
                    </a:lnTo>
                    <a:lnTo>
                      <a:pt x="44434" y="14325"/>
                    </a:lnTo>
                    <a:lnTo>
                      <a:pt x="44534" y="14376"/>
                    </a:lnTo>
                    <a:lnTo>
                      <a:pt x="44585" y="14426"/>
                    </a:lnTo>
                    <a:lnTo>
                      <a:pt x="44585" y="14577"/>
                    </a:lnTo>
                    <a:lnTo>
                      <a:pt x="44183" y="14335"/>
                    </a:lnTo>
                    <a:lnTo>
                      <a:pt x="44183" y="14335"/>
                    </a:lnTo>
                    <a:lnTo>
                      <a:pt x="44183" y="14325"/>
                    </a:lnTo>
                    <a:lnTo>
                      <a:pt x="44166" y="14325"/>
                    </a:lnTo>
                    <a:lnTo>
                      <a:pt x="44082" y="14275"/>
                    </a:lnTo>
                    <a:lnTo>
                      <a:pt x="43981" y="14225"/>
                    </a:lnTo>
                    <a:lnTo>
                      <a:pt x="44032" y="14124"/>
                    </a:lnTo>
                    <a:close/>
                    <a:moveTo>
                      <a:pt x="44183" y="14376"/>
                    </a:moveTo>
                    <a:lnTo>
                      <a:pt x="44384" y="14476"/>
                    </a:lnTo>
                    <a:lnTo>
                      <a:pt x="44484" y="14627"/>
                    </a:lnTo>
                    <a:lnTo>
                      <a:pt x="44534" y="14677"/>
                    </a:lnTo>
                    <a:lnTo>
                      <a:pt x="44534" y="14727"/>
                    </a:lnTo>
                    <a:lnTo>
                      <a:pt x="44434" y="14677"/>
                    </a:lnTo>
                    <a:lnTo>
                      <a:pt x="44183" y="14426"/>
                    </a:lnTo>
                    <a:lnTo>
                      <a:pt x="44183" y="14376"/>
                    </a:lnTo>
                    <a:close/>
                    <a:moveTo>
                      <a:pt x="45942" y="13873"/>
                    </a:moveTo>
                    <a:lnTo>
                      <a:pt x="46042" y="13923"/>
                    </a:lnTo>
                    <a:lnTo>
                      <a:pt x="46243" y="13973"/>
                    </a:lnTo>
                    <a:lnTo>
                      <a:pt x="46394" y="14074"/>
                    </a:lnTo>
                    <a:lnTo>
                      <a:pt x="46495" y="14124"/>
                    </a:lnTo>
                    <a:lnTo>
                      <a:pt x="46595" y="14124"/>
                    </a:lnTo>
                    <a:lnTo>
                      <a:pt x="46645" y="14275"/>
                    </a:lnTo>
                    <a:lnTo>
                      <a:pt x="46595" y="14325"/>
                    </a:lnTo>
                    <a:lnTo>
                      <a:pt x="46294" y="14325"/>
                    </a:lnTo>
                    <a:lnTo>
                      <a:pt x="46143" y="14376"/>
                    </a:lnTo>
                    <a:lnTo>
                      <a:pt x="45992" y="14476"/>
                    </a:lnTo>
                    <a:lnTo>
                      <a:pt x="45942" y="14476"/>
                    </a:lnTo>
                    <a:lnTo>
                      <a:pt x="45892" y="14426"/>
                    </a:lnTo>
                    <a:lnTo>
                      <a:pt x="45791" y="14376"/>
                    </a:lnTo>
                    <a:lnTo>
                      <a:pt x="45690" y="14325"/>
                    </a:lnTo>
                    <a:lnTo>
                      <a:pt x="45640" y="14325"/>
                    </a:lnTo>
                    <a:lnTo>
                      <a:pt x="45540" y="14376"/>
                    </a:lnTo>
                    <a:lnTo>
                      <a:pt x="45489" y="14426"/>
                    </a:lnTo>
                    <a:lnTo>
                      <a:pt x="45489" y="14476"/>
                    </a:lnTo>
                    <a:lnTo>
                      <a:pt x="45439" y="14627"/>
                    </a:lnTo>
                    <a:lnTo>
                      <a:pt x="45288" y="14727"/>
                    </a:lnTo>
                    <a:lnTo>
                      <a:pt x="45188" y="14727"/>
                    </a:lnTo>
                    <a:lnTo>
                      <a:pt x="44987" y="14577"/>
                    </a:lnTo>
                    <a:lnTo>
                      <a:pt x="44836" y="14376"/>
                    </a:lnTo>
                    <a:lnTo>
                      <a:pt x="44836" y="14275"/>
                    </a:lnTo>
                    <a:lnTo>
                      <a:pt x="44886" y="14124"/>
                    </a:lnTo>
                    <a:lnTo>
                      <a:pt x="45087" y="14074"/>
                    </a:lnTo>
                    <a:lnTo>
                      <a:pt x="45288" y="13973"/>
                    </a:lnTo>
                    <a:lnTo>
                      <a:pt x="45489" y="13873"/>
                    </a:lnTo>
                    <a:lnTo>
                      <a:pt x="45640" y="13873"/>
                    </a:lnTo>
                    <a:lnTo>
                      <a:pt x="45741" y="13923"/>
                    </a:lnTo>
                    <a:lnTo>
                      <a:pt x="45841" y="13923"/>
                    </a:lnTo>
                    <a:lnTo>
                      <a:pt x="45942" y="13873"/>
                    </a:lnTo>
                    <a:close/>
                    <a:moveTo>
                      <a:pt x="49108" y="14577"/>
                    </a:moveTo>
                    <a:lnTo>
                      <a:pt x="49209" y="14627"/>
                    </a:lnTo>
                    <a:lnTo>
                      <a:pt x="49159" y="14727"/>
                    </a:lnTo>
                    <a:lnTo>
                      <a:pt x="49008" y="14627"/>
                    </a:lnTo>
                    <a:lnTo>
                      <a:pt x="49108" y="14577"/>
                    </a:lnTo>
                    <a:close/>
                    <a:moveTo>
                      <a:pt x="52024" y="14325"/>
                    </a:moveTo>
                    <a:lnTo>
                      <a:pt x="52325" y="14376"/>
                    </a:lnTo>
                    <a:lnTo>
                      <a:pt x="52376" y="14426"/>
                    </a:lnTo>
                    <a:lnTo>
                      <a:pt x="52325" y="14476"/>
                    </a:lnTo>
                    <a:lnTo>
                      <a:pt x="52024" y="14627"/>
                    </a:lnTo>
                    <a:lnTo>
                      <a:pt x="51672" y="14727"/>
                    </a:lnTo>
                    <a:lnTo>
                      <a:pt x="51622" y="14727"/>
                    </a:lnTo>
                    <a:lnTo>
                      <a:pt x="51571" y="14677"/>
                    </a:lnTo>
                    <a:lnTo>
                      <a:pt x="51521" y="14627"/>
                    </a:lnTo>
                    <a:lnTo>
                      <a:pt x="51521" y="14526"/>
                    </a:lnTo>
                    <a:lnTo>
                      <a:pt x="51571" y="14426"/>
                    </a:lnTo>
                    <a:lnTo>
                      <a:pt x="51622" y="14376"/>
                    </a:lnTo>
                    <a:lnTo>
                      <a:pt x="52024" y="14325"/>
                    </a:lnTo>
                    <a:close/>
                    <a:moveTo>
                      <a:pt x="54537" y="14727"/>
                    </a:moveTo>
                    <a:lnTo>
                      <a:pt x="54637" y="14778"/>
                    </a:lnTo>
                    <a:lnTo>
                      <a:pt x="54688" y="14828"/>
                    </a:lnTo>
                    <a:lnTo>
                      <a:pt x="54637" y="14928"/>
                    </a:lnTo>
                    <a:lnTo>
                      <a:pt x="54336" y="14928"/>
                    </a:lnTo>
                    <a:lnTo>
                      <a:pt x="54286" y="14828"/>
                    </a:lnTo>
                    <a:lnTo>
                      <a:pt x="54336" y="14778"/>
                    </a:lnTo>
                    <a:lnTo>
                      <a:pt x="54436" y="14727"/>
                    </a:lnTo>
                    <a:close/>
                    <a:moveTo>
                      <a:pt x="48053" y="14727"/>
                    </a:moveTo>
                    <a:lnTo>
                      <a:pt x="48153" y="14828"/>
                    </a:lnTo>
                    <a:lnTo>
                      <a:pt x="48153" y="14878"/>
                    </a:lnTo>
                    <a:lnTo>
                      <a:pt x="48053" y="14928"/>
                    </a:lnTo>
                    <a:lnTo>
                      <a:pt x="47952" y="14979"/>
                    </a:lnTo>
                    <a:lnTo>
                      <a:pt x="47852" y="14928"/>
                    </a:lnTo>
                    <a:lnTo>
                      <a:pt x="47802" y="14878"/>
                    </a:lnTo>
                    <a:lnTo>
                      <a:pt x="47802" y="14828"/>
                    </a:lnTo>
                    <a:lnTo>
                      <a:pt x="47852" y="14778"/>
                    </a:lnTo>
                    <a:lnTo>
                      <a:pt x="47952" y="14727"/>
                    </a:lnTo>
                    <a:close/>
                    <a:moveTo>
                      <a:pt x="604" y="14979"/>
                    </a:moveTo>
                    <a:lnTo>
                      <a:pt x="604" y="14995"/>
                    </a:lnTo>
                    <a:lnTo>
                      <a:pt x="604" y="14995"/>
                    </a:lnTo>
                    <a:lnTo>
                      <a:pt x="704" y="15029"/>
                    </a:lnTo>
                    <a:lnTo>
                      <a:pt x="694" y="14979"/>
                    </a:lnTo>
                    <a:close/>
                    <a:moveTo>
                      <a:pt x="34180" y="14979"/>
                    </a:moveTo>
                    <a:lnTo>
                      <a:pt x="34123" y="15065"/>
                    </a:lnTo>
                    <a:lnTo>
                      <a:pt x="34123" y="15065"/>
                    </a:lnTo>
                    <a:lnTo>
                      <a:pt x="34130" y="15029"/>
                    </a:lnTo>
                    <a:lnTo>
                      <a:pt x="34180" y="14979"/>
                    </a:lnTo>
                    <a:close/>
                    <a:moveTo>
                      <a:pt x="35889" y="14979"/>
                    </a:moveTo>
                    <a:lnTo>
                      <a:pt x="35990" y="15079"/>
                    </a:lnTo>
                    <a:lnTo>
                      <a:pt x="35839" y="15129"/>
                    </a:lnTo>
                    <a:lnTo>
                      <a:pt x="35738" y="15079"/>
                    </a:lnTo>
                    <a:lnTo>
                      <a:pt x="35889" y="14979"/>
                    </a:lnTo>
                    <a:close/>
                    <a:moveTo>
                      <a:pt x="58206" y="14979"/>
                    </a:moveTo>
                    <a:lnTo>
                      <a:pt x="58256" y="15079"/>
                    </a:lnTo>
                    <a:lnTo>
                      <a:pt x="58307" y="15180"/>
                    </a:lnTo>
                    <a:lnTo>
                      <a:pt x="58256" y="15280"/>
                    </a:lnTo>
                    <a:lnTo>
                      <a:pt x="58206" y="15331"/>
                    </a:lnTo>
                    <a:lnTo>
                      <a:pt x="58156" y="15331"/>
                    </a:lnTo>
                    <a:lnTo>
                      <a:pt x="58055" y="15280"/>
                    </a:lnTo>
                    <a:lnTo>
                      <a:pt x="58055" y="15129"/>
                    </a:lnTo>
                    <a:lnTo>
                      <a:pt x="58055" y="15079"/>
                    </a:lnTo>
                    <a:lnTo>
                      <a:pt x="58156" y="14979"/>
                    </a:lnTo>
                    <a:close/>
                    <a:moveTo>
                      <a:pt x="63283" y="14979"/>
                    </a:moveTo>
                    <a:lnTo>
                      <a:pt x="63333" y="15079"/>
                    </a:lnTo>
                    <a:lnTo>
                      <a:pt x="63333" y="15180"/>
                    </a:lnTo>
                    <a:lnTo>
                      <a:pt x="63333" y="15280"/>
                    </a:lnTo>
                    <a:lnTo>
                      <a:pt x="63233" y="15331"/>
                    </a:lnTo>
                    <a:lnTo>
                      <a:pt x="63182" y="15331"/>
                    </a:lnTo>
                    <a:lnTo>
                      <a:pt x="63132" y="15280"/>
                    </a:lnTo>
                    <a:lnTo>
                      <a:pt x="63132" y="15129"/>
                    </a:lnTo>
                    <a:lnTo>
                      <a:pt x="63132" y="15079"/>
                    </a:lnTo>
                    <a:lnTo>
                      <a:pt x="63182" y="14979"/>
                    </a:lnTo>
                    <a:close/>
                    <a:moveTo>
                      <a:pt x="34281" y="15180"/>
                    </a:moveTo>
                    <a:lnTo>
                      <a:pt x="34281" y="15230"/>
                    </a:lnTo>
                    <a:lnTo>
                      <a:pt x="34230" y="15331"/>
                    </a:lnTo>
                    <a:lnTo>
                      <a:pt x="34180" y="15381"/>
                    </a:lnTo>
                    <a:lnTo>
                      <a:pt x="34117" y="15381"/>
                    </a:lnTo>
                    <a:lnTo>
                      <a:pt x="34230" y="15230"/>
                    </a:lnTo>
                    <a:lnTo>
                      <a:pt x="34281" y="15180"/>
                    </a:lnTo>
                    <a:close/>
                    <a:moveTo>
                      <a:pt x="59010" y="15180"/>
                    </a:moveTo>
                    <a:lnTo>
                      <a:pt x="59061" y="15230"/>
                    </a:lnTo>
                    <a:lnTo>
                      <a:pt x="59061" y="15331"/>
                    </a:lnTo>
                    <a:lnTo>
                      <a:pt x="59010" y="15381"/>
                    </a:lnTo>
                    <a:lnTo>
                      <a:pt x="58608" y="15381"/>
                    </a:lnTo>
                    <a:lnTo>
                      <a:pt x="58508" y="15280"/>
                    </a:lnTo>
                    <a:lnTo>
                      <a:pt x="58558" y="15230"/>
                    </a:lnTo>
                    <a:lnTo>
                      <a:pt x="58608" y="15180"/>
                    </a:lnTo>
                    <a:close/>
                    <a:moveTo>
                      <a:pt x="60267" y="15180"/>
                    </a:moveTo>
                    <a:lnTo>
                      <a:pt x="60367" y="15230"/>
                    </a:lnTo>
                    <a:lnTo>
                      <a:pt x="60317" y="15331"/>
                    </a:lnTo>
                    <a:lnTo>
                      <a:pt x="60267" y="15381"/>
                    </a:lnTo>
                    <a:lnTo>
                      <a:pt x="60066" y="15381"/>
                    </a:lnTo>
                    <a:lnTo>
                      <a:pt x="60016" y="15280"/>
                    </a:lnTo>
                    <a:lnTo>
                      <a:pt x="60016" y="15230"/>
                    </a:lnTo>
                    <a:lnTo>
                      <a:pt x="60066" y="15180"/>
                    </a:lnTo>
                    <a:close/>
                    <a:moveTo>
                      <a:pt x="61574" y="14928"/>
                    </a:moveTo>
                    <a:lnTo>
                      <a:pt x="61725" y="14979"/>
                    </a:lnTo>
                    <a:lnTo>
                      <a:pt x="61875" y="15079"/>
                    </a:lnTo>
                    <a:lnTo>
                      <a:pt x="61976" y="15180"/>
                    </a:lnTo>
                    <a:lnTo>
                      <a:pt x="62026" y="15230"/>
                    </a:lnTo>
                    <a:lnTo>
                      <a:pt x="62026" y="15331"/>
                    </a:lnTo>
                    <a:lnTo>
                      <a:pt x="61926" y="15381"/>
                    </a:lnTo>
                    <a:lnTo>
                      <a:pt x="60820" y="15381"/>
                    </a:lnTo>
                    <a:lnTo>
                      <a:pt x="60669" y="15331"/>
                    </a:lnTo>
                    <a:lnTo>
                      <a:pt x="60619" y="15280"/>
                    </a:lnTo>
                    <a:lnTo>
                      <a:pt x="60619" y="15230"/>
                    </a:lnTo>
                    <a:lnTo>
                      <a:pt x="60619" y="15079"/>
                    </a:lnTo>
                    <a:lnTo>
                      <a:pt x="60719" y="14979"/>
                    </a:lnTo>
                    <a:lnTo>
                      <a:pt x="60820" y="14979"/>
                    </a:lnTo>
                    <a:lnTo>
                      <a:pt x="60971" y="15029"/>
                    </a:lnTo>
                    <a:lnTo>
                      <a:pt x="61021" y="15079"/>
                    </a:lnTo>
                    <a:lnTo>
                      <a:pt x="61121" y="15129"/>
                    </a:lnTo>
                    <a:lnTo>
                      <a:pt x="61172" y="15079"/>
                    </a:lnTo>
                    <a:lnTo>
                      <a:pt x="61423" y="14979"/>
                    </a:lnTo>
                    <a:lnTo>
                      <a:pt x="61574" y="14928"/>
                    </a:lnTo>
                    <a:close/>
                    <a:moveTo>
                      <a:pt x="62378" y="15180"/>
                    </a:moveTo>
                    <a:lnTo>
                      <a:pt x="62428" y="15280"/>
                    </a:lnTo>
                    <a:lnTo>
                      <a:pt x="62378" y="15381"/>
                    </a:lnTo>
                    <a:lnTo>
                      <a:pt x="62328" y="15230"/>
                    </a:lnTo>
                    <a:lnTo>
                      <a:pt x="62378" y="15180"/>
                    </a:lnTo>
                    <a:close/>
                    <a:moveTo>
                      <a:pt x="34036" y="15510"/>
                    </a:moveTo>
                    <a:lnTo>
                      <a:pt x="34029" y="15532"/>
                    </a:lnTo>
                    <a:lnTo>
                      <a:pt x="34019" y="15542"/>
                    </a:lnTo>
                    <a:lnTo>
                      <a:pt x="34019" y="15542"/>
                    </a:lnTo>
                    <a:lnTo>
                      <a:pt x="34036" y="15510"/>
                    </a:lnTo>
                    <a:close/>
                    <a:moveTo>
                      <a:pt x="51119" y="14778"/>
                    </a:moveTo>
                    <a:lnTo>
                      <a:pt x="51119" y="14828"/>
                    </a:lnTo>
                    <a:lnTo>
                      <a:pt x="51119" y="14928"/>
                    </a:lnTo>
                    <a:lnTo>
                      <a:pt x="51119" y="15079"/>
                    </a:lnTo>
                    <a:lnTo>
                      <a:pt x="51119" y="15180"/>
                    </a:lnTo>
                    <a:lnTo>
                      <a:pt x="51069" y="15280"/>
                    </a:lnTo>
                    <a:lnTo>
                      <a:pt x="50918" y="15481"/>
                    </a:lnTo>
                    <a:lnTo>
                      <a:pt x="50868" y="15532"/>
                    </a:lnTo>
                    <a:lnTo>
                      <a:pt x="50817" y="15582"/>
                    </a:lnTo>
                    <a:lnTo>
                      <a:pt x="50717" y="15381"/>
                    </a:lnTo>
                    <a:lnTo>
                      <a:pt x="50667" y="15230"/>
                    </a:lnTo>
                    <a:lnTo>
                      <a:pt x="50566" y="15129"/>
                    </a:lnTo>
                    <a:lnTo>
                      <a:pt x="50516" y="15079"/>
                    </a:lnTo>
                    <a:lnTo>
                      <a:pt x="50566" y="14979"/>
                    </a:lnTo>
                    <a:lnTo>
                      <a:pt x="50918" y="14828"/>
                    </a:lnTo>
                    <a:lnTo>
                      <a:pt x="51018" y="14778"/>
                    </a:lnTo>
                    <a:close/>
                    <a:moveTo>
                      <a:pt x="54788" y="15381"/>
                    </a:moveTo>
                    <a:lnTo>
                      <a:pt x="54889" y="15431"/>
                    </a:lnTo>
                    <a:lnTo>
                      <a:pt x="54889" y="15532"/>
                    </a:lnTo>
                    <a:lnTo>
                      <a:pt x="54788" y="15582"/>
                    </a:lnTo>
                    <a:lnTo>
                      <a:pt x="54587" y="15582"/>
                    </a:lnTo>
                    <a:lnTo>
                      <a:pt x="54537" y="15532"/>
                    </a:lnTo>
                    <a:lnTo>
                      <a:pt x="54537" y="15431"/>
                    </a:lnTo>
                    <a:lnTo>
                      <a:pt x="54587" y="15381"/>
                    </a:lnTo>
                    <a:close/>
                    <a:moveTo>
                      <a:pt x="48304" y="15632"/>
                    </a:moveTo>
                    <a:lnTo>
                      <a:pt x="48405" y="15682"/>
                    </a:lnTo>
                    <a:lnTo>
                      <a:pt x="48254" y="15733"/>
                    </a:lnTo>
                    <a:lnTo>
                      <a:pt x="48153" y="15682"/>
                    </a:lnTo>
                    <a:lnTo>
                      <a:pt x="48304" y="15632"/>
                    </a:lnTo>
                    <a:close/>
                    <a:moveTo>
                      <a:pt x="31265" y="15431"/>
                    </a:moveTo>
                    <a:lnTo>
                      <a:pt x="31365" y="15582"/>
                    </a:lnTo>
                    <a:lnTo>
                      <a:pt x="31315" y="15682"/>
                    </a:lnTo>
                    <a:lnTo>
                      <a:pt x="31265" y="15733"/>
                    </a:lnTo>
                    <a:lnTo>
                      <a:pt x="31214" y="15783"/>
                    </a:lnTo>
                    <a:lnTo>
                      <a:pt x="31064" y="15783"/>
                    </a:lnTo>
                    <a:lnTo>
                      <a:pt x="31013" y="15733"/>
                    </a:lnTo>
                    <a:lnTo>
                      <a:pt x="30913" y="15682"/>
                    </a:lnTo>
                    <a:lnTo>
                      <a:pt x="31013" y="15632"/>
                    </a:lnTo>
                    <a:lnTo>
                      <a:pt x="31114" y="15481"/>
                    </a:lnTo>
                    <a:lnTo>
                      <a:pt x="31265" y="15431"/>
                    </a:lnTo>
                    <a:close/>
                    <a:moveTo>
                      <a:pt x="32320" y="15230"/>
                    </a:moveTo>
                    <a:lnTo>
                      <a:pt x="32471" y="15331"/>
                    </a:lnTo>
                    <a:lnTo>
                      <a:pt x="32572" y="15481"/>
                    </a:lnTo>
                    <a:lnTo>
                      <a:pt x="32572" y="15632"/>
                    </a:lnTo>
                    <a:lnTo>
                      <a:pt x="32521" y="15783"/>
                    </a:lnTo>
                    <a:lnTo>
                      <a:pt x="31617" y="15783"/>
                    </a:lnTo>
                    <a:lnTo>
                      <a:pt x="31566" y="15682"/>
                    </a:lnTo>
                    <a:lnTo>
                      <a:pt x="31617" y="15632"/>
                    </a:lnTo>
                    <a:lnTo>
                      <a:pt x="31918" y="15582"/>
                    </a:lnTo>
                    <a:lnTo>
                      <a:pt x="32069" y="15582"/>
                    </a:lnTo>
                    <a:lnTo>
                      <a:pt x="32169" y="15532"/>
                    </a:lnTo>
                    <a:lnTo>
                      <a:pt x="32169" y="15431"/>
                    </a:lnTo>
                    <a:lnTo>
                      <a:pt x="32169" y="15280"/>
                    </a:lnTo>
                    <a:lnTo>
                      <a:pt x="32320" y="15230"/>
                    </a:lnTo>
                    <a:close/>
                    <a:moveTo>
                      <a:pt x="53230" y="13672"/>
                    </a:moveTo>
                    <a:lnTo>
                      <a:pt x="53381" y="13772"/>
                    </a:lnTo>
                    <a:lnTo>
                      <a:pt x="53532" y="13873"/>
                    </a:lnTo>
                    <a:lnTo>
                      <a:pt x="53632" y="13873"/>
                    </a:lnTo>
                    <a:lnTo>
                      <a:pt x="53883" y="13923"/>
                    </a:lnTo>
                    <a:lnTo>
                      <a:pt x="54034" y="13923"/>
                    </a:lnTo>
                    <a:lnTo>
                      <a:pt x="54085" y="14074"/>
                    </a:lnTo>
                    <a:lnTo>
                      <a:pt x="54085" y="14174"/>
                    </a:lnTo>
                    <a:lnTo>
                      <a:pt x="54034" y="14275"/>
                    </a:lnTo>
                    <a:lnTo>
                      <a:pt x="53934" y="14275"/>
                    </a:lnTo>
                    <a:lnTo>
                      <a:pt x="53833" y="14325"/>
                    </a:lnTo>
                    <a:lnTo>
                      <a:pt x="53532" y="14325"/>
                    </a:lnTo>
                    <a:lnTo>
                      <a:pt x="53431" y="14426"/>
                    </a:lnTo>
                    <a:lnTo>
                      <a:pt x="53481" y="14476"/>
                    </a:lnTo>
                    <a:lnTo>
                      <a:pt x="53984" y="14577"/>
                    </a:lnTo>
                    <a:lnTo>
                      <a:pt x="54034" y="14577"/>
                    </a:lnTo>
                    <a:lnTo>
                      <a:pt x="54085" y="14627"/>
                    </a:lnTo>
                    <a:lnTo>
                      <a:pt x="53984" y="14727"/>
                    </a:lnTo>
                    <a:lnTo>
                      <a:pt x="53883" y="14828"/>
                    </a:lnTo>
                    <a:lnTo>
                      <a:pt x="53833" y="14928"/>
                    </a:lnTo>
                    <a:lnTo>
                      <a:pt x="53883" y="15029"/>
                    </a:lnTo>
                    <a:lnTo>
                      <a:pt x="53934" y="15129"/>
                    </a:lnTo>
                    <a:lnTo>
                      <a:pt x="54034" y="15230"/>
                    </a:lnTo>
                    <a:lnTo>
                      <a:pt x="54034" y="15280"/>
                    </a:lnTo>
                    <a:lnTo>
                      <a:pt x="53984" y="15381"/>
                    </a:lnTo>
                    <a:lnTo>
                      <a:pt x="53833" y="15481"/>
                    </a:lnTo>
                    <a:lnTo>
                      <a:pt x="53682" y="15582"/>
                    </a:lnTo>
                    <a:lnTo>
                      <a:pt x="53532" y="15632"/>
                    </a:lnTo>
                    <a:lnTo>
                      <a:pt x="53381" y="15733"/>
                    </a:lnTo>
                    <a:lnTo>
                      <a:pt x="53280" y="15783"/>
                    </a:lnTo>
                    <a:lnTo>
                      <a:pt x="52928" y="15783"/>
                    </a:lnTo>
                    <a:lnTo>
                      <a:pt x="52828" y="15682"/>
                    </a:lnTo>
                    <a:lnTo>
                      <a:pt x="52828" y="15582"/>
                    </a:lnTo>
                    <a:lnTo>
                      <a:pt x="52878" y="15431"/>
                    </a:lnTo>
                    <a:lnTo>
                      <a:pt x="52979" y="15280"/>
                    </a:lnTo>
                    <a:lnTo>
                      <a:pt x="52979" y="15230"/>
                    </a:lnTo>
                    <a:lnTo>
                      <a:pt x="53029" y="15180"/>
                    </a:lnTo>
                    <a:lnTo>
                      <a:pt x="52979" y="15029"/>
                    </a:lnTo>
                    <a:lnTo>
                      <a:pt x="53029" y="14928"/>
                    </a:lnTo>
                    <a:lnTo>
                      <a:pt x="53130" y="14727"/>
                    </a:lnTo>
                    <a:lnTo>
                      <a:pt x="53230" y="14526"/>
                    </a:lnTo>
                    <a:lnTo>
                      <a:pt x="53230" y="14426"/>
                    </a:lnTo>
                    <a:lnTo>
                      <a:pt x="53230" y="14325"/>
                    </a:lnTo>
                    <a:lnTo>
                      <a:pt x="53230" y="14225"/>
                    </a:lnTo>
                    <a:lnTo>
                      <a:pt x="53180" y="14174"/>
                    </a:lnTo>
                    <a:lnTo>
                      <a:pt x="53130" y="14174"/>
                    </a:lnTo>
                    <a:lnTo>
                      <a:pt x="52979" y="14225"/>
                    </a:lnTo>
                    <a:lnTo>
                      <a:pt x="52828" y="14325"/>
                    </a:lnTo>
                    <a:lnTo>
                      <a:pt x="52677" y="14325"/>
                    </a:lnTo>
                    <a:lnTo>
                      <a:pt x="52627" y="14225"/>
                    </a:lnTo>
                    <a:lnTo>
                      <a:pt x="52577" y="14074"/>
                    </a:lnTo>
                    <a:lnTo>
                      <a:pt x="52577" y="13923"/>
                    </a:lnTo>
                    <a:lnTo>
                      <a:pt x="52627" y="13772"/>
                    </a:lnTo>
                    <a:lnTo>
                      <a:pt x="52677" y="13722"/>
                    </a:lnTo>
                    <a:lnTo>
                      <a:pt x="53079" y="13672"/>
                    </a:lnTo>
                    <a:close/>
                    <a:moveTo>
                      <a:pt x="33527" y="15180"/>
                    </a:moveTo>
                    <a:lnTo>
                      <a:pt x="33677" y="15280"/>
                    </a:lnTo>
                    <a:lnTo>
                      <a:pt x="33778" y="15331"/>
                    </a:lnTo>
                    <a:lnTo>
                      <a:pt x="33915" y="15376"/>
                    </a:lnTo>
                    <a:lnTo>
                      <a:pt x="33915" y="15376"/>
                    </a:lnTo>
                    <a:lnTo>
                      <a:pt x="33778" y="15582"/>
                    </a:lnTo>
                    <a:lnTo>
                      <a:pt x="33577" y="15833"/>
                    </a:lnTo>
                    <a:lnTo>
                      <a:pt x="33476" y="15833"/>
                    </a:lnTo>
                    <a:lnTo>
                      <a:pt x="33426" y="15682"/>
                    </a:lnTo>
                    <a:lnTo>
                      <a:pt x="33376" y="15431"/>
                    </a:lnTo>
                    <a:lnTo>
                      <a:pt x="33376" y="15331"/>
                    </a:lnTo>
                    <a:lnTo>
                      <a:pt x="33476" y="15230"/>
                    </a:lnTo>
                    <a:lnTo>
                      <a:pt x="33527" y="15180"/>
                    </a:lnTo>
                    <a:close/>
                    <a:moveTo>
                      <a:pt x="52024" y="14928"/>
                    </a:moveTo>
                    <a:lnTo>
                      <a:pt x="52074" y="14979"/>
                    </a:lnTo>
                    <a:lnTo>
                      <a:pt x="52275" y="15129"/>
                    </a:lnTo>
                    <a:lnTo>
                      <a:pt x="52526" y="15180"/>
                    </a:lnTo>
                    <a:lnTo>
                      <a:pt x="52577" y="15280"/>
                    </a:lnTo>
                    <a:lnTo>
                      <a:pt x="52577" y="15381"/>
                    </a:lnTo>
                    <a:lnTo>
                      <a:pt x="52577" y="15481"/>
                    </a:lnTo>
                    <a:lnTo>
                      <a:pt x="52577" y="15532"/>
                    </a:lnTo>
                    <a:lnTo>
                      <a:pt x="52526" y="15582"/>
                    </a:lnTo>
                    <a:lnTo>
                      <a:pt x="52275" y="15582"/>
                    </a:lnTo>
                    <a:lnTo>
                      <a:pt x="52124" y="15632"/>
                    </a:lnTo>
                    <a:lnTo>
                      <a:pt x="51823" y="15783"/>
                    </a:lnTo>
                    <a:lnTo>
                      <a:pt x="51722" y="15833"/>
                    </a:lnTo>
                    <a:lnTo>
                      <a:pt x="51622" y="15783"/>
                    </a:lnTo>
                    <a:lnTo>
                      <a:pt x="51571" y="15682"/>
                    </a:lnTo>
                    <a:lnTo>
                      <a:pt x="51521" y="15582"/>
                    </a:lnTo>
                    <a:lnTo>
                      <a:pt x="51521" y="15481"/>
                    </a:lnTo>
                    <a:lnTo>
                      <a:pt x="51521" y="15331"/>
                    </a:lnTo>
                    <a:lnTo>
                      <a:pt x="51571" y="15230"/>
                    </a:lnTo>
                    <a:lnTo>
                      <a:pt x="51772" y="15079"/>
                    </a:lnTo>
                    <a:lnTo>
                      <a:pt x="51923" y="14928"/>
                    </a:lnTo>
                    <a:close/>
                    <a:moveTo>
                      <a:pt x="33909" y="15744"/>
                    </a:moveTo>
                    <a:lnTo>
                      <a:pt x="33929" y="15783"/>
                    </a:lnTo>
                    <a:lnTo>
                      <a:pt x="34029" y="15883"/>
                    </a:lnTo>
                    <a:lnTo>
                      <a:pt x="34029" y="15934"/>
                    </a:lnTo>
                    <a:lnTo>
                      <a:pt x="33979" y="15984"/>
                    </a:lnTo>
                    <a:lnTo>
                      <a:pt x="33778" y="15984"/>
                    </a:lnTo>
                    <a:lnTo>
                      <a:pt x="33909" y="15744"/>
                    </a:lnTo>
                    <a:close/>
                    <a:moveTo>
                      <a:pt x="38804" y="15381"/>
                    </a:moveTo>
                    <a:lnTo>
                      <a:pt x="38855" y="15431"/>
                    </a:lnTo>
                    <a:lnTo>
                      <a:pt x="38855" y="15481"/>
                    </a:lnTo>
                    <a:lnTo>
                      <a:pt x="38855" y="15532"/>
                    </a:lnTo>
                    <a:lnTo>
                      <a:pt x="38754" y="15682"/>
                    </a:lnTo>
                    <a:lnTo>
                      <a:pt x="38704" y="15783"/>
                    </a:lnTo>
                    <a:lnTo>
                      <a:pt x="38704" y="15934"/>
                    </a:lnTo>
                    <a:lnTo>
                      <a:pt x="38654" y="15984"/>
                    </a:lnTo>
                    <a:lnTo>
                      <a:pt x="38553" y="15934"/>
                    </a:lnTo>
                    <a:lnTo>
                      <a:pt x="38503" y="15883"/>
                    </a:lnTo>
                    <a:lnTo>
                      <a:pt x="38503" y="15783"/>
                    </a:lnTo>
                    <a:lnTo>
                      <a:pt x="38503" y="15682"/>
                    </a:lnTo>
                    <a:lnTo>
                      <a:pt x="38503" y="15532"/>
                    </a:lnTo>
                    <a:lnTo>
                      <a:pt x="38553" y="15431"/>
                    </a:lnTo>
                    <a:lnTo>
                      <a:pt x="38654" y="15381"/>
                    </a:lnTo>
                    <a:close/>
                    <a:moveTo>
                      <a:pt x="48706" y="15833"/>
                    </a:moveTo>
                    <a:lnTo>
                      <a:pt x="48807" y="15934"/>
                    </a:lnTo>
                    <a:lnTo>
                      <a:pt x="48807" y="15984"/>
                    </a:lnTo>
                    <a:lnTo>
                      <a:pt x="48656" y="15934"/>
                    </a:lnTo>
                    <a:lnTo>
                      <a:pt x="48606" y="15883"/>
                    </a:lnTo>
                    <a:lnTo>
                      <a:pt x="48656" y="15833"/>
                    </a:lnTo>
                    <a:close/>
                    <a:moveTo>
                      <a:pt x="26992" y="15180"/>
                    </a:moveTo>
                    <a:lnTo>
                      <a:pt x="27093" y="15230"/>
                    </a:lnTo>
                    <a:lnTo>
                      <a:pt x="27143" y="15280"/>
                    </a:lnTo>
                    <a:lnTo>
                      <a:pt x="27143" y="15582"/>
                    </a:lnTo>
                    <a:lnTo>
                      <a:pt x="27646" y="15582"/>
                    </a:lnTo>
                    <a:lnTo>
                      <a:pt x="27746" y="15733"/>
                    </a:lnTo>
                    <a:lnTo>
                      <a:pt x="27696" y="15783"/>
                    </a:lnTo>
                    <a:lnTo>
                      <a:pt x="27495" y="15783"/>
                    </a:lnTo>
                    <a:lnTo>
                      <a:pt x="27394" y="15833"/>
                    </a:lnTo>
                    <a:lnTo>
                      <a:pt x="27344" y="15984"/>
                    </a:lnTo>
                    <a:lnTo>
                      <a:pt x="27344" y="16135"/>
                    </a:lnTo>
                    <a:lnTo>
                      <a:pt x="27244" y="16185"/>
                    </a:lnTo>
                    <a:lnTo>
                      <a:pt x="27193" y="16135"/>
                    </a:lnTo>
                    <a:lnTo>
                      <a:pt x="27143" y="16085"/>
                    </a:lnTo>
                    <a:lnTo>
                      <a:pt x="27143" y="15883"/>
                    </a:lnTo>
                    <a:lnTo>
                      <a:pt x="26992" y="15632"/>
                    </a:lnTo>
                    <a:lnTo>
                      <a:pt x="26942" y="15481"/>
                    </a:lnTo>
                    <a:lnTo>
                      <a:pt x="26942" y="15331"/>
                    </a:lnTo>
                    <a:lnTo>
                      <a:pt x="26942" y="15230"/>
                    </a:lnTo>
                    <a:lnTo>
                      <a:pt x="26992" y="15180"/>
                    </a:lnTo>
                    <a:close/>
                    <a:moveTo>
                      <a:pt x="32119" y="16034"/>
                    </a:moveTo>
                    <a:lnTo>
                      <a:pt x="32169" y="16135"/>
                    </a:lnTo>
                    <a:lnTo>
                      <a:pt x="32069" y="16185"/>
                    </a:lnTo>
                    <a:lnTo>
                      <a:pt x="31968" y="16135"/>
                    </a:lnTo>
                    <a:lnTo>
                      <a:pt x="32119" y="16034"/>
                    </a:lnTo>
                    <a:close/>
                    <a:moveTo>
                      <a:pt x="60267" y="15783"/>
                    </a:moveTo>
                    <a:lnTo>
                      <a:pt x="60317" y="15883"/>
                    </a:lnTo>
                    <a:lnTo>
                      <a:pt x="60418" y="16034"/>
                    </a:lnTo>
                    <a:lnTo>
                      <a:pt x="60267" y="16185"/>
                    </a:lnTo>
                    <a:lnTo>
                      <a:pt x="60217" y="16135"/>
                    </a:lnTo>
                    <a:lnTo>
                      <a:pt x="60066" y="16034"/>
                    </a:lnTo>
                    <a:lnTo>
                      <a:pt x="60016" y="15883"/>
                    </a:lnTo>
                    <a:lnTo>
                      <a:pt x="60016" y="15833"/>
                    </a:lnTo>
                    <a:lnTo>
                      <a:pt x="60066" y="15783"/>
                    </a:lnTo>
                    <a:close/>
                    <a:moveTo>
                      <a:pt x="22167" y="15381"/>
                    </a:moveTo>
                    <a:lnTo>
                      <a:pt x="22267" y="15431"/>
                    </a:lnTo>
                    <a:lnTo>
                      <a:pt x="22418" y="15582"/>
                    </a:lnTo>
                    <a:lnTo>
                      <a:pt x="22569" y="15582"/>
                    </a:lnTo>
                    <a:lnTo>
                      <a:pt x="22619" y="15632"/>
                    </a:lnTo>
                    <a:lnTo>
                      <a:pt x="22670" y="15733"/>
                    </a:lnTo>
                    <a:lnTo>
                      <a:pt x="22569" y="15783"/>
                    </a:lnTo>
                    <a:lnTo>
                      <a:pt x="22519" y="15934"/>
                    </a:lnTo>
                    <a:lnTo>
                      <a:pt x="22469" y="16135"/>
                    </a:lnTo>
                    <a:lnTo>
                      <a:pt x="22368" y="16185"/>
                    </a:lnTo>
                    <a:lnTo>
                      <a:pt x="22167" y="16235"/>
                    </a:lnTo>
                    <a:lnTo>
                      <a:pt x="20810" y="16235"/>
                    </a:lnTo>
                    <a:lnTo>
                      <a:pt x="20709" y="16185"/>
                    </a:lnTo>
                    <a:lnTo>
                      <a:pt x="20659" y="16135"/>
                    </a:lnTo>
                    <a:lnTo>
                      <a:pt x="20609" y="15934"/>
                    </a:lnTo>
                    <a:lnTo>
                      <a:pt x="20559" y="15833"/>
                    </a:lnTo>
                    <a:lnTo>
                      <a:pt x="20508" y="15783"/>
                    </a:lnTo>
                    <a:lnTo>
                      <a:pt x="20307" y="15783"/>
                    </a:lnTo>
                    <a:lnTo>
                      <a:pt x="20207" y="15733"/>
                    </a:lnTo>
                    <a:lnTo>
                      <a:pt x="20257" y="15632"/>
                    </a:lnTo>
                    <a:lnTo>
                      <a:pt x="20307" y="15582"/>
                    </a:lnTo>
                    <a:lnTo>
                      <a:pt x="20508" y="15582"/>
                    </a:lnTo>
                    <a:lnTo>
                      <a:pt x="20709" y="15632"/>
                    </a:lnTo>
                    <a:lnTo>
                      <a:pt x="20910" y="15733"/>
                    </a:lnTo>
                    <a:lnTo>
                      <a:pt x="21061" y="15783"/>
                    </a:lnTo>
                    <a:lnTo>
                      <a:pt x="21212" y="15733"/>
                    </a:lnTo>
                    <a:lnTo>
                      <a:pt x="21363" y="15632"/>
                    </a:lnTo>
                    <a:lnTo>
                      <a:pt x="21514" y="15582"/>
                    </a:lnTo>
                    <a:lnTo>
                      <a:pt x="21715" y="15582"/>
                    </a:lnTo>
                    <a:lnTo>
                      <a:pt x="21815" y="15682"/>
                    </a:lnTo>
                    <a:lnTo>
                      <a:pt x="21966" y="15733"/>
                    </a:lnTo>
                    <a:lnTo>
                      <a:pt x="22016" y="15733"/>
                    </a:lnTo>
                    <a:lnTo>
                      <a:pt x="22066" y="15682"/>
                    </a:lnTo>
                    <a:lnTo>
                      <a:pt x="22117" y="15481"/>
                    </a:lnTo>
                    <a:lnTo>
                      <a:pt x="22117" y="15431"/>
                    </a:lnTo>
                    <a:lnTo>
                      <a:pt x="22167" y="15381"/>
                    </a:lnTo>
                    <a:close/>
                    <a:moveTo>
                      <a:pt x="24931" y="15984"/>
                    </a:moveTo>
                    <a:lnTo>
                      <a:pt x="24982" y="16085"/>
                    </a:lnTo>
                    <a:lnTo>
                      <a:pt x="24931" y="16235"/>
                    </a:lnTo>
                    <a:lnTo>
                      <a:pt x="24881" y="16135"/>
                    </a:lnTo>
                    <a:lnTo>
                      <a:pt x="24931" y="15984"/>
                    </a:lnTo>
                    <a:close/>
                    <a:moveTo>
                      <a:pt x="40848" y="16202"/>
                    </a:moveTo>
                    <a:lnTo>
                      <a:pt x="40815" y="16235"/>
                    </a:lnTo>
                    <a:lnTo>
                      <a:pt x="40835" y="16235"/>
                    </a:lnTo>
                    <a:lnTo>
                      <a:pt x="40848" y="16202"/>
                    </a:lnTo>
                    <a:close/>
                    <a:moveTo>
                      <a:pt x="23072" y="15833"/>
                    </a:moveTo>
                    <a:lnTo>
                      <a:pt x="23122" y="15934"/>
                    </a:lnTo>
                    <a:lnTo>
                      <a:pt x="23122" y="16034"/>
                    </a:lnTo>
                    <a:lnTo>
                      <a:pt x="23122" y="16135"/>
                    </a:lnTo>
                    <a:lnTo>
                      <a:pt x="23122" y="16235"/>
                    </a:lnTo>
                    <a:lnTo>
                      <a:pt x="23072" y="16386"/>
                    </a:lnTo>
                    <a:lnTo>
                      <a:pt x="22921" y="16336"/>
                    </a:lnTo>
                    <a:lnTo>
                      <a:pt x="22820" y="16185"/>
                    </a:lnTo>
                    <a:lnTo>
                      <a:pt x="22720" y="16135"/>
                    </a:lnTo>
                    <a:lnTo>
                      <a:pt x="22871" y="15984"/>
                    </a:lnTo>
                    <a:lnTo>
                      <a:pt x="23021" y="15833"/>
                    </a:lnTo>
                    <a:close/>
                    <a:moveTo>
                      <a:pt x="53984" y="16034"/>
                    </a:moveTo>
                    <a:lnTo>
                      <a:pt x="54085" y="16135"/>
                    </a:lnTo>
                    <a:lnTo>
                      <a:pt x="53984" y="16185"/>
                    </a:lnTo>
                    <a:lnTo>
                      <a:pt x="53883" y="16336"/>
                    </a:lnTo>
                    <a:lnTo>
                      <a:pt x="53833" y="16386"/>
                    </a:lnTo>
                    <a:lnTo>
                      <a:pt x="53733" y="16386"/>
                    </a:lnTo>
                    <a:lnTo>
                      <a:pt x="53632" y="16286"/>
                    </a:lnTo>
                    <a:lnTo>
                      <a:pt x="53632" y="16185"/>
                    </a:lnTo>
                    <a:lnTo>
                      <a:pt x="53682" y="16085"/>
                    </a:lnTo>
                    <a:lnTo>
                      <a:pt x="53783" y="16034"/>
                    </a:lnTo>
                    <a:close/>
                    <a:moveTo>
                      <a:pt x="62780" y="16235"/>
                    </a:moveTo>
                    <a:lnTo>
                      <a:pt x="62931" y="16336"/>
                    </a:lnTo>
                    <a:lnTo>
                      <a:pt x="62830" y="16386"/>
                    </a:lnTo>
                    <a:lnTo>
                      <a:pt x="62680" y="16336"/>
                    </a:lnTo>
                    <a:lnTo>
                      <a:pt x="62780" y="16235"/>
                    </a:lnTo>
                    <a:close/>
                    <a:moveTo>
                      <a:pt x="37900" y="16185"/>
                    </a:moveTo>
                    <a:lnTo>
                      <a:pt x="38101" y="16336"/>
                    </a:lnTo>
                    <a:lnTo>
                      <a:pt x="38000" y="16386"/>
                    </a:lnTo>
                    <a:lnTo>
                      <a:pt x="37900" y="16436"/>
                    </a:lnTo>
                    <a:lnTo>
                      <a:pt x="37799" y="16386"/>
                    </a:lnTo>
                    <a:lnTo>
                      <a:pt x="37648" y="16336"/>
                    </a:lnTo>
                    <a:lnTo>
                      <a:pt x="37900" y="16185"/>
                    </a:lnTo>
                    <a:close/>
                    <a:moveTo>
                      <a:pt x="40111" y="15833"/>
                    </a:moveTo>
                    <a:lnTo>
                      <a:pt x="40161" y="15934"/>
                    </a:lnTo>
                    <a:lnTo>
                      <a:pt x="40161" y="15984"/>
                    </a:lnTo>
                    <a:lnTo>
                      <a:pt x="40312" y="15984"/>
                    </a:lnTo>
                    <a:lnTo>
                      <a:pt x="40463" y="16034"/>
                    </a:lnTo>
                    <a:lnTo>
                      <a:pt x="40614" y="16085"/>
                    </a:lnTo>
                    <a:lnTo>
                      <a:pt x="40714" y="16235"/>
                    </a:lnTo>
                    <a:lnTo>
                      <a:pt x="40815" y="16235"/>
                    </a:lnTo>
                    <a:lnTo>
                      <a:pt x="40815" y="16135"/>
                    </a:lnTo>
                    <a:lnTo>
                      <a:pt x="40915" y="16034"/>
                    </a:lnTo>
                    <a:lnTo>
                      <a:pt x="40848" y="16202"/>
                    </a:lnTo>
                    <a:lnTo>
                      <a:pt x="40966" y="16085"/>
                    </a:lnTo>
                    <a:lnTo>
                      <a:pt x="41016" y="16085"/>
                    </a:lnTo>
                    <a:lnTo>
                      <a:pt x="40915" y="16235"/>
                    </a:lnTo>
                    <a:lnTo>
                      <a:pt x="40835" y="16235"/>
                    </a:lnTo>
                    <a:lnTo>
                      <a:pt x="40815" y="16286"/>
                    </a:lnTo>
                    <a:lnTo>
                      <a:pt x="40765" y="16386"/>
                    </a:lnTo>
                    <a:lnTo>
                      <a:pt x="40161" y="16436"/>
                    </a:lnTo>
                    <a:lnTo>
                      <a:pt x="40061" y="16386"/>
                    </a:lnTo>
                    <a:lnTo>
                      <a:pt x="39960" y="16336"/>
                    </a:lnTo>
                    <a:lnTo>
                      <a:pt x="40111" y="16185"/>
                    </a:lnTo>
                    <a:lnTo>
                      <a:pt x="40161" y="15984"/>
                    </a:lnTo>
                    <a:lnTo>
                      <a:pt x="40061" y="15934"/>
                    </a:lnTo>
                    <a:lnTo>
                      <a:pt x="40011" y="15883"/>
                    </a:lnTo>
                    <a:lnTo>
                      <a:pt x="40061" y="15833"/>
                    </a:lnTo>
                    <a:close/>
                    <a:moveTo>
                      <a:pt x="60719" y="16235"/>
                    </a:moveTo>
                    <a:lnTo>
                      <a:pt x="60770" y="16336"/>
                    </a:lnTo>
                    <a:lnTo>
                      <a:pt x="60719" y="16436"/>
                    </a:lnTo>
                    <a:lnTo>
                      <a:pt x="60619" y="16286"/>
                    </a:lnTo>
                    <a:lnTo>
                      <a:pt x="60719" y="16235"/>
                    </a:lnTo>
                    <a:close/>
                    <a:moveTo>
                      <a:pt x="25786" y="15180"/>
                    </a:moveTo>
                    <a:lnTo>
                      <a:pt x="25886" y="15280"/>
                    </a:lnTo>
                    <a:lnTo>
                      <a:pt x="25987" y="15331"/>
                    </a:lnTo>
                    <a:lnTo>
                      <a:pt x="26289" y="15381"/>
                    </a:lnTo>
                    <a:lnTo>
                      <a:pt x="26540" y="15381"/>
                    </a:lnTo>
                    <a:lnTo>
                      <a:pt x="26640" y="15431"/>
                    </a:lnTo>
                    <a:lnTo>
                      <a:pt x="26691" y="15532"/>
                    </a:lnTo>
                    <a:lnTo>
                      <a:pt x="26691" y="15783"/>
                    </a:lnTo>
                    <a:lnTo>
                      <a:pt x="26741" y="15883"/>
                    </a:lnTo>
                    <a:lnTo>
                      <a:pt x="26741" y="16034"/>
                    </a:lnTo>
                    <a:lnTo>
                      <a:pt x="26640" y="16185"/>
                    </a:lnTo>
                    <a:lnTo>
                      <a:pt x="26289" y="16537"/>
                    </a:lnTo>
                    <a:lnTo>
                      <a:pt x="26138" y="16587"/>
                    </a:lnTo>
                    <a:lnTo>
                      <a:pt x="26088" y="16436"/>
                    </a:lnTo>
                    <a:lnTo>
                      <a:pt x="26088" y="16185"/>
                    </a:lnTo>
                    <a:lnTo>
                      <a:pt x="26037" y="16085"/>
                    </a:lnTo>
                    <a:lnTo>
                      <a:pt x="25937" y="15984"/>
                    </a:lnTo>
                    <a:lnTo>
                      <a:pt x="25836" y="15883"/>
                    </a:lnTo>
                    <a:lnTo>
                      <a:pt x="25736" y="15733"/>
                    </a:lnTo>
                    <a:lnTo>
                      <a:pt x="25635" y="15632"/>
                    </a:lnTo>
                    <a:lnTo>
                      <a:pt x="25484" y="15582"/>
                    </a:lnTo>
                    <a:lnTo>
                      <a:pt x="25334" y="15582"/>
                    </a:lnTo>
                    <a:lnTo>
                      <a:pt x="25283" y="15532"/>
                    </a:lnTo>
                    <a:lnTo>
                      <a:pt x="25283" y="15431"/>
                    </a:lnTo>
                    <a:lnTo>
                      <a:pt x="25334" y="15381"/>
                    </a:lnTo>
                    <a:lnTo>
                      <a:pt x="25434" y="15280"/>
                    </a:lnTo>
                    <a:lnTo>
                      <a:pt x="25685" y="15180"/>
                    </a:lnTo>
                    <a:close/>
                    <a:moveTo>
                      <a:pt x="55442" y="16436"/>
                    </a:moveTo>
                    <a:lnTo>
                      <a:pt x="55492" y="16487"/>
                    </a:lnTo>
                    <a:lnTo>
                      <a:pt x="55492" y="16587"/>
                    </a:lnTo>
                    <a:lnTo>
                      <a:pt x="55442" y="16637"/>
                    </a:lnTo>
                    <a:lnTo>
                      <a:pt x="55040" y="16637"/>
                    </a:lnTo>
                    <a:lnTo>
                      <a:pt x="54989" y="16587"/>
                    </a:lnTo>
                    <a:lnTo>
                      <a:pt x="54939" y="16487"/>
                    </a:lnTo>
                    <a:lnTo>
                      <a:pt x="55040" y="16436"/>
                    </a:lnTo>
                    <a:close/>
                    <a:moveTo>
                      <a:pt x="48505" y="16688"/>
                    </a:moveTo>
                    <a:lnTo>
                      <a:pt x="48606" y="16738"/>
                    </a:lnTo>
                    <a:lnTo>
                      <a:pt x="48455" y="16788"/>
                    </a:lnTo>
                    <a:lnTo>
                      <a:pt x="48405" y="16738"/>
                    </a:lnTo>
                    <a:lnTo>
                      <a:pt x="48505" y="16688"/>
                    </a:lnTo>
                    <a:close/>
                    <a:moveTo>
                      <a:pt x="57100" y="16487"/>
                    </a:moveTo>
                    <a:lnTo>
                      <a:pt x="57151" y="16537"/>
                    </a:lnTo>
                    <a:lnTo>
                      <a:pt x="57251" y="16587"/>
                    </a:lnTo>
                    <a:lnTo>
                      <a:pt x="57151" y="16788"/>
                    </a:lnTo>
                    <a:lnTo>
                      <a:pt x="57100" y="16788"/>
                    </a:lnTo>
                    <a:lnTo>
                      <a:pt x="57000" y="16738"/>
                    </a:lnTo>
                    <a:lnTo>
                      <a:pt x="57000" y="16637"/>
                    </a:lnTo>
                    <a:lnTo>
                      <a:pt x="57050" y="16537"/>
                    </a:lnTo>
                    <a:lnTo>
                      <a:pt x="57100" y="16487"/>
                    </a:lnTo>
                    <a:close/>
                    <a:moveTo>
                      <a:pt x="49862" y="16637"/>
                    </a:moveTo>
                    <a:lnTo>
                      <a:pt x="49963" y="16688"/>
                    </a:lnTo>
                    <a:lnTo>
                      <a:pt x="50063" y="16738"/>
                    </a:lnTo>
                    <a:lnTo>
                      <a:pt x="49594" y="16805"/>
                    </a:lnTo>
                    <a:lnTo>
                      <a:pt x="49594" y="16805"/>
                    </a:lnTo>
                    <a:lnTo>
                      <a:pt x="49611" y="16788"/>
                    </a:lnTo>
                    <a:lnTo>
                      <a:pt x="49661" y="16738"/>
                    </a:lnTo>
                    <a:lnTo>
                      <a:pt x="49762" y="16637"/>
                    </a:lnTo>
                    <a:close/>
                    <a:moveTo>
                      <a:pt x="33326" y="16637"/>
                    </a:moveTo>
                    <a:lnTo>
                      <a:pt x="33426" y="16688"/>
                    </a:lnTo>
                    <a:lnTo>
                      <a:pt x="33426" y="16788"/>
                    </a:lnTo>
                    <a:lnTo>
                      <a:pt x="33326" y="16838"/>
                    </a:lnTo>
                    <a:lnTo>
                      <a:pt x="33124" y="16838"/>
                    </a:lnTo>
                    <a:lnTo>
                      <a:pt x="33074" y="16788"/>
                    </a:lnTo>
                    <a:lnTo>
                      <a:pt x="33074" y="16688"/>
                    </a:lnTo>
                    <a:lnTo>
                      <a:pt x="33124" y="16637"/>
                    </a:lnTo>
                    <a:close/>
                    <a:moveTo>
                      <a:pt x="48907" y="16034"/>
                    </a:moveTo>
                    <a:lnTo>
                      <a:pt x="49058" y="16135"/>
                    </a:lnTo>
                    <a:lnTo>
                      <a:pt x="49159" y="16235"/>
                    </a:lnTo>
                    <a:lnTo>
                      <a:pt x="49309" y="16235"/>
                    </a:lnTo>
                    <a:lnTo>
                      <a:pt x="49360" y="16286"/>
                    </a:lnTo>
                    <a:lnTo>
                      <a:pt x="49410" y="16436"/>
                    </a:lnTo>
                    <a:lnTo>
                      <a:pt x="49458" y="16824"/>
                    </a:lnTo>
                    <a:lnTo>
                      <a:pt x="49458" y="16824"/>
                    </a:lnTo>
                    <a:lnTo>
                      <a:pt x="49360" y="16838"/>
                    </a:lnTo>
                    <a:lnTo>
                      <a:pt x="49159" y="16838"/>
                    </a:lnTo>
                    <a:lnTo>
                      <a:pt x="49058" y="16788"/>
                    </a:lnTo>
                    <a:lnTo>
                      <a:pt x="49058" y="16738"/>
                    </a:lnTo>
                    <a:lnTo>
                      <a:pt x="49108" y="16637"/>
                    </a:lnTo>
                    <a:lnTo>
                      <a:pt x="49209" y="16537"/>
                    </a:lnTo>
                    <a:lnTo>
                      <a:pt x="49209" y="16487"/>
                    </a:lnTo>
                    <a:lnTo>
                      <a:pt x="49159" y="16436"/>
                    </a:lnTo>
                    <a:lnTo>
                      <a:pt x="48958" y="16436"/>
                    </a:lnTo>
                    <a:lnTo>
                      <a:pt x="48857" y="16336"/>
                    </a:lnTo>
                    <a:lnTo>
                      <a:pt x="48807" y="16185"/>
                    </a:lnTo>
                    <a:lnTo>
                      <a:pt x="48807" y="16034"/>
                    </a:lnTo>
                    <a:close/>
                    <a:moveTo>
                      <a:pt x="56045" y="16436"/>
                    </a:moveTo>
                    <a:lnTo>
                      <a:pt x="56196" y="16537"/>
                    </a:lnTo>
                    <a:lnTo>
                      <a:pt x="55844" y="16838"/>
                    </a:lnTo>
                    <a:lnTo>
                      <a:pt x="55793" y="16788"/>
                    </a:lnTo>
                    <a:lnTo>
                      <a:pt x="55793" y="16637"/>
                    </a:lnTo>
                    <a:lnTo>
                      <a:pt x="55793" y="16487"/>
                    </a:lnTo>
                    <a:lnTo>
                      <a:pt x="55894" y="16436"/>
                    </a:lnTo>
                    <a:close/>
                    <a:moveTo>
                      <a:pt x="59463" y="16235"/>
                    </a:moveTo>
                    <a:lnTo>
                      <a:pt x="59513" y="16336"/>
                    </a:lnTo>
                    <a:lnTo>
                      <a:pt x="59563" y="16436"/>
                    </a:lnTo>
                    <a:lnTo>
                      <a:pt x="59614" y="16587"/>
                    </a:lnTo>
                    <a:lnTo>
                      <a:pt x="59764" y="16738"/>
                    </a:lnTo>
                    <a:lnTo>
                      <a:pt x="59664" y="16788"/>
                    </a:lnTo>
                    <a:lnTo>
                      <a:pt x="59563" y="16838"/>
                    </a:lnTo>
                    <a:lnTo>
                      <a:pt x="59463" y="16838"/>
                    </a:lnTo>
                    <a:lnTo>
                      <a:pt x="59412" y="16788"/>
                    </a:lnTo>
                    <a:lnTo>
                      <a:pt x="59010" y="16487"/>
                    </a:lnTo>
                    <a:lnTo>
                      <a:pt x="58960" y="16436"/>
                    </a:lnTo>
                    <a:lnTo>
                      <a:pt x="58860" y="16436"/>
                    </a:lnTo>
                    <a:lnTo>
                      <a:pt x="58759" y="16386"/>
                    </a:lnTo>
                    <a:lnTo>
                      <a:pt x="58709" y="16336"/>
                    </a:lnTo>
                    <a:lnTo>
                      <a:pt x="58860" y="16235"/>
                    </a:lnTo>
                    <a:close/>
                    <a:moveTo>
                      <a:pt x="61825" y="15783"/>
                    </a:moveTo>
                    <a:lnTo>
                      <a:pt x="61976" y="15833"/>
                    </a:lnTo>
                    <a:lnTo>
                      <a:pt x="62026" y="15883"/>
                    </a:lnTo>
                    <a:lnTo>
                      <a:pt x="62076" y="16034"/>
                    </a:lnTo>
                    <a:lnTo>
                      <a:pt x="62127" y="16135"/>
                    </a:lnTo>
                    <a:lnTo>
                      <a:pt x="62177" y="16185"/>
                    </a:lnTo>
                    <a:lnTo>
                      <a:pt x="62278" y="16185"/>
                    </a:lnTo>
                    <a:lnTo>
                      <a:pt x="62378" y="16235"/>
                    </a:lnTo>
                    <a:lnTo>
                      <a:pt x="62428" y="16286"/>
                    </a:lnTo>
                    <a:lnTo>
                      <a:pt x="62479" y="16336"/>
                    </a:lnTo>
                    <a:lnTo>
                      <a:pt x="62479" y="16487"/>
                    </a:lnTo>
                    <a:lnTo>
                      <a:pt x="62479" y="16688"/>
                    </a:lnTo>
                    <a:lnTo>
                      <a:pt x="62479" y="16788"/>
                    </a:lnTo>
                    <a:lnTo>
                      <a:pt x="62378" y="16838"/>
                    </a:lnTo>
                    <a:lnTo>
                      <a:pt x="62278" y="16889"/>
                    </a:lnTo>
                    <a:lnTo>
                      <a:pt x="62177" y="16838"/>
                    </a:lnTo>
                    <a:lnTo>
                      <a:pt x="62127" y="16788"/>
                    </a:lnTo>
                    <a:lnTo>
                      <a:pt x="61976" y="16688"/>
                    </a:lnTo>
                    <a:lnTo>
                      <a:pt x="61875" y="16637"/>
                    </a:lnTo>
                    <a:lnTo>
                      <a:pt x="61725" y="16587"/>
                    </a:lnTo>
                    <a:lnTo>
                      <a:pt x="61574" y="16487"/>
                    </a:lnTo>
                    <a:lnTo>
                      <a:pt x="61524" y="16436"/>
                    </a:lnTo>
                    <a:lnTo>
                      <a:pt x="61222" y="16436"/>
                    </a:lnTo>
                    <a:lnTo>
                      <a:pt x="61071" y="16386"/>
                    </a:lnTo>
                    <a:lnTo>
                      <a:pt x="61021" y="16235"/>
                    </a:lnTo>
                    <a:lnTo>
                      <a:pt x="61021" y="16034"/>
                    </a:lnTo>
                    <a:lnTo>
                      <a:pt x="61021" y="15883"/>
                    </a:lnTo>
                    <a:lnTo>
                      <a:pt x="61121" y="15833"/>
                    </a:lnTo>
                    <a:lnTo>
                      <a:pt x="61323" y="15783"/>
                    </a:lnTo>
                    <a:close/>
                    <a:moveTo>
                      <a:pt x="50566" y="16637"/>
                    </a:moveTo>
                    <a:lnTo>
                      <a:pt x="50817" y="16688"/>
                    </a:lnTo>
                    <a:lnTo>
                      <a:pt x="50918" y="16738"/>
                    </a:lnTo>
                    <a:lnTo>
                      <a:pt x="50868" y="16838"/>
                    </a:lnTo>
                    <a:lnTo>
                      <a:pt x="50717" y="16939"/>
                    </a:lnTo>
                    <a:lnTo>
                      <a:pt x="50616" y="16989"/>
                    </a:lnTo>
                    <a:lnTo>
                      <a:pt x="50466" y="16939"/>
                    </a:lnTo>
                    <a:lnTo>
                      <a:pt x="50365" y="16788"/>
                    </a:lnTo>
                    <a:lnTo>
                      <a:pt x="50315" y="16738"/>
                    </a:lnTo>
                    <a:lnTo>
                      <a:pt x="50365" y="16688"/>
                    </a:lnTo>
                    <a:lnTo>
                      <a:pt x="50566" y="16637"/>
                    </a:lnTo>
                    <a:close/>
                    <a:moveTo>
                      <a:pt x="27998" y="16185"/>
                    </a:moveTo>
                    <a:lnTo>
                      <a:pt x="28098" y="16286"/>
                    </a:lnTo>
                    <a:lnTo>
                      <a:pt x="28199" y="16336"/>
                    </a:lnTo>
                    <a:lnTo>
                      <a:pt x="28148" y="16487"/>
                    </a:lnTo>
                    <a:lnTo>
                      <a:pt x="28098" y="16688"/>
                    </a:lnTo>
                    <a:lnTo>
                      <a:pt x="27947" y="16838"/>
                    </a:lnTo>
                    <a:lnTo>
                      <a:pt x="27897" y="17040"/>
                    </a:lnTo>
                    <a:lnTo>
                      <a:pt x="27797" y="16939"/>
                    </a:lnTo>
                    <a:lnTo>
                      <a:pt x="27696" y="16889"/>
                    </a:lnTo>
                    <a:lnTo>
                      <a:pt x="27646" y="16788"/>
                    </a:lnTo>
                    <a:lnTo>
                      <a:pt x="27746" y="16537"/>
                    </a:lnTo>
                    <a:lnTo>
                      <a:pt x="27746" y="16436"/>
                    </a:lnTo>
                    <a:lnTo>
                      <a:pt x="27797" y="16336"/>
                    </a:lnTo>
                    <a:lnTo>
                      <a:pt x="27897" y="16235"/>
                    </a:lnTo>
                    <a:lnTo>
                      <a:pt x="27998" y="16185"/>
                    </a:lnTo>
                    <a:close/>
                    <a:moveTo>
                      <a:pt x="53612" y="16859"/>
                    </a:moveTo>
                    <a:lnTo>
                      <a:pt x="53431" y="17040"/>
                    </a:lnTo>
                    <a:lnTo>
                      <a:pt x="53513" y="17040"/>
                    </a:lnTo>
                    <a:lnTo>
                      <a:pt x="53612" y="16859"/>
                    </a:lnTo>
                    <a:close/>
                    <a:moveTo>
                      <a:pt x="36341" y="16889"/>
                    </a:moveTo>
                    <a:lnTo>
                      <a:pt x="36392" y="16939"/>
                    </a:lnTo>
                    <a:lnTo>
                      <a:pt x="36392" y="17040"/>
                    </a:lnTo>
                    <a:lnTo>
                      <a:pt x="36392" y="17140"/>
                    </a:lnTo>
                    <a:lnTo>
                      <a:pt x="36341" y="17241"/>
                    </a:lnTo>
                    <a:lnTo>
                      <a:pt x="36241" y="17241"/>
                    </a:lnTo>
                    <a:lnTo>
                      <a:pt x="36191" y="17190"/>
                    </a:lnTo>
                    <a:lnTo>
                      <a:pt x="36191" y="17090"/>
                    </a:lnTo>
                    <a:lnTo>
                      <a:pt x="36191" y="16989"/>
                    </a:lnTo>
                    <a:lnTo>
                      <a:pt x="36241" y="16889"/>
                    </a:lnTo>
                    <a:close/>
                    <a:moveTo>
                      <a:pt x="44987" y="15632"/>
                    </a:moveTo>
                    <a:lnTo>
                      <a:pt x="44987" y="15682"/>
                    </a:lnTo>
                    <a:lnTo>
                      <a:pt x="45037" y="15833"/>
                    </a:lnTo>
                    <a:lnTo>
                      <a:pt x="45087" y="15934"/>
                    </a:lnTo>
                    <a:lnTo>
                      <a:pt x="45188" y="16085"/>
                    </a:lnTo>
                    <a:lnTo>
                      <a:pt x="45288" y="16185"/>
                    </a:lnTo>
                    <a:lnTo>
                      <a:pt x="45288" y="16286"/>
                    </a:lnTo>
                    <a:lnTo>
                      <a:pt x="45288" y="16386"/>
                    </a:lnTo>
                    <a:lnTo>
                      <a:pt x="45238" y="16487"/>
                    </a:lnTo>
                    <a:lnTo>
                      <a:pt x="45238" y="16688"/>
                    </a:lnTo>
                    <a:lnTo>
                      <a:pt x="45188" y="16788"/>
                    </a:lnTo>
                    <a:lnTo>
                      <a:pt x="45087" y="16838"/>
                    </a:lnTo>
                    <a:lnTo>
                      <a:pt x="44936" y="16838"/>
                    </a:lnTo>
                    <a:lnTo>
                      <a:pt x="44886" y="16939"/>
                    </a:lnTo>
                    <a:lnTo>
                      <a:pt x="44836" y="17090"/>
                    </a:lnTo>
                    <a:lnTo>
                      <a:pt x="44786" y="17190"/>
                    </a:lnTo>
                    <a:lnTo>
                      <a:pt x="44735" y="17241"/>
                    </a:lnTo>
                    <a:lnTo>
                      <a:pt x="44585" y="17140"/>
                    </a:lnTo>
                    <a:lnTo>
                      <a:pt x="44384" y="17040"/>
                    </a:lnTo>
                    <a:lnTo>
                      <a:pt x="43881" y="17040"/>
                    </a:lnTo>
                    <a:lnTo>
                      <a:pt x="43831" y="16989"/>
                    </a:lnTo>
                    <a:lnTo>
                      <a:pt x="43780" y="16939"/>
                    </a:lnTo>
                    <a:lnTo>
                      <a:pt x="43881" y="16838"/>
                    </a:lnTo>
                    <a:lnTo>
                      <a:pt x="44032" y="16889"/>
                    </a:lnTo>
                    <a:lnTo>
                      <a:pt x="44132" y="16838"/>
                    </a:lnTo>
                    <a:lnTo>
                      <a:pt x="44384" y="16738"/>
                    </a:lnTo>
                    <a:lnTo>
                      <a:pt x="44534" y="16587"/>
                    </a:lnTo>
                    <a:lnTo>
                      <a:pt x="44735" y="16386"/>
                    </a:lnTo>
                    <a:lnTo>
                      <a:pt x="44786" y="16336"/>
                    </a:lnTo>
                    <a:lnTo>
                      <a:pt x="44585" y="16235"/>
                    </a:lnTo>
                    <a:lnTo>
                      <a:pt x="44434" y="16135"/>
                    </a:lnTo>
                    <a:lnTo>
                      <a:pt x="44384" y="16034"/>
                    </a:lnTo>
                    <a:lnTo>
                      <a:pt x="44434" y="15883"/>
                    </a:lnTo>
                    <a:lnTo>
                      <a:pt x="44534" y="15783"/>
                    </a:lnTo>
                    <a:lnTo>
                      <a:pt x="44685" y="15733"/>
                    </a:lnTo>
                    <a:lnTo>
                      <a:pt x="44786" y="15682"/>
                    </a:lnTo>
                    <a:lnTo>
                      <a:pt x="44886" y="15632"/>
                    </a:lnTo>
                    <a:close/>
                    <a:moveTo>
                      <a:pt x="26892" y="17040"/>
                    </a:moveTo>
                    <a:lnTo>
                      <a:pt x="27093" y="17140"/>
                    </a:lnTo>
                    <a:lnTo>
                      <a:pt x="27093" y="17190"/>
                    </a:lnTo>
                    <a:lnTo>
                      <a:pt x="26992" y="17241"/>
                    </a:lnTo>
                    <a:lnTo>
                      <a:pt x="26892" y="17291"/>
                    </a:lnTo>
                    <a:lnTo>
                      <a:pt x="26791" y="17241"/>
                    </a:lnTo>
                    <a:lnTo>
                      <a:pt x="26741" y="17190"/>
                    </a:lnTo>
                    <a:lnTo>
                      <a:pt x="26791" y="17140"/>
                    </a:lnTo>
                    <a:lnTo>
                      <a:pt x="26892" y="17040"/>
                    </a:lnTo>
                    <a:close/>
                    <a:moveTo>
                      <a:pt x="47651" y="16838"/>
                    </a:moveTo>
                    <a:lnTo>
                      <a:pt x="47751" y="16939"/>
                    </a:lnTo>
                    <a:lnTo>
                      <a:pt x="47751" y="17040"/>
                    </a:lnTo>
                    <a:lnTo>
                      <a:pt x="47751" y="17140"/>
                    </a:lnTo>
                    <a:lnTo>
                      <a:pt x="47651" y="17291"/>
                    </a:lnTo>
                    <a:lnTo>
                      <a:pt x="47500" y="17391"/>
                    </a:lnTo>
                    <a:lnTo>
                      <a:pt x="47450" y="17492"/>
                    </a:lnTo>
                    <a:lnTo>
                      <a:pt x="47249" y="17241"/>
                    </a:lnTo>
                    <a:lnTo>
                      <a:pt x="47148" y="17190"/>
                    </a:lnTo>
                    <a:lnTo>
                      <a:pt x="47148" y="17140"/>
                    </a:lnTo>
                    <a:lnTo>
                      <a:pt x="47249" y="17040"/>
                    </a:lnTo>
                    <a:lnTo>
                      <a:pt x="47399" y="16939"/>
                    </a:lnTo>
                    <a:lnTo>
                      <a:pt x="47550" y="16838"/>
                    </a:lnTo>
                    <a:close/>
                    <a:moveTo>
                      <a:pt x="48907" y="17291"/>
                    </a:moveTo>
                    <a:lnTo>
                      <a:pt x="49008" y="17391"/>
                    </a:lnTo>
                    <a:lnTo>
                      <a:pt x="48907" y="17492"/>
                    </a:lnTo>
                    <a:lnTo>
                      <a:pt x="48857" y="17341"/>
                    </a:lnTo>
                    <a:lnTo>
                      <a:pt x="48907" y="17291"/>
                    </a:lnTo>
                    <a:close/>
                    <a:moveTo>
                      <a:pt x="51119" y="17040"/>
                    </a:moveTo>
                    <a:lnTo>
                      <a:pt x="51219" y="17090"/>
                    </a:lnTo>
                    <a:lnTo>
                      <a:pt x="51270" y="17140"/>
                    </a:lnTo>
                    <a:lnTo>
                      <a:pt x="51320" y="17241"/>
                    </a:lnTo>
                    <a:lnTo>
                      <a:pt x="51320" y="17391"/>
                    </a:lnTo>
                    <a:lnTo>
                      <a:pt x="51219" y="17442"/>
                    </a:lnTo>
                    <a:lnTo>
                      <a:pt x="51119" y="17492"/>
                    </a:lnTo>
                    <a:lnTo>
                      <a:pt x="51018" y="17442"/>
                    </a:lnTo>
                    <a:lnTo>
                      <a:pt x="50968" y="17391"/>
                    </a:lnTo>
                    <a:lnTo>
                      <a:pt x="50918" y="17341"/>
                    </a:lnTo>
                    <a:lnTo>
                      <a:pt x="50918" y="17241"/>
                    </a:lnTo>
                    <a:lnTo>
                      <a:pt x="50968" y="17090"/>
                    </a:lnTo>
                    <a:lnTo>
                      <a:pt x="51018" y="17040"/>
                    </a:lnTo>
                    <a:close/>
                    <a:moveTo>
                      <a:pt x="53733" y="16637"/>
                    </a:moveTo>
                    <a:lnTo>
                      <a:pt x="53612" y="16859"/>
                    </a:lnTo>
                    <a:lnTo>
                      <a:pt x="53612" y="16859"/>
                    </a:lnTo>
                    <a:lnTo>
                      <a:pt x="53632" y="16838"/>
                    </a:lnTo>
                    <a:lnTo>
                      <a:pt x="53783" y="16788"/>
                    </a:lnTo>
                    <a:lnTo>
                      <a:pt x="53833" y="16788"/>
                    </a:lnTo>
                    <a:lnTo>
                      <a:pt x="53833" y="16838"/>
                    </a:lnTo>
                    <a:lnTo>
                      <a:pt x="53833" y="16939"/>
                    </a:lnTo>
                    <a:lnTo>
                      <a:pt x="53783" y="16989"/>
                    </a:lnTo>
                    <a:lnTo>
                      <a:pt x="53682" y="17040"/>
                    </a:lnTo>
                    <a:lnTo>
                      <a:pt x="53513" y="17040"/>
                    </a:lnTo>
                    <a:lnTo>
                      <a:pt x="53431" y="17190"/>
                    </a:lnTo>
                    <a:lnTo>
                      <a:pt x="53331" y="17241"/>
                    </a:lnTo>
                    <a:lnTo>
                      <a:pt x="53230" y="17291"/>
                    </a:lnTo>
                    <a:lnTo>
                      <a:pt x="53180" y="17391"/>
                    </a:lnTo>
                    <a:lnTo>
                      <a:pt x="53079" y="17442"/>
                    </a:lnTo>
                    <a:lnTo>
                      <a:pt x="52979" y="17492"/>
                    </a:lnTo>
                    <a:lnTo>
                      <a:pt x="52878" y="17442"/>
                    </a:lnTo>
                    <a:lnTo>
                      <a:pt x="52828" y="17391"/>
                    </a:lnTo>
                    <a:lnTo>
                      <a:pt x="52878" y="17341"/>
                    </a:lnTo>
                    <a:lnTo>
                      <a:pt x="52928" y="17291"/>
                    </a:lnTo>
                    <a:lnTo>
                      <a:pt x="53230" y="17291"/>
                    </a:lnTo>
                    <a:lnTo>
                      <a:pt x="53230" y="17190"/>
                    </a:lnTo>
                    <a:lnTo>
                      <a:pt x="53280" y="17140"/>
                    </a:lnTo>
                    <a:lnTo>
                      <a:pt x="53331" y="17090"/>
                    </a:lnTo>
                    <a:lnTo>
                      <a:pt x="53431" y="17040"/>
                    </a:lnTo>
                    <a:lnTo>
                      <a:pt x="53431" y="16989"/>
                    </a:lnTo>
                    <a:lnTo>
                      <a:pt x="53431" y="16838"/>
                    </a:lnTo>
                    <a:lnTo>
                      <a:pt x="53431" y="16738"/>
                    </a:lnTo>
                    <a:lnTo>
                      <a:pt x="53481" y="16688"/>
                    </a:lnTo>
                    <a:lnTo>
                      <a:pt x="53582" y="16637"/>
                    </a:lnTo>
                    <a:close/>
                    <a:moveTo>
                      <a:pt x="24730" y="16436"/>
                    </a:moveTo>
                    <a:lnTo>
                      <a:pt x="24831" y="16537"/>
                    </a:lnTo>
                    <a:lnTo>
                      <a:pt x="24982" y="16688"/>
                    </a:lnTo>
                    <a:lnTo>
                      <a:pt x="25032" y="16788"/>
                    </a:lnTo>
                    <a:lnTo>
                      <a:pt x="25032" y="16889"/>
                    </a:lnTo>
                    <a:lnTo>
                      <a:pt x="25082" y="16939"/>
                    </a:lnTo>
                    <a:lnTo>
                      <a:pt x="25133" y="17040"/>
                    </a:lnTo>
                    <a:lnTo>
                      <a:pt x="25283" y="17190"/>
                    </a:lnTo>
                    <a:lnTo>
                      <a:pt x="25334" y="17241"/>
                    </a:lnTo>
                    <a:lnTo>
                      <a:pt x="25434" y="17291"/>
                    </a:lnTo>
                    <a:lnTo>
                      <a:pt x="25635" y="17190"/>
                    </a:lnTo>
                    <a:lnTo>
                      <a:pt x="25736" y="17090"/>
                    </a:lnTo>
                    <a:lnTo>
                      <a:pt x="25786" y="17090"/>
                    </a:lnTo>
                    <a:lnTo>
                      <a:pt x="25836" y="17140"/>
                    </a:lnTo>
                    <a:lnTo>
                      <a:pt x="25886" y="17291"/>
                    </a:lnTo>
                    <a:lnTo>
                      <a:pt x="25786" y="17442"/>
                    </a:lnTo>
                    <a:lnTo>
                      <a:pt x="25635" y="17592"/>
                    </a:lnTo>
                    <a:lnTo>
                      <a:pt x="25535" y="17693"/>
                    </a:lnTo>
                    <a:lnTo>
                      <a:pt x="24379" y="17693"/>
                    </a:lnTo>
                    <a:lnTo>
                      <a:pt x="24379" y="17643"/>
                    </a:lnTo>
                    <a:lnTo>
                      <a:pt x="23223" y="17643"/>
                    </a:lnTo>
                    <a:lnTo>
                      <a:pt x="23122" y="17592"/>
                    </a:lnTo>
                    <a:lnTo>
                      <a:pt x="23223" y="17492"/>
                    </a:lnTo>
                    <a:lnTo>
                      <a:pt x="23373" y="17341"/>
                    </a:lnTo>
                    <a:lnTo>
                      <a:pt x="23474" y="17291"/>
                    </a:lnTo>
                    <a:lnTo>
                      <a:pt x="23524" y="17291"/>
                    </a:lnTo>
                    <a:lnTo>
                      <a:pt x="23826" y="17241"/>
                    </a:lnTo>
                    <a:lnTo>
                      <a:pt x="24027" y="17140"/>
                    </a:lnTo>
                    <a:lnTo>
                      <a:pt x="24178" y="16989"/>
                    </a:lnTo>
                    <a:lnTo>
                      <a:pt x="24228" y="16688"/>
                    </a:lnTo>
                    <a:lnTo>
                      <a:pt x="24278" y="16688"/>
                    </a:lnTo>
                    <a:lnTo>
                      <a:pt x="24379" y="16637"/>
                    </a:lnTo>
                    <a:lnTo>
                      <a:pt x="24529" y="16487"/>
                    </a:lnTo>
                    <a:lnTo>
                      <a:pt x="24630" y="16436"/>
                    </a:lnTo>
                    <a:close/>
                    <a:moveTo>
                      <a:pt x="50365" y="17492"/>
                    </a:moveTo>
                    <a:lnTo>
                      <a:pt x="50466" y="17542"/>
                    </a:lnTo>
                    <a:lnTo>
                      <a:pt x="50365" y="17693"/>
                    </a:lnTo>
                    <a:lnTo>
                      <a:pt x="50315" y="17643"/>
                    </a:lnTo>
                    <a:lnTo>
                      <a:pt x="50365" y="17492"/>
                    </a:lnTo>
                    <a:close/>
                    <a:moveTo>
                      <a:pt x="49524" y="16857"/>
                    </a:moveTo>
                    <a:lnTo>
                      <a:pt x="49812" y="16939"/>
                    </a:lnTo>
                    <a:lnTo>
                      <a:pt x="49963" y="16989"/>
                    </a:lnTo>
                    <a:lnTo>
                      <a:pt x="49963" y="17090"/>
                    </a:lnTo>
                    <a:lnTo>
                      <a:pt x="49862" y="17140"/>
                    </a:lnTo>
                    <a:lnTo>
                      <a:pt x="49762" y="17241"/>
                    </a:lnTo>
                    <a:lnTo>
                      <a:pt x="49661" y="17391"/>
                    </a:lnTo>
                    <a:lnTo>
                      <a:pt x="49661" y="17492"/>
                    </a:lnTo>
                    <a:lnTo>
                      <a:pt x="49661" y="17643"/>
                    </a:lnTo>
                    <a:lnTo>
                      <a:pt x="49611" y="17793"/>
                    </a:lnTo>
                    <a:lnTo>
                      <a:pt x="49611" y="17844"/>
                    </a:lnTo>
                    <a:lnTo>
                      <a:pt x="49511" y="17844"/>
                    </a:lnTo>
                    <a:lnTo>
                      <a:pt x="49410" y="17793"/>
                    </a:lnTo>
                    <a:lnTo>
                      <a:pt x="49309" y="17643"/>
                    </a:lnTo>
                    <a:lnTo>
                      <a:pt x="49259" y="17592"/>
                    </a:lnTo>
                    <a:lnTo>
                      <a:pt x="49309" y="17492"/>
                    </a:lnTo>
                    <a:lnTo>
                      <a:pt x="49410" y="17442"/>
                    </a:lnTo>
                    <a:lnTo>
                      <a:pt x="49410" y="17291"/>
                    </a:lnTo>
                    <a:lnTo>
                      <a:pt x="49460" y="17040"/>
                    </a:lnTo>
                    <a:lnTo>
                      <a:pt x="49410" y="16939"/>
                    </a:lnTo>
                    <a:lnTo>
                      <a:pt x="49460" y="16889"/>
                    </a:lnTo>
                    <a:lnTo>
                      <a:pt x="49524" y="16857"/>
                    </a:lnTo>
                    <a:close/>
                    <a:moveTo>
                      <a:pt x="33326" y="17693"/>
                    </a:moveTo>
                    <a:lnTo>
                      <a:pt x="33426" y="17844"/>
                    </a:lnTo>
                    <a:lnTo>
                      <a:pt x="33326" y="17894"/>
                    </a:lnTo>
                    <a:lnTo>
                      <a:pt x="33275" y="17743"/>
                    </a:lnTo>
                    <a:lnTo>
                      <a:pt x="33326" y="17693"/>
                    </a:lnTo>
                    <a:close/>
                    <a:moveTo>
                      <a:pt x="38553" y="17743"/>
                    </a:moveTo>
                    <a:lnTo>
                      <a:pt x="38704" y="17793"/>
                    </a:lnTo>
                    <a:lnTo>
                      <a:pt x="38654" y="17894"/>
                    </a:lnTo>
                    <a:lnTo>
                      <a:pt x="38503" y="17793"/>
                    </a:lnTo>
                    <a:lnTo>
                      <a:pt x="38553" y="17743"/>
                    </a:lnTo>
                    <a:close/>
                    <a:moveTo>
                      <a:pt x="45389" y="17442"/>
                    </a:moveTo>
                    <a:lnTo>
                      <a:pt x="45540" y="17492"/>
                    </a:lnTo>
                    <a:lnTo>
                      <a:pt x="45640" y="17592"/>
                    </a:lnTo>
                    <a:lnTo>
                      <a:pt x="45640" y="17643"/>
                    </a:lnTo>
                    <a:lnTo>
                      <a:pt x="45590" y="17693"/>
                    </a:lnTo>
                    <a:lnTo>
                      <a:pt x="45439" y="17793"/>
                    </a:lnTo>
                    <a:lnTo>
                      <a:pt x="45238" y="17894"/>
                    </a:lnTo>
                    <a:lnTo>
                      <a:pt x="45087" y="17844"/>
                    </a:lnTo>
                    <a:lnTo>
                      <a:pt x="45037" y="17793"/>
                    </a:lnTo>
                    <a:lnTo>
                      <a:pt x="45037" y="17693"/>
                    </a:lnTo>
                    <a:lnTo>
                      <a:pt x="45037" y="17592"/>
                    </a:lnTo>
                    <a:lnTo>
                      <a:pt x="45087" y="17542"/>
                    </a:lnTo>
                    <a:lnTo>
                      <a:pt x="45238" y="17492"/>
                    </a:lnTo>
                    <a:lnTo>
                      <a:pt x="45389" y="17442"/>
                    </a:lnTo>
                    <a:close/>
                    <a:moveTo>
                      <a:pt x="31013" y="17894"/>
                    </a:moveTo>
                    <a:lnTo>
                      <a:pt x="31114" y="18045"/>
                    </a:lnTo>
                    <a:lnTo>
                      <a:pt x="31013" y="18095"/>
                    </a:lnTo>
                    <a:lnTo>
                      <a:pt x="30963" y="17944"/>
                    </a:lnTo>
                    <a:lnTo>
                      <a:pt x="31013" y="17894"/>
                    </a:lnTo>
                    <a:close/>
                    <a:moveTo>
                      <a:pt x="36090" y="17492"/>
                    </a:moveTo>
                    <a:lnTo>
                      <a:pt x="36241" y="17643"/>
                    </a:lnTo>
                    <a:lnTo>
                      <a:pt x="36492" y="17542"/>
                    </a:lnTo>
                    <a:lnTo>
                      <a:pt x="36593" y="17542"/>
                    </a:lnTo>
                    <a:lnTo>
                      <a:pt x="36693" y="17693"/>
                    </a:lnTo>
                    <a:lnTo>
                      <a:pt x="36743" y="17743"/>
                    </a:lnTo>
                    <a:lnTo>
                      <a:pt x="36693" y="17894"/>
                    </a:lnTo>
                    <a:lnTo>
                      <a:pt x="36593" y="17844"/>
                    </a:lnTo>
                    <a:lnTo>
                      <a:pt x="36442" y="17894"/>
                    </a:lnTo>
                    <a:lnTo>
                      <a:pt x="36241" y="17995"/>
                    </a:lnTo>
                    <a:lnTo>
                      <a:pt x="35990" y="18095"/>
                    </a:lnTo>
                    <a:lnTo>
                      <a:pt x="35889" y="18145"/>
                    </a:lnTo>
                    <a:lnTo>
                      <a:pt x="35738" y="18095"/>
                    </a:lnTo>
                    <a:lnTo>
                      <a:pt x="35437" y="18095"/>
                    </a:lnTo>
                    <a:lnTo>
                      <a:pt x="35386" y="17995"/>
                    </a:lnTo>
                    <a:lnTo>
                      <a:pt x="35336" y="17844"/>
                    </a:lnTo>
                    <a:lnTo>
                      <a:pt x="35336" y="17643"/>
                    </a:lnTo>
                    <a:lnTo>
                      <a:pt x="35386" y="17542"/>
                    </a:lnTo>
                    <a:lnTo>
                      <a:pt x="35437" y="17492"/>
                    </a:lnTo>
                    <a:close/>
                    <a:moveTo>
                      <a:pt x="34632" y="18145"/>
                    </a:moveTo>
                    <a:lnTo>
                      <a:pt x="34733" y="18196"/>
                    </a:lnTo>
                    <a:lnTo>
                      <a:pt x="34582" y="18296"/>
                    </a:lnTo>
                    <a:lnTo>
                      <a:pt x="34482" y="18196"/>
                    </a:lnTo>
                    <a:lnTo>
                      <a:pt x="34632" y="18145"/>
                    </a:lnTo>
                    <a:close/>
                    <a:moveTo>
                      <a:pt x="44936" y="18145"/>
                    </a:moveTo>
                    <a:lnTo>
                      <a:pt x="45037" y="18196"/>
                    </a:lnTo>
                    <a:lnTo>
                      <a:pt x="44886" y="18296"/>
                    </a:lnTo>
                    <a:lnTo>
                      <a:pt x="44786" y="18196"/>
                    </a:lnTo>
                    <a:lnTo>
                      <a:pt x="44936" y="18145"/>
                    </a:lnTo>
                    <a:close/>
                    <a:moveTo>
                      <a:pt x="47048" y="17944"/>
                    </a:moveTo>
                    <a:lnTo>
                      <a:pt x="47148" y="18145"/>
                    </a:lnTo>
                    <a:lnTo>
                      <a:pt x="47048" y="18246"/>
                    </a:lnTo>
                    <a:lnTo>
                      <a:pt x="46997" y="18296"/>
                    </a:lnTo>
                    <a:lnTo>
                      <a:pt x="46947" y="18196"/>
                    </a:lnTo>
                    <a:lnTo>
                      <a:pt x="46897" y="18145"/>
                    </a:lnTo>
                    <a:lnTo>
                      <a:pt x="46947" y="18045"/>
                    </a:lnTo>
                    <a:lnTo>
                      <a:pt x="46997" y="17944"/>
                    </a:lnTo>
                    <a:close/>
                    <a:moveTo>
                      <a:pt x="46394" y="18095"/>
                    </a:moveTo>
                    <a:lnTo>
                      <a:pt x="46545" y="18145"/>
                    </a:lnTo>
                    <a:lnTo>
                      <a:pt x="46645" y="18196"/>
                    </a:lnTo>
                    <a:lnTo>
                      <a:pt x="46645" y="18246"/>
                    </a:lnTo>
                    <a:lnTo>
                      <a:pt x="46394" y="18346"/>
                    </a:lnTo>
                    <a:lnTo>
                      <a:pt x="46093" y="18246"/>
                    </a:lnTo>
                    <a:lnTo>
                      <a:pt x="46093" y="18196"/>
                    </a:lnTo>
                    <a:lnTo>
                      <a:pt x="46243" y="18145"/>
                    </a:lnTo>
                    <a:lnTo>
                      <a:pt x="46394" y="18095"/>
                    </a:lnTo>
                    <a:close/>
                    <a:moveTo>
                      <a:pt x="57905" y="17241"/>
                    </a:moveTo>
                    <a:lnTo>
                      <a:pt x="57955" y="17291"/>
                    </a:lnTo>
                    <a:lnTo>
                      <a:pt x="58256" y="17592"/>
                    </a:lnTo>
                    <a:lnTo>
                      <a:pt x="58307" y="17643"/>
                    </a:lnTo>
                    <a:lnTo>
                      <a:pt x="58407" y="17643"/>
                    </a:lnTo>
                    <a:lnTo>
                      <a:pt x="58508" y="17592"/>
                    </a:lnTo>
                    <a:lnTo>
                      <a:pt x="58608" y="17492"/>
                    </a:lnTo>
                    <a:lnTo>
                      <a:pt x="58809" y="17492"/>
                    </a:lnTo>
                    <a:lnTo>
                      <a:pt x="58910" y="17592"/>
                    </a:lnTo>
                    <a:lnTo>
                      <a:pt x="59111" y="17693"/>
                    </a:lnTo>
                    <a:lnTo>
                      <a:pt x="59211" y="17693"/>
                    </a:lnTo>
                    <a:lnTo>
                      <a:pt x="59262" y="17592"/>
                    </a:lnTo>
                    <a:lnTo>
                      <a:pt x="59362" y="17542"/>
                    </a:lnTo>
                    <a:lnTo>
                      <a:pt x="59614" y="17492"/>
                    </a:lnTo>
                    <a:lnTo>
                      <a:pt x="59815" y="17442"/>
                    </a:lnTo>
                    <a:lnTo>
                      <a:pt x="59915" y="17442"/>
                    </a:lnTo>
                    <a:lnTo>
                      <a:pt x="60016" y="17341"/>
                    </a:lnTo>
                    <a:lnTo>
                      <a:pt x="60116" y="17291"/>
                    </a:lnTo>
                    <a:lnTo>
                      <a:pt x="60267" y="17291"/>
                    </a:lnTo>
                    <a:lnTo>
                      <a:pt x="60770" y="17442"/>
                    </a:lnTo>
                    <a:lnTo>
                      <a:pt x="61172" y="17492"/>
                    </a:lnTo>
                    <a:lnTo>
                      <a:pt x="61524" y="17442"/>
                    </a:lnTo>
                    <a:lnTo>
                      <a:pt x="61926" y="17291"/>
                    </a:lnTo>
                    <a:lnTo>
                      <a:pt x="62177" y="17291"/>
                    </a:lnTo>
                    <a:lnTo>
                      <a:pt x="62328" y="17391"/>
                    </a:lnTo>
                    <a:lnTo>
                      <a:pt x="62529" y="17492"/>
                    </a:lnTo>
                    <a:lnTo>
                      <a:pt x="62830" y="17542"/>
                    </a:lnTo>
                    <a:lnTo>
                      <a:pt x="63132" y="17492"/>
                    </a:lnTo>
                    <a:lnTo>
                      <a:pt x="63484" y="17442"/>
                    </a:lnTo>
                    <a:lnTo>
                      <a:pt x="63836" y="17341"/>
                    </a:lnTo>
                    <a:lnTo>
                      <a:pt x="64137" y="17291"/>
                    </a:lnTo>
                    <a:lnTo>
                      <a:pt x="64489" y="17341"/>
                    </a:lnTo>
                    <a:lnTo>
                      <a:pt x="65092" y="17442"/>
                    </a:lnTo>
                    <a:lnTo>
                      <a:pt x="65494" y="17492"/>
                    </a:lnTo>
                    <a:lnTo>
                      <a:pt x="65947" y="17492"/>
                    </a:lnTo>
                    <a:lnTo>
                      <a:pt x="65997" y="17542"/>
                    </a:lnTo>
                    <a:lnTo>
                      <a:pt x="66047" y="17592"/>
                    </a:lnTo>
                    <a:lnTo>
                      <a:pt x="65947" y="17693"/>
                    </a:lnTo>
                    <a:lnTo>
                      <a:pt x="64087" y="17693"/>
                    </a:lnTo>
                    <a:lnTo>
                      <a:pt x="63836" y="17743"/>
                    </a:lnTo>
                    <a:lnTo>
                      <a:pt x="63735" y="17793"/>
                    </a:lnTo>
                    <a:lnTo>
                      <a:pt x="63635" y="17894"/>
                    </a:lnTo>
                    <a:lnTo>
                      <a:pt x="63534" y="17944"/>
                    </a:lnTo>
                    <a:lnTo>
                      <a:pt x="63434" y="17944"/>
                    </a:lnTo>
                    <a:lnTo>
                      <a:pt x="63182" y="17894"/>
                    </a:lnTo>
                    <a:lnTo>
                      <a:pt x="63031" y="17894"/>
                    </a:lnTo>
                    <a:lnTo>
                      <a:pt x="62881" y="17743"/>
                    </a:lnTo>
                    <a:lnTo>
                      <a:pt x="62780" y="17693"/>
                    </a:lnTo>
                    <a:lnTo>
                      <a:pt x="62730" y="17793"/>
                    </a:lnTo>
                    <a:lnTo>
                      <a:pt x="62629" y="17894"/>
                    </a:lnTo>
                    <a:lnTo>
                      <a:pt x="62378" y="17894"/>
                    </a:lnTo>
                    <a:lnTo>
                      <a:pt x="62278" y="17793"/>
                    </a:lnTo>
                    <a:lnTo>
                      <a:pt x="62127" y="17693"/>
                    </a:lnTo>
                    <a:lnTo>
                      <a:pt x="62026" y="17693"/>
                    </a:lnTo>
                    <a:lnTo>
                      <a:pt x="61875" y="17793"/>
                    </a:lnTo>
                    <a:lnTo>
                      <a:pt x="61775" y="17844"/>
                    </a:lnTo>
                    <a:lnTo>
                      <a:pt x="61473" y="17894"/>
                    </a:lnTo>
                    <a:lnTo>
                      <a:pt x="60920" y="17894"/>
                    </a:lnTo>
                    <a:lnTo>
                      <a:pt x="60669" y="17944"/>
                    </a:lnTo>
                    <a:lnTo>
                      <a:pt x="60468" y="18095"/>
                    </a:lnTo>
                    <a:lnTo>
                      <a:pt x="60367" y="18145"/>
                    </a:lnTo>
                    <a:lnTo>
                      <a:pt x="60317" y="18095"/>
                    </a:lnTo>
                    <a:lnTo>
                      <a:pt x="60217" y="17995"/>
                    </a:lnTo>
                    <a:lnTo>
                      <a:pt x="60116" y="17944"/>
                    </a:lnTo>
                    <a:lnTo>
                      <a:pt x="59865" y="17894"/>
                    </a:lnTo>
                    <a:lnTo>
                      <a:pt x="59262" y="17894"/>
                    </a:lnTo>
                    <a:lnTo>
                      <a:pt x="59111" y="17995"/>
                    </a:lnTo>
                    <a:lnTo>
                      <a:pt x="58960" y="18095"/>
                    </a:lnTo>
                    <a:lnTo>
                      <a:pt x="58860" y="18145"/>
                    </a:lnTo>
                    <a:lnTo>
                      <a:pt x="58759" y="18145"/>
                    </a:lnTo>
                    <a:lnTo>
                      <a:pt x="58659" y="18095"/>
                    </a:lnTo>
                    <a:lnTo>
                      <a:pt x="57402" y="18095"/>
                    </a:lnTo>
                    <a:lnTo>
                      <a:pt x="57201" y="18196"/>
                    </a:lnTo>
                    <a:lnTo>
                      <a:pt x="57000" y="18296"/>
                    </a:lnTo>
                    <a:lnTo>
                      <a:pt x="56749" y="18346"/>
                    </a:lnTo>
                    <a:lnTo>
                      <a:pt x="56447" y="18296"/>
                    </a:lnTo>
                    <a:lnTo>
                      <a:pt x="56246" y="18296"/>
                    </a:lnTo>
                    <a:lnTo>
                      <a:pt x="56196" y="18246"/>
                    </a:lnTo>
                    <a:lnTo>
                      <a:pt x="56196" y="18145"/>
                    </a:lnTo>
                    <a:lnTo>
                      <a:pt x="56196" y="18045"/>
                    </a:lnTo>
                    <a:lnTo>
                      <a:pt x="56246" y="17944"/>
                    </a:lnTo>
                    <a:lnTo>
                      <a:pt x="56346" y="17793"/>
                    </a:lnTo>
                    <a:lnTo>
                      <a:pt x="56397" y="17643"/>
                    </a:lnTo>
                    <a:lnTo>
                      <a:pt x="56447" y="17492"/>
                    </a:lnTo>
                    <a:lnTo>
                      <a:pt x="56598" y="17341"/>
                    </a:lnTo>
                    <a:lnTo>
                      <a:pt x="56749" y="17341"/>
                    </a:lnTo>
                    <a:lnTo>
                      <a:pt x="57050" y="17592"/>
                    </a:lnTo>
                    <a:lnTo>
                      <a:pt x="57201" y="17693"/>
                    </a:lnTo>
                    <a:lnTo>
                      <a:pt x="57352" y="17693"/>
                    </a:lnTo>
                    <a:lnTo>
                      <a:pt x="57502" y="17592"/>
                    </a:lnTo>
                    <a:lnTo>
                      <a:pt x="57653" y="17391"/>
                    </a:lnTo>
                    <a:lnTo>
                      <a:pt x="57704" y="17341"/>
                    </a:lnTo>
                    <a:lnTo>
                      <a:pt x="57804" y="17291"/>
                    </a:lnTo>
                    <a:lnTo>
                      <a:pt x="57905" y="17241"/>
                    </a:lnTo>
                    <a:close/>
                    <a:moveTo>
                      <a:pt x="55241" y="17693"/>
                    </a:moveTo>
                    <a:lnTo>
                      <a:pt x="55291" y="17743"/>
                    </a:lnTo>
                    <a:lnTo>
                      <a:pt x="55391" y="17844"/>
                    </a:lnTo>
                    <a:lnTo>
                      <a:pt x="55592" y="18045"/>
                    </a:lnTo>
                    <a:lnTo>
                      <a:pt x="55743" y="18095"/>
                    </a:lnTo>
                    <a:lnTo>
                      <a:pt x="55894" y="18145"/>
                    </a:lnTo>
                    <a:lnTo>
                      <a:pt x="55944" y="18145"/>
                    </a:lnTo>
                    <a:lnTo>
                      <a:pt x="55944" y="18196"/>
                    </a:lnTo>
                    <a:lnTo>
                      <a:pt x="55894" y="18296"/>
                    </a:lnTo>
                    <a:lnTo>
                      <a:pt x="55793" y="18346"/>
                    </a:lnTo>
                    <a:lnTo>
                      <a:pt x="55693" y="18397"/>
                    </a:lnTo>
                    <a:lnTo>
                      <a:pt x="55442" y="18346"/>
                    </a:lnTo>
                    <a:lnTo>
                      <a:pt x="55241" y="18296"/>
                    </a:lnTo>
                    <a:lnTo>
                      <a:pt x="55140" y="18246"/>
                    </a:lnTo>
                    <a:lnTo>
                      <a:pt x="55140" y="18095"/>
                    </a:lnTo>
                    <a:lnTo>
                      <a:pt x="55140" y="17944"/>
                    </a:lnTo>
                    <a:lnTo>
                      <a:pt x="55140" y="17844"/>
                    </a:lnTo>
                    <a:lnTo>
                      <a:pt x="55140" y="17743"/>
                    </a:lnTo>
                    <a:lnTo>
                      <a:pt x="55241" y="17693"/>
                    </a:lnTo>
                    <a:close/>
                    <a:moveTo>
                      <a:pt x="39307" y="18397"/>
                    </a:moveTo>
                    <a:lnTo>
                      <a:pt x="39206" y="18497"/>
                    </a:lnTo>
                    <a:lnTo>
                      <a:pt x="39190" y="18497"/>
                    </a:lnTo>
                    <a:lnTo>
                      <a:pt x="39206" y="18447"/>
                    </a:lnTo>
                    <a:lnTo>
                      <a:pt x="39257" y="18397"/>
                    </a:lnTo>
                    <a:close/>
                    <a:moveTo>
                      <a:pt x="39156" y="18296"/>
                    </a:moveTo>
                    <a:lnTo>
                      <a:pt x="38977" y="18547"/>
                    </a:lnTo>
                    <a:lnTo>
                      <a:pt x="38955" y="18547"/>
                    </a:lnTo>
                    <a:lnTo>
                      <a:pt x="38905" y="18447"/>
                    </a:lnTo>
                    <a:lnTo>
                      <a:pt x="38955" y="18397"/>
                    </a:lnTo>
                    <a:lnTo>
                      <a:pt x="39056" y="18346"/>
                    </a:lnTo>
                    <a:lnTo>
                      <a:pt x="39156" y="18296"/>
                    </a:lnTo>
                    <a:close/>
                    <a:moveTo>
                      <a:pt x="54487" y="17693"/>
                    </a:moveTo>
                    <a:lnTo>
                      <a:pt x="54738" y="17844"/>
                    </a:lnTo>
                    <a:lnTo>
                      <a:pt x="54889" y="17995"/>
                    </a:lnTo>
                    <a:lnTo>
                      <a:pt x="54939" y="18246"/>
                    </a:lnTo>
                    <a:lnTo>
                      <a:pt x="54889" y="18346"/>
                    </a:lnTo>
                    <a:lnTo>
                      <a:pt x="54838" y="18497"/>
                    </a:lnTo>
                    <a:lnTo>
                      <a:pt x="54788" y="18497"/>
                    </a:lnTo>
                    <a:lnTo>
                      <a:pt x="54738" y="18397"/>
                    </a:lnTo>
                    <a:lnTo>
                      <a:pt x="54688" y="18397"/>
                    </a:lnTo>
                    <a:lnTo>
                      <a:pt x="54587" y="18346"/>
                    </a:lnTo>
                    <a:lnTo>
                      <a:pt x="54537" y="18397"/>
                    </a:lnTo>
                    <a:lnTo>
                      <a:pt x="54436" y="18447"/>
                    </a:lnTo>
                    <a:lnTo>
                      <a:pt x="54336" y="18547"/>
                    </a:lnTo>
                    <a:lnTo>
                      <a:pt x="53783" y="18547"/>
                    </a:lnTo>
                    <a:lnTo>
                      <a:pt x="53481" y="18497"/>
                    </a:lnTo>
                    <a:lnTo>
                      <a:pt x="53431" y="18397"/>
                    </a:lnTo>
                    <a:lnTo>
                      <a:pt x="53532" y="18346"/>
                    </a:lnTo>
                    <a:lnTo>
                      <a:pt x="53682" y="18196"/>
                    </a:lnTo>
                    <a:lnTo>
                      <a:pt x="53783" y="18095"/>
                    </a:lnTo>
                    <a:lnTo>
                      <a:pt x="53934" y="18095"/>
                    </a:lnTo>
                    <a:lnTo>
                      <a:pt x="54135" y="18145"/>
                    </a:lnTo>
                    <a:lnTo>
                      <a:pt x="54336" y="18095"/>
                    </a:lnTo>
                    <a:lnTo>
                      <a:pt x="54436" y="18095"/>
                    </a:lnTo>
                    <a:lnTo>
                      <a:pt x="54436" y="18045"/>
                    </a:lnTo>
                    <a:lnTo>
                      <a:pt x="54436" y="17995"/>
                    </a:lnTo>
                    <a:lnTo>
                      <a:pt x="54386" y="17894"/>
                    </a:lnTo>
                    <a:lnTo>
                      <a:pt x="54336" y="17743"/>
                    </a:lnTo>
                    <a:lnTo>
                      <a:pt x="54386" y="17693"/>
                    </a:lnTo>
                    <a:close/>
                    <a:moveTo>
                      <a:pt x="66399" y="18296"/>
                    </a:moveTo>
                    <a:lnTo>
                      <a:pt x="66550" y="18346"/>
                    </a:lnTo>
                    <a:lnTo>
                      <a:pt x="66650" y="18397"/>
                    </a:lnTo>
                    <a:lnTo>
                      <a:pt x="66650" y="18447"/>
                    </a:lnTo>
                    <a:lnTo>
                      <a:pt x="66399" y="18547"/>
                    </a:lnTo>
                    <a:lnTo>
                      <a:pt x="66098" y="18447"/>
                    </a:lnTo>
                    <a:lnTo>
                      <a:pt x="66098" y="18397"/>
                    </a:lnTo>
                    <a:lnTo>
                      <a:pt x="66198" y="18346"/>
                    </a:lnTo>
                    <a:lnTo>
                      <a:pt x="66399" y="18296"/>
                    </a:lnTo>
                    <a:close/>
                    <a:moveTo>
                      <a:pt x="51588" y="18547"/>
                    </a:move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772" y="18547"/>
                    </a:lnTo>
                    <a:close/>
                    <a:moveTo>
                      <a:pt x="20156" y="18296"/>
                    </a:moveTo>
                    <a:lnTo>
                      <a:pt x="20307" y="18346"/>
                    </a:lnTo>
                    <a:lnTo>
                      <a:pt x="20408" y="18447"/>
                    </a:lnTo>
                    <a:lnTo>
                      <a:pt x="20408" y="18547"/>
                    </a:lnTo>
                    <a:lnTo>
                      <a:pt x="20357" y="18698"/>
                    </a:lnTo>
                    <a:lnTo>
                      <a:pt x="20207" y="18648"/>
                    </a:lnTo>
                    <a:lnTo>
                      <a:pt x="20056" y="18497"/>
                    </a:lnTo>
                    <a:lnTo>
                      <a:pt x="20006" y="18447"/>
                    </a:lnTo>
                    <a:lnTo>
                      <a:pt x="20156" y="18296"/>
                    </a:lnTo>
                    <a:close/>
                    <a:moveTo>
                      <a:pt x="20760" y="18547"/>
                    </a:moveTo>
                    <a:lnTo>
                      <a:pt x="20810" y="18648"/>
                    </a:lnTo>
                    <a:lnTo>
                      <a:pt x="20659" y="18698"/>
                    </a:lnTo>
                    <a:lnTo>
                      <a:pt x="20609" y="18648"/>
                    </a:lnTo>
                    <a:lnTo>
                      <a:pt x="20760" y="18547"/>
                    </a:lnTo>
                    <a:close/>
                    <a:moveTo>
                      <a:pt x="42775" y="18547"/>
                    </a:moveTo>
                    <a:lnTo>
                      <a:pt x="42926" y="18648"/>
                    </a:lnTo>
                    <a:lnTo>
                      <a:pt x="42825" y="18698"/>
                    </a:lnTo>
                    <a:lnTo>
                      <a:pt x="42725" y="18648"/>
                    </a:lnTo>
                    <a:lnTo>
                      <a:pt x="42775" y="18547"/>
                    </a:lnTo>
                    <a:close/>
                    <a:moveTo>
                      <a:pt x="46847" y="18547"/>
                    </a:moveTo>
                    <a:lnTo>
                      <a:pt x="46897" y="18648"/>
                    </a:lnTo>
                    <a:lnTo>
                      <a:pt x="46796" y="18698"/>
                    </a:lnTo>
                    <a:lnTo>
                      <a:pt x="46696" y="18648"/>
                    </a:lnTo>
                    <a:lnTo>
                      <a:pt x="46847" y="18547"/>
                    </a:lnTo>
                    <a:close/>
                    <a:moveTo>
                      <a:pt x="28249" y="18296"/>
                    </a:moveTo>
                    <a:lnTo>
                      <a:pt x="28349" y="18346"/>
                    </a:lnTo>
                    <a:lnTo>
                      <a:pt x="28400" y="18447"/>
                    </a:lnTo>
                    <a:lnTo>
                      <a:pt x="28400" y="18547"/>
                    </a:lnTo>
                    <a:lnTo>
                      <a:pt x="28349" y="18648"/>
                    </a:lnTo>
                    <a:lnTo>
                      <a:pt x="28299" y="18748"/>
                    </a:lnTo>
                    <a:lnTo>
                      <a:pt x="28148" y="18748"/>
                    </a:lnTo>
                    <a:lnTo>
                      <a:pt x="28048" y="18698"/>
                    </a:lnTo>
                    <a:lnTo>
                      <a:pt x="27998" y="18648"/>
                    </a:lnTo>
                    <a:lnTo>
                      <a:pt x="27998" y="18547"/>
                    </a:lnTo>
                    <a:lnTo>
                      <a:pt x="27998" y="18447"/>
                    </a:lnTo>
                    <a:lnTo>
                      <a:pt x="27998" y="18397"/>
                    </a:lnTo>
                    <a:lnTo>
                      <a:pt x="28148" y="18346"/>
                    </a:lnTo>
                    <a:lnTo>
                      <a:pt x="28249" y="18296"/>
                    </a:lnTo>
                    <a:close/>
                    <a:moveTo>
                      <a:pt x="41217" y="18296"/>
                    </a:moveTo>
                    <a:lnTo>
                      <a:pt x="41418" y="18346"/>
                    </a:lnTo>
                    <a:lnTo>
                      <a:pt x="41921" y="18547"/>
                    </a:lnTo>
                    <a:lnTo>
                      <a:pt x="42071" y="18648"/>
                    </a:lnTo>
                    <a:lnTo>
                      <a:pt x="41971" y="18698"/>
                    </a:lnTo>
                    <a:lnTo>
                      <a:pt x="41921" y="18748"/>
                    </a:lnTo>
                    <a:lnTo>
                      <a:pt x="41468" y="18748"/>
                    </a:lnTo>
                    <a:lnTo>
                      <a:pt x="41267" y="18698"/>
                    </a:lnTo>
                    <a:lnTo>
                      <a:pt x="41066" y="18547"/>
                    </a:lnTo>
                    <a:lnTo>
                      <a:pt x="40966" y="18547"/>
                    </a:lnTo>
                    <a:lnTo>
                      <a:pt x="40815" y="18447"/>
                    </a:lnTo>
                    <a:lnTo>
                      <a:pt x="40915" y="18346"/>
                    </a:lnTo>
                    <a:lnTo>
                      <a:pt x="40966" y="18346"/>
                    </a:lnTo>
                    <a:lnTo>
                      <a:pt x="41217" y="18296"/>
                    </a:lnTo>
                    <a:close/>
                    <a:moveTo>
                      <a:pt x="44434" y="18547"/>
                    </a:moveTo>
                    <a:lnTo>
                      <a:pt x="44585" y="18598"/>
                    </a:lnTo>
                    <a:lnTo>
                      <a:pt x="44585" y="18648"/>
                    </a:lnTo>
                    <a:lnTo>
                      <a:pt x="44283" y="18748"/>
                    </a:lnTo>
                    <a:lnTo>
                      <a:pt x="43981" y="18648"/>
                    </a:lnTo>
                    <a:lnTo>
                      <a:pt x="44032" y="18598"/>
                    </a:lnTo>
                    <a:lnTo>
                      <a:pt x="44132" y="18547"/>
                    </a:lnTo>
                    <a:close/>
                    <a:moveTo>
                      <a:pt x="44987" y="18497"/>
                    </a:moveTo>
                    <a:lnTo>
                      <a:pt x="45188" y="18598"/>
                    </a:lnTo>
                    <a:lnTo>
                      <a:pt x="45188" y="18698"/>
                    </a:lnTo>
                    <a:lnTo>
                      <a:pt x="45087" y="18748"/>
                    </a:lnTo>
                    <a:lnTo>
                      <a:pt x="44886" y="18748"/>
                    </a:lnTo>
                    <a:lnTo>
                      <a:pt x="44836" y="18648"/>
                    </a:lnTo>
                    <a:lnTo>
                      <a:pt x="44886" y="18598"/>
                    </a:lnTo>
                    <a:lnTo>
                      <a:pt x="44987" y="18497"/>
                    </a:lnTo>
                    <a:close/>
                    <a:moveTo>
                      <a:pt x="47751" y="18296"/>
                    </a:moveTo>
                    <a:lnTo>
                      <a:pt x="47852" y="18346"/>
                    </a:lnTo>
                    <a:lnTo>
                      <a:pt x="47952" y="18397"/>
                    </a:lnTo>
                    <a:lnTo>
                      <a:pt x="47952" y="18497"/>
                    </a:lnTo>
                    <a:lnTo>
                      <a:pt x="47952" y="18598"/>
                    </a:lnTo>
                    <a:lnTo>
                      <a:pt x="47902" y="18698"/>
                    </a:lnTo>
                    <a:lnTo>
                      <a:pt x="47852" y="18748"/>
                    </a:lnTo>
                    <a:lnTo>
                      <a:pt x="47450" y="18748"/>
                    </a:lnTo>
                    <a:lnTo>
                      <a:pt x="47399" y="18598"/>
                    </a:lnTo>
                    <a:lnTo>
                      <a:pt x="47349" y="18497"/>
                    </a:lnTo>
                    <a:lnTo>
                      <a:pt x="47349" y="18397"/>
                    </a:lnTo>
                    <a:lnTo>
                      <a:pt x="47450" y="18346"/>
                    </a:lnTo>
                    <a:lnTo>
                      <a:pt x="47600" y="18296"/>
                    </a:lnTo>
                    <a:close/>
                    <a:moveTo>
                      <a:pt x="49511" y="18296"/>
                    </a:moveTo>
                    <a:lnTo>
                      <a:pt x="49963" y="18346"/>
                    </a:lnTo>
                    <a:lnTo>
                      <a:pt x="50013" y="18447"/>
                    </a:lnTo>
                    <a:lnTo>
                      <a:pt x="49862" y="18648"/>
                    </a:lnTo>
                    <a:lnTo>
                      <a:pt x="49762" y="18698"/>
                    </a:lnTo>
                    <a:lnTo>
                      <a:pt x="49611" y="18748"/>
                    </a:lnTo>
                    <a:lnTo>
                      <a:pt x="48304" y="18748"/>
                    </a:lnTo>
                    <a:lnTo>
                      <a:pt x="48204" y="18698"/>
                    </a:lnTo>
                    <a:lnTo>
                      <a:pt x="48204" y="18598"/>
                    </a:lnTo>
                    <a:lnTo>
                      <a:pt x="48204" y="18447"/>
                    </a:lnTo>
                    <a:lnTo>
                      <a:pt x="48304" y="18346"/>
                    </a:lnTo>
                    <a:lnTo>
                      <a:pt x="48606" y="18296"/>
                    </a:lnTo>
                    <a:lnTo>
                      <a:pt x="48706" y="18346"/>
                    </a:lnTo>
                    <a:lnTo>
                      <a:pt x="48857" y="18447"/>
                    </a:lnTo>
                    <a:lnTo>
                      <a:pt x="49008" y="18547"/>
                    </a:lnTo>
                    <a:lnTo>
                      <a:pt x="49108" y="18497"/>
                    </a:lnTo>
                    <a:lnTo>
                      <a:pt x="49209" y="18447"/>
                    </a:lnTo>
                    <a:lnTo>
                      <a:pt x="49309" y="18346"/>
                    </a:lnTo>
                    <a:lnTo>
                      <a:pt x="49511" y="18296"/>
                    </a:lnTo>
                    <a:close/>
                    <a:moveTo>
                      <a:pt x="52928" y="16436"/>
                    </a:moveTo>
                    <a:lnTo>
                      <a:pt x="52979" y="16537"/>
                    </a:lnTo>
                    <a:lnTo>
                      <a:pt x="52928" y="16587"/>
                    </a:lnTo>
                    <a:lnTo>
                      <a:pt x="52878" y="16637"/>
                    </a:lnTo>
                    <a:lnTo>
                      <a:pt x="52577" y="16637"/>
                    </a:lnTo>
                    <a:lnTo>
                      <a:pt x="52526" y="16688"/>
                    </a:lnTo>
                    <a:lnTo>
                      <a:pt x="52526" y="16788"/>
                    </a:lnTo>
                    <a:lnTo>
                      <a:pt x="52526" y="16889"/>
                    </a:lnTo>
                    <a:lnTo>
                      <a:pt x="52577" y="17040"/>
                    </a:lnTo>
                    <a:lnTo>
                      <a:pt x="52627" y="17190"/>
                    </a:lnTo>
                    <a:lnTo>
                      <a:pt x="52577" y="17391"/>
                    </a:lnTo>
                    <a:lnTo>
                      <a:pt x="52526" y="17442"/>
                    </a:lnTo>
                    <a:lnTo>
                      <a:pt x="52426" y="17492"/>
                    </a:lnTo>
                    <a:lnTo>
                      <a:pt x="52174" y="17542"/>
                    </a:lnTo>
                    <a:lnTo>
                      <a:pt x="52024" y="17693"/>
                    </a:lnTo>
                    <a:lnTo>
                      <a:pt x="51973" y="17894"/>
                    </a:lnTo>
                    <a:lnTo>
                      <a:pt x="51973" y="18145"/>
                    </a:lnTo>
                    <a:lnTo>
                      <a:pt x="51973" y="18397"/>
                    </a:lnTo>
                    <a:lnTo>
                      <a:pt x="51923" y="18497"/>
                    </a:lnTo>
                    <a:lnTo>
                      <a:pt x="51772" y="18547"/>
                    </a:lnTo>
                    <a:lnTo>
                      <a:pt x="51772" y="18648"/>
                    </a:lnTo>
                    <a:lnTo>
                      <a:pt x="51672" y="18698"/>
                    </a:lnTo>
                    <a:lnTo>
                      <a:pt x="51521" y="18748"/>
                    </a:lnTo>
                    <a:lnTo>
                      <a:pt x="51569" y="18606"/>
                    </a:lnTo>
                    <a:lnTo>
                      <a:pt x="51569" y="18606"/>
                    </a:lnTo>
                    <a:lnTo>
                      <a:pt x="51421" y="18648"/>
                    </a:lnTo>
                    <a:lnTo>
                      <a:pt x="51219" y="18698"/>
                    </a:lnTo>
                    <a:lnTo>
                      <a:pt x="51169" y="18648"/>
                    </a:lnTo>
                    <a:lnTo>
                      <a:pt x="51119" y="18598"/>
                    </a:lnTo>
                    <a:lnTo>
                      <a:pt x="51119" y="18397"/>
                    </a:lnTo>
                    <a:lnTo>
                      <a:pt x="51069" y="18346"/>
                    </a:lnTo>
                    <a:lnTo>
                      <a:pt x="51018" y="18296"/>
                    </a:lnTo>
                    <a:lnTo>
                      <a:pt x="50918" y="18196"/>
                    </a:lnTo>
                    <a:lnTo>
                      <a:pt x="50918" y="18095"/>
                    </a:lnTo>
                    <a:lnTo>
                      <a:pt x="51018" y="17894"/>
                    </a:lnTo>
                    <a:lnTo>
                      <a:pt x="51069" y="17944"/>
                    </a:lnTo>
                    <a:lnTo>
                      <a:pt x="51270" y="18145"/>
                    </a:lnTo>
                    <a:lnTo>
                      <a:pt x="51320" y="18246"/>
                    </a:lnTo>
                    <a:lnTo>
                      <a:pt x="51320" y="18346"/>
                    </a:lnTo>
                    <a:lnTo>
                      <a:pt x="51370" y="18497"/>
                    </a:lnTo>
                    <a:lnTo>
                      <a:pt x="51421" y="18547"/>
                    </a:lnTo>
                    <a:lnTo>
                      <a:pt x="51588" y="18547"/>
                    </a:lnTo>
                    <a:lnTo>
                      <a:pt x="51672" y="18296"/>
                    </a:lnTo>
                    <a:lnTo>
                      <a:pt x="51722" y="17944"/>
                    </a:lnTo>
                    <a:lnTo>
                      <a:pt x="51772" y="17592"/>
                    </a:lnTo>
                    <a:lnTo>
                      <a:pt x="51772" y="17291"/>
                    </a:lnTo>
                    <a:lnTo>
                      <a:pt x="51772" y="17140"/>
                    </a:lnTo>
                    <a:lnTo>
                      <a:pt x="51923" y="17040"/>
                    </a:lnTo>
                    <a:lnTo>
                      <a:pt x="52074" y="17040"/>
                    </a:lnTo>
                    <a:lnTo>
                      <a:pt x="52124" y="16989"/>
                    </a:lnTo>
                    <a:lnTo>
                      <a:pt x="52174" y="16939"/>
                    </a:lnTo>
                    <a:lnTo>
                      <a:pt x="52124" y="16889"/>
                    </a:lnTo>
                    <a:lnTo>
                      <a:pt x="52024" y="16788"/>
                    </a:lnTo>
                    <a:lnTo>
                      <a:pt x="51973" y="16738"/>
                    </a:lnTo>
                    <a:lnTo>
                      <a:pt x="52024" y="16587"/>
                    </a:lnTo>
                    <a:lnTo>
                      <a:pt x="52074" y="16436"/>
                    </a:lnTo>
                    <a:lnTo>
                      <a:pt x="52225" y="16587"/>
                    </a:lnTo>
                    <a:lnTo>
                      <a:pt x="52275" y="16637"/>
                    </a:lnTo>
                    <a:lnTo>
                      <a:pt x="52376" y="16637"/>
                    </a:lnTo>
                    <a:lnTo>
                      <a:pt x="52376" y="16537"/>
                    </a:lnTo>
                    <a:lnTo>
                      <a:pt x="52426" y="16487"/>
                    </a:lnTo>
                    <a:lnTo>
                      <a:pt x="52526" y="16436"/>
                    </a:lnTo>
                    <a:close/>
                    <a:moveTo>
                      <a:pt x="52677" y="18095"/>
                    </a:moveTo>
                    <a:lnTo>
                      <a:pt x="52778" y="18196"/>
                    </a:lnTo>
                    <a:lnTo>
                      <a:pt x="52928" y="18346"/>
                    </a:lnTo>
                    <a:lnTo>
                      <a:pt x="53029" y="18447"/>
                    </a:lnTo>
                    <a:lnTo>
                      <a:pt x="53029" y="18598"/>
                    </a:lnTo>
                    <a:lnTo>
                      <a:pt x="52979" y="18648"/>
                    </a:lnTo>
                    <a:lnTo>
                      <a:pt x="52928" y="18748"/>
                    </a:lnTo>
                    <a:lnTo>
                      <a:pt x="52828" y="18648"/>
                    </a:lnTo>
                    <a:lnTo>
                      <a:pt x="52778" y="18598"/>
                    </a:lnTo>
                    <a:lnTo>
                      <a:pt x="52677" y="18547"/>
                    </a:lnTo>
                    <a:lnTo>
                      <a:pt x="52476" y="18547"/>
                    </a:lnTo>
                    <a:lnTo>
                      <a:pt x="52426" y="18447"/>
                    </a:lnTo>
                    <a:lnTo>
                      <a:pt x="52627" y="18196"/>
                    </a:lnTo>
                    <a:lnTo>
                      <a:pt x="52677" y="18095"/>
                    </a:lnTo>
                    <a:close/>
                    <a:moveTo>
                      <a:pt x="38905" y="18547"/>
                    </a:moveTo>
                    <a:lnTo>
                      <a:pt x="38934" y="18607"/>
                    </a:lnTo>
                    <a:lnTo>
                      <a:pt x="38934" y="18607"/>
                    </a:lnTo>
                    <a:lnTo>
                      <a:pt x="38905" y="18648"/>
                    </a:lnTo>
                    <a:lnTo>
                      <a:pt x="38754" y="18799"/>
                    </a:lnTo>
                    <a:lnTo>
                      <a:pt x="38704" y="18748"/>
                    </a:lnTo>
                    <a:lnTo>
                      <a:pt x="38754" y="18598"/>
                    </a:lnTo>
                    <a:lnTo>
                      <a:pt x="38804" y="18547"/>
                    </a:lnTo>
                    <a:close/>
                    <a:moveTo>
                      <a:pt x="24781" y="17995"/>
                    </a:moveTo>
                    <a:lnTo>
                      <a:pt x="24680" y="18095"/>
                    </a:lnTo>
                    <a:lnTo>
                      <a:pt x="24630" y="18095"/>
                    </a:lnTo>
                    <a:lnTo>
                      <a:pt x="24630" y="18145"/>
                    </a:lnTo>
                    <a:lnTo>
                      <a:pt x="24630" y="18196"/>
                    </a:lnTo>
                    <a:lnTo>
                      <a:pt x="24529" y="18296"/>
                    </a:lnTo>
                    <a:lnTo>
                      <a:pt x="24328" y="18296"/>
                    </a:lnTo>
                    <a:lnTo>
                      <a:pt x="24178" y="18346"/>
                    </a:lnTo>
                    <a:lnTo>
                      <a:pt x="24077" y="18397"/>
                    </a:lnTo>
                    <a:lnTo>
                      <a:pt x="24027" y="18547"/>
                    </a:lnTo>
                    <a:lnTo>
                      <a:pt x="23976" y="18748"/>
                    </a:lnTo>
                    <a:lnTo>
                      <a:pt x="23976" y="18849"/>
                    </a:lnTo>
                    <a:lnTo>
                      <a:pt x="23926" y="18899"/>
                    </a:lnTo>
                    <a:lnTo>
                      <a:pt x="23826" y="18950"/>
                    </a:lnTo>
                    <a:lnTo>
                      <a:pt x="23625" y="18950"/>
                    </a:lnTo>
                    <a:lnTo>
                      <a:pt x="23625" y="18899"/>
                    </a:lnTo>
                    <a:lnTo>
                      <a:pt x="23625" y="18849"/>
                    </a:lnTo>
                    <a:lnTo>
                      <a:pt x="23625" y="18748"/>
                    </a:lnTo>
                    <a:lnTo>
                      <a:pt x="23725" y="18648"/>
                    </a:lnTo>
                    <a:lnTo>
                      <a:pt x="23725" y="18598"/>
                    </a:lnTo>
                    <a:lnTo>
                      <a:pt x="23675" y="18547"/>
                    </a:lnTo>
                    <a:lnTo>
                      <a:pt x="23625" y="18447"/>
                    </a:lnTo>
                    <a:lnTo>
                      <a:pt x="23675" y="18296"/>
                    </a:lnTo>
                    <a:lnTo>
                      <a:pt x="23775" y="18196"/>
                    </a:lnTo>
                    <a:lnTo>
                      <a:pt x="23926" y="18095"/>
                    </a:lnTo>
                    <a:lnTo>
                      <a:pt x="24278" y="18095"/>
                    </a:lnTo>
                    <a:lnTo>
                      <a:pt x="24556" y="18033"/>
                    </a:lnTo>
                    <a:lnTo>
                      <a:pt x="24556" y="18033"/>
                    </a:lnTo>
                    <a:lnTo>
                      <a:pt x="24479" y="18095"/>
                    </a:lnTo>
                    <a:lnTo>
                      <a:pt x="24630" y="18095"/>
                    </a:lnTo>
                    <a:lnTo>
                      <a:pt x="24630" y="18017"/>
                    </a:lnTo>
                    <a:lnTo>
                      <a:pt x="24630" y="18017"/>
                    </a:lnTo>
                    <a:lnTo>
                      <a:pt x="24730" y="17995"/>
                    </a:lnTo>
                    <a:close/>
                    <a:moveTo>
                      <a:pt x="36169" y="18921"/>
                    </a:moveTo>
                    <a:lnTo>
                      <a:pt x="36140" y="18950"/>
                    </a:lnTo>
                    <a:lnTo>
                      <a:pt x="36157" y="18950"/>
                    </a:lnTo>
                    <a:lnTo>
                      <a:pt x="36169" y="18921"/>
                    </a:lnTo>
                    <a:close/>
                    <a:moveTo>
                      <a:pt x="38201" y="18547"/>
                    </a:moveTo>
                    <a:lnTo>
                      <a:pt x="38302" y="18648"/>
                    </a:lnTo>
                    <a:lnTo>
                      <a:pt x="38452" y="18799"/>
                    </a:lnTo>
                    <a:lnTo>
                      <a:pt x="38452" y="18899"/>
                    </a:lnTo>
                    <a:lnTo>
                      <a:pt x="38302" y="18950"/>
                    </a:lnTo>
                    <a:lnTo>
                      <a:pt x="38151" y="18899"/>
                    </a:lnTo>
                    <a:lnTo>
                      <a:pt x="38050" y="18849"/>
                    </a:lnTo>
                    <a:lnTo>
                      <a:pt x="37900" y="18648"/>
                    </a:lnTo>
                    <a:lnTo>
                      <a:pt x="37900" y="18598"/>
                    </a:lnTo>
                    <a:lnTo>
                      <a:pt x="38101" y="18547"/>
                    </a:lnTo>
                    <a:close/>
                    <a:moveTo>
                      <a:pt x="39257" y="18748"/>
                    </a:moveTo>
                    <a:lnTo>
                      <a:pt x="39307" y="18849"/>
                    </a:lnTo>
                    <a:lnTo>
                      <a:pt x="39206" y="18950"/>
                    </a:lnTo>
                    <a:lnTo>
                      <a:pt x="39005" y="18950"/>
                    </a:lnTo>
                    <a:lnTo>
                      <a:pt x="39092" y="18748"/>
                    </a:lnTo>
                    <a:close/>
                    <a:moveTo>
                      <a:pt x="40362" y="18547"/>
                    </a:moveTo>
                    <a:lnTo>
                      <a:pt x="40362" y="18648"/>
                    </a:lnTo>
                    <a:lnTo>
                      <a:pt x="40362" y="18698"/>
                    </a:lnTo>
                    <a:lnTo>
                      <a:pt x="40362" y="18849"/>
                    </a:lnTo>
                    <a:lnTo>
                      <a:pt x="40262" y="18950"/>
                    </a:lnTo>
                    <a:lnTo>
                      <a:pt x="39659" y="18950"/>
                    </a:lnTo>
                    <a:lnTo>
                      <a:pt x="39609" y="18899"/>
                    </a:lnTo>
                    <a:lnTo>
                      <a:pt x="39558" y="18799"/>
                    </a:lnTo>
                    <a:lnTo>
                      <a:pt x="39558" y="18698"/>
                    </a:lnTo>
                    <a:lnTo>
                      <a:pt x="39609" y="18598"/>
                    </a:lnTo>
                    <a:lnTo>
                      <a:pt x="39659" y="18547"/>
                    </a:lnTo>
                    <a:lnTo>
                      <a:pt x="39709" y="18547"/>
                    </a:lnTo>
                    <a:lnTo>
                      <a:pt x="39810" y="18698"/>
                    </a:lnTo>
                    <a:lnTo>
                      <a:pt x="39860" y="18698"/>
                    </a:lnTo>
                    <a:lnTo>
                      <a:pt x="39960" y="18648"/>
                    </a:lnTo>
                    <a:lnTo>
                      <a:pt x="40061" y="18598"/>
                    </a:lnTo>
                    <a:lnTo>
                      <a:pt x="40212" y="18547"/>
                    </a:lnTo>
                    <a:close/>
                    <a:moveTo>
                      <a:pt x="32270" y="19000"/>
                    </a:moveTo>
                    <a:lnTo>
                      <a:pt x="32421" y="19050"/>
                    </a:lnTo>
                    <a:lnTo>
                      <a:pt x="32320" y="19100"/>
                    </a:lnTo>
                    <a:lnTo>
                      <a:pt x="32169" y="19050"/>
                    </a:lnTo>
                    <a:lnTo>
                      <a:pt x="32270" y="19000"/>
                    </a:lnTo>
                    <a:close/>
                    <a:moveTo>
                      <a:pt x="21765" y="18748"/>
                    </a:moveTo>
                    <a:lnTo>
                      <a:pt x="21815" y="18799"/>
                    </a:lnTo>
                    <a:lnTo>
                      <a:pt x="21865" y="18899"/>
                    </a:lnTo>
                    <a:lnTo>
                      <a:pt x="21614" y="19100"/>
                    </a:lnTo>
                    <a:lnTo>
                      <a:pt x="21564" y="19151"/>
                    </a:lnTo>
                    <a:lnTo>
                      <a:pt x="21463" y="19100"/>
                    </a:lnTo>
                    <a:lnTo>
                      <a:pt x="21262" y="18799"/>
                    </a:lnTo>
                    <a:lnTo>
                      <a:pt x="21463" y="18748"/>
                    </a:lnTo>
                    <a:close/>
                    <a:moveTo>
                      <a:pt x="37347" y="18748"/>
                    </a:moveTo>
                    <a:lnTo>
                      <a:pt x="37447" y="18849"/>
                    </a:lnTo>
                    <a:lnTo>
                      <a:pt x="37095" y="19151"/>
                    </a:lnTo>
                    <a:lnTo>
                      <a:pt x="37045" y="19100"/>
                    </a:lnTo>
                    <a:lnTo>
                      <a:pt x="37045" y="18950"/>
                    </a:lnTo>
                    <a:lnTo>
                      <a:pt x="37095" y="18799"/>
                    </a:lnTo>
                    <a:lnTo>
                      <a:pt x="37196" y="18748"/>
                    </a:lnTo>
                    <a:close/>
                    <a:moveTo>
                      <a:pt x="63082" y="18950"/>
                    </a:moveTo>
                    <a:lnTo>
                      <a:pt x="63283" y="19050"/>
                    </a:lnTo>
                    <a:lnTo>
                      <a:pt x="63283" y="19100"/>
                    </a:lnTo>
                    <a:lnTo>
                      <a:pt x="63182" y="19151"/>
                    </a:lnTo>
                    <a:lnTo>
                      <a:pt x="62981" y="19151"/>
                    </a:lnTo>
                    <a:lnTo>
                      <a:pt x="62931" y="19100"/>
                    </a:lnTo>
                    <a:lnTo>
                      <a:pt x="62981" y="19000"/>
                    </a:lnTo>
                    <a:lnTo>
                      <a:pt x="63082" y="18950"/>
                    </a:lnTo>
                    <a:close/>
                    <a:moveTo>
                      <a:pt x="20357" y="18950"/>
                    </a:moveTo>
                    <a:lnTo>
                      <a:pt x="20760" y="19000"/>
                    </a:lnTo>
                    <a:lnTo>
                      <a:pt x="20810" y="19050"/>
                    </a:lnTo>
                    <a:lnTo>
                      <a:pt x="20810" y="19151"/>
                    </a:lnTo>
                    <a:lnTo>
                      <a:pt x="20810" y="19251"/>
                    </a:lnTo>
                    <a:lnTo>
                      <a:pt x="20760" y="19352"/>
                    </a:lnTo>
                    <a:lnTo>
                      <a:pt x="20559" y="19352"/>
                    </a:lnTo>
                    <a:lnTo>
                      <a:pt x="20408" y="19251"/>
                    </a:lnTo>
                    <a:lnTo>
                      <a:pt x="20207" y="19201"/>
                    </a:lnTo>
                    <a:lnTo>
                      <a:pt x="19855" y="19151"/>
                    </a:lnTo>
                    <a:lnTo>
                      <a:pt x="19754" y="19050"/>
                    </a:lnTo>
                    <a:lnTo>
                      <a:pt x="19855" y="19000"/>
                    </a:lnTo>
                    <a:lnTo>
                      <a:pt x="20357" y="18950"/>
                    </a:lnTo>
                    <a:close/>
                    <a:moveTo>
                      <a:pt x="31013" y="19151"/>
                    </a:moveTo>
                    <a:lnTo>
                      <a:pt x="31114" y="19251"/>
                    </a:lnTo>
                    <a:lnTo>
                      <a:pt x="31064" y="19301"/>
                    </a:lnTo>
                    <a:lnTo>
                      <a:pt x="31013" y="19352"/>
                    </a:lnTo>
                    <a:lnTo>
                      <a:pt x="30611" y="19352"/>
                    </a:lnTo>
                    <a:lnTo>
                      <a:pt x="30561" y="19301"/>
                    </a:lnTo>
                    <a:lnTo>
                      <a:pt x="30561" y="19201"/>
                    </a:lnTo>
                    <a:lnTo>
                      <a:pt x="30611" y="19151"/>
                    </a:lnTo>
                    <a:close/>
                    <a:moveTo>
                      <a:pt x="55592" y="19151"/>
                    </a:moveTo>
                    <a:lnTo>
                      <a:pt x="55693" y="19201"/>
                    </a:lnTo>
                    <a:lnTo>
                      <a:pt x="55743" y="19251"/>
                    </a:lnTo>
                    <a:lnTo>
                      <a:pt x="55693" y="19352"/>
                    </a:lnTo>
                    <a:lnTo>
                      <a:pt x="55492" y="19352"/>
                    </a:lnTo>
                    <a:lnTo>
                      <a:pt x="55391" y="19301"/>
                    </a:lnTo>
                    <a:lnTo>
                      <a:pt x="55341" y="19251"/>
                    </a:lnTo>
                    <a:lnTo>
                      <a:pt x="55391" y="19201"/>
                    </a:lnTo>
                    <a:lnTo>
                      <a:pt x="55492" y="19151"/>
                    </a:lnTo>
                    <a:close/>
                    <a:moveTo>
                      <a:pt x="31667" y="19352"/>
                    </a:moveTo>
                    <a:lnTo>
                      <a:pt x="31767" y="19427"/>
                    </a:lnTo>
                    <a:lnTo>
                      <a:pt x="31767" y="19427"/>
                    </a:lnTo>
                    <a:lnTo>
                      <a:pt x="31767" y="19352"/>
                    </a:lnTo>
                    <a:close/>
                    <a:moveTo>
                      <a:pt x="31767" y="19427"/>
                    </a:move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767" y="19427"/>
                    </a:lnTo>
                    <a:close/>
                    <a:moveTo>
                      <a:pt x="31516" y="19000"/>
                    </a:moveTo>
                    <a:lnTo>
                      <a:pt x="31767" y="19251"/>
                    </a:lnTo>
                    <a:lnTo>
                      <a:pt x="31767" y="19352"/>
                    </a:lnTo>
                    <a:lnTo>
                      <a:pt x="31868" y="19352"/>
                    </a:lnTo>
                    <a:lnTo>
                      <a:pt x="31968" y="19502"/>
                    </a:lnTo>
                    <a:lnTo>
                      <a:pt x="31806" y="19456"/>
                    </a:lnTo>
                    <a:lnTo>
                      <a:pt x="31806" y="19456"/>
                    </a:lnTo>
                    <a:lnTo>
                      <a:pt x="31868" y="19502"/>
                    </a:lnTo>
                    <a:lnTo>
                      <a:pt x="31868" y="19553"/>
                    </a:lnTo>
                    <a:lnTo>
                      <a:pt x="31767" y="19452"/>
                    </a:lnTo>
                    <a:lnTo>
                      <a:pt x="31767" y="19445"/>
                    </a:lnTo>
                    <a:lnTo>
                      <a:pt x="31767" y="19445"/>
                    </a:lnTo>
                    <a:lnTo>
                      <a:pt x="31617" y="19402"/>
                    </a:lnTo>
                    <a:lnTo>
                      <a:pt x="31416" y="19352"/>
                    </a:lnTo>
                    <a:lnTo>
                      <a:pt x="31365" y="19251"/>
                    </a:lnTo>
                    <a:lnTo>
                      <a:pt x="31365" y="19151"/>
                    </a:lnTo>
                    <a:lnTo>
                      <a:pt x="31365" y="19050"/>
                    </a:lnTo>
                    <a:lnTo>
                      <a:pt x="31416" y="19000"/>
                    </a:lnTo>
                    <a:close/>
                    <a:moveTo>
                      <a:pt x="52225" y="19151"/>
                    </a:moveTo>
                    <a:lnTo>
                      <a:pt x="52325" y="19201"/>
                    </a:lnTo>
                    <a:lnTo>
                      <a:pt x="52376" y="19251"/>
                    </a:lnTo>
                    <a:lnTo>
                      <a:pt x="52376" y="19352"/>
                    </a:lnTo>
                    <a:lnTo>
                      <a:pt x="52325" y="19553"/>
                    </a:lnTo>
                    <a:lnTo>
                      <a:pt x="52174" y="19502"/>
                    </a:lnTo>
                    <a:lnTo>
                      <a:pt x="52024" y="19352"/>
                    </a:lnTo>
                    <a:lnTo>
                      <a:pt x="51973" y="19251"/>
                    </a:lnTo>
                    <a:lnTo>
                      <a:pt x="52024" y="19201"/>
                    </a:lnTo>
                    <a:lnTo>
                      <a:pt x="52124" y="19151"/>
                    </a:lnTo>
                    <a:close/>
                    <a:moveTo>
                      <a:pt x="62830" y="19402"/>
                    </a:moveTo>
                    <a:lnTo>
                      <a:pt x="62931" y="19502"/>
                    </a:lnTo>
                    <a:lnTo>
                      <a:pt x="62780" y="19553"/>
                    </a:lnTo>
                    <a:lnTo>
                      <a:pt x="62680" y="19502"/>
                    </a:lnTo>
                    <a:lnTo>
                      <a:pt x="62830" y="19402"/>
                    </a:lnTo>
                    <a:close/>
                    <a:moveTo>
                      <a:pt x="39458" y="19352"/>
                    </a:moveTo>
                    <a:lnTo>
                      <a:pt x="39508" y="19502"/>
                    </a:lnTo>
                    <a:lnTo>
                      <a:pt x="39458" y="19603"/>
                    </a:lnTo>
                    <a:lnTo>
                      <a:pt x="39357" y="19452"/>
                    </a:lnTo>
                    <a:lnTo>
                      <a:pt x="39458" y="19352"/>
                    </a:lnTo>
                    <a:close/>
                    <a:moveTo>
                      <a:pt x="54386" y="19352"/>
                    </a:moveTo>
                    <a:lnTo>
                      <a:pt x="54436" y="19502"/>
                    </a:lnTo>
                    <a:lnTo>
                      <a:pt x="54386" y="19603"/>
                    </a:lnTo>
                    <a:lnTo>
                      <a:pt x="54336" y="19452"/>
                    </a:lnTo>
                    <a:lnTo>
                      <a:pt x="54386" y="19352"/>
                    </a:lnTo>
                    <a:close/>
                    <a:moveTo>
                      <a:pt x="29606" y="19151"/>
                    </a:moveTo>
                    <a:lnTo>
                      <a:pt x="29757" y="19201"/>
                    </a:lnTo>
                    <a:lnTo>
                      <a:pt x="29857" y="19301"/>
                    </a:lnTo>
                    <a:lnTo>
                      <a:pt x="29857" y="19352"/>
                    </a:lnTo>
                    <a:lnTo>
                      <a:pt x="29857" y="19502"/>
                    </a:lnTo>
                    <a:lnTo>
                      <a:pt x="29857" y="19653"/>
                    </a:lnTo>
                    <a:lnTo>
                      <a:pt x="29857" y="19703"/>
                    </a:lnTo>
                    <a:lnTo>
                      <a:pt x="29757" y="19703"/>
                    </a:lnTo>
                    <a:lnTo>
                      <a:pt x="29606" y="19603"/>
                    </a:lnTo>
                    <a:lnTo>
                      <a:pt x="29405" y="19603"/>
                    </a:lnTo>
                    <a:lnTo>
                      <a:pt x="29304" y="19553"/>
                    </a:lnTo>
                    <a:lnTo>
                      <a:pt x="29254" y="19502"/>
                    </a:lnTo>
                    <a:lnTo>
                      <a:pt x="29304" y="19402"/>
                    </a:lnTo>
                    <a:lnTo>
                      <a:pt x="29455" y="19301"/>
                    </a:lnTo>
                    <a:lnTo>
                      <a:pt x="29606" y="19151"/>
                    </a:lnTo>
                    <a:close/>
                    <a:moveTo>
                      <a:pt x="28349" y="19352"/>
                    </a:moveTo>
                    <a:lnTo>
                      <a:pt x="28500" y="19402"/>
                    </a:lnTo>
                    <a:lnTo>
                      <a:pt x="28601" y="19502"/>
                    </a:lnTo>
                    <a:lnTo>
                      <a:pt x="28601" y="19603"/>
                    </a:lnTo>
                    <a:lnTo>
                      <a:pt x="28550" y="19754"/>
                    </a:lnTo>
                    <a:lnTo>
                      <a:pt x="28400" y="19703"/>
                    </a:lnTo>
                    <a:lnTo>
                      <a:pt x="28249" y="19553"/>
                    </a:lnTo>
                    <a:lnTo>
                      <a:pt x="28199" y="19502"/>
                    </a:lnTo>
                    <a:lnTo>
                      <a:pt x="28349" y="19352"/>
                    </a:lnTo>
                    <a:close/>
                    <a:moveTo>
                      <a:pt x="35236" y="18547"/>
                    </a:moveTo>
                    <a:lnTo>
                      <a:pt x="35336" y="18748"/>
                    </a:lnTo>
                    <a:lnTo>
                      <a:pt x="35386" y="18899"/>
                    </a:lnTo>
                    <a:lnTo>
                      <a:pt x="35487" y="18899"/>
                    </a:lnTo>
                    <a:lnTo>
                      <a:pt x="35587" y="18799"/>
                    </a:lnTo>
                    <a:lnTo>
                      <a:pt x="35638" y="18748"/>
                    </a:lnTo>
                    <a:lnTo>
                      <a:pt x="35738" y="18799"/>
                    </a:lnTo>
                    <a:lnTo>
                      <a:pt x="35788" y="18899"/>
                    </a:lnTo>
                    <a:lnTo>
                      <a:pt x="35889" y="18950"/>
                    </a:lnTo>
                    <a:lnTo>
                      <a:pt x="35990" y="19000"/>
                    </a:lnTo>
                    <a:lnTo>
                      <a:pt x="35990" y="19151"/>
                    </a:lnTo>
                    <a:lnTo>
                      <a:pt x="36140" y="18950"/>
                    </a:lnTo>
                    <a:lnTo>
                      <a:pt x="35990" y="18950"/>
                    </a:lnTo>
                    <a:lnTo>
                      <a:pt x="35990" y="18849"/>
                    </a:lnTo>
                    <a:lnTo>
                      <a:pt x="36040" y="18799"/>
                    </a:lnTo>
                    <a:lnTo>
                      <a:pt x="36140" y="18748"/>
                    </a:lnTo>
                    <a:lnTo>
                      <a:pt x="36241" y="18748"/>
                    </a:lnTo>
                    <a:lnTo>
                      <a:pt x="36169" y="18921"/>
                    </a:lnTo>
                    <a:lnTo>
                      <a:pt x="36169" y="18921"/>
                    </a:lnTo>
                    <a:lnTo>
                      <a:pt x="36241" y="18849"/>
                    </a:lnTo>
                    <a:lnTo>
                      <a:pt x="36341" y="18799"/>
                    </a:lnTo>
                    <a:lnTo>
                      <a:pt x="36392" y="18849"/>
                    </a:lnTo>
                    <a:lnTo>
                      <a:pt x="36291" y="18899"/>
                    </a:lnTo>
                    <a:lnTo>
                      <a:pt x="36191" y="18950"/>
                    </a:lnTo>
                    <a:lnTo>
                      <a:pt x="36157" y="18950"/>
                    </a:lnTo>
                    <a:lnTo>
                      <a:pt x="35990" y="19352"/>
                    </a:lnTo>
                    <a:lnTo>
                      <a:pt x="35939" y="19502"/>
                    </a:lnTo>
                    <a:lnTo>
                      <a:pt x="35839" y="19603"/>
                    </a:lnTo>
                    <a:lnTo>
                      <a:pt x="35688" y="19754"/>
                    </a:lnTo>
                    <a:lnTo>
                      <a:pt x="35638" y="19754"/>
                    </a:lnTo>
                    <a:lnTo>
                      <a:pt x="35537" y="19653"/>
                    </a:lnTo>
                    <a:lnTo>
                      <a:pt x="35437" y="19603"/>
                    </a:lnTo>
                    <a:lnTo>
                      <a:pt x="35336" y="19603"/>
                    </a:lnTo>
                    <a:lnTo>
                      <a:pt x="35286" y="19553"/>
                    </a:lnTo>
                    <a:lnTo>
                      <a:pt x="35185" y="19502"/>
                    </a:lnTo>
                    <a:lnTo>
                      <a:pt x="35085" y="19452"/>
                    </a:lnTo>
                    <a:lnTo>
                      <a:pt x="35035" y="19402"/>
                    </a:lnTo>
                    <a:lnTo>
                      <a:pt x="34984" y="19452"/>
                    </a:lnTo>
                    <a:lnTo>
                      <a:pt x="34884" y="19502"/>
                    </a:lnTo>
                    <a:lnTo>
                      <a:pt x="34733" y="19603"/>
                    </a:lnTo>
                    <a:lnTo>
                      <a:pt x="34532" y="19603"/>
                    </a:lnTo>
                    <a:lnTo>
                      <a:pt x="34180" y="19553"/>
                    </a:lnTo>
                    <a:lnTo>
                      <a:pt x="34080" y="19502"/>
                    </a:lnTo>
                    <a:lnTo>
                      <a:pt x="34029" y="19352"/>
                    </a:lnTo>
                    <a:lnTo>
                      <a:pt x="33979" y="19201"/>
                    </a:lnTo>
                    <a:lnTo>
                      <a:pt x="33878" y="19050"/>
                    </a:lnTo>
                    <a:lnTo>
                      <a:pt x="33929" y="19000"/>
                    </a:lnTo>
                    <a:lnTo>
                      <a:pt x="34029" y="18950"/>
                    </a:lnTo>
                    <a:lnTo>
                      <a:pt x="34632" y="18950"/>
                    </a:lnTo>
                    <a:lnTo>
                      <a:pt x="34833" y="18899"/>
                    </a:lnTo>
                    <a:lnTo>
                      <a:pt x="34984" y="18799"/>
                    </a:lnTo>
                    <a:lnTo>
                      <a:pt x="35135" y="18648"/>
                    </a:lnTo>
                    <a:lnTo>
                      <a:pt x="35185" y="18547"/>
                    </a:lnTo>
                    <a:close/>
                    <a:moveTo>
                      <a:pt x="48455" y="19603"/>
                    </a:moveTo>
                    <a:lnTo>
                      <a:pt x="48606" y="19703"/>
                    </a:lnTo>
                    <a:lnTo>
                      <a:pt x="48505" y="19754"/>
                    </a:lnTo>
                    <a:lnTo>
                      <a:pt x="48405" y="19703"/>
                    </a:lnTo>
                    <a:lnTo>
                      <a:pt x="48455" y="19603"/>
                    </a:lnTo>
                    <a:close/>
                    <a:moveTo>
                      <a:pt x="19352" y="19553"/>
                    </a:moveTo>
                    <a:lnTo>
                      <a:pt x="19453" y="19603"/>
                    </a:lnTo>
                    <a:lnTo>
                      <a:pt x="19503" y="19653"/>
                    </a:lnTo>
                    <a:lnTo>
                      <a:pt x="19503" y="19703"/>
                    </a:lnTo>
                    <a:lnTo>
                      <a:pt x="19453" y="19804"/>
                    </a:lnTo>
                    <a:lnTo>
                      <a:pt x="19252" y="19804"/>
                    </a:lnTo>
                    <a:lnTo>
                      <a:pt x="19151" y="19703"/>
                    </a:lnTo>
                    <a:lnTo>
                      <a:pt x="19201" y="19653"/>
                    </a:lnTo>
                    <a:lnTo>
                      <a:pt x="19252" y="19603"/>
                    </a:lnTo>
                    <a:lnTo>
                      <a:pt x="19352" y="19553"/>
                    </a:lnTo>
                    <a:close/>
                    <a:moveTo>
                      <a:pt x="26892" y="19352"/>
                    </a:moveTo>
                    <a:lnTo>
                      <a:pt x="27244" y="19402"/>
                    </a:lnTo>
                    <a:lnTo>
                      <a:pt x="27344" y="19452"/>
                    </a:lnTo>
                    <a:lnTo>
                      <a:pt x="27294" y="19553"/>
                    </a:lnTo>
                    <a:lnTo>
                      <a:pt x="27093" y="19703"/>
                    </a:lnTo>
                    <a:lnTo>
                      <a:pt x="26992" y="19754"/>
                    </a:lnTo>
                    <a:lnTo>
                      <a:pt x="26892" y="19804"/>
                    </a:lnTo>
                    <a:lnTo>
                      <a:pt x="26339" y="19804"/>
                    </a:lnTo>
                    <a:lnTo>
                      <a:pt x="25446" y="19907"/>
                    </a:lnTo>
                    <a:lnTo>
                      <a:pt x="25446" y="19907"/>
                    </a:lnTo>
                    <a:lnTo>
                      <a:pt x="25987" y="19804"/>
                    </a:lnTo>
                    <a:lnTo>
                      <a:pt x="26037" y="19804"/>
                    </a:lnTo>
                    <a:lnTo>
                      <a:pt x="26037" y="19754"/>
                    </a:lnTo>
                    <a:lnTo>
                      <a:pt x="25937" y="19754"/>
                    </a:lnTo>
                    <a:lnTo>
                      <a:pt x="25886" y="19703"/>
                    </a:lnTo>
                    <a:lnTo>
                      <a:pt x="25886" y="19603"/>
                    </a:lnTo>
                    <a:lnTo>
                      <a:pt x="25174" y="19938"/>
                    </a:lnTo>
                    <a:lnTo>
                      <a:pt x="25174" y="19938"/>
                    </a:lnTo>
                    <a:lnTo>
                      <a:pt x="25032" y="19955"/>
                    </a:lnTo>
                    <a:lnTo>
                      <a:pt x="24881" y="19955"/>
                    </a:lnTo>
                    <a:lnTo>
                      <a:pt x="24831" y="19905"/>
                    </a:lnTo>
                    <a:lnTo>
                      <a:pt x="24881" y="19854"/>
                    </a:lnTo>
                    <a:lnTo>
                      <a:pt x="25082" y="19703"/>
                    </a:lnTo>
                    <a:lnTo>
                      <a:pt x="25283" y="19553"/>
                    </a:lnTo>
                    <a:lnTo>
                      <a:pt x="25736" y="19402"/>
                    </a:lnTo>
                    <a:lnTo>
                      <a:pt x="25786" y="19402"/>
                    </a:lnTo>
                    <a:lnTo>
                      <a:pt x="25886" y="19502"/>
                    </a:lnTo>
                    <a:lnTo>
                      <a:pt x="25886" y="19603"/>
                    </a:lnTo>
                    <a:lnTo>
                      <a:pt x="25987" y="19553"/>
                    </a:lnTo>
                    <a:lnTo>
                      <a:pt x="26289" y="19603"/>
                    </a:lnTo>
                    <a:lnTo>
                      <a:pt x="26439" y="19553"/>
                    </a:lnTo>
                    <a:lnTo>
                      <a:pt x="26540" y="19452"/>
                    </a:lnTo>
                    <a:lnTo>
                      <a:pt x="26691" y="19352"/>
                    </a:lnTo>
                    <a:close/>
                    <a:moveTo>
                      <a:pt x="23675" y="19804"/>
                    </a:moveTo>
                    <a:lnTo>
                      <a:pt x="23725" y="19854"/>
                    </a:lnTo>
                    <a:lnTo>
                      <a:pt x="23725" y="19955"/>
                    </a:lnTo>
                    <a:lnTo>
                      <a:pt x="23675" y="20005"/>
                    </a:lnTo>
                    <a:lnTo>
                      <a:pt x="23474" y="20005"/>
                    </a:lnTo>
                    <a:lnTo>
                      <a:pt x="23373" y="19955"/>
                    </a:lnTo>
                    <a:lnTo>
                      <a:pt x="23373" y="19854"/>
                    </a:lnTo>
                    <a:lnTo>
                      <a:pt x="23474" y="19804"/>
                    </a:lnTo>
                    <a:close/>
                    <a:moveTo>
                      <a:pt x="25100" y="19973"/>
                    </a:moveTo>
                    <a:lnTo>
                      <a:pt x="25032" y="20005"/>
                    </a:lnTo>
                    <a:lnTo>
                      <a:pt x="24931" y="20005"/>
                    </a:lnTo>
                    <a:lnTo>
                      <a:pt x="25100" y="19973"/>
                    </a:lnTo>
                    <a:close/>
                    <a:moveTo>
                      <a:pt x="41418" y="19754"/>
                    </a:moveTo>
                    <a:lnTo>
                      <a:pt x="41619" y="19854"/>
                    </a:lnTo>
                    <a:lnTo>
                      <a:pt x="41619" y="19955"/>
                    </a:lnTo>
                    <a:lnTo>
                      <a:pt x="41519" y="20005"/>
                    </a:lnTo>
                    <a:lnTo>
                      <a:pt x="41317" y="20005"/>
                    </a:lnTo>
                    <a:lnTo>
                      <a:pt x="41267" y="19905"/>
                    </a:lnTo>
                    <a:lnTo>
                      <a:pt x="41317" y="19854"/>
                    </a:lnTo>
                    <a:lnTo>
                      <a:pt x="41418" y="19754"/>
                    </a:lnTo>
                    <a:close/>
                    <a:moveTo>
                      <a:pt x="39257" y="20005"/>
                    </a:moveTo>
                    <a:lnTo>
                      <a:pt x="39307" y="20156"/>
                    </a:lnTo>
                    <a:lnTo>
                      <a:pt x="39257" y="20206"/>
                    </a:lnTo>
                    <a:lnTo>
                      <a:pt x="39156" y="20055"/>
                    </a:lnTo>
                    <a:lnTo>
                      <a:pt x="39257" y="20005"/>
                    </a:lnTo>
                    <a:close/>
                    <a:moveTo>
                      <a:pt x="42172" y="19804"/>
                    </a:moveTo>
                    <a:lnTo>
                      <a:pt x="42222" y="19854"/>
                    </a:lnTo>
                    <a:lnTo>
                      <a:pt x="42273" y="19905"/>
                    </a:lnTo>
                    <a:lnTo>
                      <a:pt x="42273" y="20206"/>
                    </a:lnTo>
                    <a:lnTo>
                      <a:pt x="42172" y="20156"/>
                    </a:lnTo>
                    <a:lnTo>
                      <a:pt x="42071" y="20055"/>
                    </a:lnTo>
                    <a:lnTo>
                      <a:pt x="42071" y="19955"/>
                    </a:lnTo>
                    <a:lnTo>
                      <a:pt x="42071" y="19905"/>
                    </a:lnTo>
                    <a:lnTo>
                      <a:pt x="42172" y="19804"/>
                    </a:lnTo>
                    <a:close/>
                    <a:moveTo>
                      <a:pt x="20357" y="19603"/>
                    </a:moveTo>
                    <a:lnTo>
                      <a:pt x="20207" y="20244"/>
                    </a:lnTo>
                    <a:lnTo>
                      <a:pt x="20207" y="19703"/>
                    </a:lnTo>
                    <a:lnTo>
                      <a:pt x="20257" y="19653"/>
                    </a:lnTo>
                    <a:lnTo>
                      <a:pt x="20357" y="19603"/>
                    </a:lnTo>
                    <a:close/>
                    <a:moveTo>
                      <a:pt x="20458" y="19603"/>
                    </a:moveTo>
                    <a:lnTo>
                      <a:pt x="20609" y="19703"/>
                    </a:lnTo>
                    <a:lnTo>
                      <a:pt x="20810" y="19754"/>
                    </a:lnTo>
                    <a:lnTo>
                      <a:pt x="21212" y="19804"/>
                    </a:lnTo>
                    <a:lnTo>
                      <a:pt x="21312" y="19854"/>
                    </a:lnTo>
                    <a:lnTo>
                      <a:pt x="21463" y="19905"/>
                    </a:lnTo>
                    <a:lnTo>
                      <a:pt x="21212" y="20156"/>
                    </a:lnTo>
                    <a:lnTo>
                      <a:pt x="21111" y="20206"/>
                    </a:lnTo>
                    <a:lnTo>
                      <a:pt x="20659" y="20206"/>
                    </a:lnTo>
                    <a:lnTo>
                      <a:pt x="20458" y="20256"/>
                    </a:lnTo>
                    <a:lnTo>
                      <a:pt x="20307" y="20407"/>
                    </a:lnTo>
                    <a:lnTo>
                      <a:pt x="20232" y="20407"/>
                    </a:lnTo>
                    <a:lnTo>
                      <a:pt x="20408" y="19703"/>
                    </a:lnTo>
                    <a:lnTo>
                      <a:pt x="20458" y="19603"/>
                    </a:lnTo>
                    <a:close/>
                    <a:moveTo>
                      <a:pt x="55492" y="20055"/>
                    </a:moveTo>
                    <a:lnTo>
                      <a:pt x="55542" y="20106"/>
                    </a:lnTo>
                    <a:lnTo>
                      <a:pt x="55542" y="20206"/>
                    </a:lnTo>
                    <a:lnTo>
                      <a:pt x="55542" y="20307"/>
                    </a:lnTo>
                    <a:lnTo>
                      <a:pt x="55492" y="20407"/>
                    </a:lnTo>
                    <a:lnTo>
                      <a:pt x="55391" y="20407"/>
                    </a:lnTo>
                    <a:lnTo>
                      <a:pt x="55341" y="20307"/>
                    </a:lnTo>
                    <a:lnTo>
                      <a:pt x="55341" y="20206"/>
                    </a:lnTo>
                    <a:lnTo>
                      <a:pt x="55341" y="20106"/>
                    </a:lnTo>
                    <a:lnTo>
                      <a:pt x="55391" y="20055"/>
                    </a:lnTo>
                    <a:close/>
                    <a:moveTo>
                      <a:pt x="20168" y="20407"/>
                    </a:moveTo>
                    <a:lnTo>
                      <a:pt x="20156" y="20457"/>
                    </a:lnTo>
                    <a:lnTo>
                      <a:pt x="20106" y="20608"/>
                    </a:lnTo>
                    <a:lnTo>
                      <a:pt x="20056" y="20608"/>
                    </a:lnTo>
                    <a:lnTo>
                      <a:pt x="20006" y="20558"/>
                    </a:lnTo>
                    <a:lnTo>
                      <a:pt x="20006" y="20508"/>
                    </a:lnTo>
                    <a:lnTo>
                      <a:pt x="20106" y="20407"/>
                    </a:lnTo>
                    <a:close/>
                    <a:moveTo>
                      <a:pt x="37146" y="20457"/>
                    </a:moveTo>
                    <a:lnTo>
                      <a:pt x="37045" y="20658"/>
                    </a:lnTo>
                    <a:lnTo>
                      <a:pt x="37045" y="20658"/>
                    </a:lnTo>
                    <a:lnTo>
                      <a:pt x="37045" y="20558"/>
                    </a:lnTo>
                    <a:lnTo>
                      <a:pt x="37146" y="20457"/>
                    </a:lnTo>
                    <a:close/>
                    <a:moveTo>
                      <a:pt x="35236" y="20407"/>
                    </a:moveTo>
                    <a:lnTo>
                      <a:pt x="35336" y="20508"/>
                    </a:lnTo>
                    <a:lnTo>
                      <a:pt x="35236" y="20658"/>
                    </a:lnTo>
                    <a:lnTo>
                      <a:pt x="35185" y="20558"/>
                    </a:lnTo>
                    <a:lnTo>
                      <a:pt x="35236" y="20407"/>
                    </a:lnTo>
                    <a:close/>
                    <a:moveTo>
                      <a:pt x="36140" y="20407"/>
                    </a:moveTo>
                    <a:lnTo>
                      <a:pt x="36291" y="20457"/>
                    </a:lnTo>
                    <a:lnTo>
                      <a:pt x="36392" y="20508"/>
                    </a:lnTo>
                    <a:lnTo>
                      <a:pt x="36341" y="20558"/>
                    </a:lnTo>
                    <a:lnTo>
                      <a:pt x="36341" y="20658"/>
                    </a:lnTo>
                    <a:lnTo>
                      <a:pt x="36140" y="20759"/>
                    </a:lnTo>
                    <a:lnTo>
                      <a:pt x="35990" y="20809"/>
                    </a:lnTo>
                    <a:lnTo>
                      <a:pt x="35839" y="20809"/>
                    </a:lnTo>
                    <a:lnTo>
                      <a:pt x="35788" y="20709"/>
                    </a:lnTo>
                    <a:lnTo>
                      <a:pt x="35788" y="20658"/>
                    </a:lnTo>
                    <a:lnTo>
                      <a:pt x="35788" y="20558"/>
                    </a:lnTo>
                    <a:lnTo>
                      <a:pt x="35839" y="20457"/>
                    </a:lnTo>
                    <a:lnTo>
                      <a:pt x="35990" y="20407"/>
                    </a:lnTo>
                    <a:close/>
                    <a:moveTo>
                      <a:pt x="37045" y="20658"/>
                    </a:moveTo>
                    <a:lnTo>
                      <a:pt x="36995" y="20759"/>
                    </a:lnTo>
                    <a:lnTo>
                      <a:pt x="36894" y="20809"/>
                    </a:lnTo>
                    <a:lnTo>
                      <a:pt x="36844" y="20759"/>
                    </a:lnTo>
                    <a:lnTo>
                      <a:pt x="36844" y="20709"/>
                    </a:lnTo>
                    <a:lnTo>
                      <a:pt x="36945" y="20658"/>
                    </a:lnTo>
                    <a:close/>
                    <a:moveTo>
                      <a:pt x="44082" y="20206"/>
                    </a:moveTo>
                    <a:lnTo>
                      <a:pt x="44183" y="20407"/>
                    </a:lnTo>
                    <a:lnTo>
                      <a:pt x="44183" y="20709"/>
                    </a:lnTo>
                    <a:lnTo>
                      <a:pt x="44132" y="20809"/>
                    </a:lnTo>
                    <a:lnTo>
                      <a:pt x="44032" y="20860"/>
                    </a:lnTo>
                    <a:lnTo>
                      <a:pt x="43981" y="20860"/>
                    </a:lnTo>
                    <a:lnTo>
                      <a:pt x="43881" y="20809"/>
                    </a:lnTo>
                    <a:lnTo>
                      <a:pt x="43780" y="20759"/>
                    </a:lnTo>
                    <a:lnTo>
                      <a:pt x="43780" y="20658"/>
                    </a:lnTo>
                    <a:lnTo>
                      <a:pt x="43780" y="20608"/>
                    </a:lnTo>
                    <a:lnTo>
                      <a:pt x="43780" y="20508"/>
                    </a:lnTo>
                    <a:lnTo>
                      <a:pt x="43881" y="20407"/>
                    </a:lnTo>
                    <a:lnTo>
                      <a:pt x="44082" y="20206"/>
                    </a:lnTo>
                    <a:close/>
                    <a:moveTo>
                      <a:pt x="56145" y="20608"/>
                    </a:moveTo>
                    <a:lnTo>
                      <a:pt x="56346" y="20709"/>
                    </a:lnTo>
                    <a:lnTo>
                      <a:pt x="56346" y="20759"/>
                    </a:lnTo>
                    <a:lnTo>
                      <a:pt x="56246" y="20860"/>
                    </a:lnTo>
                    <a:lnTo>
                      <a:pt x="56145" y="20860"/>
                    </a:lnTo>
                    <a:lnTo>
                      <a:pt x="56045" y="20809"/>
                    </a:lnTo>
                    <a:lnTo>
                      <a:pt x="55995" y="20759"/>
                    </a:lnTo>
                    <a:lnTo>
                      <a:pt x="56045" y="20709"/>
                    </a:lnTo>
                    <a:lnTo>
                      <a:pt x="56145" y="20608"/>
                    </a:lnTo>
                    <a:close/>
                    <a:moveTo>
                      <a:pt x="51069" y="20658"/>
                    </a:moveTo>
                    <a:lnTo>
                      <a:pt x="51119" y="20759"/>
                    </a:lnTo>
                    <a:lnTo>
                      <a:pt x="51119" y="20860"/>
                    </a:lnTo>
                    <a:lnTo>
                      <a:pt x="51219" y="20860"/>
                    </a:lnTo>
                    <a:lnTo>
                      <a:pt x="51320" y="20960"/>
                    </a:lnTo>
                    <a:lnTo>
                      <a:pt x="51119" y="20929"/>
                    </a:lnTo>
                    <a:lnTo>
                      <a:pt x="51119" y="20929"/>
                    </a:lnTo>
                    <a:lnTo>
                      <a:pt x="51119" y="20860"/>
                    </a:lnTo>
                    <a:lnTo>
                      <a:pt x="50717" y="20860"/>
                    </a:lnTo>
                    <a:lnTo>
                      <a:pt x="50770" y="20875"/>
                    </a:lnTo>
                    <a:lnTo>
                      <a:pt x="50667" y="20860"/>
                    </a:lnTo>
                    <a:lnTo>
                      <a:pt x="50415" y="20860"/>
                    </a:lnTo>
                    <a:lnTo>
                      <a:pt x="50365" y="20809"/>
                    </a:lnTo>
                    <a:lnTo>
                      <a:pt x="50315" y="20709"/>
                    </a:lnTo>
                    <a:lnTo>
                      <a:pt x="50365" y="20658"/>
                    </a:lnTo>
                    <a:close/>
                    <a:moveTo>
                      <a:pt x="42273" y="20220"/>
                    </a:moveTo>
                    <a:lnTo>
                      <a:pt x="42524" y="20256"/>
                    </a:lnTo>
                    <a:lnTo>
                      <a:pt x="42675" y="20307"/>
                    </a:lnTo>
                    <a:lnTo>
                      <a:pt x="42725" y="20407"/>
                    </a:lnTo>
                    <a:lnTo>
                      <a:pt x="42725" y="20658"/>
                    </a:lnTo>
                    <a:lnTo>
                      <a:pt x="42675" y="20759"/>
                    </a:lnTo>
                    <a:lnTo>
                      <a:pt x="42624" y="20860"/>
                    </a:lnTo>
                    <a:lnTo>
                      <a:pt x="42474" y="20709"/>
                    </a:lnTo>
                    <a:lnTo>
                      <a:pt x="42273" y="20658"/>
                    </a:lnTo>
                    <a:lnTo>
                      <a:pt x="42172" y="20860"/>
                    </a:lnTo>
                    <a:lnTo>
                      <a:pt x="42021" y="21010"/>
                    </a:lnTo>
                    <a:lnTo>
                      <a:pt x="41971" y="21010"/>
                    </a:lnTo>
                    <a:lnTo>
                      <a:pt x="41921" y="20960"/>
                    </a:lnTo>
                    <a:lnTo>
                      <a:pt x="41870" y="20860"/>
                    </a:lnTo>
                    <a:lnTo>
                      <a:pt x="41870" y="20759"/>
                    </a:lnTo>
                    <a:lnTo>
                      <a:pt x="41921" y="20658"/>
                    </a:lnTo>
                    <a:lnTo>
                      <a:pt x="42273" y="20658"/>
                    </a:lnTo>
                    <a:lnTo>
                      <a:pt x="42273" y="20220"/>
                    </a:lnTo>
                    <a:close/>
                    <a:moveTo>
                      <a:pt x="55241" y="21262"/>
                    </a:moveTo>
                    <a:lnTo>
                      <a:pt x="55291" y="21312"/>
                    </a:lnTo>
                    <a:lnTo>
                      <a:pt x="55241" y="21463"/>
                    </a:lnTo>
                    <a:lnTo>
                      <a:pt x="55140" y="21412"/>
                    </a:lnTo>
                    <a:lnTo>
                      <a:pt x="55241" y="21262"/>
                    </a:lnTo>
                    <a:close/>
                    <a:moveTo>
                      <a:pt x="56698" y="21061"/>
                    </a:moveTo>
                    <a:lnTo>
                      <a:pt x="56799" y="21161"/>
                    </a:lnTo>
                    <a:lnTo>
                      <a:pt x="56497" y="21463"/>
                    </a:lnTo>
                    <a:lnTo>
                      <a:pt x="56397" y="21412"/>
                    </a:lnTo>
                    <a:lnTo>
                      <a:pt x="56397" y="21262"/>
                    </a:lnTo>
                    <a:lnTo>
                      <a:pt x="56447" y="21111"/>
                    </a:lnTo>
                    <a:lnTo>
                      <a:pt x="56547" y="21061"/>
                    </a:lnTo>
                    <a:close/>
                    <a:moveTo>
                      <a:pt x="20106" y="21463"/>
                    </a:moveTo>
                    <a:lnTo>
                      <a:pt x="20207" y="21538"/>
                    </a:lnTo>
                    <a:lnTo>
                      <a:pt x="20207" y="21538"/>
                    </a:lnTo>
                    <a:lnTo>
                      <a:pt x="20207" y="21463"/>
                    </a:lnTo>
                    <a:close/>
                    <a:moveTo>
                      <a:pt x="20207" y="21538"/>
                    </a:move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207" y="21538"/>
                    </a:lnTo>
                    <a:close/>
                    <a:moveTo>
                      <a:pt x="19955" y="21262"/>
                    </a:moveTo>
                    <a:lnTo>
                      <a:pt x="20106" y="21312"/>
                    </a:lnTo>
                    <a:lnTo>
                      <a:pt x="20207" y="21362"/>
                    </a:lnTo>
                    <a:lnTo>
                      <a:pt x="20207" y="21463"/>
                    </a:lnTo>
                    <a:lnTo>
                      <a:pt x="20307" y="21463"/>
                    </a:lnTo>
                    <a:lnTo>
                      <a:pt x="20408" y="21614"/>
                    </a:lnTo>
                    <a:lnTo>
                      <a:pt x="20245" y="21567"/>
                    </a:lnTo>
                    <a:lnTo>
                      <a:pt x="20245" y="21567"/>
                    </a:lnTo>
                    <a:lnTo>
                      <a:pt x="20307" y="21614"/>
                    </a:lnTo>
                    <a:lnTo>
                      <a:pt x="20307" y="21664"/>
                    </a:lnTo>
                    <a:lnTo>
                      <a:pt x="20207" y="21563"/>
                    </a:lnTo>
                    <a:lnTo>
                      <a:pt x="20207" y="21556"/>
                    </a:lnTo>
                    <a:lnTo>
                      <a:pt x="20207" y="21556"/>
                    </a:lnTo>
                    <a:lnTo>
                      <a:pt x="20056" y="21513"/>
                    </a:lnTo>
                    <a:lnTo>
                      <a:pt x="19905" y="21463"/>
                    </a:lnTo>
                    <a:lnTo>
                      <a:pt x="19855" y="21412"/>
                    </a:lnTo>
                    <a:lnTo>
                      <a:pt x="19805" y="21362"/>
                    </a:lnTo>
                    <a:lnTo>
                      <a:pt x="19955" y="21262"/>
                    </a:lnTo>
                    <a:close/>
                    <a:moveTo>
                      <a:pt x="54185" y="20658"/>
                    </a:moveTo>
                    <a:lnTo>
                      <a:pt x="54235" y="20709"/>
                    </a:lnTo>
                    <a:lnTo>
                      <a:pt x="54286" y="20860"/>
                    </a:lnTo>
                    <a:lnTo>
                      <a:pt x="54286" y="21061"/>
                    </a:lnTo>
                    <a:lnTo>
                      <a:pt x="54336" y="21211"/>
                    </a:lnTo>
                    <a:lnTo>
                      <a:pt x="54386" y="21312"/>
                    </a:lnTo>
                    <a:lnTo>
                      <a:pt x="54487" y="21362"/>
                    </a:lnTo>
                    <a:lnTo>
                      <a:pt x="54336" y="21563"/>
                    </a:lnTo>
                    <a:lnTo>
                      <a:pt x="54235" y="21614"/>
                    </a:lnTo>
                    <a:lnTo>
                      <a:pt x="54135" y="21664"/>
                    </a:lnTo>
                    <a:lnTo>
                      <a:pt x="53883" y="21714"/>
                    </a:lnTo>
                    <a:lnTo>
                      <a:pt x="53783" y="21664"/>
                    </a:lnTo>
                    <a:lnTo>
                      <a:pt x="53682" y="21614"/>
                    </a:lnTo>
                    <a:lnTo>
                      <a:pt x="53582" y="21513"/>
                    </a:lnTo>
                    <a:lnTo>
                      <a:pt x="53532" y="21513"/>
                    </a:lnTo>
                    <a:lnTo>
                      <a:pt x="53431" y="21563"/>
                    </a:lnTo>
                    <a:lnTo>
                      <a:pt x="53381" y="21664"/>
                    </a:lnTo>
                    <a:lnTo>
                      <a:pt x="53079" y="21664"/>
                    </a:lnTo>
                    <a:lnTo>
                      <a:pt x="52878" y="21714"/>
                    </a:lnTo>
                    <a:lnTo>
                      <a:pt x="52778" y="21764"/>
                    </a:lnTo>
                    <a:lnTo>
                      <a:pt x="52727" y="21865"/>
                    </a:lnTo>
                    <a:lnTo>
                      <a:pt x="52627" y="21764"/>
                    </a:lnTo>
                    <a:lnTo>
                      <a:pt x="52577" y="21664"/>
                    </a:lnTo>
                    <a:lnTo>
                      <a:pt x="52577" y="21563"/>
                    </a:lnTo>
                    <a:lnTo>
                      <a:pt x="52426" y="21412"/>
                    </a:lnTo>
                    <a:lnTo>
                      <a:pt x="52426" y="21362"/>
                    </a:lnTo>
                    <a:lnTo>
                      <a:pt x="52426" y="21312"/>
                    </a:lnTo>
                    <a:lnTo>
                      <a:pt x="52577" y="21211"/>
                    </a:lnTo>
                    <a:lnTo>
                      <a:pt x="52627" y="21111"/>
                    </a:lnTo>
                    <a:lnTo>
                      <a:pt x="52677" y="21061"/>
                    </a:lnTo>
                    <a:lnTo>
                      <a:pt x="52778" y="21111"/>
                    </a:lnTo>
                    <a:lnTo>
                      <a:pt x="52878" y="21211"/>
                    </a:lnTo>
                    <a:lnTo>
                      <a:pt x="52979" y="21262"/>
                    </a:lnTo>
                    <a:lnTo>
                      <a:pt x="53733" y="21262"/>
                    </a:lnTo>
                    <a:lnTo>
                      <a:pt x="53833" y="21211"/>
                    </a:lnTo>
                    <a:lnTo>
                      <a:pt x="53833" y="21111"/>
                    </a:lnTo>
                    <a:lnTo>
                      <a:pt x="53883" y="21010"/>
                    </a:lnTo>
                    <a:lnTo>
                      <a:pt x="53883" y="20860"/>
                    </a:lnTo>
                    <a:lnTo>
                      <a:pt x="53883" y="20709"/>
                    </a:lnTo>
                    <a:lnTo>
                      <a:pt x="53984" y="20658"/>
                    </a:lnTo>
                    <a:close/>
                    <a:moveTo>
                      <a:pt x="27797" y="21664"/>
                    </a:moveTo>
                    <a:lnTo>
                      <a:pt x="27897" y="21714"/>
                    </a:lnTo>
                    <a:lnTo>
                      <a:pt x="27947" y="21764"/>
                    </a:lnTo>
                    <a:lnTo>
                      <a:pt x="27947" y="21815"/>
                    </a:lnTo>
                    <a:lnTo>
                      <a:pt x="27847" y="21865"/>
                    </a:lnTo>
                    <a:lnTo>
                      <a:pt x="27746" y="21915"/>
                    </a:lnTo>
                    <a:lnTo>
                      <a:pt x="27646" y="21865"/>
                    </a:lnTo>
                    <a:lnTo>
                      <a:pt x="27595" y="21815"/>
                    </a:lnTo>
                    <a:lnTo>
                      <a:pt x="27595" y="21764"/>
                    </a:lnTo>
                    <a:lnTo>
                      <a:pt x="27696" y="21714"/>
                    </a:lnTo>
                    <a:lnTo>
                      <a:pt x="27797" y="21664"/>
                    </a:lnTo>
                    <a:close/>
                    <a:moveTo>
                      <a:pt x="56849" y="22166"/>
                    </a:moveTo>
                    <a:lnTo>
                      <a:pt x="57000" y="22217"/>
                    </a:lnTo>
                    <a:lnTo>
                      <a:pt x="56950" y="22267"/>
                    </a:lnTo>
                    <a:lnTo>
                      <a:pt x="56799" y="22217"/>
                    </a:lnTo>
                    <a:lnTo>
                      <a:pt x="56849" y="22166"/>
                    </a:lnTo>
                    <a:close/>
                    <a:moveTo>
                      <a:pt x="23474" y="22116"/>
                    </a:moveTo>
                    <a:lnTo>
                      <a:pt x="23524" y="22267"/>
                    </a:lnTo>
                    <a:lnTo>
                      <a:pt x="23474" y="22317"/>
                    </a:lnTo>
                    <a:lnTo>
                      <a:pt x="23373" y="22166"/>
                    </a:lnTo>
                    <a:lnTo>
                      <a:pt x="23474" y="22116"/>
                    </a:lnTo>
                    <a:close/>
                    <a:moveTo>
                      <a:pt x="37347" y="22116"/>
                    </a:moveTo>
                    <a:lnTo>
                      <a:pt x="37397" y="22166"/>
                    </a:lnTo>
                    <a:lnTo>
                      <a:pt x="37347" y="22317"/>
                    </a:lnTo>
                    <a:lnTo>
                      <a:pt x="37246" y="22267"/>
                    </a:lnTo>
                    <a:lnTo>
                      <a:pt x="37347" y="22116"/>
                    </a:lnTo>
                    <a:close/>
                    <a:moveTo>
                      <a:pt x="56296" y="21915"/>
                    </a:moveTo>
                    <a:lnTo>
                      <a:pt x="56397" y="22066"/>
                    </a:lnTo>
                    <a:lnTo>
                      <a:pt x="56346" y="22217"/>
                    </a:lnTo>
                    <a:lnTo>
                      <a:pt x="56246" y="22317"/>
                    </a:lnTo>
                    <a:lnTo>
                      <a:pt x="56145" y="22317"/>
                    </a:lnTo>
                    <a:lnTo>
                      <a:pt x="55995" y="22267"/>
                    </a:lnTo>
                    <a:lnTo>
                      <a:pt x="56045" y="22116"/>
                    </a:lnTo>
                    <a:lnTo>
                      <a:pt x="56196" y="21965"/>
                    </a:lnTo>
                    <a:lnTo>
                      <a:pt x="56296" y="21915"/>
                    </a:lnTo>
                    <a:close/>
                    <a:moveTo>
                      <a:pt x="57553" y="21915"/>
                    </a:moveTo>
                    <a:lnTo>
                      <a:pt x="57603" y="22016"/>
                    </a:lnTo>
                    <a:lnTo>
                      <a:pt x="57653" y="22166"/>
                    </a:lnTo>
                    <a:lnTo>
                      <a:pt x="57603" y="22217"/>
                    </a:lnTo>
                    <a:lnTo>
                      <a:pt x="57553" y="22317"/>
                    </a:lnTo>
                    <a:lnTo>
                      <a:pt x="57452" y="22166"/>
                    </a:lnTo>
                    <a:lnTo>
                      <a:pt x="57553" y="21915"/>
                    </a:lnTo>
                    <a:close/>
                    <a:moveTo>
                      <a:pt x="55592" y="22367"/>
                    </a:moveTo>
                    <a:lnTo>
                      <a:pt x="55743" y="22418"/>
                    </a:lnTo>
                    <a:lnTo>
                      <a:pt x="55693" y="22518"/>
                    </a:lnTo>
                    <a:lnTo>
                      <a:pt x="55542" y="22418"/>
                    </a:lnTo>
                    <a:lnTo>
                      <a:pt x="55592" y="22367"/>
                    </a:lnTo>
                    <a:close/>
                    <a:moveTo>
                      <a:pt x="4977" y="22166"/>
                    </a:moveTo>
                    <a:lnTo>
                      <a:pt x="5077" y="22418"/>
                    </a:lnTo>
                    <a:lnTo>
                      <a:pt x="4977" y="22719"/>
                    </a:lnTo>
                    <a:lnTo>
                      <a:pt x="4926" y="22719"/>
                    </a:lnTo>
                    <a:lnTo>
                      <a:pt x="4826" y="22569"/>
                    </a:lnTo>
                    <a:lnTo>
                      <a:pt x="4826" y="22418"/>
                    </a:lnTo>
                    <a:lnTo>
                      <a:pt x="4826" y="22267"/>
                    </a:lnTo>
                    <a:lnTo>
                      <a:pt x="4926" y="22166"/>
                    </a:lnTo>
                    <a:close/>
                    <a:moveTo>
                      <a:pt x="34180" y="22518"/>
                    </a:moveTo>
                    <a:lnTo>
                      <a:pt x="34230" y="22619"/>
                    </a:lnTo>
                    <a:lnTo>
                      <a:pt x="34180" y="22719"/>
                    </a:lnTo>
                    <a:lnTo>
                      <a:pt x="34130" y="22669"/>
                    </a:lnTo>
                    <a:lnTo>
                      <a:pt x="34180" y="22518"/>
                    </a:lnTo>
                    <a:close/>
                    <a:moveTo>
                      <a:pt x="55693" y="22719"/>
                    </a:moveTo>
                    <a:lnTo>
                      <a:pt x="55944" y="22820"/>
                    </a:lnTo>
                    <a:lnTo>
                      <a:pt x="55844" y="22920"/>
                    </a:lnTo>
                    <a:lnTo>
                      <a:pt x="55643" y="22920"/>
                    </a:lnTo>
                    <a:lnTo>
                      <a:pt x="55542" y="22820"/>
                    </a:lnTo>
                    <a:lnTo>
                      <a:pt x="55693" y="22719"/>
                    </a:lnTo>
                    <a:close/>
                    <a:moveTo>
                      <a:pt x="51823" y="23373"/>
                    </a:moveTo>
                    <a:lnTo>
                      <a:pt x="51923" y="23423"/>
                    </a:lnTo>
                    <a:lnTo>
                      <a:pt x="51923" y="23524"/>
                    </a:lnTo>
                    <a:lnTo>
                      <a:pt x="51873" y="23574"/>
                    </a:lnTo>
                    <a:lnTo>
                      <a:pt x="51672" y="23574"/>
                    </a:lnTo>
                    <a:lnTo>
                      <a:pt x="51571" y="23524"/>
                    </a:lnTo>
                    <a:lnTo>
                      <a:pt x="51571" y="23423"/>
                    </a:lnTo>
                    <a:lnTo>
                      <a:pt x="51622" y="23373"/>
                    </a:lnTo>
                    <a:close/>
                    <a:moveTo>
                      <a:pt x="4122" y="23825"/>
                    </a:moveTo>
                    <a:lnTo>
                      <a:pt x="4223" y="23875"/>
                    </a:lnTo>
                    <a:lnTo>
                      <a:pt x="4072" y="23976"/>
                    </a:lnTo>
                    <a:lnTo>
                      <a:pt x="3971" y="23875"/>
                    </a:lnTo>
                    <a:lnTo>
                      <a:pt x="4122" y="23825"/>
                    </a:lnTo>
                    <a:close/>
                    <a:moveTo>
                      <a:pt x="54788" y="22971"/>
                    </a:moveTo>
                    <a:lnTo>
                      <a:pt x="54939" y="23021"/>
                    </a:lnTo>
                    <a:lnTo>
                      <a:pt x="54788" y="23172"/>
                    </a:lnTo>
                    <a:lnTo>
                      <a:pt x="54738" y="23272"/>
                    </a:lnTo>
                    <a:lnTo>
                      <a:pt x="54788" y="23373"/>
                    </a:lnTo>
                    <a:lnTo>
                      <a:pt x="54838" y="23423"/>
                    </a:lnTo>
                    <a:lnTo>
                      <a:pt x="54989" y="23524"/>
                    </a:lnTo>
                    <a:lnTo>
                      <a:pt x="55090" y="23674"/>
                    </a:lnTo>
                    <a:lnTo>
                      <a:pt x="55190" y="23725"/>
                    </a:lnTo>
                    <a:lnTo>
                      <a:pt x="55241" y="23775"/>
                    </a:lnTo>
                    <a:lnTo>
                      <a:pt x="55291" y="23725"/>
                    </a:lnTo>
                    <a:lnTo>
                      <a:pt x="55391" y="23624"/>
                    </a:lnTo>
                    <a:lnTo>
                      <a:pt x="55442" y="23624"/>
                    </a:lnTo>
                    <a:lnTo>
                      <a:pt x="55643" y="23775"/>
                    </a:lnTo>
                    <a:lnTo>
                      <a:pt x="55743" y="23875"/>
                    </a:lnTo>
                    <a:lnTo>
                      <a:pt x="55743" y="23976"/>
                    </a:lnTo>
                    <a:lnTo>
                      <a:pt x="55693" y="24177"/>
                    </a:lnTo>
                    <a:lnTo>
                      <a:pt x="55542" y="24127"/>
                    </a:lnTo>
                    <a:lnTo>
                      <a:pt x="55442" y="24076"/>
                    </a:lnTo>
                    <a:lnTo>
                      <a:pt x="55391" y="24076"/>
                    </a:lnTo>
                    <a:lnTo>
                      <a:pt x="55241" y="24177"/>
                    </a:lnTo>
                    <a:lnTo>
                      <a:pt x="55190" y="24177"/>
                    </a:lnTo>
                    <a:lnTo>
                      <a:pt x="55090" y="24076"/>
                    </a:lnTo>
                    <a:lnTo>
                      <a:pt x="54889" y="23926"/>
                    </a:lnTo>
                    <a:lnTo>
                      <a:pt x="54738" y="23725"/>
                    </a:lnTo>
                    <a:lnTo>
                      <a:pt x="54587" y="23524"/>
                    </a:lnTo>
                    <a:lnTo>
                      <a:pt x="54386" y="23423"/>
                    </a:lnTo>
                    <a:lnTo>
                      <a:pt x="54185" y="23322"/>
                    </a:lnTo>
                    <a:lnTo>
                      <a:pt x="54034" y="23222"/>
                    </a:lnTo>
                    <a:lnTo>
                      <a:pt x="53883" y="23121"/>
                    </a:lnTo>
                    <a:lnTo>
                      <a:pt x="53883" y="23071"/>
                    </a:lnTo>
                    <a:lnTo>
                      <a:pt x="53934" y="22971"/>
                    </a:lnTo>
                    <a:lnTo>
                      <a:pt x="54135" y="22971"/>
                    </a:lnTo>
                    <a:lnTo>
                      <a:pt x="54286" y="23021"/>
                    </a:lnTo>
                    <a:lnTo>
                      <a:pt x="54436" y="23121"/>
                    </a:lnTo>
                    <a:lnTo>
                      <a:pt x="54487" y="23071"/>
                    </a:lnTo>
                    <a:lnTo>
                      <a:pt x="54537" y="23021"/>
                    </a:lnTo>
                    <a:lnTo>
                      <a:pt x="54688" y="22971"/>
                    </a:lnTo>
                    <a:close/>
                    <a:moveTo>
                      <a:pt x="54185" y="24026"/>
                    </a:moveTo>
                    <a:lnTo>
                      <a:pt x="54235" y="24127"/>
                    </a:lnTo>
                    <a:lnTo>
                      <a:pt x="54185" y="24227"/>
                    </a:lnTo>
                    <a:lnTo>
                      <a:pt x="54085" y="24076"/>
                    </a:lnTo>
                    <a:lnTo>
                      <a:pt x="54185" y="24026"/>
                    </a:lnTo>
                    <a:close/>
                    <a:moveTo>
                      <a:pt x="54587" y="24026"/>
                    </a:moveTo>
                    <a:lnTo>
                      <a:pt x="54688" y="24076"/>
                    </a:lnTo>
                    <a:lnTo>
                      <a:pt x="54587" y="24227"/>
                    </a:lnTo>
                    <a:lnTo>
                      <a:pt x="54537" y="24127"/>
                    </a:lnTo>
                    <a:lnTo>
                      <a:pt x="54587" y="24026"/>
                    </a:lnTo>
                    <a:close/>
                    <a:moveTo>
                      <a:pt x="4122" y="24428"/>
                    </a:moveTo>
                    <a:lnTo>
                      <a:pt x="4223" y="24529"/>
                    </a:lnTo>
                    <a:lnTo>
                      <a:pt x="4072" y="24579"/>
                    </a:lnTo>
                    <a:lnTo>
                      <a:pt x="3971" y="24529"/>
                    </a:lnTo>
                    <a:lnTo>
                      <a:pt x="4122" y="24428"/>
                    </a:lnTo>
                    <a:close/>
                    <a:moveTo>
                      <a:pt x="54386" y="24428"/>
                    </a:moveTo>
                    <a:lnTo>
                      <a:pt x="54688" y="24730"/>
                    </a:lnTo>
                    <a:lnTo>
                      <a:pt x="54637" y="24780"/>
                    </a:lnTo>
                    <a:lnTo>
                      <a:pt x="54587" y="24830"/>
                    </a:lnTo>
                    <a:lnTo>
                      <a:pt x="54436" y="24830"/>
                    </a:lnTo>
                    <a:lnTo>
                      <a:pt x="54336" y="24780"/>
                    </a:lnTo>
                    <a:lnTo>
                      <a:pt x="54286" y="24629"/>
                    </a:lnTo>
                    <a:lnTo>
                      <a:pt x="54336" y="24479"/>
                    </a:lnTo>
                    <a:lnTo>
                      <a:pt x="54386" y="24428"/>
                    </a:lnTo>
                    <a:close/>
                    <a:moveTo>
                      <a:pt x="4122" y="25082"/>
                    </a:moveTo>
                    <a:lnTo>
                      <a:pt x="4223" y="25182"/>
                    </a:lnTo>
                    <a:lnTo>
                      <a:pt x="4072" y="25232"/>
                    </a:lnTo>
                    <a:lnTo>
                      <a:pt x="3971" y="25182"/>
                    </a:lnTo>
                    <a:lnTo>
                      <a:pt x="4122" y="25082"/>
                    </a:lnTo>
                    <a:close/>
                    <a:moveTo>
                      <a:pt x="53130" y="25283"/>
                    </a:moveTo>
                    <a:lnTo>
                      <a:pt x="53180" y="25333"/>
                    </a:lnTo>
                    <a:lnTo>
                      <a:pt x="53130" y="25484"/>
                    </a:lnTo>
                    <a:lnTo>
                      <a:pt x="53029" y="25383"/>
                    </a:lnTo>
                    <a:lnTo>
                      <a:pt x="53130" y="25283"/>
                    </a:lnTo>
                    <a:close/>
                    <a:moveTo>
                      <a:pt x="48103" y="25484"/>
                    </a:moveTo>
                    <a:lnTo>
                      <a:pt x="48153" y="25584"/>
                    </a:lnTo>
                    <a:lnTo>
                      <a:pt x="48053" y="25635"/>
                    </a:lnTo>
                    <a:lnTo>
                      <a:pt x="47952" y="25584"/>
                    </a:lnTo>
                    <a:lnTo>
                      <a:pt x="48103" y="25484"/>
                    </a:lnTo>
                    <a:close/>
                    <a:moveTo>
                      <a:pt x="57804" y="24830"/>
                    </a:moveTo>
                    <a:lnTo>
                      <a:pt x="57905" y="24881"/>
                    </a:lnTo>
                    <a:lnTo>
                      <a:pt x="58055" y="24931"/>
                    </a:lnTo>
                    <a:lnTo>
                      <a:pt x="58055" y="25031"/>
                    </a:lnTo>
                    <a:lnTo>
                      <a:pt x="58055" y="25132"/>
                    </a:lnTo>
                    <a:lnTo>
                      <a:pt x="58005" y="25232"/>
                    </a:lnTo>
                    <a:lnTo>
                      <a:pt x="57905" y="25283"/>
                    </a:lnTo>
                    <a:lnTo>
                      <a:pt x="57100" y="25283"/>
                    </a:lnTo>
                    <a:lnTo>
                      <a:pt x="57050" y="25383"/>
                    </a:lnTo>
                    <a:lnTo>
                      <a:pt x="57100" y="25434"/>
                    </a:lnTo>
                    <a:lnTo>
                      <a:pt x="57251" y="25584"/>
                    </a:lnTo>
                    <a:lnTo>
                      <a:pt x="57402" y="25685"/>
                    </a:lnTo>
                    <a:lnTo>
                      <a:pt x="57603" y="25685"/>
                    </a:lnTo>
                    <a:lnTo>
                      <a:pt x="57804" y="25635"/>
                    </a:lnTo>
                    <a:lnTo>
                      <a:pt x="57905" y="25534"/>
                    </a:lnTo>
                    <a:lnTo>
                      <a:pt x="58005" y="25534"/>
                    </a:lnTo>
                    <a:lnTo>
                      <a:pt x="58106" y="25584"/>
                    </a:lnTo>
                    <a:lnTo>
                      <a:pt x="58156" y="25685"/>
                    </a:lnTo>
                    <a:lnTo>
                      <a:pt x="58256" y="25836"/>
                    </a:lnTo>
                    <a:lnTo>
                      <a:pt x="58156" y="25886"/>
                    </a:lnTo>
                    <a:lnTo>
                      <a:pt x="57000" y="25886"/>
                    </a:lnTo>
                    <a:lnTo>
                      <a:pt x="56799" y="25986"/>
                    </a:lnTo>
                    <a:lnTo>
                      <a:pt x="56698" y="26087"/>
                    </a:lnTo>
                    <a:lnTo>
                      <a:pt x="56598" y="25986"/>
                    </a:lnTo>
                    <a:lnTo>
                      <a:pt x="56497" y="25936"/>
                    </a:lnTo>
                    <a:lnTo>
                      <a:pt x="56447" y="25936"/>
                    </a:lnTo>
                    <a:lnTo>
                      <a:pt x="56346" y="25986"/>
                    </a:lnTo>
                    <a:lnTo>
                      <a:pt x="56196" y="26087"/>
                    </a:lnTo>
                    <a:lnTo>
                      <a:pt x="56095" y="26137"/>
                    </a:lnTo>
                    <a:lnTo>
                      <a:pt x="55995" y="26137"/>
                    </a:lnTo>
                    <a:lnTo>
                      <a:pt x="55844" y="26087"/>
                    </a:lnTo>
                    <a:lnTo>
                      <a:pt x="55040" y="26087"/>
                    </a:lnTo>
                    <a:lnTo>
                      <a:pt x="54939" y="26037"/>
                    </a:lnTo>
                    <a:lnTo>
                      <a:pt x="54788" y="25836"/>
                    </a:lnTo>
                    <a:lnTo>
                      <a:pt x="54738" y="25785"/>
                    </a:lnTo>
                    <a:lnTo>
                      <a:pt x="54788" y="25685"/>
                    </a:lnTo>
                    <a:lnTo>
                      <a:pt x="55391" y="25685"/>
                    </a:lnTo>
                    <a:lnTo>
                      <a:pt x="55442" y="25635"/>
                    </a:lnTo>
                    <a:lnTo>
                      <a:pt x="55542" y="25584"/>
                    </a:lnTo>
                    <a:lnTo>
                      <a:pt x="55341" y="25484"/>
                    </a:lnTo>
                    <a:lnTo>
                      <a:pt x="55140" y="25383"/>
                    </a:lnTo>
                    <a:lnTo>
                      <a:pt x="55140" y="25333"/>
                    </a:lnTo>
                    <a:lnTo>
                      <a:pt x="55241" y="25283"/>
                    </a:lnTo>
                    <a:lnTo>
                      <a:pt x="55341" y="25132"/>
                    </a:lnTo>
                    <a:lnTo>
                      <a:pt x="55442" y="25082"/>
                    </a:lnTo>
                    <a:lnTo>
                      <a:pt x="55542" y="25031"/>
                    </a:lnTo>
                    <a:lnTo>
                      <a:pt x="56497" y="25031"/>
                    </a:lnTo>
                    <a:lnTo>
                      <a:pt x="57251" y="25082"/>
                    </a:lnTo>
                    <a:lnTo>
                      <a:pt x="57402" y="25031"/>
                    </a:lnTo>
                    <a:lnTo>
                      <a:pt x="57553" y="25031"/>
                    </a:lnTo>
                    <a:lnTo>
                      <a:pt x="57804" y="24830"/>
                    </a:lnTo>
                    <a:close/>
                    <a:moveTo>
                      <a:pt x="53582" y="25735"/>
                    </a:moveTo>
                    <a:lnTo>
                      <a:pt x="53733" y="25886"/>
                    </a:lnTo>
                    <a:lnTo>
                      <a:pt x="53833" y="25986"/>
                    </a:lnTo>
                    <a:lnTo>
                      <a:pt x="53883" y="26087"/>
                    </a:lnTo>
                    <a:lnTo>
                      <a:pt x="53833" y="26238"/>
                    </a:lnTo>
                    <a:lnTo>
                      <a:pt x="53783" y="26288"/>
                    </a:lnTo>
                    <a:lnTo>
                      <a:pt x="53532" y="26288"/>
                    </a:lnTo>
                    <a:lnTo>
                      <a:pt x="53431" y="26187"/>
                    </a:lnTo>
                    <a:lnTo>
                      <a:pt x="53431" y="25986"/>
                    </a:lnTo>
                    <a:lnTo>
                      <a:pt x="53431" y="25785"/>
                    </a:lnTo>
                    <a:lnTo>
                      <a:pt x="53481" y="25735"/>
                    </a:lnTo>
                    <a:close/>
                    <a:moveTo>
                      <a:pt x="54185" y="26137"/>
                    </a:moveTo>
                    <a:lnTo>
                      <a:pt x="54286" y="26187"/>
                    </a:lnTo>
                    <a:lnTo>
                      <a:pt x="54135" y="26288"/>
                    </a:lnTo>
                    <a:lnTo>
                      <a:pt x="54085" y="26187"/>
                    </a:lnTo>
                    <a:lnTo>
                      <a:pt x="54185" y="26137"/>
                    </a:lnTo>
                    <a:close/>
                    <a:moveTo>
                      <a:pt x="42222" y="26590"/>
                    </a:moveTo>
                    <a:lnTo>
                      <a:pt x="42273" y="26640"/>
                    </a:lnTo>
                    <a:lnTo>
                      <a:pt x="42172" y="26690"/>
                    </a:lnTo>
                    <a:lnTo>
                      <a:pt x="42071" y="26640"/>
                    </a:lnTo>
                    <a:lnTo>
                      <a:pt x="42222" y="26590"/>
                    </a:lnTo>
                    <a:close/>
                    <a:moveTo>
                      <a:pt x="4173" y="26288"/>
                    </a:moveTo>
                    <a:lnTo>
                      <a:pt x="4273" y="26338"/>
                    </a:lnTo>
                    <a:lnTo>
                      <a:pt x="4424" y="26439"/>
                    </a:lnTo>
                    <a:lnTo>
                      <a:pt x="4524" y="26539"/>
                    </a:lnTo>
                    <a:lnTo>
                      <a:pt x="4575" y="26690"/>
                    </a:lnTo>
                    <a:lnTo>
                      <a:pt x="4424" y="26740"/>
                    </a:lnTo>
                    <a:lnTo>
                      <a:pt x="4122" y="26740"/>
                    </a:lnTo>
                    <a:lnTo>
                      <a:pt x="4022" y="26690"/>
                    </a:lnTo>
                    <a:lnTo>
                      <a:pt x="4022" y="26590"/>
                    </a:lnTo>
                    <a:lnTo>
                      <a:pt x="4022" y="26439"/>
                    </a:lnTo>
                    <a:lnTo>
                      <a:pt x="4122" y="26338"/>
                    </a:lnTo>
                    <a:lnTo>
                      <a:pt x="4173" y="26288"/>
                    </a:lnTo>
                    <a:close/>
                    <a:moveTo>
                      <a:pt x="40714" y="26539"/>
                    </a:moveTo>
                    <a:lnTo>
                      <a:pt x="40765" y="26690"/>
                    </a:lnTo>
                    <a:lnTo>
                      <a:pt x="40714" y="26740"/>
                    </a:lnTo>
                    <a:lnTo>
                      <a:pt x="40664" y="26590"/>
                    </a:lnTo>
                    <a:lnTo>
                      <a:pt x="40714" y="26539"/>
                    </a:lnTo>
                    <a:close/>
                    <a:moveTo>
                      <a:pt x="41569" y="26539"/>
                    </a:moveTo>
                    <a:lnTo>
                      <a:pt x="41619" y="26640"/>
                    </a:lnTo>
                    <a:lnTo>
                      <a:pt x="41569" y="26740"/>
                    </a:lnTo>
                    <a:lnTo>
                      <a:pt x="41468" y="26590"/>
                    </a:lnTo>
                    <a:lnTo>
                      <a:pt x="41569" y="26539"/>
                    </a:lnTo>
                    <a:close/>
                    <a:moveTo>
                      <a:pt x="2363" y="26791"/>
                    </a:moveTo>
                    <a:lnTo>
                      <a:pt x="2514" y="26841"/>
                    </a:lnTo>
                    <a:lnTo>
                      <a:pt x="2464" y="26941"/>
                    </a:lnTo>
                    <a:lnTo>
                      <a:pt x="2313" y="26841"/>
                    </a:lnTo>
                    <a:lnTo>
                      <a:pt x="2363" y="26791"/>
                    </a:lnTo>
                    <a:close/>
                    <a:moveTo>
                      <a:pt x="54537" y="26539"/>
                    </a:moveTo>
                    <a:lnTo>
                      <a:pt x="54637" y="26590"/>
                    </a:lnTo>
                    <a:lnTo>
                      <a:pt x="54688" y="26640"/>
                    </a:lnTo>
                    <a:lnTo>
                      <a:pt x="54688" y="26791"/>
                    </a:lnTo>
                    <a:lnTo>
                      <a:pt x="54688" y="26941"/>
                    </a:lnTo>
                    <a:lnTo>
                      <a:pt x="54688" y="27243"/>
                    </a:lnTo>
                    <a:lnTo>
                      <a:pt x="54637" y="27293"/>
                    </a:lnTo>
                    <a:lnTo>
                      <a:pt x="54587" y="27344"/>
                    </a:lnTo>
                    <a:lnTo>
                      <a:pt x="54436" y="27193"/>
                    </a:lnTo>
                    <a:lnTo>
                      <a:pt x="54336" y="27042"/>
                    </a:lnTo>
                    <a:lnTo>
                      <a:pt x="54286" y="26841"/>
                    </a:lnTo>
                    <a:lnTo>
                      <a:pt x="54286" y="26640"/>
                    </a:lnTo>
                    <a:lnTo>
                      <a:pt x="54386" y="26590"/>
                    </a:lnTo>
                    <a:lnTo>
                      <a:pt x="54537" y="26539"/>
                    </a:lnTo>
                    <a:close/>
                    <a:moveTo>
                      <a:pt x="56296" y="26941"/>
                    </a:moveTo>
                    <a:lnTo>
                      <a:pt x="56447" y="27092"/>
                    </a:lnTo>
                    <a:lnTo>
                      <a:pt x="56547" y="27143"/>
                    </a:lnTo>
                    <a:lnTo>
                      <a:pt x="56698" y="27193"/>
                    </a:lnTo>
                    <a:lnTo>
                      <a:pt x="56749" y="27193"/>
                    </a:lnTo>
                    <a:lnTo>
                      <a:pt x="56799" y="27293"/>
                    </a:lnTo>
                    <a:lnTo>
                      <a:pt x="56799" y="27394"/>
                    </a:lnTo>
                    <a:lnTo>
                      <a:pt x="56749" y="27494"/>
                    </a:lnTo>
                    <a:lnTo>
                      <a:pt x="56698" y="27545"/>
                    </a:lnTo>
                    <a:lnTo>
                      <a:pt x="56648" y="27545"/>
                    </a:lnTo>
                    <a:lnTo>
                      <a:pt x="56598" y="27494"/>
                    </a:lnTo>
                    <a:lnTo>
                      <a:pt x="56547" y="27444"/>
                    </a:lnTo>
                    <a:lnTo>
                      <a:pt x="56397" y="27394"/>
                    </a:lnTo>
                    <a:lnTo>
                      <a:pt x="56296" y="27344"/>
                    </a:lnTo>
                    <a:lnTo>
                      <a:pt x="56196" y="27243"/>
                    </a:lnTo>
                    <a:lnTo>
                      <a:pt x="56196" y="27092"/>
                    </a:lnTo>
                    <a:lnTo>
                      <a:pt x="56196" y="27042"/>
                    </a:lnTo>
                    <a:lnTo>
                      <a:pt x="56296" y="26941"/>
                    </a:lnTo>
                    <a:close/>
                    <a:moveTo>
                      <a:pt x="55492" y="26992"/>
                    </a:moveTo>
                    <a:lnTo>
                      <a:pt x="55542" y="27042"/>
                    </a:lnTo>
                    <a:lnTo>
                      <a:pt x="55743" y="27293"/>
                    </a:lnTo>
                    <a:lnTo>
                      <a:pt x="55793" y="27344"/>
                    </a:lnTo>
                    <a:lnTo>
                      <a:pt x="55743" y="27444"/>
                    </a:lnTo>
                    <a:lnTo>
                      <a:pt x="55693" y="27545"/>
                    </a:lnTo>
                    <a:lnTo>
                      <a:pt x="55592" y="27595"/>
                    </a:lnTo>
                    <a:lnTo>
                      <a:pt x="55291" y="27595"/>
                    </a:lnTo>
                    <a:lnTo>
                      <a:pt x="55190" y="27545"/>
                    </a:lnTo>
                    <a:lnTo>
                      <a:pt x="55140" y="27444"/>
                    </a:lnTo>
                    <a:lnTo>
                      <a:pt x="55090" y="27344"/>
                    </a:lnTo>
                    <a:lnTo>
                      <a:pt x="55140" y="27293"/>
                    </a:lnTo>
                    <a:lnTo>
                      <a:pt x="55341" y="27042"/>
                    </a:lnTo>
                    <a:lnTo>
                      <a:pt x="55442" y="26992"/>
                    </a:lnTo>
                    <a:close/>
                    <a:moveTo>
                      <a:pt x="4524" y="27344"/>
                    </a:moveTo>
                    <a:lnTo>
                      <a:pt x="4575" y="27494"/>
                    </a:lnTo>
                    <a:lnTo>
                      <a:pt x="4625" y="27645"/>
                    </a:lnTo>
                    <a:lnTo>
                      <a:pt x="4575" y="27695"/>
                    </a:lnTo>
                    <a:lnTo>
                      <a:pt x="4524" y="27796"/>
                    </a:lnTo>
                    <a:lnTo>
                      <a:pt x="4374" y="27595"/>
                    </a:lnTo>
                    <a:lnTo>
                      <a:pt x="4524" y="27344"/>
                    </a:lnTo>
                    <a:close/>
                    <a:moveTo>
                      <a:pt x="42825" y="27796"/>
                    </a:moveTo>
                    <a:lnTo>
                      <a:pt x="42876" y="27846"/>
                    </a:lnTo>
                    <a:lnTo>
                      <a:pt x="42825" y="27997"/>
                    </a:lnTo>
                    <a:lnTo>
                      <a:pt x="42725" y="27947"/>
                    </a:lnTo>
                    <a:lnTo>
                      <a:pt x="42825" y="27796"/>
                    </a:lnTo>
                    <a:close/>
                    <a:moveTo>
                      <a:pt x="57704" y="26539"/>
                    </a:moveTo>
                    <a:lnTo>
                      <a:pt x="57905" y="26640"/>
                    </a:lnTo>
                    <a:lnTo>
                      <a:pt x="58005" y="26791"/>
                    </a:lnTo>
                    <a:lnTo>
                      <a:pt x="58055" y="26891"/>
                    </a:lnTo>
                    <a:lnTo>
                      <a:pt x="58106" y="27092"/>
                    </a:lnTo>
                    <a:lnTo>
                      <a:pt x="58206" y="27143"/>
                    </a:lnTo>
                    <a:lnTo>
                      <a:pt x="58508" y="27143"/>
                    </a:lnTo>
                    <a:lnTo>
                      <a:pt x="58659" y="27243"/>
                    </a:lnTo>
                    <a:lnTo>
                      <a:pt x="58659" y="27293"/>
                    </a:lnTo>
                    <a:lnTo>
                      <a:pt x="58457" y="27545"/>
                    </a:lnTo>
                    <a:lnTo>
                      <a:pt x="58357" y="27645"/>
                    </a:lnTo>
                    <a:lnTo>
                      <a:pt x="58307" y="27695"/>
                    </a:lnTo>
                    <a:lnTo>
                      <a:pt x="58357" y="27746"/>
                    </a:lnTo>
                    <a:lnTo>
                      <a:pt x="58508" y="27796"/>
                    </a:lnTo>
                    <a:lnTo>
                      <a:pt x="58709" y="27896"/>
                    </a:lnTo>
                    <a:lnTo>
                      <a:pt x="58558" y="27997"/>
                    </a:lnTo>
                    <a:lnTo>
                      <a:pt x="58457" y="27997"/>
                    </a:lnTo>
                    <a:lnTo>
                      <a:pt x="58206" y="27947"/>
                    </a:lnTo>
                    <a:lnTo>
                      <a:pt x="58005" y="27846"/>
                    </a:lnTo>
                    <a:lnTo>
                      <a:pt x="57854" y="27695"/>
                    </a:lnTo>
                    <a:lnTo>
                      <a:pt x="57653" y="27494"/>
                    </a:lnTo>
                    <a:lnTo>
                      <a:pt x="57452" y="27293"/>
                    </a:lnTo>
                    <a:lnTo>
                      <a:pt x="57251" y="27143"/>
                    </a:lnTo>
                    <a:lnTo>
                      <a:pt x="57050" y="27042"/>
                    </a:lnTo>
                    <a:lnTo>
                      <a:pt x="57000" y="26941"/>
                    </a:lnTo>
                    <a:lnTo>
                      <a:pt x="57050" y="26841"/>
                    </a:lnTo>
                    <a:lnTo>
                      <a:pt x="57201" y="26690"/>
                    </a:lnTo>
                    <a:lnTo>
                      <a:pt x="57352" y="26539"/>
                    </a:lnTo>
                    <a:close/>
                    <a:moveTo>
                      <a:pt x="43881" y="28047"/>
                    </a:moveTo>
                    <a:lnTo>
                      <a:pt x="43931" y="28098"/>
                    </a:lnTo>
                    <a:lnTo>
                      <a:pt x="43951" y="28138"/>
                    </a:lnTo>
                    <a:lnTo>
                      <a:pt x="43951" y="28138"/>
                    </a:lnTo>
                    <a:lnTo>
                      <a:pt x="43831" y="28047"/>
                    </a:lnTo>
                    <a:close/>
                    <a:moveTo>
                      <a:pt x="4474" y="28047"/>
                    </a:moveTo>
                    <a:lnTo>
                      <a:pt x="4625" y="28098"/>
                    </a:lnTo>
                    <a:lnTo>
                      <a:pt x="4524" y="28198"/>
                    </a:lnTo>
                    <a:lnTo>
                      <a:pt x="4424" y="28098"/>
                    </a:lnTo>
                    <a:lnTo>
                      <a:pt x="4474" y="28047"/>
                    </a:lnTo>
                    <a:close/>
                    <a:moveTo>
                      <a:pt x="45389" y="28047"/>
                    </a:moveTo>
                    <a:lnTo>
                      <a:pt x="45439" y="28098"/>
                    </a:lnTo>
                    <a:lnTo>
                      <a:pt x="45288" y="28198"/>
                    </a:lnTo>
                    <a:lnTo>
                      <a:pt x="45238" y="28098"/>
                    </a:lnTo>
                    <a:lnTo>
                      <a:pt x="45389" y="28047"/>
                    </a:lnTo>
                    <a:close/>
                    <a:moveTo>
                      <a:pt x="43579" y="27997"/>
                    </a:moveTo>
                    <a:lnTo>
                      <a:pt x="43896" y="28241"/>
                    </a:lnTo>
                    <a:lnTo>
                      <a:pt x="43896" y="28241"/>
                    </a:lnTo>
                    <a:lnTo>
                      <a:pt x="43881" y="28248"/>
                    </a:lnTo>
                    <a:lnTo>
                      <a:pt x="43780" y="28299"/>
                    </a:lnTo>
                    <a:lnTo>
                      <a:pt x="43730" y="28349"/>
                    </a:lnTo>
                    <a:lnTo>
                      <a:pt x="43630" y="28399"/>
                    </a:lnTo>
                    <a:lnTo>
                      <a:pt x="43579" y="28349"/>
                    </a:lnTo>
                    <a:lnTo>
                      <a:pt x="43479" y="28299"/>
                    </a:lnTo>
                    <a:lnTo>
                      <a:pt x="43328" y="28098"/>
                    </a:lnTo>
                    <a:lnTo>
                      <a:pt x="43579" y="27997"/>
                    </a:lnTo>
                    <a:close/>
                    <a:moveTo>
                      <a:pt x="44082" y="28198"/>
                    </a:moveTo>
                    <a:lnTo>
                      <a:pt x="44384" y="28500"/>
                    </a:lnTo>
                    <a:lnTo>
                      <a:pt x="44032" y="28198"/>
                    </a:lnTo>
                    <a:close/>
                    <a:moveTo>
                      <a:pt x="45087" y="28449"/>
                    </a:moveTo>
                    <a:lnTo>
                      <a:pt x="45238" y="28550"/>
                    </a:lnTo>
                    <a:lnTo>
                      <a:pt x="45138" y="28600"/>
                    </a:lnTo>
                    <a:lnTo>
                      <a:pt x="45037" y="28550"/>
                    </a:lnTo>
                    <a:lnTo>
                      <a:pt x="45087" y="28449"/>
                    </a:lnTo>
                    <a:close/>
                    <a:moveTo>
                      <a:pt x="57100" y="28449"/>
                    </a:moveTo>
                    <a:lnTo>
                      <a:pt x="57201" y="28550"/>
                    </a:lnTo>
                    <a:lnTo>
                      <a:pt x="57151" y="28600"/>
                    </a:lnTo>
                    <a:lnTo>
                      <a:pt x="57000" y="28550"/>
                    </a:lnTo>
                    <a:lnTo>
                      <a:pt x="57100" y="28449"/>
                    </a:lnTo>
                    <a:close/>
                    <a:moveTo>
                      <a:pt x="43981" y="28306"/>
                    </a:moveTo>
                    <a:lnTo>
                      <a:pt x="44233" y="28500"/>
                    </a:lnTo>
                    <a:lnTo>
                      <a:pt x="44283" y="28600"/>
                    </a:lnTo>
                    <a:lnTo>
                      <a:pt x="44132" y="28650"/>
                    </a:lnTo>
                    <a:lnTo>
                      <a:pt x="44032" y="28600"/>
                    </a:lnTo>
                    <a:lnTo>
                      <a:pt x="43981" y="28500"/>
                    </a:lnTo>
                    <a:lnTo>
                      <a:pt x="43981" y="28306"/>
                    </a:lnTo>
                    <a:close/>
                    <a:moveTo>
                      <a:pt x="56749" y="28902"/>
                    </a:moveTo>
                    <a:lnTo>
                      <a:pt x="56799" y="28952"/>
                    </a:lnTo>
                    <a:lnTo>
                      <a:pt x="56648" y="29002"/>
                    </a:lnTo>
                    <a:lnTo>
                      <a:pt x="56598" y="28952"/>
                    </a:lnTo>
                    <a:lnTo>
                      <a:pt x="56749" y="28902"/>
                    </a:lnTo>
                    <a:close/>
                    <a:moveTo>
                      <a:pt x="44534" y="29103"/>
                    </a:moveTo>
                    <a:lnTo>
                      <a:pt x="44936" y="29455"/>
                    </a:lnTo>
                    <a:lnTo>
                      <a:pt x="45037" y="29555"/>
                    </a:lnTo>
                    <a:lnTo>
                      <a:pt x="45037" y="29605"/>
                    </a:lnTo>
                    <a:lnTo>
                      <a:pt x="44936" y="29806"/>
                    </a:lnTo>
                    <a:lnTo>
                      <a:pt x="44836" y="29907"/>
                    </a:lnTo>
                    <a:lnTo>
                      <a:pt x="44735" y="29907"/>
                    </a:lnTo>
                    <a:lnTo>
                      <a:pt x="44685" y="29857"/>
                    </a:lnTo>
                    <a:lnTo>
                      <a:pt x="44384" y="29254"/>
                    </a:lnTo>
                    <a:lnTo>
                      <a:pt x="44384" y="29153"/>
                    </a:lnTo>
                    <a:lnTo>
                      <a:pt x="44484" y="29103"/>
                    </a:lnTo>
                    <a:close/>
                    <a:moveTo>
                      <a:pt x="8948" y="30158"/>
                    </a:moveTo>
                    <a:lnTo>
                      <a:pt x="9048" y="30209"/>
                    </a:lnTo>
                    <a:lnTo>
                      <a:pt x="8897" y="30259"/>
                    </a:lnTo>
                    <a:lnTo>
                      <a:pt x="8847" y="30209"/>
                    </a:lnTo>
                    <a:lnTo>
                      <a:pt x="8948" y="30158"/>
                    </a:lnTo>
                    <a:close/>
                    <a:moveTo>
                      <a:pt x="6635" y="30309"/>
                    </a:moveTo>
                    <a:lnTo>
                      <a:pt x="6686" y="30460"/>
                    </a:lnTo>
                    <a:lnTo>
                      <a:pt x="6635" y="30510"/>
                    </a:lnTo>
                    <a:lnTo>
                      <a:pt x="6535" y="30410"/>
                    </a:lnTo>
                    <a:lnTo>
                      <a:pt x="6635" y="30309"/>
                    </a:lnTo>
                    <a:close/>
                    <a:moveTo>
                      <a:pt x="43228" y="30309"/>
                    </a:moveTo>
                    <a:lnTo>
                      <a:pt x="43278" y="30460"/>
                    </a:lnTo>
                    <a:lnTo>
                      <a:pt x="43228" y="30510"/>
                    </a:lnTo>
                    <a:lnTo>
                      <a:pt x="43177" y="30410"/>
                    </a:lnTo>
                    <a:lnTo>
                      <a:pt x="43228" y="30309"/>
                    </a:lnTo>
                    <a:close/>
                    <a:moveTo>
                      <a:pt x="3720" y="30359"/>
                    </a:moveTo>
                    <a:lnTo>
                      <a:pt x="3770" y="30410"/>
                    </a:lnTo>
                    <a:lnTo>
                      <a:pt x="3770" y="30510"/>
                    </a:lnTo>
                    <a:lnTo>
                      <a:pt x="3770" y="30611"/>
                    </a:lnTo>
                    <a:lnTo>
                      <a:pt x="3720" y="30711"/>
                    </a:lnTo>
                    <a:lnTo>
                      <a:pt x="3620" y="30711"/>
                    </a:lnTo>
                    <a:lnTo>
                      <a:pt x="3569" y="30611"/>
                    </a:lnTo>
                    <a:lnTo>
                      <a:pt x="3569" y="30510"/>
                    </a:lnTo>
                    <a:lnTo>
                      <a:pt x="3569" y="30410"/>
                    </a:lnTo>
                    <a:lnTo>
                      <a:pt x="3620" y="30359"/>
                    </a:lnTo>
                    <a:close/>
                    <a:moveTo>
                      <a:pt x="7892" y="31164"/>
                    </a:moveTo>
                    <a:lnTo>
                      <a:pt x="7942" y="31314"/>
                    </a:lnTo>
                    <a:lnTo>
                      <a:pt x="7892" y="31365"/>
                    </a:lnTo>
                    <a:lnTo>
                      <a:pt x="7842" y="31214"/>
                    </a:lnTo>
                    <a:lnTo>
                      <a:pt x="7892" y="31164"/>
                    </a:lnTo>
                    <a:close/>
                    <a:moveTo>
                      <a:pt x="9651" y="31164"/>
                    </a:moveTo>
                    <a:lnTo>
                      <a:pt x="9802" y="31214"/>
                    </a:lnTo>
                    <a:lnTo>
                      <a:pt x="9903" y="31264"/>
                    </a:lnTo>
                    <a:lnTo>
                      <a:pt x="9903" y="31365"/>
                    </a:lnTo>
                    <a:lnTo>
                      <a:pt x="9953" y="31365"/>
                    </a:lnTo>
                    <a:lnTo>
                      <a:pt x="10053" y="31465"/>
                    </a:lnTo>
                    <a:lnTo>
                      <a:pt x="9903" y="31422"/>
                    </a:lnTo>
                    <a:lnTo>
                      <a:pt x="9903" y="31422"/>
                    </a:lnTo>
                    <a:lnTo>
                      <a:pt x="9903" y="31365"/>
                    </a:lnTo>
                    <a:lnTo>
                      <a:pt x="9802" y="31365"/>
                    </a:lnTo>
                    <a:lnTo>
                      <a:pt x="9864" y="31411"/>
                    </a:lnTo>
                    <a:lnTo>
                      <a:pt x="9864" y="31411"/>
                    </a:lnTo>
                    <a:lnTo>
                      <a:pt x="9702" y="31365"/>
                    </a:lnTo>
                    <a:lnTo>
                      <a:pt x="9601" y="31365"/>
                    </a:lnTo>
                    <a:lnTo>
                      <a:pt x="9551" y="31314"/>
                    </a:lnTo>
                    <a:lnTo>
                      <a:pt x="9500" y="31264"/>
                    </a:lnTo>
                    <a:lnTo>
                      <a:pt x="9651" y="31164"/>
                    </a:lnTo>
                    <a:close/>
                    <a:moveTo>
                      <a:pt x="9903" y="31440"/>
                    </a:moveTo>
                    <a:lnTo>
                      <a:pt x="10003" y="31515"/>
                    </a:lnTo>
                    <a:lnTo>
                      <a:pt x="10003" y="31566"/>
                    </a:lnTo>
                    <a:lnTo>
                      <a:pt x="9903" y="31465"/>
                    </a:lnTo>
                    <a:lnTo>
                      <a:pt x="9903" y="31440"/>
                    </a:lnTo>
                    <a:close/>
                    <a:moveTo>
                      <a:pt x="6434" y="31616"/>
                    </a:moveTo>
                    <a:lnTo>
                      <a:pt x="6535" y="31666"/>
                    </a:lnTo>
                    <a:lnTo>
                      <a:pt x="6384" y="31767"/>
                    </a:lnTo>
                    <a:lnTo>
                      <a:pt x="6284" y="31666"/>
                    </a:lnTo>
                    <a:lnTo>
                      <a:pt x="6434" y="31616"/>
                    </a:lnTo>
                    <a:close/>
                    <a:moveTo>
                      <a:pt x="10606" y="31365"/>
                    </a:moveTo>
                    <a:lnTo>
                      <a:pt x="10657" y="31415"/>
                    </a:lnTo>
                    <a:lnTo>
                      <a:pt x="10707" y="31515"/>
                    </a:lnTo>
                    <a:lnTo>
                      <a:pt x="10707" y="31767"/>
                    </a:lnTo>
                    <a:lnTo>
                      <a:pt x="10657" y="31767"/>
                    </a:lnTo>
                    <a:lnTo>
                      <a:pt x="10556" y="31716"/>
                    </a:lnTo>
                    <a:lnTo>
                      <a:pt x="10506" y="31616"/>
                    </a:lnTo>
                    <a:lnTo>
                      <a:pt x="10506" y="31566"/>
                    </a:lnTo>
                    <a:lnTo>
                      <a:pt x="10556" y="31465"/>
                    </a:lnTo>
                    <a:lnTo>
                      <a:pt x="10606" y="31365"/>
                    </a:lnTo>
                    <a:close/>
                    <a:moveTo>
                      <a:pt x="16085" y="32219"/>
                    </a:moveTo>
                    <a:lnTo>
                      <a:pt x="16186" y="32269"/>
                    </a:lnTo>
                    <a:lnTo>
                      <a:pt x="16135" y="32370"/>
                    </a:lnTo>
                    <a:lnTo>
                      <a:pt x="16085" y="32420"/>
                    </a:lnTo>
                    <a:lnTo>
                      <a:pt x="15884" y="32420"/>
                    </a:lnTo>
                    <a:lnTo>
                      <a:pt x="15834" y="32370"/>
                    </a:lnTo>
                    <a:lnTo>
                      <a:pt x="15834" y="32269"/>
                    </a:lnTo>
                    <a:lnTo>
                      <a:pt x="15884" y="32219"/>
                    </a:lnTo>
                    <a:close/>
                    <a:moveTo>
                      <a:pt x="18347" y="32420"/>
                    </a:moveTo>
                    <a:lnTo>
                      <a:pt x="18498" y="32470"/>
                    </a:lnTo>
                    <a:lnTo>
                      <a:pt x="18498" y="32521"/>
                    </a:lnTo>
                    <a:lnTo>
                      <a:pt x="18498" y="32621"/>
                    </a:lnTo>
                    <a:lnTo>
                      <a:pt x="18498" y="32722"/>
                    </a:lnTo>
                    <a:lnTo>
                      <a:pt x="18447" y="32772"/>
                    </a:lnTo>
                    <a:lnTo>
                      <a:pt x="18297" y="32822"/>
                    </a:lnTo>
                    <a:lnTo>
                      <a:pt x="18146" y="32873"/>
                    </a:lnTo>
                    <a:lnTo>
                      <a:pt x="17945" y="33023"/>
                    </a:lnTo>
                    <a:lnTo>
                      <a:pt x="17844" y="33074"/>
                    </a:lnTo>
                    <a:lnTo>
                      <a:pt x="17744" y="33023"/>
                    </a:lnTo>
                    <a:lnTo>
                      <a:pt x="17693" y="32923"/>
                    </a:lnTo>
                    <a:lnTo>
                      <a:pt x="17643" y="32822"/>
                    </a:lnTo>
                    <a:lnTo>
                      <a:pt x="17643" y="32621"/>
                    </a:lnTo>
                    <a:lnTo>
                      <a:pt x="17693" y="32521"/>
                    </a:lnTo>
                    <a:lnTo>
                      <a:pt x="17693" y="32470"/>
                    </a:lnTo>
                    <a:lnTo>
                      <a:pt x="17844" y="32420"/>
                    </a:lnTo>
                    <a:close/>
                    <a:moveTo>
                      <a:pt x="64539" y="0"/>
                    </a:moveTo>
                    <a:lnTo>
                      <a:pt x="64439" y="50"/>
                    </a:lnTo>
                    <a:lnTo>
                      <a:pt x="64389" y="101"/>
                    </a:lnTo>
                    <a:lnTo>
                      <a:pt x="64389" y="151"/>
                    </a:lnTo>
                    <a:lnTo>
                      <a:pt x="64389" y="251"/>
                    </a:lnTo>
                    <a:lnTo>
                      <a:pt x="64389" y="402"/>
                    </a:lnTo>
                    <a:lnTo>
                      <a:pt x="64389" y="553"/>
                    </a:lnTo>
                    <a:lnTo>
                      <a:pt x="64389" y="654"/>
                    </a:lnTo>
                    <a:lnTo>
                      <a:pt x="64389" y="704"/>
                    </a:lnTo>
                    <a:lnTo>
                      <a:pt x="64288" y="855"/>
                    </a:lnTo>
                    <a:lnTo>
                      <a:pt x="64137" y="1005"/>
                    </a:lnTo>
                    <a:lnTo>
                      <a:pt x="64137" y="1106"/>
                    </a:lnTo>
                    <a:lnTo>
                      <a:pt x="64137" y="1206"/>
                    </a:lnTo>
                    <a:lnTo>
                      <a:pt x="63936" y="1307"/>
                    </a:lnTo>
                    <a:lnTo>
                      <a:pt x="63735" y="1408"/>
                    </a:lnTo>
                    <a:lnTo>
                      <a:pt x="63635" y="1458"/>
                    </a:lnTo>
                    <a:lnTo>
                      <a:pt x="63534" y="1508"/>
                    </a:lnTo>
                    <a:lnTo>
                      <a:pt x="62931" y="1508"/>
                    </a:lnTo>
                    <a:lnTo>
                      <a:pt x="62730" y="1558"/>
                    </a:lnTo>
                    <a:lnTo>
                      <a:pt x="62579" y="1709"/>
                    </a:lnTo>
                    <a:lnTo>
                      <a:pt x="62278" y="1709"/>
                    </a:lnTo>
                    <a:lnTo>
                      <a:pt x="62177" y="1659"/>
                    </a:lnTo>
                    <a:lnTo>
                      <a:pt x="62076" y="1609"/>
                    </a:lnTo>
                    <a:lnTo>
                      <a:pt x="62026" y="1508"/>
                    </a:lnTo>
                    <a:lnTo>
                      <a:pt x="61976" y="1508"/>
                    </a:lnTo>
                    <a:lnTo>
                      <a:pt x="61775" y="1659"/>
                    </a:lnTo>
                    <a:lnTo>
                      <a:pt x="61624" y="1709"/>
                    </a:lnTo>
                    <a:lnTo>
                      <a:pt x="60870" y="1709"/>
                    </a:lnTo>
                    <a:lnTo>
                      <a:pt x="60820" y="1810"/>
                    </a:lnTo>
                    <a:lnTo>
                      <a:pt x="60820" y="1910"/>
                    </a:lnTo>
                    <a:lnTo>
                      <a:pt x="60870" y="2061"/>
                    </a:lnTo>
                    <a:lnTo>
                      <a:pt x="61021" y="2161"/>
                    </a:lnTo>
                    <a:lnTo>
                      <a:pt x="61165" y="2269"/>
                    </a:lnTo>
                    <a:lnTo>
                      <a:pt x="61165" y="2269"/>
                    </a:lnTo>
                    <a:lnTo>
                      <a:pt x="61172" y="2262"/>
                    </a:lnTo>
                    <a:lnTo>
                      <a:pt x="61323" y="2111"/>
                    </a:lnTo>
                    <a:lnTo>
                      <a:pt x="61323" y="2161"/>
                    </a:lnTo>
                    <a:lnTo>
                      <a:pt x="61323" y="2212"/>
                    </a:lnTo>
                    <a:lnTo>
                      <a:pt x="61222" y="2312"/>
                    </a:lnTo>
                    <a:lnTo>
                      <a:pt x="61323" y="2413"/>
                    </a:lnTo>
                    <a:lnTo>
                      <a:pt x="61373" y="2463"/>
                    </a:lnTo>
                    <a:lnTo>
                      <a:pt x="61323" y="2513"/>
                    </a:lnTo>
                    <a:lnTo>
                      <a:pt x="61121" y="2513"/>
                    </a:lnTo>
                    <a:lnTo>
                      <a:pt x="61021" y="2413"/>
                    </a:lnTo>
                    <a:lnTo>
                      <a:pt x="61021" y="2346"/>
                    </a:lnTo>
                    <a:lnTo>
                      <a:pt x="61021" y="2346"/>
                    </a:lnTo>
                    <a:lnTo>
                      <a:pt x="60920" y="2363"/>
                    </a:lnTo>
                    <a:lnTo>
                      <a:pt x="60820" y="2413"/>
                    </a:lnTo>
                    <a:lnTo>
                      <a:pt x="60820" y="2564"/>
                    </a:lnTo>
                    <a:lnTo>
                      <a:pt x="60770" y="2664"/>
                    </a:lnTo>
                    <a:lnTo>
                      <a:pt x="60669" y="2765"/>
                    </a:lnTo>
                    <a:lnTo>
                      <a:pt x="60267" y="2765"/>
                    </a:lnTo>
                    <a:lnTo>
                      <a:pt x="60066" y="2714"/>
                    </a:lnTo>
                    <a:lnTo>
                      <a:pt x="59915" y="2614"/>
                    </a:lnTo>
                    <a:lnTo>
                      <a:pt x="59815" y="2463"/>
                    </a:lnTo>
                    <a:lnTo>
                      <a:pt x="59764" y="2212"/>
                    </a:lnTo>
                    <a:lnTo>
                      <a:pt x="59764" y="2111"/>
                    </a:lnTo>
                    <a:lnTo>
                      <a:pt x="59764" y="2011"/>
                    </a:lnTo>
                    <a:lnTo>
                      <a:pt x="59614" y="1960"/>
                    </a:lnTo>
                    <a:lnTo>
                      <a:pt x="59513" y="1910"/>
                    </a:lnTo>
                    <a:lnTo>
                      <a:pt x="59412" y="1910"/>
                    </a:lnTo>
                    <a:lnTo>
                      <a:pt x="59362" y="1960"/>
                    </a:lnTo>
                    <a:lnTo>
                      <a:pt x="59312" y="2061"/>
                    </a:lnTo>
                    <a:lnTo>
                      <a:pt x="59312" y="2111"/>
                    </a:lnTo>
                    <a:lnTo>
                      <a:pt x="59412" y="2262"/>
                    </a:lnTo>
                    <a:lnTo>
                      <a:pt x="59463" y="2363"/>
                    </a:lnTo>
                    <a:lnTo>
                      <a:pt x="59513" y="2463"/>
                    </a:lnTo>
                    <a:lnTo>
                      <a:pt x="59463" y="2513"/>
                    </a:lnTo>
                    <a:lnTo>
                      <a:pt x="59362" y="2564"/>
                    </a:lnTo>
                    <a:lnTo>
                      <a:pt x="59211" y="2513"/>
                    </a:lnTo>
                    <a:lnTo>
                      <a:pt x="59161" y="2463"/>
                    </a:lnTo>
                    <a:lnTo>
                      <a:pt x="59111" y="2413"/>
                    </a:lnTo>
                    <a:lnTo>
                      <a:pt x="59111" y="2111"/>
                    </a:lnTo>
                    <a:lnTo>
                      <a:pt x="59010" y="1910"/>
                    </a:lnTo>
                    <a:lnTo>
                      <a:pt x="58860" y="1759"/>
                    </a:lnTo>
                    <a:lnTo>
                      <a:pt x="58608" y="1659"/>
                    </a:lnTo>
                    <a:lnTo>
                      <a:pt x="58508" y="1558"/>
                    </a:lnTo>
                    <a:lnTo>
                      <a:pt x="58508" y="1408"/>
                    </a:lnTo>
                    <a:lnTo>
                      <a:pt x="58558" y="1357"/>
                    </a:lnTo>
                    <a:lnTo>
                      <a:pt x="58608" y="1307"/>
                    </a:lnTo>
                    <a:lnTo>
                      <a:pt x="59161" y="1257"/>
                    </a:lnTo>
                    <a:lnTo>
                      <a:pt x="59362" y="1257"/>
                    </a:lnTo>
                    <a:lnTo>
                      <a:pt x="59513" y="1206"/>
                    </a:lnTo>
                    <a:lnTo>
                      <a:pt x="59664" y="1056"/>
                    </a:lnTo>
                    <a:lnTo>
                      <a:pt x="59764" y="855"/>
                    </a:lnTo>
                    <a:lnTo>
                      <a:pt x="59463" y="855"/>
                    </a:lnTo>
                    <a:lnTo>
                      <a:pt x="59362" y="754"/>
                    </a:lnTo>
                    <a:lnTo>
                      <a:pt x="59312" y="603"/>
                    </a:lnTo>
                    <a:lnTo>
                      <a:pt x="59312" y="503"/>
                    </a:lnTo>
                    <a:lnTo>
                      <a:pt x="59262" y="453"/>
                    </a:lnTo>
                    <a:lnTo>
                      <a:pt x="59111" y="453"/>
                    </a:lnTo>
                    <a:lnTo>
                      <a:pt x="59010" y="402"/>
                    </a:lnTo>
                    <a:lnTo>
                      <a:pt x="58910" y="352"/>
                    </a:lnTo>
                    <a:lnTo>
                      <a:pt x="58910" y="151"/>
                    </a:lnTo>
                    <a:lnTo>
                      <a:pt x="58860" y="101"/>
                    </a:lnTo>
                    <a:lnTo>
                      <a:pt x="58809" y="50"/>
                    </a:lnTo>
                    <a:lnTo>
                      <a:pt x="58558" y="251"/>
                    </a:lnTo>
                    <a:lnTo>
                      <a:pt x="58457" y="352"/>
                    </a:lnTo>
                    <a:lnTo>
                      <a:pt x="58307" y="453"/>
                    </a:lnTo>
                    <a:lnTo>
                      <a:pt x="58206" y="402"/>
                    </a:lnTo>
                    <a:lnTo>
                      <a:pt x="58055" y="302"/>
                    </a:lnTo>
                    <a:lnTo>
                      <a:pt x="57905" y="251"/>
                    </a:lnTo>
                    <a:lnTo>
                      <a:pt x="57754" y="251"/>
                    </a:lnTo>
                    <a:lnTo>
                      <a:pt x="56296" y="201"/>
                    </a:lnTo>
                    <a:lnTo>
                      <a:pt x="55944" y="251"/>
                    </a:lnTo>
                    <a:lnTo>
                      <a:pt x="55793" y="302"/>
                    </a:lnTo>
                    <a:lnTo>
                      <a:pt x="55643" y="453"/>
                    </a:lnTo>
                    <a:lnTo>
                      <a:pt x="55341" y="453"/>
                    </a:lnTo>
                    <a:lnTo>
                      <a:pt x="55190" y="402"/>
                    </a:lnTo>
                    <a:lnTo>
                      <a:pt x="55090" y="302"/>
                    </a:lnTo>
                    <a:lnTo>
                      <a:pt x="54939" y="251"/>
                    </a:lnTo>
                    <a:lnTo>
                      <a:pt x="54788" y="251"/>
                    </a:lnTo>
                    <a:lnTo>
                      <a:pt x="54738" y="352"/>
                    </a:lnTo>
                    <a:lnTo>
                      <a:pt x="54637" y="402"/>
                    </a:lnTo>
                    <a:lnTo>
                      <a:pt x="54386" y="453"/>
                    </a:lnTo>
                    <a:lnTo>
                      <a:pt x="54135" y="503"/>
                    </a:lnTo>
                    <a:lnTo>
                      <a:pt x="53984" y="553"/>
                    </a:lnTo>
                    <a:lnTo>
                      <a:pt x="53934" y="654"/>
                    </a:lnTo>
                    <a:lnTo>
                      <a:pt x="53783" y="654"/>
                    </a:lnTo>
                    <a:lnTo>
                      <a:pt x="53682" y="553"/>
                    </a:lnTo>
                    <a:lnTo>
                      <a:pt x="53632" y="453"/>
                    </a:lnTo>
                    <a:lnTo>
                      <a:pt x="53582" y="251"/>
                    </a:lnTo>
                    <a:lnTo>
                      <a:pt x="53532" y="251"/>
                    </a:lnTo>
                    <a:lnTo>
                      <a:pt x="53431" y="352"/>
                    </a:lnTo>
                    <a:lnTo>
                      <a:pt x="53230" y="553"/>
                    </a:lnTo>
                    <a:lnTo>
                      <a:pt x="53180" y="603"/>
                    </a:lnTo>
                    <a:lnTo>
                      <a:pt x="53029" y="654"/>
                    </a:lnTo>
                    <a:lnTo>
                      <a:pt x="52828" y="654"/>
                    </a:lnTo>
                    <a:lnTo>
                      <a:pt x="52677" y="704"/>
                    </a:lnTo>
                    <a:lnTo>
                      <a:pt x="52341" y="992"/>
                    </a:lnTo>
                    <a:lnTo>
                      <a:pt x="52341" y="992"/>
                    </a:lnTo>
                    <a:lnTo>
                      <a:pt x="52325" y="1056"/>
                    </a:lnTo>
                    <a:lnTo>
                      <a:pt x="52303" y="1056"/>
                    </a:lnTo>
                    <a:lnTo>
                      <a:pt x="52124" y="1458"/>
                    </a:lnTo>
                    <a:lnTo>
                      <a:pt x="51973" y="1609"/>
                    </a:lnTo>
                    <a:lnTo>
                      <a:pt x="51772" y="1709"/>
                    </a:lnTo>
                    <a:lnTo>
                      <a:pt x="51622" y="1759"/>
                    </a:lnTo>
                    <a:lnTo>
                      <a:pt x="51471" y="1860"/>
                    </a:lnTo>
                    <a:lnTo>
                      <a:pt x="51320" y="1910"/>
                    </a:lnTo>
                    <a:lnTo>
                      <a:pt x="51119" y="1910"/>
                    </a:lnTo>
                    <a:lnTo>
                      <a:pt x="51018" y="1960"/>
                    </a:lnTo>
                    <a:lnTo>
                      <a:pt x="50868" y="2061"/>
                    </a:lnTo>
                    <a:lnTo>
                      <a:pt x="50667" y="2111"/>
                    </a:lnTo>
                    <a:lnTo>
                      <a:pt x="50616" y="2111"/>
                    </a:lnTo>
                    <a:lnTo>
                      <a:pt x="50516" y="2061"/>
                    </a:lnTo>
                    <a:lnTo>
                      <a:pt x="50365" y="1960"/>
                    </a:lnTo>
                    <a:lnTo>
                      <a:pt x="50315" y="1960"/>
                    </a:lnTo>
                    <a:lnTo>
                      <a:pt x="50264" y="2212"/>
                    </a:lnTo>
                    <a:lnTo>
                      <a:pt x="50214" y="2262"/>
                    </a:lnTo>
                    <a:lnTo>
                      <a:pt x="50164" y="2312"/>
                    </a:lnTo>
                    <a:lnTo>
                      <a:pt x="50063" y="2212"/>
                    </a:lnTo>
                    <a:lnTo>
                      <a:pt x="50063" y="2011"/>
                    </a:lnTo>
                    <a:lnTo>
                      <a:pt x="50013" y="1960"/>
                    </a:lnTo>
                    <a:lnTo>
                      <a:pt x="49913" y="1860"/>
                    </a:lnTo>
                    <a:lnTo>
                      <a:pt x="49862" y="1810"/>
                    </a:lnTo>
                    <a:lnTo>
                      <a:pt x="49913" y="1709"/>
                    </a:lnTo>
                    <a:lnTo>
                      <a:pt x="50566" y="1709"/>
                    </a:lnTo>
                    <a:lnTo>
                      <a:pt x="50817" y="1558"/>
                    </a:lnTo>
                    <a:lnTo>
                      <a:pt x="50918" y="1508"/>
                    </a:lnTo>
                    <a:lnTo>
                      <a:pt x="51270" y="1508"/>
                    </a:lnTo>
                    <a:lnTo>
                      <a:pt x="51421" y="1458"/>
                    </a:lnTo>
                    <a:lnTo>
                      <a:pt x="51571" y="1357"/>
                    </a:lnTo>
                    <a:lnTo>
                      <a:pt x="51722" y="1206"/>
                    </a:lnTo>
                    <a:lnTo>
                      <a:pt x="51873" y="1005"/>
                    </a:lnTo>
                    <a:lnTo>
                      <a:pt x="52074" y="855"/>
                    </a:lnTo>
                    <a:lnTo>
                      <a:pt x="52355" y="855"/>
                    </a:lnTo>
                    <a:lnTo>
                      <a:pt x="52376" y="754"/>
                    </a:lnTo>
                    <a:lnTo>
                      <a:pt x="52376" y="654"/>
                    </a:lnTo>
                    <a:lnTo>
                      <a:pt x="52376" y="503"/>
                    </a:lnTo>
                    <a:lnTo>
                      <a:pt x="52325" y="453"/>
                    </a:lnTo>
                    <a:lnTo>
                      <a:pt x="52225" y="503"/>
                    </a:lnTo>
                    <a:lnTo>
                      <a:pt x="52124" y="603"/>
                    </a:lnTo>
                    <a:lnTo>
                      <a:pt x="51973" y="654"/>
                    </a:lnTo>
                    <a:lnTo>
                      <a:pt x="51873" y="603"/>
                    </a:lnTo>
                    <a:lnTo>
                      <a:pt x="51722" y="503"/>
                    </a:lnTo>
                    <a:lnTo>
                      <a:pt x="51571" y="453"/>
                    </a:lnTo>
                    <a:lnTo>
                      <a:pt x="51370" y="402"/>
                    </a:lnTo>
                    <a:lnTo>
                      <a:pt x="51219" y="453"/>
                    </a:lnTo>
                    <a:lnTo>
                      <a:pt x="51018" y="453"/>
                    </a:lnTo>
                    <a:lnTo>
                      <a:pt x="50918" y="553"/>
                    </a:lnTo>
                    <a:lnTo>
                      <a:pt x="50817" y="603"/>
                    </a:lnTo>
                    <a:lnTo>
                      <a:pt x="50566" y="654"/>
                    </a:lnTo>
                    <a:lnTo>
                      <a:pt x="49762" y="654"/>
                    </a:lnTo>
                    <a:lnTo>
                      <a:pt x="49511" y="704"/>
                    </a:lnTo>
                    <a:lnTo>
                      <a:pt x="49058" y="955"/>
                    </a:lnTo>
                    <a:lnTo>
                      <a:pt x="48958" y="1005"/>
                    </a:lnTo>
                    <a:lnTo>
                      <a:pt x="48857" y="1005"/>
                    </a:lnTo>
                    <a:lnTo>
                      <a:pt x="48807" y="855"/>
                    </a:lnTo>
                    <a:lnTo>
                      <a:pt x="48757" y="704"/>
                    </a:lnTo>
                    <a:lnTo>
                      <a:pt x="48656" y="654"/>
                    </a:lnTo>
                    <a:lnTo>
                      <a:pt x="48555" y="654"/>
                    </a:lnTo>
                    <a:lnTo>
                      <a:pt x="48455" y="704"/>
                    </a:lnTo>
                    <a:lnTo>
                      <a:pt x="48354" y="804"/>
                    </a:lnTo>
                    <a:lnTo>
                      <a:pt x="48204" y="855"/>
                    </a:lnTo>
                    <a:lnTo>
                      <a:pt x="48103" y="855"/>
                    </a:lnTo>
                    <a:lnTo>
                      <a:pt x="47952" y="704"/>
                    </a:lnTo>
                    <a:lnTo>
                      <a:pt x="47852" y="654"/>
                    </a:lnTo>
                    <a:lnTo>
                      <a:pt x="47802" y="704"/>
                    </a:lnTo>
                    <a:lnTo>
                      <a:pt x="47751" y="804"/>
                    </a:lnTo>
                    <a:lnTo>
                      <a:pt x="47701" y="1056"/>
                    </a:lnTo>
                    <a:lnTo>
                      <a:pt x="47651" y="1206"/>
                    </a:lnTo>
                    <a:lnTo>
                      <a:pt x="47550" y="1257"/>
                    </a:lnTo>
                    <a:lnTo>
                      <a:pt x="47349" y="1257"/>
                    </a:lnTo>
                    <a:lnTo>
                      <a:pt x="46997" y="1307"/>
                    </a:lnTo>
                    <a:lnTo>
                      <a:pt x="46997" y="1357"/>
                    </a:lnTo>
                    <a:lnTo>
                      <a:pt x="46947" y="1408"/>
                    </a:lnTo>
                    <a:lnTo>
                      <a:pt x="47048" y="1508"/>
                    </a:lnTo>
                    <a:lnTo>
                      <a:pt x="47048" y="1609"/>
                    </a:lnTo>
                    <a:lnTo>
                      <a:pt x="46947" y="1810"/>
                    </a:lnTo>
                    <a:lnTo>
                      <a:pt x="46947" y="1910"/>
                    </a:lnTo>
                    <a:lnTo>
                      <a:pt x="46997" y="2061"/>
                    </a:lnTo>
                    <a:lnTo>
                      <a:pt x="47098" y="2111"/>
                    </a:lnTo>
                    <a:lnTo>
                      <a:pt x="47198" y="2111"/>
                    </a:lnTo>
                    <a:lnTo>
                      <a:pt x="47299" y="2061"/>
                    </a:lnTo>
                    <a:lnTo>
                      <a:pt x="47299" y="2011"/>
                    </a:lnTo>
                    <a:lnTo>
                      <a:pt x="47349" y="1860"/>
                    </a:lnTo>
                    <a:lnTo>
                      <a:pt x="47399" y="1759"/>
                    </a:lnTo>
                    <a:lnTo>
                      <a:pt x="47550" y="1558"/>
                    </a:lnTo>
                    <a:lnTo>
                      <a:pt x="47651" y="1508"/>
                    </a:lnTo>
                    <a:lnTo>
                      <a:pt x="47701" y="1558"/>
                    </a:lnTo>
                    <a:lnTo>
                      <a:pt x="47852" y="1659"/>
                    </a:lnTo>
                    <a:lnTo>
                      <a:pt x="47952" y="1709"/>
                    </a:lnTo>
                    <a:lnTo>
                      <a:pt x="48254" y="1709"/>
                    </a:lnTo>
                    <a:lnTo>
                      <a:pt x="48304" y="1759"/>
                    </a:lnTo>
                    <a:lnTo>
                      <a:pt x="48354" y="1860"/>
                    </a:lnTo>
                    <a:lnTo>
                      <a:pt x="48254" y="1910"/>
                    </a:lnTo>
                    <a:lnTo>
                      <a:pt x="48204" y="2011"/>
                    </a:lnTo>
                    <a:lnTo>
                      <a:pt x="48204" y="2161"/>
                    </a:lnTo>
                    <a:lnTo>
                      <a:pt x="48103" y="2262"/>
                    </a:lnTo>
                    <a:lnTo>
                      <a:pt x="48003" y="2312"/>
                    </a:lnTo>
                    <a:lnTo>
                      <a:pt x="47550" y="2312"/>
                    </a:lnTo>
                    <a:lnTo>
                      <a:pt x="47399" y="2363"/>
                    </a:lnTo>
                    <a:lnTo>
                      <a:pt x="47249" y="2513"/>
                    </a:lnTo>
                    <a:lnTo>
                      <a:pt x="47198" y="2564"/>
                    </a:lnTo>
                    <a:lnTo>
                      <a:pt x="47098" y="2564"/>
                    </a:lnTo>
                    <a:lnTo>
                      <a:pt x="46997" y="2513"/>
                    </a:lnTo>
                    <a:lnTo>
                      <a:pt x="46897" y="2413"/>
                    </a:lnTo>
                    <a:lnTo>
                      <a:pt x="46595" y="2111"/>
                    </a:lnTo>
                    <a:lnTo>
                      <a:pt x="46444" y="2111"/>
                    </a:lnTo>
                    <a:lnTo>
                      <a:pt x="46344" y="2161"/>
                    </a:lnTo>
                    <a:lnTo>
                      <a:pt x="46294" y="2262"/>
                    </a:lnTo>
                    <a:lnTo>
                      <a:pt x="46243" y="2463"/>
                    </a:lnTo>
                    <a:lnTo>
                      <a:pt x="46193" y="2513"/>
                    </a:lnTo>
                    <a:lnTo>
                      <a:pt x="46093" y="2564"/>
                    </a:lnTo>
                    <a:lnTo>
                      <a:pt x="44836" y="2513"/>
                    </a:lnTo>
                    <a:lnTo>
                      <a:pt x="44735" y="2513"/>
                    </a:lnTo>
                    <a:lnTo>
                      <a:pt x="44635" y="2463"/>
                    </a:lnTo>
                    <a:lnTo>
                      <a:pt x="44534" y="2363"/>
                    </a:lnTo>
                    <a:lnTo>
                      <a:pt x="44434" y="2363"/>
                    </a:lnTo>
                    <a:lnTo>
                      <a:pt x="44283" y="2564"/>
                    </a:lnTo>
                    <a:lnTo>
                      <a:pt x="44183" y="2614"/>
                    </a:lnTo>
                    <a:lnTo>
                      <a:pt x="44233" y="2664"/>
                    </a:lnTo>
                    <a:lnTo>
                      <a:pt x="44333" y="2765"/>
                    </a:lnTo>
                    <a:lnTo>
                      <a:pt x="44434" y="2915"/>
                    </a:lnTo>
                    <a:lnTo>
                      <a:pt x="44478" y="2951"/>
                    </a:lnTo>
                    <a:lnTo>
                      <a:pt x="44478" y="2951"/>
                    </a:lnTo>
                    <a:lnTo>
                      <a:pt x="44585" y="2915"/>
                    </a:lnTo>
                    <a:lnTo>
                      <a:pt x="44685" y="2815"/>
                    </a:lnTo>
                    <a:lnTo>
                      <a:pt x="44786" y="2815"/>
                    </a:lnTo>
                    <a:lnTo>
                      <a:pt x="44886" y="2915"/>
                    </a:lnTo>
                    <a:lnTo>
                      <a:pt x="44936" y="2966"/>
                    </a:lnTo>
                    <a:lnTo>
                      <a:pt x="45188" y="3016"/>
                    </a:lnTo>
                    <a:lnTo>
                      <a:pt x="45288" y="3066"/>
                    </a:lnTo>
                    <a:lnTo>
                      <a:pt x="45288" y="3167"/>
                    </a:lnTo>
                    <a:lnTo>
                      <a:pt x="45288" y="3217"/>
                    </a:lnTo>
                    <a:lnTo>
                      <a:pt x="45238" y="3267"/>
                    </a:lnTo>
                    <a:lnTo>
                      <a:pt x="45087" y="3318"/>
                    </a:lnTo>
                    <a:lnTo>
                      <a:pt x="44962" y="3318"/>
                    </a:lnTo>
                    <a:lnTo>
                      <a:pt x="44936" y="3217"/>
                    </a:lnTo>
                    <a:lnTo>
                      <a:pt x="44886" y="3167"/>
                    </a:lnTo>
                    <a:lnTo>
                      <a:pt x="44786" y="3167"/>
                    </a:lnTo>
                    <a:lnTo>
                      <a:pt x="44763" y="3178"/>
                    </a:lnTo>
                    <a:lnTo>
                      <a:pt x="44763" y="3178"/>
                    </a:lnTo>
                    <a:lnTo>
                      <a:pt x="44936" y="3318"/>
                    </a:lnTo>
                    <a:lnTo>
                      <a:pt x="44697" y="3211"/>
                    </a:lnTo>
                    <a:lnTo>
                      <a:pt x="44697" y="3211"/>
                    </a:lnTo>
                    <a:lnTo>
                      <a:pt x="44585" y="3267"/>
                    </a:lnTo>
                    <a:lnTo>
                      <a:pt x="44434" y="3368"/>
                    </a:lnTo>
                    <a:lnTo>
                      <a:pt x="44387" y="3084"/>
                    </a:lnTo>
                    <a:lnTo>
                      <a:pt x="44387" y="3084"/>
                    </a:lnTo>
                    <a:lnTo>
                      <a:pt x="44183" y="3016"/>
                    </a:lnTo>
                    <a:lnTo>
                      <a:pt x="44032" y="2915"/>
                    </a:lnTo>
                    <a:lnTo>
                      <a:pt x="43981" y="2815"/>
                    </a:lnTo>
                    <a:lnTo>
                      <a:pt x="43931" y="2714"/>
                    </a:lnTo>
                    <a:lnTo>
                      <a:pt x="43931" y="2614"/>
                    </a:lnTo>
                    <a:lnTo>
                      <a:pt x="43881" y="2564"/>
                    </a:lnTo>
                    <a:lnTo>
                      <a:pt x="43730" y="2413"/>
                    </a:lnTo>
                    <a:lnTo>
                      <a:pt x="43630" y="2363"/>
                    </a:lnTo>
                    <a:lnTo>
                      <a:pt x="43579" y="2413"/>
                    </a:lnTo>
                    <a:lnTo>
                      <a:pt x="43328" y="2513"/>
                    </a:lnTo>
                    <a:lnTo>
                      <a:pt x="43077" y="2664"/>
                    </a:lnTo>
                    <a:lnTo>
                      <a:pt x="43479" y="3016"/>
                    </a:lnTo>
                    <a:lnTo>
                      <a:pt x="43529" y="3066"/>
                    </a:lnTo>
                    <a:lnTo>
                      <a:pt x="43479" y="3167"/>
                    </a:lnTo>
                    <a:lnTo>
                      <a:pt x="43378" y="3267"/>
                    </a:lnTo>
                    <a:lnTo>
                      <a:pt x="43328" y="3368"/>
                    </a:lnTo>
                    <a:lnTo>
                      <a:pt x="43328" y="3619"/>
                    </a:lnTo>
                    <a:lnTo>
                      <a:pt x="43328" y="3720"/>
                    </a:lnTo>
                    <a:lnTo>
                      <a:pt x="43228" y="3770"/>
                    </a:lnTo>
                    <a:lnTo>
                      <a:pt x="43177" y="3770"/>
                    </a:lnTo>
                    <a:lnTo>
                      <a:pt x="43127" y="3669"/>
                    </a:lnTo>
                    <a:lnTo>
                      <a:pt x="43026" y="3619"/>
                    </a:lnTo>
                    <a:lnTo>
                      <a:pt x="42825" y="3569"/>
                    </a:lnTo>
                    <a:lnTo>
                      <a:pt x="42725" y="3519"/>
                    </a:lnTo>
                    <a:lnTo>
                      <a:pt x="42624" y="3468"/>
                    </a:lnTo>
                    <a:lnTo>
                      <a:pt x="42524" y="3368"/>
                    </a:lnTo>
                    <a:lnTo>
                      <a:pt x="42373" y="3368"/>
                    </a:lnTo>
                    <a:lnTo>
                      <a:pt x="42323" y="3267"/>
                    </a:lnTo>
                    <a:lnTo>
                      <a:pt x="42273" y="3116"/>
                    </a:lnTo>
                    <a:lnTo>
                      <a:pt x="42323" y="3066"/>
                    </a:lnTo>
                    <a:lnTo>
                      <a:pt x="42373" y="3016"/>
                    </a:lnTo>
                    <a:lnTo>
                      <a:pt x="42423" y="2966"/>
                    </a:lnTo>
                    <a:lnTo>
                      <a:pt x="42725" y="2966"/>
                    </a:lnTo>
                    <a:lnTo>
                      <a:pt x="42725" y="2815"/>
                    </a:lnTo>
                    <a:lnTo>
                      <a:pt x="42675" y="2714"/>
                    </a:lnTo>
                    <a:lnTo>
                      <a:pt x="42574" y="2513"/>
                    </a:lnTo>
                    <a:lnTo>
                      <a:pt x="42474" y="2312"/>
                    </a:lnTo>
                    <a:lnTo>
                      <a:pt x="42373" y="2111"/>
                    </a:lnTo>
                    <a:lnTo>
                      <a:pt x="42273" y="2111"/>
                    </a:lnTo>
                    <a:lnTo>
                      <a:pt x="42273" y="2212"/>
                    </a:lnTo>
                    <a:lnTo>
                      <a:pt x="42222" y="2312"/>
                    </a:lnTo>
                    <a:lnTo>
                      <a:pt x="41971" y="2312"/>
                    </a:lnTo>
                    <a:lnTo>
                      <a:pt x="41921" y="2262"/>
                    </a:lnTo>
                    <a:lnTo>
                      <a:pt x="41870" y="2161"/>
                    </a:lnTo>
                    <a:lnTo>
                      <a:pt x="41870" y="2061"/>
                    </a:lnTo>
                    <a:lnTo>
                      <a:pt x="41669" y="2212"/>
                    </a:lnTo>
                    <a:lnTo>
                      <a:pt x="41368" y="2463"/>
                    </a:lnTo>
                    <a:lnTo>
                      <a:pt x="41066" y="2765"/>
                    </a:lnTo>
                    <a:lnTo>
                      <a:pt x="41016" y="2765"/>
                    </a:lnTo>
                    <a:lnTo>
                      <a:pt x="40915" y="2714"/>
                    </a:lnTo>
                    <a:lnTo>
                      <a:pt x="40815" y="2664"/>
                    </a:lnTo>
                    <a:lnTo>
                      <a:pt x="40966" y="2463"/>
                    </a:lnTo>
                    <a:lnTo>
                      <a:pt x="41016" y="2363"/>
                    </a:lnTo>
                    <a:lnTo>
                      <a:pt x="41016" y="2212"/>
                    </a:lnTo>
                    <a:lnTo>
                      <a:pt x="41267" y="2111"/>
                    </a:lnTo>
                    <a:lnTo>
                      <a:pt x="41418" y="2061"/>
                    </a:lnTo>
                    <a:lnTo>
                      <a:pt x="41418" y="2011"/>
                    </a:lnTo>
                    <a:lnTo>
                      <a:pt x="41468" y="1910"/>
                    </a:lnTo>
                    <a:lnTo>
                      <a:pt x="41468" y="1709"/>
                    </a:lnTo>
                    <a:lnTo>
                      <a:pt x="41468" y="1609"/>
                    </a:lnTo>
                    <a:lnTo>
                      <a:pt x="41519" y="1508"/>
                    </a:lnTo>
                    <a:lnTo>
                      <a:pt x="41720" y="1508"/>
                    </a:lnTo>
                    <a:lnTo>
                      <a:pt x="41820" y="1558"/>
                    </a:lnTo>
                    <a:lnTo>
                      <a:pt x="41870" y="1609"/>
                    </a:lnTo>
                    <a:lnTo>
                      <a:pt x="41870" y="1709"/>
                    </a:lnTo>
                    <a:lnTo>
                      <a:pt x="41870" y="1960"/>
                    </a:lnTo>
                    <a:lnTo>
                      <a:pt x="41971" y="2061"/>
                    </a:lnTo>
                    <a:lnTo>
                      <a:pt x="42071" y="2111"/>
                    </a:lnTo>
                    <a:lnTo>
                      <a:pt x="42273" y="2111"/>
                    </a:lnTo>
                    <a:lnTo>
                      <a:pt x="42273" y="1709"/>
                    </a:lnTo>
                    <a:lnTo>
                      <a:pt x="42273" y="1609"/>
                    </a:lnTo>
                    <a:lnTo>
                      <a:pt x="42323" y="1558"/>
                    </a:lnTo>
                    <a:lnTo>
                      <a:pt x="42474" y="1508"/>
                    </a:lnTo>
                    <a:lnTo>
                      <a:pt x="42675" y="1508"/>
                    </a:lnTo>
                    <a:lnTo>
                      <a:pt x="42876" y="1558"/>
                    </a:lnTo>
                    <a:lnTo>
                      <a:pt x="42926" y="1609"/>
                    </a:lnTo>
                    <a:lnTo>
                      <a:pt x="42825" y="1659"/>
                    </a:lnTo>
                    <a:lnTo>
                      <a:pt x="42725" y="1810"/>
                    </a:lnTo>
                    <a:lnTo>
                      <a:pt x="42926" y="1910"/>
                    </a:lnTo>
                    <a:lnTo>
                      <a:pt x="43228" y="1910"/>
                    </a:lnTo>
                    <a:lnTo>
                      <a:pt x="43278" y="1860"/>
                    </a:lnTo>
                    <a:lnTo>
                      <a:pt x="43177" y="1609"/>
                    </a:lnTo>
                    <a:lnTo>
                      <a:pt x="43228" y="1508"/>
                    </a:lnTo>
                    <a:lnTo>
                      <a:pt x="43328" y="1408"/>
                    </a:lnTo>
                    <a:lnTo>
                      <a:pt x="43278" y="1307"/>
                    </a:lnTo>
                    <a:lnTo>
                      <a:pt x="43077" y="1156"/>
                    </a:lnTo>
                    <a:lnTo>
                      <a:pt x="42976" y="1106"/>
                    </a:lnTo>
                    <a:lnTo>
                      <a:pt x="42876" y="1056"/>
                    </a:lnTo>
                    <a:lnTo>
                      <a:pt x="42474" y="1056"/>
                    </a:lnTo>
                    <a:lnTo>
                      <a:pt x="42122" y="1005"/>
                    </a:lnTo>
                    <a:lnTo>
                      <a:pt x="41971" y="905"/>
                    </a:lnTo>
                    <a:lnTo>
                      <a:pt x="41820" y="855"/>
                    </a:lnTo>
                    <a:lnTo>
                      <a:pt x="41468" y="855"/>
                    </a:lnTo>
                    <a:lnTo>
                      <a:pt x="41267" y="905"/>
                    </a:lnTo>
                    <a:lnTo>
                      <a:pt x="41167" y="1005"/>
                    </a:lnTo>
                    <a:lnTo>
                      <a:pt x="41066" y="1156"/>
                    </a:lnTo>
                    <a:lnTo>
                      <a:pt x="40915" y="1257"/>
                    </a:lnTo>
                    <a:lnTo>
                      <a:pt x="40664" y="1056"/>
                    </a:lnTo>
                    <a:lnTo>
                      <a:pt x="40513" y="905"/>
                    </a:lnTo>
                    <a:lnTo>
                      <a:pt x="40413" y="855"/>
                    </a:lnTo>
                    <a:lnTo>
                      <a:pt x="40262" y="905"/>
                    </a:lnTo>
                    <a:lnTo>
                      <a:pt x="40111" y="1056"/>
                    </a:lnTo>
                    <a:lnTo>
                      <a:pt x="40011" y="1156"/>
                    </a:lnTo>
                    <a:lnTo>
                      <a:pt x="39910" y="1206"/>
                    </a:lnTo>
                    <a:lnTo>
                      <a:pt x="39759" y="1206"/>
                    </a:lnTo>
                    <a:lnTo>
                      <a:pt x="39659" y="1056"/>
                    </a:lnTo>
                    <a:lnTo>
                      <a:pt x="39357" y="1106"/>
                    </a:lnTo>
                    <a:lnTo>
                      <a:pt x="39156" y="1106"/>
                    </a:lnTo>
                    <a:lnTo>
                      <a:pt x="39056" y="1056"/>
                    </a:lnTo>
                    <a:lnTo>
                      <a:pt x="38905" y="1056"/>
                    </a:lnTo>
                    <a:lnTo>
                      <a:pt x="38754" y="1156"/>
                    </a:lnTo>
                    <a:lnTo>
                      <a:pt x="38654" y="1206"/>
                    </a:lnTo>
                    <a:lnTo>
                      <a:pt x="38503" y="1206"/>
                    </a:lnTo>
                    <a:lnTo>
                      <a:pt x="38402" y="1106"/>
                    </a:lnTo>
                    <a:lnTo>
                      <a:pt x="38251" y="1056"/>
                    </a:lnTo>
                    <a:lnTo>
                      <a:pt x="37849" y="1056"/>
                    </a:lnTo>
                    <a:lnTo>
                      <a:pt x="37749" y="1106"/>
                    </a:lnTo>
                    <a:lnTo>
                      <a:pt x="37598" y="1257"/>
                    </a:lnTo>
                    <a:lnTo>
                      <a:pt x="37296" y="1257"/>
                    </a:lnTo>
                    <a:lnTo>
                      <a:pt x="37246" y="1156"/>
                    </a:lnTo>
                    <a:lnTo>
                      <a:pt x="37095" y="1056"/>
                    </a:lnTo>
                    <a:lnTo>
                      <a:pt x="36995" y="1056"/>
                    </a:lnTo>
                    <a:lnTo>
                      <a:pt x="36894" y="1106"/>
                    </a:lnTo>
                    <a:lnTo>
                      <a:pt x="36794" y="1206"/>
                    </a:lnTo>
                    <a:lnTo>
                      <a:pt x="36593" y="1408"/>
                    </a:lnTo>
                    <a:lnTo>
                      <a:pt x="36492" y="1458"/>
                    </a:lnTo>
                    <a:lnTo>
                      <a:pt x="36442" y="1458"/>
                    </a:lnTo>
                    <a:lnTo>
                      <a:pt x="36341" y="1357"/>
                    </a:lnTo>
                    <a:lnTo>
                      <a:pt x="36241" y="1307"/>
                    </a:lnTo>
                    <a:lnTo>
                      <a:pt x="36090" y="1307"/>
                    </a:lnTo>
                    <a:lnTo>
                      <a:pt x="36040" y="1357"/>
                    </a:lnTo>
                    <a:lnTo>
                      <a:pt x="35990" y="1458"/>
                    </a:lnTo>
                    <a:lnTo>
                      <a:pt x="35939" y="1558"/>
                    </a:lnTo>
                    <a:lnTo>
                      <a:pt x="35889" y="1659"/>
                    </a:lnTo>
                    <a:lnTo>
                      <a:pt x="35839" y="1709"/>
                    </a:lnTo>
                    <a:lnTo>
                      <a:pt x="35738" y="1709"/>
                    </a:lnTo>
                    <a:lnTo>
                      <a:pt x="35587" y="1659"/>
                    </a:lnTo>
                    <a:lnTo>
                      <a:pt x="35537" y="1558"/>
                    </a:lnTo>
                    <a:lnTo>
                      <a:pt x="35537" y="1508"/>
                    </a:lnTo>
                    <a:lnTo>
                      <a:pt x="35537" y="1357"/>
                    </a:lnTo>
                    <a:lnTo>
                      <a:pt x="35487" y="1307"/>
                    </a:lnTo>
                    <a:lnTo>
                      <a:pt x="35437" y="1307"/>
                    </a:lnTo>
                    <a:lnTo>
                      <a:pt x="35336" y="1408"/>
                    </a:lnTo>
                    <a:lnTo>
                      <a:pt x="35185" y="1458"/>
                    </a:lnTo>
                    <a:lnTo>
                      <a:pt x="34984" y="1508"/>
                    </a:lnTo>
                    <a:lnTo>
                      <a:pt x="34733" y="1458"/>
                    </a:lnTo>
                    <a:lnTo>
                      <a:pt x="34532" y="1508"/>
                    </a:lnTo>
                    <a:lnTo>
                      <a:pt x="34431" y="1458"/>
                    </a:lnTo>
                    <a:lnTo>
                      <a:pt x="34331" y="1408"/>
                    </a:lnTo>
                    <a:lnTo>
                      <a:pt x="34180" y="1307"/>
                    </a:lnTo>
                    <a:lnTo>
                      <a:pt x="34029" y="1609"/>
                    </a:lnTo>
                    <a:lnTo>
                      <a:pt x="33979" y="1659"/>
                    </a:lnTo>
                    <a:lnTo>
                      <a:pt x="33878" y="1709"/>
                    </a:lnTo>
                    <a:lnTo>
                      <a:pt x="33627" y="1709"/>
                    </a:lnTo>
                    <a:lnTo>
                      <a:pt x="33476" y="1759"/>
                    </a:lnTo>
                    <a:lnTo>
                      <a:pt x="33376" y="1860"/>
                    </a:lnTo>
                    <a:lnTo>
                      <a:pt x="33275" y="1910"/>
                    </a:lnTo>
                    <a:lnTo>
                      <a:pt x="33124" y="1910"/>
                    </a:lnTo>
                    <a:lnTo>
                      <a:pt x="33024" y="1759"/>
                    </a:lnTo>
                    <a:lnTo>
                      <a:pt x="32873" y="1709"/>
                    </a:lnTo>
                    <a:lnTo>
                      <a:pt x="32572" y="1709"/>
                    </a:lnTo>
                    <a:lnTo>
                      <a:pt x="31868" y="1659"/>
                    </a:lnTo>
                    <a:lnTo>
                      <a:pt x="31767" y="1659"/>
                    </a:lnTo>
                    <a:lnTo>
                      <a:pt x="31767" y="1609"/>
                    </a:lnTo>
                    <a:lnTo>
                      <a:pt x="31818" y="1508"/>
                    </a:lnTo>
                    <a:lnTo>
                      <a:pt x="31968" y="1357"/>
                    </a:lnTo>
                    <a:lnTo>
                      <a:pt x="31818" y="1307"/>
                    </a:lnTo>
                    <a:lnTo>
                      <a:pt x="31717" y="1307"/>
                    </a:lnTo>
                    <a:lnTo>
                      <a:pt x="31466" y="1458"/>
                    </a:lnTo>
                    <a:lnTo>
                      <a:pt x="31164" y="1508"/>
                    </a:lnTo>
                    <a:lnTo>
                      <a:pt x="30662" y="1458"/>
                    </a:lnTo>
                    <a:lnTo>
                      <a:pt x="30410" y="1508"/>
                    </a:lnTo>
                    <a:lnTo>
                      <a:pt x="30310" y="1609"/>
                    </a:lnTo>
                    <a:lnTo>
                      <a:pt x="30159" y="1709"/>
                    </a:lnTo>
                    <a:lnTo>
                      <a:pt x="30109" y="1609"/>
                    </a:lnTo>
                    <a:lnTo>
                      <a:pt x="30008" y="1558"/>
                    </a:lnTo>
                    <a:lnTo>
                      <a:pt x="29908" y="1558"/>
                    </a:lnTo>
                    <a:lnTo>
                      <a:pt x="29807" y="1659"/>
                    </a:lnTo>
                    <a:lnTo>
                      <a:pt x="29505" y="1709"/>
                    </a:lnTo>
                    <a:lnTo>
                      <a:pt x="29154" y="1709"/>
                    </a:lnTo>
                    <a:lnTo>
                      <a:pt x="28802" y="1609"/>
                    </a:lnTo>
                    <a:lnTo>
                      <a:pt x="28349" y="1508"/>
                    </a:lnTo>
                    <a:lnTo>
                      <a:pt x="28249" y="1558"/>
                    </a:lnTo>
                    <a:lnTo>
                      <a:pt x="28199" y="1609"/>
                    </a:lnTo>
                    <a:lnTo>
                      <a:pt x="28098" y="1659"/>
                    </a:lnTo>
                    <a:lnTo>
                      <a:pt x="28048" y="1659"/>
                    </a:lnTo>
                    <a:lnTo>
                      <a:pt x="27797" y="1508"/>
                    </a:lnTo>
                    <a:lnTo>
                      <a:pt x="27595" y="1458"/>
                    </a:lnTo>
                    <a:lnTo>
                      <a:pt x="27394" y="1558"/>
                    </a:lnTo>
                    <a:lnTo>
                      <a:pt x="27244" y="1709"/>
                    </a:lnTo>
                    <a:lnTo>
                      <a:pt x="27093" y="1860"/>
                    </a:lnTo>
                    <a:lnTo>
                      <a:pt x="26942" y="1910"/>
                    </a:lnTo>
                    <a:lnTo>
                      <a:pt x="26791" y="1860"/>
                    </a:lnTo>
                    <a:lnTo>
                      <a:pt x="26640" y="1759"/>
                    </a:lnTo>
                    <a:lnTo>
                      <a:pt x="26490" y="1709"/>
                    </a:lnTo>
                    <a:lnTo>
                      <a:pt x="26389" y="1759"/>
                    </a:lnTo>
                    <a:lnTo>
                      <a:pt x="26289" y="1810"/>
                    </a:lnTo>
                    <a:lnTo>
                      <a:pt x="26188" y="1860"/>
                    </a:lnTo>
                    <a:lnTo>
                      <a:pt x="25937" y="1910"/>
                    </a:lnTo>
                    <a:lnTo>
                      <a:pt x="24328" y="1910"/>
                    </a:lnTo>
                    <a:lnTo>
                      <a:pt x="24278" y="1960"/>
                    </a:lnTo>
                    <a:lnTo>
                      <a:pt x="24178" y="2011"/>
                    </a:lnTo>
                    <a:lnTo>
                      <a:pt x="24077" y="2111"/>
                    </a:lnTo>
                    <a:lnTo>
                      <a:pt x="23976" y="2111"/>
                    </a:lnTo>
                    <a:lnTo>
                      <a:pt x="23826" y="2061"/>
                    </a:lnTo>
                    <a:lnTo>
                      <a:pt x="23725" y="2011"/>
                    </a:lnTo>
                    <a:lnTo>
                      <a:pt x="23625" y="1810"/>
                    </a:lnTo>
                    <a:lnTo>
                      <a:pt x="23424" y="1709"/>
                    </a:lnTo>
                    <a:lnTo>
                      <a:pt x="23323" y="1709"/>
                    </a:lnTo>
                    <a:lnTo>
                      <a:pt x="23223" y="1759"/>
                    </a:lnTo>
                    <a:lnTo>
                      <a:pt x="23122" y="1860"/>
                    </a:lnTo>
                    <a:lnTo>
                      <a:pt x="23021" y="1910"/>
                    </a:lnTo>
                    <a:lnTo>
                      <a:pt x="22820" y="1960"/>
                    </a:lnTo>
                    <a:lnTo>
                      <a:pt x="22670" y="2061"/>
                    </a:lnTo>
                    <a:lnTo>
                      <a:pt x="22519" y="2111"/>
                    </a:lnTo>
                    <a:lnTo>
                      <a:pt x="22217" y="2111"/>
                    </a:lnTo>
                    <a:lnTo>
                      <a:pt x="22066" y="2011"/>
                    </a:lnTo>
                    <a:lnTo>
                      <a:pt x="22016" y="1960"/>
                    </a:lnTo>
                    <a:lnTo>
                      <a:pt x="21966" y="1960"/>
                    </a:lnTo>
                    <a:lnTo>
                      <a:pt x="21865" y="2161"/>
                    </a:lnTo>
                    <a:lnTo>
                      <a:pt x="21865" y="2262"/>
                    </a:lnTo>
                    <a:lnTo>
                      <a:pt x="21815" y="2312"/>
                    </a:lnTo>
                    <a:lnTo>
                      <a:pt x="21715" y="2262"/>
                    </a:lnTo>
                    <a:lnTo>
                      <a:pt x="21564" y="2111"/>
                    </a:lnTo>
                    <a:lnTo>
                      <a:pt x="21413" y="1960"/>
                    </a:lnTo>
                    <a:lnTo>
                      <a:pt x="21312" y="1910"/>
                    </a:lnTo>
                    <a:lnTo>
                      <a:pt x="21162" y="1910"/>
                    </a:lnTo>
                    <a:lnTo>
                      <a:pt x="21061" y="2011"/>
                    </a:lnTo>
                    <a:lnTo>
                      <a:pt x="20860" y="2111"/>
                    </a:lnTo>
                    <a:lnTo>
                      <a:pt x="20709" y="2111"/>
                    </a:lnTo>
                    <a:lnTo>
                      <a:pt x="20609" y="2011"/>
                    </a:lnTo>
                    <a:lnTo>
                      <a:pt x="20508" y="1960"/>
                    </a:lnTo>
                    <a:lnTo>
                      <a:pt x="20408" y="2011"/>
                    </a:lnTo>
                    <a:lnTo>
                      <a:pt x="20307" y="2111"/>
                    </a:lnTo>
                    <a:lnTo>
                      <a:pt x="20257" y="2061"/>
                    </a:lnTo>
                    <a:lnTo>
                      <a:pt x="20106" y="1960"/>
                    </a:lnTo>
                    <a:lnTo>
                      <a:pt x="20006" y="1910"/>
                    </a:lnTo>
                    <a:lnTo>
                      <a:pt x="19855" y="1910"/>
                    </a:lnTo>
                    <a:lnTo>
                      <a:pt x="19754" y="2061"/>
                    </a:lnTo>
                    <a:lnTo>
                      <a:pt x="19553" y="2212"/>
                    </a:lnTo>
                    <a:lnTo>
                      <a:pt x="19402" y="2312"/>
                    </a:lnTo>
                    <a:lnTo>
                      <a:pt x="19201" y="2312"/>
                    </a:lnTo>
                    <a:lnTo>
                      <a:pt x="19000" y="2111"/>
                    </a:lnTo>
                    <a:lnTo>
                      <a:pt x="18699" y="2111"/>
                    </a:lnTo>
                    <a:lnTo>
                      <a:pt x="18447" y="2262"/>
                    </a:lnTo>
                    <a:lnTo>
                      <a:pt x="18196" y="2312"/>
                    </a:lnTo>
                    <a:lnTo>
                      <a:pt x="17945" y="2262"/>
                    </a:lnTo>
                    <a:lnTo>
                      <a:pt x="17693" y="2111"/>
                    </a:lnTo>
                    <a:lnTo>
                      <a:pt x="17593" y="2161"/>
                    </a:lnTo>
                    <a:lnTo>
                      <a:pt x="17442" y="2262"/>
                    </a:lnTo>
                    <a:lnTo>
                      <a:pt x="17442" y="2363"/>
                    </a:lnTo>
                    <a:lnTo>
                      <a:pt x="17442" y="2463"/>
                    </a:lnTo>
                    <a:lnTo>
                      <a:pt x="17342" y="2714"/>
                    </a:lnTo>
                    <a:lnTo>
                      <a:pt x="17241" y="2614"/>
                    </a:lnTo>
                    <a:lnTo>
                      <a:pt x="16990" y="2312"/>
                    </a:lnTo>
                    <a:lnTo>
                      <a:pt x="16537" y="2714"/>
                    </a:lnTo>
                    <a:lnTo>
                      <a:pt x="16387" y="2614"/>
                    </a:lnTo>
                    <a:lnTo>
                      <a:pt x="16236" y="2614"/>
                    </a:lnTo>
                    <a:lnTo>
                      <a:pt x="16186" y="2664"/>
                    </a:lnTo>
                    <a:lnTo>
                      <a:pt x="16135" y="2714"/>
                    </a:lnTo>
                    <a:lnTo>
                      <a:pt x="16035" y="2664"/>
                    </a:lnTo>
                    <a:lnTo>
                      <a:pt x="15934" y="2614"/>
                    </a:lnTo>
                    <a:lnTo>
                      <a:pt x="15834" y="2513"/>
                    </a:lnTo>
                    <a:lnTo>
                      <a:pt x="15683" y="2513"/>
                    </a:lnTo>
                    <a:lnTo>
                      <a:pt x="15532" y="2564"/>
                    </a:lnTo>
                    <a:lnTo>
                      <a:pt x="15381" y="2614"/>
                    </a:lnTo>
                    <a:lnTo>
                      <a:pt x="15231" y="2714"/>
                    </a:lnTo>
                    <a:lnTo>
                      <a:pt x="15080" y="2614"/>
                    </a:lnTo>
                    <a:lnTo>
                      <a:pt x="14929" y="2513"/>
                    </a:lnTo>
                    <a:lnTo>
                      <a:pt x="14577" y="2564"/>
                    </a:lnTo>
                    <a:lnTo>
                      <a:pt x="14024" y="2513"/>
                    </a:lnTo>
                    <a:lnTo>
                      <a:pt x="13773" y="2614"/>
                    </a:lnTo>
                    <a:lnTo>
                      <a:pt x="13471" y="2714"/>
                    </a:lnTo>
                    <a:lnTo>
                      <a:pt x="13421" y="2765"/>
                    </a:lnTo>
                    <a:lnTo>
                      <a:pt x="13270" y="2765"/>
                    </a:lnTo>
                    <a:lnTo>
                      <a:pt x="13119" y="2714"/>
                    </a:lnTo>
                    <a:lnTo>
                      <a:pt x="13019" y="2614"/>
                    </a:lnTo>
                    <a:lnTo>
                      <a:pt x="12969" y="2564"/>
                    </a:lnTo>
                    <a:lnTo>
                      <a:pt x="12918" y="2564"/>
                    </a:lnTo>
                    <a:lnTo>
                      <a:pt x="12818" y="2664"/>
                    </a:lnTo>
                    <a:lnTo>
                      <a:pt x="12717" y="2714"/>
                    </a:lnTo>
                    <a:lnTo>
                      <a:pt x="12667" y="2664"/>
                    </a:lnTo>
                    <a:lnTo>
                      <a:pt x="12416" y="2564"/>
                    </a:lnTo>
                    <a:lnTo>
                      <a:pt x="12114" y="2513"/>
                    </a:lnTo>
                    <a:lnTo>
                      <a:pt x="11863" y="2513"/>
                    </a:lnTo>
                    <a:lnTo>
                      <a:pt x="11612" y="2614"/>
                    </a:lnTo>
                    <a:lnTo>
                      <a:pt x="11461" y="2714"/>
                    </a:lnTo>
                    <a:lnTo>
                      <a:pt x="11310" y="2714"/>
                    </a:lnTo>
                    <a:lnTo>
                      <a:pt x="11209" y="2664"/>
                    </a:lnTo>
                    <a:lnTo>
                      <a:pt x="11059" y="2614"/>
                    </a:lnTo>
                    <a:lnTo>
                      <a:pt x="10958" y="2513"/>
                    </a:lnTo>
                    <a:lnTo>
                      <a:pt x="10908" y="2564"/>
                    </a:lnTo>
                    <a:lnTo>
                      <a:pt x="10858" y="2614"/>
                    </a:lnTo>
                    <a:lnTo>
                      <a:pt x="10817" y="2775"/>
                    </a:lnTo>
                    <a:lnTo>
                      <a:pt x="10817" y="2775"/>
                    </a:lnTo>
                    <a:lnTo>
                      <a:pt x="10858" y="2815"/>
                    </a:lnTo>
                    <a:lnTo>
                      <a:pt x="10807" y="2815"/>
                    </a:lnTo>
                    <a:lnTo>
                      <a:pt x="10858" y="2915"/>
                    </a:lnTo>
                    <a:lnTo>
                      <a:pt x="10707" y="2865"/>
                    </a:lnTo>
                    <a:lnTo>
                      <a:pt x="10707" y="2795"/>
                    </a:lnTo>
                    <a:lnTo>
                      <a:pt x="10707" y="2795"/>
                    </a:lnTo>
                    <a:lnTo>
                      <a:pt x="10556" y="2765"/>
                    </a:lnTo>
                    <a:lnTo>
                      <a:pt x="10355" y="2765"/>
                    </a:lnTo>
                    <a:lnTo>
                      <a:pt x="10154" y="2815"/>
                    </a:lnTo>
                    <a:lnTo>
                      <a:pt x="9953" y="2966"/>
                    </a:lnTo>
                    <a:lnTo>
                      <a:pt x="9852" y="2966"/>
                    </a:lnTo>
                    <a:lnTo>
                      <a:pt x="9702" y="2865"/>
                    </a:lnTo>
                    <a:lnTo>
                      <a:pt x="9500" y="2765"/>
                    </a:lnTo>
                    <a:lnTo>
                      <a:pt x="9400" y="2714"/>
                    </a:lnTo>
                    <a:lnTo>
                      <a:pt x="9350" y="2765"/>
                    </a:lnTo>
                    <a:lnTo>
                      <a:pt x="9249" y="2865"/>
                    </a:lnTo>
                    <a:lnTo>
                      <a:pt x="9149" y="2915"/>
                    </a:lnTo>
                    <a:lnTo>
                      <a:pt x="8948" y="2966"/>
                    </a:lnTo>
                    <a:lnTo>
                      <a:pt x="8696" y="2966"/>
                    </a:lnTo>
                    <a:lnTo>
                      <a:pt x="8596" y="3066"/>
                    </a:lnTo>
                    <a:lnTo>
                      <a:pt x="8545" y="3167"/>
                    </a:lnTo>
                    <a:lnTo>
                      <a:pt x="8395" y="3066"/>
                    </a:lnTo>
                    <a:lnTo>
                      <a:pt x="8294" y="2966"/>
                    </a:lnTo>
                    <a:lnTo>
                      <a:pt x="8244" y="3016"/>
                    </a:lnTo>
                    <a:lnTo>
                      <a:pt x="8194" y="3116"/>
                    </a:lnTo>
                    <a:lnTo>
                      <a:pt x="8093" y="3116"/>
                    </a:lnTo>
                    <a:lnTo>
                      <a:pt x="7942" y="3016"/>
                    </a:lnTo>
                    <a:lnTo>
                      <a:pt x="7691" y="2966"/>
                    </a:lnTo>
                    <a:lnTo>
                      <a:pt x="7440" y="2915"/>
                    </a:lnTo>
                    <a:lnTo>
                      <a:pt x="7188" y="2966"/>
                    </a:lnTo>
                    <a:lnTo>
                      <a:pt x="6987" y="3066"/>
                    </a:lnTo>
                    <a:lnTo>
                      <a:pt x="6786" y="3116"/>
                    </a:lnTo>
                    <a:lnTo>
                      <a:pt x="6686" y="3167"/>
                    </a:lnTo>
                    <a:lnTo>
                      <a:pt x="6585" y="3116"/>
                    </a:lnTo>
                    <a:lnTo>
                      <a:pt x="6434" y="3016"/>
                    </a:lnTo>
                    <a:lnTo>
                      <a:pt x="6334" y="2966"/>
                    </a:lnTo>
                    <a:lnTo>
                      <a:pt x="6233" y="2966"/>
                    </a:lnTo>
                    <a:lnTo>
                      <a:pt x="6133" y="3016"/>
                    </a:lnTo>
                    <a:lnTo>
                      <a:pt x="6083" y="3066"/>
                    </a:lnTo>
                    <a:lnTo>
                      <a:pt x="6083" y="3167"/>
                    </a:lnTo>
                    <a:lnTo>
                      <a:pt x="6133" y="3267"/>
                    </a:lnTo>
                    <a:lnTo>
                      <a:pt x="6183" y="3318"/>
                    </a:lnTo>
                    <a:lnTo>
                      <a:pt x="6284" y="3368"/>
                    </a:lnTo>
                    <a:lnTo>
                      <a:pt x="6434" y="3418"/>
                    </a:lnTo>
                    <a:lnTo>
                      <a:pt x="6485" y="3468"/>
                    </a:lnTo>
                    <a:lnTo>
                      <a:pt x="6434" y="3569"/>
                    </a:lnTo>
                    <a:lnTo>
                      <a:pt x="6334" y="3669"/>
                    </a:lnTo>
                    <a:lnTo>
                      <a:pt x="6284" y="3770"/>
                    </a:lnTo>
                    <a:lnTo>
                      <a:pt x="6284" y="3870"/>
                    </a:lnTo>
                    <a:lnTo>
                      <a:pt x="6384" y="3921"/>
                    </a:lnTo>
                    <a:lnTo>
                      <a:pt x="6535" y="4021"/>
                    </a:lnTo>
                    <a:lnTo>
                      <a:pt x="6635" y="4021"/>
                    </a:lnTo>
                    <a:lnTo>
                      <a:pt x="6686" y="4122"/>
                    </a:lnTo>
                    <a:lnTo>
                      <a:pt x="6836" y="4222"/>
                    </a:lnTo>
                    <a:lnTo>
                      <a:pt x="6937" y="4323"/>
                    </a:lnTo>
                    <a:lnTo>
                      <a:pt x="6887" y="4373"/>
                    </a:lnTo>
                    <a:lnTo>
                      <a:pt x="6786" y="4423"/>
                    </a:lnTo>
                    <a:lnTo>
                      <a:pt x="6686" y="4423"/>
                    </a:lnTo>
                    <a:lnTo>
                      <a:pt x="6535" y="4323"/>
                    </a:lnTo>
                    <a:lnTo>
                      <a:pt x="6284" y="4323"/>
                    </a:lnTo>
                    <a:lnTo>
                      <a:pt x="6133" y="4423"/>
                    </a:lnTo>
                    <a:lnTo>
                      <a:pt x="5932" y="4574"/>
                    </a:lnTo>
                    <a:lnTo>
                      <a:pt x="5680" y="4624"/>
                    </a:lnTo>
                    <a:lnTo>
                      <a:pt x="5530" y="4675"/>
                    </a:lnTo>
                    <a:lnTo>
                      <a:pt x="5479" y="4775"/>
                    </a:lnTo>
                    <a:lnTo>
                      <a:pt x="5479" y="4876"/>
                    </a:lnTo>
                    <a:lnTo>
                      <a:pt x="5429" y="4976"/>
                    </a:lnTo>
                    <a:lnTo>
                      <a:pt x="5329" y="5027"/>
                    </a:lnTo>
                    <a:lnTo>
                      <a:pt x="5228" y="5077"/>
                    </a:lnTo>
                    <a:lnTo>
                      <a:pt x="3971" y="5077"/>
                    </a:lnTo>
                    <a:lnTo>
                      <a:pt x="3971" y="5127"/>
                    </a:lnTo>
                    <a:lnTo>
                      <a:pt x="3971" y="5228"/>
                    </a:lnTo>
                    <a:lnTo>
                      <a:pt x="3821" y="5278"/>
                    </a:lnTo>
                    <a:lnTo>
                      <a:pt x="3720" y="5278"/>
                    </a:lnTo>
                    <a:lnTo>
                      <a:pt x="3620" y="5228"/>
                    </a:lnTo>
                    <a:lnTo>
                      <a:pt x="3469" y="5077"/>
                    </a:lnTo>
                    <a:lnTo>
                      <a:pt x="3318" y="5077"/>
                    </a:lnTo>
                    <a:lnTo>
                      <a:pt x="3217" y="5127"/>
                    </a:lnTo>
                    <a:lnTo>
                      <a:pt x="3167" y="5177"/>
                    </a:lnTo>
                    <a:lnTo>
                      <a:pt x="3117" y="5378"/>
                    </a:lnTo>
                    <a:lnTo>
                      <a:pt x="3067" y="5429"/>
                    </a:lnTo>
                    <a:lnTo>
                      <a:pt x="3067" y="5479"/>
                    </a:lnTo>
                    <a:lnTo>
                      <a:pt x="2665" y="5479"/>
                    </a:lnTo>
                    <a:lnTo>
                      <a:pt x="2564" y="5378"/>
                    </a:lnTo>
                    <a:lnTo>
                      <a:pt x="2514" y="5228"/>
                    </a:lnTo>
                    <a:lnTo>
                      <a:pt x="2514" y="4976"/>
                    </a:lnTo>
                    <a:lnTo>
                      <a:pt x="2464" y="4876"/>
                    </a:lnTo>
                    <a:lnTo>
                      <a:pt x="2313" y="4876"/>
                    </a:lnTo>
                    <a:lnTo>
                      <a:pt x="2313" y="4976"/>
                    </a:lnTo>
                    <a:lnTo>
                      <a:pt x="2262" y="5027"/>
                    </a:lnTo>
                    <a:lnTo>
                      <a:pt x="2162" y="5027"/>
                    </a:lnTo>
                    <a:lnTo>
                      <a:pt x="2112" y="4976"/>
                    </a:lnTo>
                    <a:lnTo>
                      <a:pt x="2112" y="4876"/>
                    </a:lnTo>
                    <a:lnTo>
                      <a:pt x="2011" y="4876"/>
                    </a:lnTo>
                    <a:lnTo>
                      <a:pt x="1961" y="4825"/>
                    </a:lnTo>
                    <a:lnTo>
                      <a:pt x="1911" y="4775"/>
                    </a:lnTo>
                    <a:lnTo>
                      <a:pt x="1911" y="4675"/>
                    </a:lnTo>
                    <a:lnTo>
                      <a:pt x="1961" y="4524"/>
                    </a:lnTo>
                    <a:lnTo>
                      <a:pt x="2011" y="4423"/>
                    </a:lnTo>
                    <a:lnTo>
                      <a:pt x="2162" y="4423"/>
                    </a:lnTo>
                    <a:lnTo>
                      <a:pt x="2262" y="4373"/>
                    </a:lnTo>
                    <a:lnTo>
                      <a:pt x="2313" y="4273"/>
                    </a:lnTo>
                    <a:lnTo>
                      <a:pt x="2313" y="4122"/>
                    </a:lnTo>
                    <a:lnTo>
                      <a:pt x="2313" y="3921"/>
                    </a:lnTo>
                    <a:lnTo>
                      <a:pt x="2363" y="3870"/>
                    </a:lnTo>
                    <a:lnTo>
                      <a:pt x="2413" y="3820"/>
                    </a:lnTo>
                    <a:lnTo>
                      <a:pt x="2514" y="3921"/>
                    </a:lnTo>
                    <a:lnTo>
                      <a:pt x="2514" y="4071"/>
                    </a:lnTo>
                    <a:lnTo>
                      <a:pt x="2614" y="4222"/>
                    </a:lnTo>
                    <a:lnTo>
                      <a:pt x="2765" y="4323"/>
                    </a:lnTo>
                    <a:lnTo>
                      <a:pt x="2916" y="4423"/>
                    </a:lnTo>
                    <a:lnTo>
                      <a:pt x="3016" y="4423"/>
                    </a:lnTo>
                    <a:lnTo>
                      <a:pt x="3117" y="4373"/>
                    </a:lnTo>
                    <a:lnTo>
                      <a:pt x="3217" y="4222"/>
                    </a:lnTo>
                    <a:lnTo>
                      <a:pt x="3368" y="3971"/>
                    </a:lnTo>
                    <a:lnTo>
                      <a:pt x="3368" y="3870"/>
                    </a:lnTo>
                    <a:lnTo>
                      <a:pt x="3469" y="3669"/>
                    </a:lnTo>
                    <a:lnTo>
                      <a:pt x="3469" y="3569"/>
                    </a:lnTo>
                    <a:lnTo>
                      <a:pt x="3368" y="3519"/>
                    </a:lnTo>
                    <a:lnTo>
                      <a:pt x="3167" y="3267"/>
                    </a:lnTo>
                    <a:lnTo>
                      <a:pt x="3067" y="3217"/>
                    </a:lnTo>
                    <a:lnTo>
                      <a:pt x="2966" y="3167"/>
                    </a:lnTo>
                    <a:lnTo>
                      <a:pt x="2866" y="3167"/>
                    </a:lnTo>
                    <a:lnTo>
                      <a:pt x="2715" y="3267"/>
                    </a:lnTo>
                    <a:lnTo>
                      <a:pt x="2564" y="3418"/>
                    </a:lnTo>
                    <a:lnTo>
                      <a:pt x="2514" y="3519"/>
                    </a:lnTo>
                    <a:lnTo>
                      <a:pt x="2413" y="3569"/>
                    </a:lnTo>
                    <a:lnTo>
                      <a:pt x="2363" y="3519"/>
                    </a:lnTo>
                    <a:lnTo>
                      <a:pt x="2262" y="3468"/>
                    </a:lnTo>
                    <a:lnTo>
                      <a:pt x="2212" y="3418"/>
                    </a:lnTo>
                    <a:lnTo>
                      <a:pt x="2112" y="3368"/>
                    </a:lnTo>
                    <a:lnTo>
                      <a:pt x="1860" y="3368"/>
                    </a:lnTo>
                    <a:lnTo>
                      <a:pt x="1659" y="3418"/>
                    </a:lnTo>
                    <a:lnTo>
                      <a:pt x="1458" y="3468"/>
                    </a:lnTo>
                    <a:lnTo>
                      <a:pt x="1257" y="3669"/>
                    </a:lnTo>
                    <a:lnTo>
                      <a:pt x="1207" y="3820"/>
                    </a:lnTo>
                    <a:lnTo>
                      <a:pt x="1257" y="4122"/>
                    </a:lnTo>
                    <a:lnTo>
                      <a:pt x="1257" y="4423"/>
                    </a:lnTo>
                    <a:lnTo>
                      <a:pt x="1207" y="4574"/>
                    </a:lnTo>
                    <a:lnTo>
                      <a:pt x="1106" y="4675"/>
                    </a:lnTo>
                    <a:lnTo>
                      <a:pt x="905" y="4876"/>
                    </a:lnTo>
                    <a:lnTo>
                      <a:pt x="855" y="4976"/>
                    </a:lnTo>
                    <a:lnTo>
                      <a:pt x="855" y="5077"/>
                    </a:lnTo>
                    <a:lnTo>
                      <a:pt x="855" y="5328"/>
                    </a:lnTo>
                    <a:lnTo>
                      <a:pt x="805" y="5529"/>
                    </a:lnTo>
                    <a:lnTo>
                      <a:pt x="704" y="5730"/>
                    </a:lnTo>
                    <a:lnTo>
                      <a:pt x="503" y="5931"/>
                    </a:lnTo>
                    <a:lnTo>
                      <a:pt x="453" y="6032"/>
                    </a:lnTo>
                    <a:lnTo>
                      <a:pt x="403" y="6183"/>
                    </a:lnTo>
                    <a:lnTo>
                      <a:pt x="403" y="6534"/>
                    </a:lnTo>
                    <a:lnTo>
                      <a:pt x="453" y="6685"/>
                    </a:lnTo>
                    <a:lnTo>
                      <a:pt x="604" y="6836"/>
                    </a:lnTo>
                    <a:lnTo>
                      <a:pt x="604" y="6987"/>
                    </a:lnTo>
                    <a:lnTo>
                      <a:pt x="554" y="7138"/>
                    </a:lnTo>
                    <a:lnTo>
                      <a:pt x="453" y="7288"/>
                    </a:lnTo>
                    <a:lnTo>
                      <a:pt x="403" y="7489"/>
                    </a:lnTo>
                    <a:lnTo>
                      <a:pt x="403" y="8947"/>
                    </a:lnTo>
                    <a:lnTo>
                      <a:pt x="302" y="9098"/>
                    </a:lnTo>
                    <a:lnTo>
                      <a:pt x="202" y="9249"/>
                    </a:lnTo>
                    <a:lnTo>
                      <a:pt x="202" y="9399"/>
                    </a:lnTo>
                    <a:lnTo>
                      <a:pt x="202" y="9550"/>
                    </a:lnTo>
                    <a:lnTo>
                      <a:pt x="202" y="9902"/>
                    </a:lnTo>
                    <a:lnTo>
                      <a:pt x="202" y="10204"/>
                    </a:lnTo>
                    <a:lnTo>
                      <a:pt x="202" y="10656"/>
                    </a:lnTo>
                    <a:lnTo>
                      <a:pt x="202" y="11058"/>
                    </a:lnTo>
                    <a:lnTo>
                      <a:pt x="202" y="11209"/>
                    </a:lnTo>
                    <a:lnTo>
                      <a:pt x="151" y="11309"/>
                    </a:lnTo>
                    <a:lnTo>
                      <a:pt x="1" y="11511"/>
                    </a:lnTo>
                    <a:lnTo>
                      <a:pt x="101" y="11611"/>
                    </a:lnTo>
                    <a:lnTo>
                      <a:pt x="151" y="11712"/>
                    </a:lnTo>
                    <a:lnTo>
                      <a:pt x="202" y="11812"/>
                    </a:lnTo>
                    <a:lnTo>
                      <a:pt x="202" y="11963"/>
                    </a:lnTo>
                    <a:lnTo>
                      <a:pt x="202" y="12566"/>
                    </a:lnTo>
                    <a:lnTo>
                      <a:pt x="202" y="12868"/>
                    </a:lnTo>
                    <a:lnTo>
                      <a:pt x="252" y="13018"/>
                    </a:lnTo>
                    <a:lnTo>
                      <a:pt x="403" y="13119"/>
                    </a:lnTo>
                    <a:lnTo>
                      <a:pt x="252" y="13370"/>
                    </a:lnTo>
                    <a:lnTo>
                      <a:pt x="202" y="13521"/>
                    </a:lnTo>
                    <a:lnTo>
                      <a:pt x="202" y="13672"/>
                    </a:lnTo>
                    <a:lnTo>
                      <a:pt x="202" y="13923"/>
                    </a:lnTo>
                    <a:lnTo>
                      <a:pt x="252" y="14024"/>
                    </a:lnTo>
                    <a:lnTo>
                      <a:pt x="352" y="14124"/>
                    </a:lnTo>
                    <a:lnTo>
                      <a:pt x="503" y="14275"/>
                    </a:lnTo>
                    <a:lnTo>
                      <a:pt x="604" y="14526"/>
                    </a:lnTo>
                    <a:lnTo>
                      <a:pt x="694" y="14979"/>
                    </a:lnTo>
                    <a:lnTo>
                      <a:pt x="704" y="14979"/>
                    </a:lnTo>
                    <a:lnTo>
                      <a:pt x="755" y="15029"/>
                    </a:lnTo>
                    <a:lnTo>
                      <a:pt x="704" y="15029"/>
                    </a:lnTo>
                    <a:lnTo>
                      <a:pt x="755" y="15129"/>
                    </a:lnTo>
                    <a:lnTo>
                      <a:pt x="604" y="15029"/>
                    </a:lnTo>
                    <a:lnTo>
                      <a:pt x="604" y="14995"/>
                    </a:lnTo>
                    <a:lnTo>
                      <a:pt x="604" y="14995"/>
                    </a:lnTo>
                    <a:lnTo>
                      <a:pt x="554" y="14979"/>
                    </a:lnTo>
                    <a:lnTo>
                      <a:pt x="453" y="15029"/>
                    </a:lnTo>
                    <a:lnTo>
                      <a:pt x="403" y="15129"/>
                    </a:lnTo>
                    <a:lnTo>
                      <a:pt x="403" y="15230"/>
                    </a:lnTo>
                    <a:lnTo>
                      <a:pt x="554" y="15381"/>
                    </a:lnTo>
                    <a:lnTo>
                      <a:pt x="704" y="15532"/>
                    </a:lnTo>
                    <a:lnTo>
                      <a:pt x="805" y="15682"/>
                    </a:lnTo>
                    <a:lnTo>
                      <a:pt x="855" y="15783"/>
                    </a:lnTo>
                    <a:lnTo>
                      <a:pt x="805" y="15934"/>
                    </a:lnTo>
                    <a:lnTo>
                      <a:pt x="704" y="16034"/>
                    </a:lnTo>
                    <a:lnTo>
                      <a:pt x="654" y="16135"/>
                    </a:lnTo>
                    <a:lnTo>
                      <a:pt x="704" y="16185"/>
                    </a:lnTo>
                    <a:lnTo>
                      <a:pt x="805" y="16286"/>
                    </a:lnTo>
                    <a:lnTo>
                      <a:pt x="855" y="16386"/>
                    </a:lnTo>
                    <a:lnTo>
                      <a:pt x="855" y="16688"/>
                    </a:lnTo>
                    <a:lnTo>
                      <a:pt x="905" y="16788"/>
                    </a:lnTo>
                    <a:lnTo>
                      <a:pt x="1006" y="16939"/>
                    </a:lnTo>
                    <a:lnTo>
                      <a:pt x="1056" y="17040"/>
                    </a:lnTo>
                    <a:lnTo>
                      <a:pt x="1056" y="17190"/>
                    </a:lnTo>
                    <a:lnTo>
                      <a:pt x="1056" y="17291"/>
                    </a:lnTo>
                    <a:lnTo>
                      <a:pt x="1106" y="17643"/>
                    </a:lnTo>
                    <a:lnTo>
                      <a:pt x="1056" y="17743"/>
                    </a:lnTo>
                    <a:lnTo>
                      <a:pt x="1006" y="17844"/>
                    </a:lnTo>
                    <a:lnTo>
                      <a:pt x="905" y="17944"/>
                    </a:lnTo>
                    <a:lnTo>
                      <a:pt x="1006" y="18145"/>
                    </a:lnTo>
                    <a:lnTo>
                      <a:pt x="1056" y="18296"/>
                    </a:lnTo>
                    <a:lnTo>
                      <a:pt x="1056" y="18497"/>
                    </a:lnTo>
                    <a:lnTo>
                      <a:pt x="1056" y="18648"/>
                    </a:lnTo>
                    <a:lnTo>
                      <a:pt x="1106" y="18748"/>
                    </a:lnTo>
                    <a:lnTo>
                      <a:pt x="1207" y="18799"/>
                    </a:lnTo>
                    <a:lnTo>
                      <a:pt x="1157" y="18950"/>
                    </a:lnTo>
                    <a:lnTo>
                      <a:pt x="1006" y="19100"/>
                    </a:lnTo>
                    <a:lnTo>
                      <a:pt x="905" y="19201"/>
                    </a:lnTo>
                    <a:lnTo>
                      <a:pt x="805" y="19352"/>
                    </a:lnTo>
                    <a:lnTo>
                      <a:pt x="805" y="19502"/>
                    </a:lnTo>
                    <a:lnTo>
                      <a:pt x="855" y="19653"/>
                    </a:lnTo>
                    <a:lnTo>
                      <a:pt x="905" y="19754"/>
                    </a:lnTo>
                    <a:lnTo>
                      <a:pt x="1006" y="19804"/>
                    </a:lnTo>
                    <a:lnTo>
                      <a:pt x="1408" y="19804"/>
                    </a:lnTo>
                    <a:lnTo>
                      <a:pt x="1458" y="19854"/>
                    </a:lnTo>
                    <a:lnTo>
                      <a:pt x="1408" y="19955"/>
                    </a:lnTo>
                    <a:lnTo>
                      <a:pt x="1358" y="20055"/>
                    </a:lnTo>
                    <a:lnTo>
                      <a:pt x="1257" y="20106"/>
                    </a:lnTo>
                    <a:lnTo>
                      <a:pt x="1257" y="20206"/>
                    </a:lnTo>
                    <a:lnTo>
                      <a:pt x="1257" y="20558"/>
                    </a:lnTo>
                    <a:lnTo>
                      <a:pt x="1257" y="20960"/>
                    </a:lnTo>
                    <a:lnTo>
                      <a:pt x="1257" y="21161"/>
                    </a:lnTo>
                    <a:lnTo>
                      <a:pt x="1307" y="21362"/>
                    </a:lnTo>
                    <a:lnTo>
                      <a:pt x="1408" y="21513"/>
                    </a:lnTo>
                    <a:lnTo>
                      <a:pt x="1559" y="21664"/>
                    </a:lnTo>
                    <a:lnTo>
                      <a:pt x="1659" y="21815"/>
                    </a:lnTo>
                    <a:lnTo>
                      <a:pt x="1710" y="21915"/>
                    </a:lnTo>
                    <a:lnTo>
                      <a:pt x="1659" y="22066"/>
                    </a:lnTo>
                    <a:lnTo>
                      <a:pt x="1559" y="22317"/>
                    </a:lnTo>
                    <a:lnTo>
                      <a:pt x="1509" y="22468"/>
                    </a:lnTo>
                    <a:lnTo>
                      <a:pt x="1659" y="22619"/>
                    </a:lnTo>
                    <a:lnTo>
                      <a:pt x="1659" y="22770"/>
                    </a:lnTo>
                    <a:lnTo>
                      <a:pt x="1609" y="22920"/>
                    </a:lnTo>
                    <a:lnTo>
                      <a:pt x="1509" y="23071"/>
                    </a:lnTo>
                    <a:lnTo>
                      <a:pt x="1458" y="23172"/>
                    </a:lnTo>
                    <a:lnTo>
                      <a:pt x="1509" y="23322"/>
                    </a:lnTo>
                    <a:lnTo>
                      <a:pt x="1659" y="23473"/>
                    </a:lnTo>
                    <a:lnTo>
                      <a:pt x="1659" y="23674"/>
                    </a:lnTo>
                    <a:lnTo>
                      <a:pt x="1659" y="24026"/>
                    </a:lnTo>
                    <a:lnTo>
                      <a:pt x="1659" y="24328"/>
                    </a:lnTo>
                    <a:lnTo>
                      <a:pt x="1659" y="24529"/>
                    </a:lnTo>
                    <a:lnTo>
                      <a:pt x="1710" y="24680"/>
                    </a:lnTo>
                    <a:lnTo>
                      <a:pt x="1760" y="24830"/>
                    </a:lnTo>
                    <a:lnTo>
                      <a:pt x="1860" y="24981"/>
                    </a:lnTo>
                    <a:lnTo>
                      <a:pt x="1911" y="25082"/>
                    </a:lnTo>
                    <a:lnTo>
                      <a:pt x="1860" y="25182"/>
                    </a:lnTo>
                    <a:lnTo>
                      <a:pt x="1760" y="25333"/>
                    </a:lnTo>
                    <a:lnTo>
                      <a:pt x="1710" y="25484"/>
                    </a:lnTo>
                    <a:lnTo>
                      <a:pt x="1659" y="25635"/>
                    </a:lnTo>
                    <a:lnTo>
                      <a:pt x="1659" y="25785"/>
                    </a:lnTo>
                    <a:lnTo>
                      <a:pt x="1710" y="25936"/>
                    </a:lnTo>
                    <a:lnTo>
                      <a:pt x="1760" y="26037"/>
                    </a:lnTo>
                    <a:lnTo>
                      <a:pt x="2011" y="26338"/>
                    </a:lnTo>
                    <a:lnTo>
                      <a:pt x="2061" y="26439"/>
                    </a:lnTo>
                    <a:lnTo>
                      <a:pt x="2112" y="26539"/>
                    </a:lnTo>
                    <a:lnTo>
                      <a:pt x="2061" y="26640"/>
                    </a:lnTo>
                    <a:lnTo>
                      <a:pt x="1961" y="26740"/>
                    </a:lnTo>
                    <a:lnTo>
                      <a:pt x="1810" y="26941"/>
                    </a:lnTo>
                    <a:lnTo>
                      <a:pt x="1710" y="27042"/>
                    </a:lnTo>
                    <a:lnTo>
                      <a:pt x="1659" y="27143"/>
                    </a:lnTo>
                    <a:lnTo>
                      <a:pt x="1659" y="27394"/>
                    </a:lnTo>
                    <a:lnTo>
                      <a:pt x="1659" y="27595"/>
                    </a:lnTo>
                    <a:lnTo>
                      <a:pt x="1710" y="27695"/>
                    </a:lnTo>
                    <a:lnTo>
                      <a:pt x="1760" y="27746"/>
                    </a:lnTo>
                    <a:lnTo>
                      <a:pt x="1860" y="27796"/>
                    </a:lnTo>
                    <a:lnTo>
                      <a:pt x="2011" y="27846"/>
                    </a:lnTo>
                    <a:lnTo>
                      <a:pt x="2061" y="27846"/>
                    </a:lnTo>
                    <a:lnTo>
                      <a:pt x="2112" y="27896"/>
                    </a:lnTo>
                    <a:lnTo>
                      <a:pt x="2011" y="27997"/>
                    </a:lnTo>
                    <a:lnTo>
                      <a:pt x="1911" y="28047"/>
                    </a:lnTo>
                    <a:lnTo>
                      <a:pt x="1911" y="28148"/>
                    </a:lnTo>
                    <a:lnTo>
                      <a:pt x="1860" y="28349"/>
                    </a:lnTo>
                    <a:lnTo>
                      <a:pt x="1860" y="30359"/>
                    </a:lnTo>
                    <a:lnTo>
                      <a:pt x="1911" y="30761"/>
                    </a:lnTo>
                    <a:lnTo>
                      <a:pt x="1961" y="30912"/>
                    </a:lnTo>
                    <a:lnTo>
                      <a:pt x="2061" y="31113"/>
                    </a:lnTo>
                    <a:lnTo>
                      <a:pt x="2112" y="31214"/>
                    </a:lnTo>
                    <a:lnTo>
                      <a:pt x="2162" y="31365"/>
                    </a:lnTo>
                    <a:lnTo>
                      <a:pt x="2162" y="31515"/>
                    </a:lnTo>
                    <a:lnTo>
                      <a:pt x="2262" y="31666"/>
                    </a:lnTo>
                    <a:lnTo>
                      <a:pt x="2313" y="31767"/>
                    </a:lnTo>
                    <a:lnTo>
                      <a:pt x="2313" y="31817"/>
                    </a:lnTo>
                    <a:lnTo>
                      <a:pt x="2262" y="31918"/>
                    </a:lnTo>
                    <a:lnTo>
                      <a:pt x="2162" y="32018"/>
                    </a:lnTo>
                    <a:lnTo>
                      <a:pt x="2112" y="32068"/>
                    </a:lnTo>
                    <a:lnTo>
                      <a:pt x="2665" y="32370"/>
                    </a:lnTo>
                    <a:lnTo>
                      <a:pt x="2765" y="32269"/>
                    </a:lnTo>
                    <a:lnTo>
                      <a:pt x="2866" y="32219"/>
                    </a:lnTo>
                    <a:lnTo>
                      <a:pt x="3067" y="32119"/>
                    </a:lnTo>
                    <a:lnTo>
                      <a:pt x="3167" y="32068"/>
                    </a:lnTo>
                    <a:lnTo>
                      <a:pt x="3268" y="32018"/>
                    </a:lnTo>
                    <a:lnTo>
                      <a:pt x="3318" y="31867"/>
                    </a:lnTo>
                    <a:lnTo>
                      <a:pt x="3368" y="31716"/>
                    </a:lnTo>
                    <a:lnTo>
                      <a:pt x="3419" y="31616"/>
                    </a:lnTo>
                    <a:lnTo>
                      <a:pt x="3469" y="31566"/>
                    </a:lnTo>
                    <a:lnTo>
                      <a:pt x="3519" y="31666"/>
                    </a:lnTo>
                    <a:lnTo>
                      <a:pt x="3720" y="31817"/>
                    </a:lnTo>
                    <a:lnTo>
                      <a:pt x="3871" y="31968"/>
                    </a:lnTo>
                    <a:lnTo>
                      <a:pt x="4122" y="32018"/>
                    </a:lnTo>
                    <a:lnTo>
                      <a:pt x="4374" y="32018"/>
                    </a:lnTo>
                    <a:lnTo>
                      <a:pt x="4524" y="31968"/>
                    </a:lnTo>
                    <a:lnTo>
                      <a:pt x="4675" y="32018"/>
                    </a:lnTo>
                    <a:lnTo>
                      <a:pt x="4776" y="32068"/>
                    </a:lnTo>
                    <a:lnTo>
                      <a:pt x="4926" y="32169"/>
                    </a:lnTo>
                    <a:lnTo>
                      <a:pt x="4977" y="32169"/>
                    </a:lnTo>
                    <a:lnTo>
                      <a:pt x="5077" y="32068"/>
                    </a:lnTo>
                    <a:lnTo>
                      <a:pt x="5228" y="32018"/>
                    </a:lnTo>
                    <a:lnTo>
                      <a:pt x="5530" y="31968"/>
                    </a:lnTo>
                    <a:lnTo>
                      <a:pt x="5781" y="32018"/>
                    </a:lnTo>
                    <a:lnTo>
                      <a:pt x="6384" y="32018"/>
                    </a:lnTo>
                    <a:lnTo>
                      <a:pt x="6434" y="32068"/>
                    </a:lnTo>
                    <a:lnTo>
                      <a:pt x="6635" y="32169"/>
                    </a:lnTo>
                    <a:lnTo>
                      <a:pt x="6836" y="32219"/>
                    </a:lnTo>
                    <a:lnTo>
                      <a:pt x="7239" y="32219"/>
                    </a:lnTo>
                    <a:lnTo>
                      <a:pt x="7389" y="32068"/>
                    </a:lnTo>
                    <a:lnTo>
                      <a:pt x="7540" y="32018"/>
                    </a:lnTo>
                    <a:lnTo>
                      <a:pt x="7892" y="32018"/>
                    </a:lnTo>
                    <a:lnTo>
                      <a:pt x="8043" y="31968"/>
                    </a:lnTo>
                    <a:lnTo>
                      <a:pt x="8143" y="31968"/>
                    </a:lnTo>
                    <a:lnTo>
                      <a:pt x="8194" y="31867"/>
                    </a:lnTo>
                    <a:lnTo>
                      <a:pt x="8194" y="31716"/>
                    </a:lnTo>
                    <a:lnTo>
                      <a:pt x="8244" y="31214"/>
                    </a:lnTo>
                    <a:lnTo>
                      <a:pt x="8395" y="31214"/>
                    </a:lnTo>
                    <a:lnTo>
                      <a:pt x="8445" y="31314"/>
                    </a:lnTo>
                    <a:lnTo>
                      <a:pt x="8545" y="31415"/>
                    </a:lnTo>
                    <a:lnTo>
                      <a:pt x="8596" y="31465"/>
                    </a:lnTo>
                    <a:lnTo>
                      <a:pt x="8998" y="31616"/>
                    </a:lnTo>
                    <a:lnTo>
                      <a:pt x="8998" y="31666"/>
                    </a:lnTo>
                    <a:lnTo>
                      <a:pt x="9048" y="31666"/>
                    </a:lnTo>
                    <a:lnTo>
                      <a:pt x="8948" y="31767"/>
                    </a:lnTo>
                    <a:lnTo>
                      <a:pt x="8948" y="31867"/>
                    </a:lnTo>
                    <a:lnTo>
                      <a:pt x="8998" y="32018"/>
                    </a:lnTo>
                    <a:lnTo>
                      <a:pt x="9048" y="32119"/>
                    </a:lnTo>
                    <a:lnTo>
                      <a:pt x="9149" y="32219"/>
                    </a:lnTo>
                    <a:lnTo>
                      <a:pt x="9249" y="32119"/>
                    </a:lnTo>
                    <a:lnTo>
                      <a:pt x="9299" y="32068"/>
                    </a:lnTo>
                    <a:lnTo>
                      <a:pt x="9400" y="31968"/>
                    </a:lnTo>
                    <a:lnTo>
                      <a:pt x="9500" y="31968"/>
                    </a:lnTo>
                    <a:lnTo>
                      <a:pt x="9601" y="32018"/>
                    </a:lnTo>
                    <a:lnTo>
                      <a:pt x="9702" y="32119"/>
                    </a:lnTo>
                    <a:lnTo>
                      <a:pt x="9852" y="32169"/>
                    </a:lnTo>
                    <a:lnTo>
                      <a:pt x="10104" y="32219"/>
                    </a:lnTo>
                    <a:lnTo>
                      <a:pt x="10657" y="32169"/>
                    </a:lnTo>
                    <a:lnTo>
                      <a:pt x="10707" y="32119"/>
                    </a:lnTo>
                    <a:lnTo>
                      <a:pt x="10707" y="32018"/>
                    </a:lnTo>
                    <a:lnTo>
                      <a:pt x="10707" y="31867"/>
                    </a:lnTo>
                    <a:lnTo>
                      <a:pt x="10657" y="31767"/>
                    </a:lnTo>
                    <a:lnTo>
                      <a:pt x="10657" y="31767"/>
                    </a:lnTo>
                    <a:lnTo>
                      <a:pt x="11109" y="31968"/>
                    </a:lnTo>
                    <a:lnTo>
                      <a:pt x="11360" y="32018"/>
                    </a:lnTo>
                    <a:lnTo>
                      <a:pt x="12114" y="32018"/>
                    </a:lnTo>
                    <a:lnTo>
                      <a:pt x="12265" y="32169"/>
                    </a:lnTo>
                    <a:lnTo>
                      <a:pt x="12366" y="32169"/>
                    </a:lnTo>
                    <a:lnTo>
                      <a:pt x="12416" y="32119"/>
                    </a:lnTo>
                    <a:lnTo>
                      <a:pt x="12466" y="32018"/>
                    </a:lnTo>
                    <a:lnTo>
                      <a:pt x="12516" y="32018"/>
                    </a:lnTo>
                    <a:lnTo>
                      <a:pt x="12717" y="32169"/>
                    </a:lnTo>
                    <a:lnTo>
                      <a:pt x="12818" y="32219"/>
                    </a:lnTo>
                    <a:lnTo>
                      <a:pt x="12969" y="32169"/>
                    </a:lnTo>
                    <a:lnTo>
                      <a:pt x="13119" y="32018"/>
                    </a:lnTo>
                    <a:lnTo>
                      <a:pt x="13220" y="31968"/>
                    </a:lnTo>
                    <a:lnTo>
                      <a:pt x="13371" y="31968"/>
                    </a:lnTo>
                    <a:lnTo>
                      <a:pt x="13622" y="32068"/>
                    </a:lnTo>
                    <a:lnTo>
                      <a:pt x="13773" y="32169"/>
                    </a:lnTo>
                    <a:lnTo>
                      <a:pt x="13873" y="32219"/>
                    </a:lnTo>
                    <a:lnTo>
                      <a:pt x="14929" y="32219"/>
                    </a:lnTo>
                    <a:lnTo>
                      <a:pt x="15080" y="32269"/>
                    </a:lnTo>
                    <a:lnTo>
                      <a:pt x="15180" y="32370"/>
                    </a:lnTo>
                    <a:lnTo>
                      <a:pt x="15281" y="32420"/>
                    </a:lnTo>
                    <a:lnTo>
                      <a:pt x="15331" y="32470"/>
                    </a:lnTo>
                    <a:lnTo>
                      <a:pt x="15281" y="32571"/>
                    </a:lnTo>
                    <a:lnTo>
                      <a:pt x="15231" y="32621"/>
                    </a:lnTo>
                    <a:lnTo>
                      <a:pt x="14979" y="32621"/>
                    </a:lnTo>
                    <a:lnTo>
                      <a:pt x="14828" y="32672"/>
                    </a:lnTo>
                    <a:lnTo>
                      <a:pt x="14728" y="32722"/>
                    </a:lnTo>
                    <a:lnTo>
                      <a:pt x="14728" y="32923"/>
                    </a:lnTo>
                    <a:lnTo>
                      <a:pt x="14678" y="32973"/>
                    </a:lnTo>
                    <a:lnTo>
                      <a:pt x="14577" y="33023"/>
                    </a:lnTo>
                    <a:lnTo>
                      <a:pt x="14074" y="32470"/>
                    </a:lnTo>
                    <a:lnTo>
                      <a:pt x="13974" y="32420"/>
                    </a:lnTo>
                    <a:lnTo>
                      <a:pt x="13924" y="32470"/>
                    </a:lnTo>
                    <a:lnTo>
                      <a:pt x="13773" y="32621"/>
                    </a:lnTo>
                    <a:lnTo>
                      <a:pt x="13321" y="32621"/>
                    </a:lnTo>
                    <a:lnTo>
                      <a:pt x="13170" y="32672"/>
                    </a:lnTo>
                    <a:lnTo>
                      <a:pt x="13069" y="32722"/>
                    </a:lnTo>
                    <a:lnTo>
                      <a:pt x="12818" y="32973"/>
                    </a:lnTo>
                    <a:lnTo>
                      <a:pt x="12667" y="33074"/>
                    </a:lnTo>
                    <a:lnTo>
                      <a:pt x="12617" y="33275"/>
                    </a:lnTo>
                    <a:lnTo>
                      <a:pt x="13019" y="33425"/>
                    </a:lnTo>
                    <a:lnTo>
                      <a:pt x="13270" y="33476"/>
                    </a:lnTo>
                    <a:lnTo>
                      <a:pt x="14627" y="33476"/>
                    </a:lnTo>
                    <a:lnTo>
                      <a:pt x="14728" y="33576"/>
                    </a:lnTo>
                    <a:lnTo>
                      <a:pt x="14778" y="33627"/>
                    </a:lnTo>
                    <a:lnTo>
                      <a:pt x="14879" y="33627"/>
                    </a:lnTo>
                    <a:lnTo>
                      <a:pt x="14979" y="33576"/>
                    </a:lnTo>
                    <a:lnTo>
                      <a:pt x="15130" y="33476"/>
                    </a:lnTo>
                    <a:lnTo>
                      <a:pt x="15231" y="33425"/>
                    </a:lnTo>
                    <a:lnTo>
                      <a:pt x="15281" y="33476"/>
                    </a:lnTo>
                    <a:lnTo>
                      <a:pt x="15582" y="33476"/>
                    </a:lnTo>
                    <a:lnTo>
                      <a:pt x="15683" y="33526"/>
                    </a:lnTo>
                    <a:lnTo>
                      <a:pt x="15834" y="33627"/>
                    </a:lnTo>
                    <a:lnTo>
                      <a:pt x="15934" y="33677"/>
                    </a:lnTo>
                    <a:lnTo>
                      <a:pt x="16236" y="33677"/>
                    </a:lnTo>
                    <a:lnTo>
                      <a:pt x="16336" y="33727"/>
                    </a:lnTo>
                    <a:lnTo>
                      <a:pt x="16437" y="33777"/>
                    </a:lnTo>
                    <a:lnTo>
                      <a:pt x="16487" y="33878"/>
                    </a:lnTo>
                    <a:lnTo>
                      <a:pt x="16588" y="33828"/>
                    </a:lnTo>
                    <a:lnTo>
                      <a:pt x="16688" y="33677"/>
                    </a:lnTo>
                    <a:lnTo>
                      <a:pt x="16839" y="33526"/>
                    </a:lnTo>
                    <a:lnTo>
                      <a:pt x="16990" y="33375"/>
                    </a:lnTo>
                    <a:lnTo>
                      <a:pt x="17040" y="33174"/>
                    </a:lnTo>
                    <a:lnTo>
                      <a:pt x="17090" y="33074"/>
                    </a:lnTo>
                    <a:lnTo>
                      <a:pt x="17191" y="33023"/>
                    </a:lnTo>
                    <a:lnTo>
                      <a:pt x="17291" y="33023"/>
                    </a:lnTo>
                    <a:lnTo>
                      <a:pt x="17342" y="33074"/>
                    </a:lnTo>
                    <a:lnTo>
                      <a:pt x="17442" y="33174"/>
                    </a:lnTo>
                    <a:lnTo>
                      <a:pt x="17492" y="33174"/>
                    </a:lnTo>
                    <a:lnTo>
                      <a:pt x="17693" y="33224"/>
                    </a:lnTo>
                    <a:lnTo>
                      <a:pt x="17844" y="33224"/>
                    </a:lnTo>
                    <a:lnTo>
                      <a:pt x="17995" y="33325"/>
                    </a:lnTo>
                    <a:lnTo>
                      <a:pt x="18196" y="33425"/>
                    </a:lnTo>
                    <a:lnTo>
                      <a:pt x="18397" y="33476"/>
                    </a:lnTo>
                    <a:lnTo>
                      <a:pt x="19805" y="33476"/>
                    </a:lnTo>
                    <a:lnTo>
                      <a:pt x="19905" y="33526"/>
                    </a:lnTo>
                    <a:lnTo>
                      <a:pt x="20006" y="33627"/>
                    </a:lnTo>
                    <a:lnTo>
                      <a:pt x="20156" y="33627"/>
                    </a:lnTo>
                    <a:lnTo>
                      <a:pt x="20207" y="33425"/>
                    </a:lnTo>
                    <a:lnTo>
                      <a:pt x="20257" y="33275"/>
                    </a:lnTo>
                    <a:lnTo>
                      <a:pt x="20609" y="33275"/>
                    </a:lnTo>
                    <a:lnTo>
                      <a:pt x="20760" y="33325"/>
                    </a:lnTo>
                    <a:lnTo>
                      <a:pt x="20961" y="33425"/>
                    </a:lnTo>
                    <a:lnTo>
                      <a:pt x="21162" y="33476"/>
                    </a:lnTo>
                    <a:lnTo>
                      <a:pt x="21312" y="33425"/>
                    </a:lnTo>
                    <a:lnTo>
                      <a:pt x="21514" y="33325"/>
                    </a:lnTo>
                    <a:lnTo>
                      <a:pt x="21564" y="33275"/>
                    </a:lnTo>
                    <a:lnTo>
                      <a:pt x="21916" y="33224"/>
                    </a:lnTo>
                    <a:lnTo>
                      <a:pt x="22066" y="33224"/>
                    </a:lnTo>
                    <a:lnTo>
                      <a:pt x="22217" y="33275"/>
                    </a:lnTo>
                    <a:lnTo>
                      <a:pt x="22368" y="33425"/>
                    </a:lnTo>
                    <a:lnTo>
                      <a:pt x="22519" y="33476"/>
                    </a:lnTo>
                    <a:lnTo>
                      <a:pt x="22619" y="33425"/>
                    </a:lnTo>
                    <a:lnTo>
                      <a:pt x="22770" y="33275"/>
                    </a:lnTo>
                    <a:lnTo>
                      <a:pt x="23625" y="33275"/>
                    </a:lnTo>
                    <a:lnTo>
                      <a:pt x="23725" y="33174"/>
                    </a:lnTo>
                    <a:lnTo>
                      <a:pt x="23876" y="33074"/>
                    </a:lnTo>
                    <a:lnTo>
                      <a:pt x="24178" y="33023"/>
                    </a:lnTo>
                    <a:lnTo>
                      <a:pt x="24781" y="33074"/>
                    </a:lnTo>
                    <a:lnTo>
                      <a:pt x="25635" y="33023"/>
                    </a:lnTo>
                    <a:lnTo>
                      <a:pt x="26037" y="33074"/>
                    </a:lnTo>
                    <a:lnTo>
                      <a:pt x="26238" y="33023"/>
                    </a:lnTo>
                    <a:lnTo>
                      <a:pt x="26289" y="32973"/>
                    </a:lnTo>
                    <a:lnTo>
                      <a:pt x="26389" y="32873"/>
                    </a:lnTo>
                    <a:lnTo>
                      <a:pt x="26439" y="32923"/>
                    </a:lnTo>
                    <a:lnTo>
                      <a:pt x="26590" y="32973"/>
                    </a:lnTo>
                    <a:lnTo>
                      <a:pt x="26691" y="33023"/>
                    </a:lnTo>
                    <a:lnTo>
                      <a:pt x="26942" y="33074"/>
                    </a:lnTo>
                    <a:lnTo>
                      <a:pt x="27193" y="33023"/>
                    </a:lnTo>
                    <a:lnTo>
                      <a:pt x="27445" y="33074"/>
                    </a:lnTo>
                    <a:lnTo>
                      <a:pt x="27595" y="32923"/>
                    </a:lnTo>
                    <a:lnTo>
                      <a:pt x="27696" y="32873"/>
                    </a:lnTo>
                    <a:lnTo>
                      <a:pt x="27847" y="32822"/>
                    </a:lnTo>
                    <a:lnTo>
                      <a:pt x="28299" y="32822"/>
                    </a:lnTo>
                    <a:lnTo>
                      <a:pt x="28601" y="32873"/>
                    </a:lnTo>
                    <a:lnTo>
                      <a:pt x="29304" y="32822"/>
                    </a:lnTo>
                    <a:lnTo>
                      <a:pt x="30310" y="32822"/>
                    </a:lnTo>
                    <a:lnTo>
                      <a:pt x="30662" y="32873"/>
                    </a:lnTo>
                    <a:lnTo>
                      <a:pt x="30963" y="32822"/>
                    </a:lnTo>
                    <a:lnTo>
                      <a:pt x="31114" y="32772"/>
                    </a:lnTo>
                    <a:lnTo>
                      <a:pt x="31265" y="32672"/>
                    </a:lnTo>
                    <a:lnTo>
                      <a:pt x="31315" y="32672"/>
                    </a:lnTo>
                    <a:lnTo>
                      <a:pt x="31365" y="32772"/>
                    </a:lnTo>
                    <a:lnTo>
                      <a:pt x="31466" y="32822"/>
                    </a:lnTo>
                    <a:lnTo>
                      <a:pt x="31516" y="32772"/>
                    </a:lnTo>
                    <a:lnTo>
                      <a:pt x="31566" y="32722"/>
                    </a:lnTo>
                    <a:lnTo>
                      <a:pt x="31667" y="32672"/>
                    </a:lnTo>
                    <a:lnTo>
                      <a:pt x="31767" y="32722"/>
                    </a:lnTo>
                    <a:lnTo>
                      <a:pt x="31818" y="32822"/>
                    </a:lnTo>
                    <a:lnTo>
                      <a:pt x="32019" y="32672"/>
                    </a:lnTo>
                    <a:lnTo>
                      <a:pt x="32270" y="32621"/>
                    </a:lnTo>
                    <a:lnTo>
                      <a:pt x="34934" y="32621"/>
                    </a:lnTo>
                    <a:lnTo>
                      <a:pt x="35085" y="32571"/>
                    </a:lnTo>
                    <a:lnTo>
                      <a:pt x="35185" y="32470"/>
                    </a:lnTo>
                    <a:lnTo>
                      <a:pt x="35286" y="32470"/>
                    </a:lnTo>
                    <a:lnTo>
                      <a:pt x="35386" y="32571"/>
                    </a:lnTo>
                    <a:lnTo>
                      <a:pt x="35537" y="32722"/>
                    </a:lnTo>
                    <a:lnTo>
                      <a:pt x="35688" y="32772"/>
                    </a:lnTo>
                    <a:lnTo>
                      <a:pt x="35839" y="32772"/>
                    </a:lnTo>
                    <a:lnTo>
                      <a:pt x="36040" y="32672"/>
                    </a:lnTo>
                    <a:lnTo>
                      <a:pt x="36844" y="32269"/>
                    </a:lnTo>
                    <a:lnTo>
                      <a:pt x="36894" y="32219"/>
                    </a:lnTo>
                    <a:lnTo>
                      <a:pt x="36995" y="32269"/>
                    </a:lnTo>
                    <a:lnTo>
                      <a:pt x="37045" y="32370"/>
                    </a:lnTo>
                    <a:lnTo>
                      <a:pt x="37146" y="32420"/>
                    </a:lnTo>
                    <a:lnTo>
                      <a:pt x="37749" y="32420"/>
                    </a:lnTo>
                    <a:lnTo>
                      <a:pt x="37799" y="32470"/>
                    </a:lnTo>
                    <a:lnTo>
                      <a:pt x="37849" y="32521"/>
                    </a:lnTo>
                    <a:lnTo>
                      <a:pt x="37749" y="32621"/>
                    </a:lnTo>
                    <a:lnTo>
                      <a:pt x="37699" y="32722"/>
                    </a:lnTo>
                    <a:lnTo>
                      <a:pt x="37699" y="32772"/>
                    </a:lnTo>
                    <a:lnTo>
                      <a:pt x="37749" y="32822"/>
                    </a:lnTo>
                    <a:lnTo>
                      <a:pt x="38101" y="32822"/>
                    </a:lnTo>
                    <a:lnTo>
                      <a:pt x="38251" y="32772"/>
                    </a:lnTo>
                    <a:lnTo>
                      <a:pt x="38352" y="32672"/>
                    </a:lnTo>
                    <a:lnTo>
                      <a:pt x="38503" y="32621"/>
                    </a:lnTo>
                    <a:lnTo>
                      <a:pt x="38654" y="32672"/>
                    </a:lnTo>
                    <a:lnTo>
                      <a:pt x="38804" y="32822"/>
                    </a:lnTo>
                    <a:lnTo>
                      <a:pt x="38855" y="32772"/>
                    </a:lnTo>
                    <a:lnTo>
                      <a:pt x="38905" y="32621"/>
                    </a:lnTo>
                    <a:lnTo>
                      <a:pt x="39005" y="32420"/>
                    </a:lnTo>
                    <a:lnTo>
                      <a:pt x="39156" y="32269"/>
                    </a:lnTo>
                    <a:lnTo>
                      <a:pt x="39307" y="32219"/>
                    </a:lnTo>
                    <a:lnTo>
                      <a:pt x="39810" y="32219"/>
                    </a:lnTo>
                    <a:lnTo>
                      <a:pt x="39910" y="32269"/>
                    </a:lnTo>
                    <a:lnTo>
                      <a:pt x="40011" y="32370"/>
                    </a:lnTo>
                    <a:lnTo>
                      <a:pt x="40111" y="32420"/>
                    </a:lnTo>
                    <a:lnTo>
                      <a:pt x="40262" y="32470"/>
                    </a:lnTo>
                    <a:lnTo>
                      <a:pt x="40413" y="32420"/>
                    </a:lnTo>
                    <a:lnTo>
                      <a:pt x="40513" y="32370"/>
                    </a:lnTo>
                    <a:lnTo>
                      <a:pt x="40614" y="32269"/>
                    </a:lnTo>
                    <a:lnTo>
                      <a:pt x="40765" y="32219"/>
                    </a:lnTo>
                    <a:lnTo>
                      <a:pt x="41217" y="32219"/>
                    </a:lnTo>
                    <a:lnTo>
                      <a:pt x="41368" y="32119"/>
                    </a:lnTo>
                    <a:lnTo>
                      <a:pt x="41519" y="32018"/>
                    </a:lnTo>
                    <a:lnTo>
                      <a:pt x="41720" y="32018"/>
                    </a:lnTo>
                    <a:lnTo>
                      <a:pt x="42273" y="31968"/>
                    </a:lnTo>
                    <a:lnTo>
                      <a:pt x="42574" y="31968"/>
                    </a:lnTo>
                    <a:lnTo>
                      <a:pt x="42876" y="32018"/>
                    </a:lnTo>
                    <a:lnTo>
                      <a:pt x="43127" y="32018"/>
                    </a:lnTo>
                    <a:lnTo>
                      <a:pt x="43378" y="31918"/>
                    </a:lnTo>
                    <a:lnTo>
                      <a:pt x="43680" y="31817"/>
                    </a:lnTo>
                    <a:lnTo>
                      <a:pt x="43931" y="31817"/>
                    </a:lnTo>
                    <a:lnTo>
                      <a:pt x="44082" y="31767"/>
                    </a:lnTo>
                    <a:lnTo>
                      <a:pt x="44283" y="31716"/>
                    </a:lnTo>
                    <a:lnTo>
                      <a:pt x="44434" y="31666"/>
                    </a:lnTo>
                    <a:lnTo>
                      <a:pt x="44534" y="31515"/>
                    </a:lnTo>
                    <a:lnTo>
                      <a:pt x="44685" y="31415"/>
                    </a:lnTo>
                    <a:lnTo>
                      <a:pt x="44786" y="31365"/>
                    </a:lnTo>
                    <a:lnTo>
                      <a:pt x="44886" y="31415"/>
                    </a:lnTo>
                    <a:lnTo>
                      <a:pt x="45037" y="31515"/>
                    </a:lnTo>
                    <a:lnTo>
                      <a:pt x="45138" y="31566"/>
                    </a:lnTo>
                    <a:lnTo>
                      <a:pt x="45339" y="31566"/>
                    </a:lnTo>
                    <a:lnTo>
                      <a:pt x="45439" y="31515"/>
                    </a:lnTo>
                    <a:lnTo>
                      <a:pt x="45540" y="31415"/>
                    </a:lnTo>
                    <a:lnTo>
                      <a:pt x="45590" y="31264"/>
                    </a:lnTo>
                    <a:lnTo>
                      <a:pt x="45640" y="31113"/>
                    </a:lnTo>
                    <a:lnTo>
                      <a:pt x="45640" y="30963"/>
                    </a:lnTo>
                    <a:lnTo>
                      <a:pt x="45640" y="30862"/>
                    </a:lnTo>
                    <a:lnTo>
                      <a:pt x="45590" y="30812"/>
                    </a:lnTo>
                    <a:lnTo>
                      <a:pt x="45489" y="30761"/>
                    </a:lnTo>
                    <a:lnTo>
                      <a:pt x="45389" y="30711"/>
                    </a:lnTo>
                    <a:lnTo>
                      <a:pt x="45288" y="30711"/>
                    </a:lnTo>
                    <a:lnTo>
                      <a:pt x="45238" y="30661"/>
                    </a:lnTo>
                    <a:lnTo>
                      <a:pt x="45389" y="30460"/>
                    </a:lnTo>
                    <a:lnTo>
                      <a:pt x="45439" y="30359"/>
                    </a:lnTo>
                    <a:lnTo>
                      <a:pt x="45489" y="30209"/>
                    </a:lnTo>
                    <a:lnTo>
                      <a:pt x="45439" y="30058"/>
                    </a:lnTo>
                    <a:lnTo>
                      <a:pt x="45339" y="29907"/>
                    </a:lnTo>
                    <a:lnTo>
                      <a:pt x="45288" y="29806"/>
                    </a:lnTo>
                    <a:lnTo>
                      <a:pt x="45288" y="29756"/>
                    </a:lnTo>
                    <a:lnTo>
                      <a:pt x="45389" y="29605"/>
                    </a:lnTo>
                    <a:lnTo>
                      <a:pt x="45389" y="29555"/>
                    </a:lnTo>
                    <a:lnTo>
                      <a:pt x="45339" y="29455"/>
                    </a:lnTo>
                    <a:lnTo>
                      <a:pt x="45188" y="29505"/>
                    </a:lnTo>
                    <a:lnTo>
                      <a:pt x="45087" y="29505"/>
                    </a:lnTo>
                    <a:lnTo>
                      <a:pt x="45037" y="29605"/>
                    </a:lnTo>
                    <a:lnTo>
                      <a:pt x="45037" y="29605"/>
                    </a:lnTo>
                    <a:lnTo>
                      <a:pt x="45087" y="29304"/>
                    </a:lnTo>
                    <a:lnTo>
                      <a:pt x="45238" y="29153"/>
                    </a:lnTo>
                    <a:lnTo>
                      <a:pt x="45439" y="29053"/>
                    </a:lnTo>
                    <a:lnTo>
                      <a:pt x="45841" y="29053"/>
                    </a:lnTo>
                    <a:lnTo>
                      <a:pt x="45841" y="28851"/>
                    </a:lnTo>
                    <a:lnTo>
                      <a:pt x="45841" y="28751"/>
                    </a:lnTo>
                    <a:lnTo>
                      <a:pt x="45791" y="28650"/>
                    </a:lnTo>
                    <a:lnTo>
                      <a:pt x="45741" y="28550"/>
                    </a:lnTo>
                    <a:lnTo>
                      <a:pt x="45690" y="28500"/>
                    </a:lnTo>
                    <a:lnTo>
                      <a:pt x="45741" y="28449"/>
                    </a:lnTo>
                    <a:lnTo>
                      <a:pt x="45841" y="28399"/>
                    </a:lnTo>
                    <a:lnTo>
                      <a:pt x="47048" y="28399"/>
                    </a:lnTo>
                    <a:lnTo>
                      <a:pt x="47098" y="28349"/>
                    </a:lnTo>
                    <a:lnTo>
                      <a:pt x="47048" y="28248"/>
                    </a:lnTo>
                    <a:lnTo>
                      <a:pt x="46997" y="28148"/>
                    </a:lnTo>
                    <a:lnTo>
                      <a:pt x="46897" y="27997"/>
                    </a:lnTo>
                    <a:lnTo>
                      <a:pt x="46193" y="27997"/>
                    </a:lnTo>
                    <a:lnTo>
                      <a:pt x="46143" y="27947"/>
                    </a:lnTo>
                    <a:lnTo>
                      <a:pt x="46093" y="27896"/>
                    </a:lnTo>
                    <a:lnTo>
                      <a:pt x="46143" y="27796"/>
                    </a:lnTo>
                    <a:lnTo>
                      <a:pt x="46193" y="27695"/>
                    </a:lnTo>
                    <a:lnTo>
                      <a:pt x="46294" y="27645"/>
                    </a:lnTo>
                    <a:lnTo>
                      <a:pt x="46394" y="27595"/>
                    </a:lnTo>
                    <a:lnTo>
                      <a:pt x="46746" y="27545"/>
                    </a:lnTo>
                    <a:lnTo>
                      <a:pt x="46947" y="27595"/>
                    </a:lnTo>
                    <a:lnTo>
                      <a:pt x="47148" y="27695"/>
                    </a:lnTo>
                    <a:lnTo>
                      <a:pt x="47148" y="27796"/>
                    </a:lnTo>
                    <a:lnTo>
                      <a:pt x="47249" y="27796"/>
                    </a:lnTo>
                    <a:lnTo>
                      <a:pt x="47299" y="27695"/>
                    </a:lnTo>
                    <a:lnTo>
                      <a:pt x="47399" y="27645"/>
                    </a:lnTo>
                    <a:lnTo>
                      <a:pt x="47450" y="27595"/>
                    </a:lnTo>
                    <a:lnTo>
                      <a:pt x="47550" y="27645"/>
                    </a:lnTo>
                    <a:lnTo>
                      <a:pt x="47600" y="27695"/>
                    </a:lnTo>
                    <a:lnTo>
                      <a:pt x="47701" y="27746"/>
                    </a:lnTo>
                    <a:lnTo>
                      <a:pt x="47802" y="27796"/>
                    </a:lnTo>
                    <a:lnTo>
                      <a:pt x="47902" y="27796"/>
                    </a:lnTo>
                    <a:lnTo>
                      <a:pt x="47952" y="27896"/>
                    </a:lnTo>
                    <a:lnTo>
                      <a:pt x="47952" y="28098"/>
                    </a:lnTo>
                    <a:lnTo>
                      <a:pt x="48053" y="28148"/>
                    </a:lnTo>
                    <a:lnTo>
                      <a:pt x="48204" y="28098"/>
                    </a:lnTo>
                    <a:lnTo>
                      <a:pt x="48354" y="27896"/>
                    </a:lnTo>
                    <a:lnTo>
                      <a:pt x="48555" y="27746"/>
                    </a:lnTo>
                    <a:lnTo>
                      <a:pt x="48606" y="27545"/>
                    </a:lnTo>
                    <a:lnTo>
                      <a:pt x="48656" y="27444"/>
                    </a:lnTo>
                    <a:lnTo>
                      <a:pt x="48706" y="27394"/>
                    </a:lnTo>
                    <a:lnTo>
                      <a:pt x="48757" y="27293"/>
                    </a:lnTo>
                    <a:lnTo>
                      <a:pt x="48757" y="27243"/>
                    </a:lnTo>
                    <a:lnTo>
                      <a:pt x="48706" y="27193"/>
                    </a:lnTo>
                    <a:lnTo>
                      <a:pt x="48656" y="27092"/>
                    </a:lnTo>
                    <a:lnTo>
                      <a:pt x="48606" y="27042"/>
                    </a:lnTo>
                    <a:lnTo>
                      <a:pt x="48656" y="26992"/>
                    </a:lnTo>
                    <a:lnTo>
                      <a:pt x="48757" y="26891"/>
                    </a:lnTo>
                    <a:lnTo>
                      <a:pt x="48757" y="26791"/>
                    </a:lnTo>
                    <a:lnTo>
                      <a:pt x="48656" y="26740"/>
                    </a:lnTo>
                    <a:lnTo>
                      <a:pt x="48405" y="26640"/>
                    </a:lnTo>
                    <a:lnTo>
                      <a:pt x="48153" y="26539"/>
                    </a:lnTo>
                    <a:lnTo>
                      <a:pt x="48003" y="26539"/>
                    </a:lnTo>
                    <a:lnTo>
                      <a:pt x="47852" y="26590"/>
                    </a:lnTo>
                    <a:lnTo>
                      <a:pt x="47651" y="26740"/>
                    </a:lnTo>
                    <a:lnTo>
                      <a:pt x="47500" y="26891"/>
                    </a:lnTo>
                    <a:lnTo>
                      <a:pt x="47450" y="26941"/>
                    </a:lnTo>
                    <a:lnTo>
                      <a:pt x="47349" y="26891"/>
                    </a:lnTo>
                    <a:lnTo>
                      <a:pt x="47249" y="26740"/>
                    </a:lnTo>
                    <a:lnTo>
                      <a:pt x="47098" y="26740"/>
                    </a:lnTo>
                    <a:lnTo>
                      <a:pt x="46997" y="26791"/>
                    </a:lnTo>
                    <a:lnTo>
                      <a:pt x="46847" y="26891"/>
                    </a:lnTo>
                    <a:lnTo>
                      <a:pt x="46746" y="26941"/>
                    </a:lnTo>
                    <a:lnTo>
                      <a:pt x="46595" y="26992"/>
                    </a:lnTo>
                    <a:lnTo>
                      <a:pt x="46495" y="27042"/>
                    </a:lnTo>
                    <a:lnTo>
                      <a:pt x="46495" y="27143"/>
                    </a:lnTo>
                    <a:lnTo>
                      <a:pt x="46495" y="27243"/>
                    </a:lnTo>
                    <a:lnTo>
                      <a:pt x="46444" y="27293"/>
                    </a:lnTo>
                    <a:lnTo>
                      <a:pt x="46344" y="27344"/>
                    </a:lnTo>
                    <a:lnTo>
                      <a:pt x="45942" y="27394"/>
                    </a:lnTo>
                    <a:lnTo>
                      <a:pt x="45741" y="27344"/>
                    </a:lnTo>
                    <a:lnTo>
                      <a:pt x="45640" y="27293"/>
                    </a:lnTo>
                    <a:lnTo>
                      <a:pt x="45590" y="27193"/>
                    </a:lnTo>
                    <a:lnTo>
                      <a:pt x="45238" y="27143"/>
                    </a:lnTo>
                    <a:lnTo>
                      <a:pt x="44936" y="27042"/>
                    </a:lnTo>
                    <a:lnTo>
                      <a:pt x="44635" y="26941"/>
                    </a:lnTo>
                    <a:lnTo>
                      <a:pt x="43077" y="26941"/>
                    </a:lnTo>
                    <a:lnTo>
                      <a:pt x="42976" y="26891"/>
                    </a:lnTo>
                    <a:lnTo>
                      <a:pt x="42926" y="26841"/>
                    </a:lnTo>
                    <a:lnTo>
                      <a:pt x="43026" y="26740"/>
                    </a:lnTo>
                    <a:lnTo>
                      <a:pt x="43177" y="26590"/>
                    </a:lnTo>
                    <a:lnTo>
                      <a:pt x="43328" y="26539"/>
                    </a:lnTo>
                    <a:lnTo>
                      <a:pt x="43780" y="26539"/>
                    </a:lnTo>
                    <a:lnTo>
                      <a:pt x="43981" y="26489"/>
                    </a:lnTo>
                    <a:lnTo>
                      <a:pt x="44132" y="26439"/>
                    </a:lnTo>
                    <a:lnTo>
                      <a:pt x="44434" y="26338"/>
                    </a:lnTo>
                    <a:lnTo>
                      <a:pt x="44635" y="26137"/>
                    </a:lnTo>
                    <a:lnTo>
                      <a:pt x="44735" y="26137"/>
                    </a:lnTo>
                    <a:lnTo>
                      <a:pt x="44836" y="26238"/>
                    </a:lnTo>
                    <a:lnTo>
                      <a:pt x="44886" y="26288"/>
                    </a:lnTo>
                    <a:lnTo>
                      <a:pt x="44987" y="26338"/>
                    </a:lnTo>
                    <a:lnTo>
                      <a:pt x="45389" y="26338"/>
                    </a:lnTo>
                    <a:lnTo>
                      <a:pt x="45590" y="26288"/>
                    </a:lnTo>
                    <a:lnTo>
                      <a:pt x="45640" y="26238"/>
                    </a:lnTo>
                    <a:lnTo>
                      <a:pt x="45741" y="26137"/>
                    </a:lnTo>
                    <a:lnTo>
                      <a:pt x="45992" y="26137"/>
                    </a:lnTo>
                    <a:lnTo>
                      <a:pt x="46143" y="26238"/>
                    </a:lnTo>
                    <a:lnTo>
                      <a:pt x="46243" y="26288"/>
                    </a:lnTo>
                    <a:lnTo>
                      <a:pt x="46495" y="26338"/>
                    </a:lnTo>
                    <a:lnTo>
                      <a:pt x="46746" y="26288"/>
                    </a:lnTo>
                    <a:lnTo>
                      <a:pt x="46997" y="26338"/>
                    </a:lnTo>
                    <a:lnTo>
                      <a:pt x="47249" y="25886"/>
                    </a:lnTo>
                    <a:lnTo>
                      <a:pt x="47349" y="25785"/>
                    </a:lnTo>
                    <a:lnTo>
                      <a:pt x="47450" y="25685"/>
                    </a:lnTo>
                    <a:lnTo>
                      <a:pt x="47651" y="25685"/>
                    </a:lnTo>
                    <a:lnTo>
                      <a:pt x="47701" y="25785"/>
                    </a:lnTo>
                    <a:lnTo>
                      <a:pt x="47701" y="25836"/>
                    </a:lnTo>
                    <a:lnTo>
                      <a:pt x="47651" y="25936"/>
                    </a:lnTo>
                    <a:lnTo>
                      <a:pt x="47550" y="25986"/>
                    </a:lnTo>
                    <a:lnTo>
                      <a:pt x="47600" y="26087"/>
                    </a:lnTo>
                    <a:lnTo>
                      <a:pt x="47802" y="26087"/>
                    </a:lnTo>
                    <a:lnTo>
                      <a:pt x="48153" y="26037"/>
                    </a:lnTo>
                    <a:lnTo>
                      <a:pt x="48254" y="26087"/>
                    </a:lnTo>
                    <a:lnTo>
                      <a:pt x="48354" y="26187"/>
                    </a:lnTo>
                    <a:lnTo>
                      <a:pt x="48505" y="26288"/>
                    </a:lnTo>
                    <a:lnTo>
                      <a:pt x="48555" y="26238"/>
                    </a:lnTo>
                    <a:lnTo>
                      <a:pt x="48606" y="26187"/>
                    </a:lnTo>
                    <a:lnTo>
                      <a:pt x="48706" y="26137"/>
                    </a:lnTo>
                    <a:lnTo>
                      <a:pt x="49008" y="26137"/>
                    </a:lnTo>
                    <a:lnTo>
                      <a:pt x="49108" y="26087"/>
                    </a:lnTo>
                    <a:lnTo>
                      <a:pt x="49259" y="25986"/>
                    </a:lnTo>
                    <a:lnTo>
                      <a:pt x="49410" y="25936"/>
                    </a:lnTo>
                    <a:lnTo>
                      <a:pt x="49661" y="25886"/>
                    </a:lnTo>
                    <a:lnTo>
                      <a:pt x="49762" y="25886"/>
                    </a:lnTo>
                    <a:lnTo>
                      <a:pt x="49812" y="25836"/>
                    </a:lnTo>
                    <a:lnTo>
                      <a:pt x="49862" y="25685"/>
                    </a:lnTo>
                    <a:lnTo>
                      <a:pt x="49963" y="25534"/>
                    </a:lnTo>
                    <a:lnTo>
                      <a:pt x="50013" y="25534"/>
                    </a:lnTo>
                    <a:lnTo>
                      <a:pt x="50063" y="25584"/>
                    </a:lnTo>
                    <a:lnTo>
                      <a:pt x="50214" y="25735"/>
                    </a:lnTo>
                    <a:lnTo>
                      <a:pt x="50365" y="25836"/>
                    </a:lnTo>
                    <a:lnTo>
                      <a:pt x="50566" y="25936"/>
                    </a:lnTo>
                    <a:lnTo>
                      <a:pt x="50767" y="25886"/>
                    </a:lnTo>
                    <a:lnTo>
                      <a:pt x="50868" y="25986"/>
                    </a:lnTo>
                    <a:lnTo>
                      <a:pt x="50918" y="26137"/>
                    </a:lnTo>
                    <a:lnTo>
                      <a:pt x="51018" y="26288"/>
                    </a:lnTo>
                    <a:lnTo>
                      <a:pt x="51069" y="26238"/>
                    </a:lnTo>
                    <a:lnTo>
                      <a:pt x="51270" y="26087"/>
                    </a:lnTo>
                    <a:lnTo>
                      <a:pt x="51421" y="25936"/>
                    </a:lnTo>
                    <a:lnTo>
                      <a:pt x="51622" y="25886"/>
                    </a:lnTo>
                    <a:lnTo>
                      <a:pt x="52325" y="25886"/>
                    </a:lnTo>
                    <a:lnTo>
                      <a:pt x="52577" y="25836"/>
                    </a:lnTo>
                    <a:lnTo>
                      <a:pt x="52727" y="25685"/>
                    </a:lnTo>
                    <a:lnTo>
                      <a:pt x="53079" y="25685"/>
                    </a:lnTo>
                    <a:lnTo>
                      <a:pt x="53180" y="25735"/>
                    </a:lnTo>
                    <a:lnTo>
                      <a:pt x="53230" y="25836"/>
                    </a:lnTo>
                    <a:lnTo>
                      <a:pt x="53230" y="25986"/>
                    </a:lnTo>
                    <a:lnTo>
                      <a:pt x="53180" y="26187"/>
                    </a:lnTo>
                    <a:lnTo>
                      <a:pt x="53079" y="26338"/>
                    </a:lnTo>
                    <a:lnTo>
                      <a:pt x="52928" y="26489"/>
                    </a:lnTo>
                    <a:lnTo>
                      <a:pt x="52727" y="26539"/>
                    </a:lnTo>
                    <a:lnTo>
                      <a:pt x="52627" y="26590"/>
                    </a:lnTo>
                    <a:lnTo>
                      <a:pt x="52577" y="26740"/>
                    </a:lnTo>
                    <a:lnTo>
                      <a:pt x="52577" y="26992"/>
                    </a:lnTo>
                    <a:lnTo>
                      <a:pt x="52627" y="27092"/>
                    </a:lnTo>
                    <a:lnTo>
                      <a:pt x="52677" y="27143"/>
                    </a:lnTo>
                    <a:lnTo>
                      <a:pt x="52878" y="27143"/>
                    </a:lnTo>
                    <a:lnTo>
                      <a:pt x="53029" y="27042"/>
                    </a:lnTo>
                    <a:lnTo>
                      <a:pt x="53180" y="26891"/>
                    </a:lnTo>
                    <a:lnTo>
                      <a:pt x="53230" y="26791"/>
                    </a:lnTo>
                    <a:lnTo>
                      <a:pt x="53230" y="26690"/>
                    </a:lnTo>
                    <a:lnTo>
                      <a:pt x="53280" y="26590"/>
                    </a:lnTo>
                    <a:lnTo>
                      <a:pt x="53331" y="26539"/>
                    </a:lnTo>
                    <a:lnTo>
                      <a:pt x="53381" y="26640"/>
                    </a:lnTo>
                    <a:lnTo>
                      <a:pt x="53431" y="26690"/>
                    </a:lnTo>
                    <a:lnTo>
                      <a:pt x="53431" y="26941"/>
                    </a:lnTo>
                    <a:lnTo>
                      <a:pt x="53481" y="27092"/>
                    </a:lnTo>
                    <a:lnTo>
                      <a:pt x="53582" y="27193"/>
                    </a:lnTo>
                    <a:lnTo>
                      <a:pt x="53632" y="27293"/>
                    </a:lnTo>
                    <a:lnTo>
                      <a:pt x="53682" y="27444"/>
                    </a:lnTo>
                    <a:lnTo>
                      <a:pt x="53733" y="27545"/>
                    </a:lnTo>
                    <a:lnTo>
                      <a:pt x="53783" y="27595"/>
                    </a:lnTo>
                    <a:lnTo>
                      <a:pt x="53984" y="27595"/>
                    </a:lnTo>
                    <a:lnTo>
                      <a:pt x="54034" y="27645"/>
                    </a:lnTo>
                    <a:lnTo>
                      <a:pt x="54085" y="27746"/>
                    </a:lnTo>
                    <a:lnTo>
                      <a:pt x="54085" y="27896"/>
                    </a:lnTo>
                    <a:lnTo>
                      <a:pt x="54085" y="27947"/>
                    </a:lnTo>
                    <a:lnTo>
                      <a:pt x="54135" y="27947"/>
                    </a:lnTo>
                    <a:lnTo>
                      <a:pt x="54286" y="27997"/>
                    </a:lnTo>
                    <a:lnTo>
                      <a:pt x="54436" y="27947"/>
                    </a:lnTo>
                    <a:lnTo>
                      <a:pt x="54637" y="27896"/>
                    </a:lnTo>
                    <a:lnTo>
                      <a:pt x="54637" y="27947"/>
                    </a:lnTo>
                    <a:lnTo>
                      <a:pt x="54688" y="28047"/>
                    </a:lnTo>
                    <a:lnTo>
                      <a:pt x="54738" y="28148"/>
                    </a:lnTo>
                    <a:lnTo>
                      <a:pt x="54788" y="28198"/>
                    </a:lnTo>
                    <a:lnTo>
                      <a:pt x="54889" y="28148"/>
                    </a:lnTo>
                    <a:lnTo>
                      <a:pt x="55090" y="27896"/>
                    </a:lnTo>
                    <a:lnTo>
                      <a:pt x="55190" y="27846"/>
                    </a:lnTo>
                    <a:lnTo>
                      <a:pt x="55341" y="27896"/>
                    </a:lnTo>
                    <a:lnTo>
                      <a:pt x="55341" y="27997"/>
                    </a:lnTo>
                    <a:lnTo>
                      <a:pt x="55391" y="28148"/>
                    </a:lnTo>
                    <a:lnTo>
                      <a:pt x="55492" y="28248"/>
                    </a:lnTo>
                    <a:lnTo>
                      <a:pt x="55542" y="28349"/>
                    </a:lnTo>
                    <a:lnTo>
                      <a:pt x="55542" y="28500"/>
                    </a:lnTo>
                    <a:lnTo>
                      <a:pt x="55542" y="28650"/>
                    </a:lnTo>
                    <a:lnTo>
                      <a:pt x="55442" y="28801"/>
                    </a:lnTo>
                    <a:lnTo>
                      <a:pt x="55341" y="28952"/>
                    </a:lnTo>
                    <a:lnTo>
                      <a:pt x="55190" y="29053"/>
                    </a:lnTo>
                    <a:lnTo>
                      <a:pt x="55090" y="29053"/>
                    </a:lnTo>
                    <a:lnTo>
                      <a:pt x="54989" y="29002"/>
                    </a:lnTo>
                    <a:lnTo>
                      <a:pt x="54889" y="28902"/>
                    </a:lnTo>
                    <a:lnTo>
                      <a:pt x="54738" y="28851"/>
                    </a:lnTo>
                    <a:lnTo>
                      <a:pt x="53783" y="28851"/>
                    </a:lnTo>
                    <a:lnTo>
                      <a:pt x="53682" y="28952"/>
                    </a:lnTo>
                    <a:lnTo>
                      <a:pt x="53582" y="29002"/>
                    </a:lnTo>
                    <a:lnTo>
                      <a:pt x="53381" y="29053"/>
                    </a:lnTo>
                    <a:lnTo>
                      <a:pt x="52928" y="29053"/>
                    </a:lnTo>
                    <a:lnTo>
                      <a:pt x="52828" y="29153"/>
                    </a:lnTo>
                    <a:lnTo>
                      <a:pt x="52727" y="29203"/>
                    </a:lnTo>
                    <a:lnTo>
                      <a:pt x="52677" y="29203"/>
                    </a:lnTo>
                    <a:lnTo>
                      <a:pt x="52526" y="29103"/>
                    </a:lnTo>
                    <a:lnTo>
                      <a:pt x="52426" y="29002"/>
                    </a:lnTo>
                    <a:lnTo>
                      <a:pt x="52376" y="28902"/>
                    </a:lnTo>
                    <a:lnTo>
                      <a:pt x="52376" y="28851"/>
                    </a:lnTo>
                    <a:lnTo>
                      <a:pt x="52275" y="28851"/>
                    </a:lnTo>
                    <a:lnTo>
                      <a:pt x="52225" y="28902"/>
                    </a:lnTo>
                    <a:lnTo>
                      <a:pt x="52174" y="29153"/>
                    </a:lnTo>
                    <a:lnTo>
                      <a:pt x="52024" y="29304"/>
                    </a:lnTo>
                    <a:lnTo>
                      <a:pt x="51873" y="29455"/>
                    </a:lnTo>
                    <a:lnTo>
                      <a:pt x="51622" y="29505"/>
                    </a:lnTo>
                    <a:lnTo>
                      <a:pt x="51571" y="29555"/>
                    </a:lnTo>
                    <a:lnTo>
                      <a:pt x="51622" y="29656"/>
                    </a:lnTo>
                    <a:lnTo>
                      <a:pt x="51672" y="29656"/>
                    </a:lnTo>
                    <a:lnTo>
                      <a:pt x="52225" y="29706"/>
                    </a:lnTo>
                    <a:lnTo>
                      <a:pt x="52476" y="29706"/>
                    </a:lnTo>
                    <a:lnTo>
                      <a:pt x="52677" y="29656"/>
                    </a:lnTo>
                    <a:lnTo>
                      <a:pt x="52878" y="29555"/>
                    </a:lnTo>
                    <a:lnTo>
                      <a:pt x="53029" y="29354"/>
                    </a:lnTo>
                    <a:lnTo>
                      <a:pt x="53079" y="29304"/>
                    </a:lnTo>
                    <a:lnTo>
                      <a:pt x="53130" y="29304"/>
                    </a:lnTo>
                    <a:lnTo>
                      <a:pt x="53230" y="29404"/>
                    </a:lnTo>
                    <a:lnTo>
                      <a:pt x="53331" y="29455"/>
                    </a:lnTo>
                    <a:lnTo>
                      <a:pt x="56246" y="29455"/>
                    </a:lnTo>
                    <a:lnTo>
                      <a:pt x="56296" y="29404"/>
                    </a:lnTo>
                    <a:lnTo>
                      <a:pt x="56497" y="29304"/>
                    </a:lnTo>
                    <a:lnTo>
                      <a:pt x="56598" y="29254"/>
                    </a:lnTo>
                    <a:lnTo>
                      <a:pt x="56749" y="29304"/>
                    </a:lnTo>
                    <a:lnTo>
                      <a:pt x="56899" y="29455"/>
                    </a:lnTo>
                    <a:lnTo>
                      <a:pt x="58709" y="29455"/>
                    </a:lnTo>
                    <a:lnTo>
                      <a:pt x="58860" y="29404"/>
                    </a:lnTo>
                    <a:lnTo>
                      <a:pt x="59010" y="29304"/>
                    </a:lnTo>
                    <a:lnTo>
                      <a:pt x="59161" y="29254"/>
                    </a:lnTo>
                    <a:lnTo>
                      <a:pt x="59312" y="29203"/>
                    </a:lnTo>
                    <a:lnTo>
                      <a:pt x="59463" y="29053"/>
                    </a:lnTo>
                    <a:lnTo>
                      <a:pt x="59563" y="29053"/>
                    </a:lnTo>
                    <a:lnTo>
                      <a:pt x="59563" y="28851"/>
                    </a:lnTo>
                    <a:lnTo>
                      <a:pt x="59563" y="28751"/>
                    </a:lnTo>
                    <a:lnTo>
                      <a:pt x="59563" y="28701"/>
                    </a:lnTo>
                    <a:lnTo>
                      <a:pt x="59664" y="28701"/>
                    </a:lnTo>
                    <a:lnTo>
                      <a:pt x="59764" y="28751"/>
                    </a:lnTo>
                    <a:lnTo>
                      <a:pt x="59865" y="28801"/>
                    </a:lnTo>
                    <a:lnTo>
                      <a:pt x="60166" y="28500"/>
                    </a:lnTo>
                    <a:lnTo>
                      <a:pt x="59915" y="28399"/>
                    </a:lnTo>
                    <a:lnTo>
                      <a:pt x="59815" y="28399"/>
                    </a:lnTo>
                    <a:lnTo>
                      <a:pt x="59764" y="28349"/>
                    </a:lnTo>
                    <a:lnTo>
                      <a:pt x="59915" y="28148"/>
                    </a:lnTo>
                    <a:lnTo>
                      <a:pt x="59965" y="27997"/>
                    </a:lnTo>
                    <a:lnTo>
                      <a:pt x="59010" y="27997"/>
                    </a:lnTo>
                    <a:lnTo>
                      <a:pt x="58960" y="27896"/>
                    </a:lnTo>
                    <a:lnTo>
                      <a:pt x="58910" y="27746"/>
                    </a:lnTo>
                    <a:lnTo>
                      <a:pt x="59061" y="27545"/>
                    </a:lnTo>
                    <a:lnTo>
                      <a:pt x="59111" y="27344"/>
                    </a:lnTo>
                    <a:lnTo>
                      <a:pt x="59111" y="26891"/>
                    </a:lnTo>
                    <a:lnTo>
                      <a:pt x="59161" y="26791"/>
                    </a:lnTo>
                    <a:lnTo>
                      <a:pt x="59211" y="26740"/>
                    </a:lnTo>
                    <a:lnTo>
                      <a:pt x="59563" y="26740"/>
                    </a:lnTo>
                    <a:lnTo>
                      <a:pt x="59614" y="26539"/>
                    </a:lnTo>
                    <a:lnTo>
                      <a:pt x="59714" y="26439"/>
                    </a:lnTo>
                    <a:lnTo>
                      <a:pt x="59714" y="26389"/>
                    </a:lnTo>
                    <a:lnTo>
                      <a:pt x="59664" y="26338"/>
                    </a:lnTo>
                    <a:lnTo>
                      <a:pt x="59563" y="26338"/>
                    </a:lnTo>
                    <a:lnTo>
                      <a:pt x="59412" y="26288"/>
                    </a:lnTo>
                    <a:lnTo>
                      <a:pt x="59362" y="26238"/>
                    </a:lnTo>
                    <a:lnTo>
                      <a:pt x="59362" y="26187"/>
                    </a:lnTo>
                    <a:lnTo>
                      <a:pt x="59513" y="26037"/>
                    </a:lnTo>
                    <a:lnTo>
                      <a:pt x="59513" y="25986"/>
                    </a:lnTo>
                    <a:lnTo>
                      <a:pt x="59463" y="25936"/>
                    </a:lnTo>
                    <a:lnTo>
                      <a:pt x="59262" y="25735"/>
                    </a:lnTo>
                    <a:lnTo>
                      <a:pt x="59211" y="25685"/>
                    </a:lnTo>
                    <a:lnTo>
                      <a:pt x="59111" y="25785"/>
                    </a:lnTo>
                    <a:lnTo>
                      <a:pt x="59010" y="25886"/>
                    </a:lnTo>
                    <a:lnTo>
                      <a:pt x="58960" y="25836"/>
                    </a:lnTo>
                    <a:lnTo>
                      <a:pt x="58910" y="25785"/>
                    </a:lnTo>
                    <a:lnTo>
                      <a:pt x="58910" y="25685"/>
                    </a:lnTo>
                    <a:lnTo>
                      <a:pt x="58910" y="25584"/>
                    </a:lnTo>
                    <a:lnTo>
                      <a:pt x="58960" y="25484"/>
                    </a:lnTo>
                    <a:lnTo>
                      <a:pt x="59061" y="25434"/>
                    </a:lnTo>
                    <a:lnTo>
                      <a:pt x="59161" y="25333"/>
                    </a:lnTo>
                    <a:lnTo>
                      <a:pt x="59262" y="25283"/>
                    </a:lnTo>
                    <a:lnTo>
                      <a:pt x="59412" y="25283"/>
                    </a:lnTo>
                    <a:lnTo>
                      <a:pt x="59563" y="25383"/>
                    </a:lnTo>
                    <a:lnTo>
                      <a:pt x="59614" y="25484"/>
                    </a:lnTo>
                    <a:lnTo>
                      <a:pt x="59915" y="25383"/>
                    </a:lnTo>
                    <a:lnTo>
                      <a:pt x="59865" y="25283"/>
                    </a:lnTo>
                    <a:lnTo>
                      <a:pt x="59614" y="25031"/>
                    </a:lnTo>
                    <a:lnTo>
                      <a:pt x="59563" y="24981"/>
                    </a:lnTo>
                    <a:lnTo>
                      <a:pt x="59563" y="24881"/>
                    </a:lnTo>
                    <a:lnTo>
                      <a:pt x="59664" y="24830"/>
                    </a:lnTo>
                    <a:lnTo>
                      <a:pt x="59815" y="24830"/>
                    </a:lnTo>
                    <a:lnTo>
                      <a:pt x="59865" y="24780"/>
                    </a:lnTo>
                    <a:lnTo>
                      <a:pt x="60016" y="24680"/>
                    </a:lnTo>
                    <a:lnTo>
                      <a:pt x="60116" y="24579"/>
                    </a:lnTo>
                    <a:lnTo>
                      <a:pt x="60166" y="24529"/>
                    </a:lnTo>
                    <a:lnTo>
                      <a:pt x="59764" y="23926"/>
                    </a:lnTo>
                    <a:lnTo>
                      <a:pt x="59614" y="23825"/>
                    </a:lnTo>
                    <a:lnTo>
                      <a:pt x="59563" y="23875"/>
                    </a:lnTo>
                    <a:lnTo>
                      <a:pt x="59463" y="23976"/>
                    </a:lnTo>
                    <a:lnTo>
                      <a:pt x="59362" y="24026"/>
                    </a:lnTo>
                    <a:lnTo>
                      <a:pt x="58407" y="24026"/>
                    </a:lnTo>
                    <a:lnTo>
                      <a:pt x="58106" y="24177"/>
                    </a:lnTo>
                    <a:lnTo>
                      <a:pt x="57854" y="24227"/>
                    </a:lnTo>
                    <a:lnTo>
                      <a:pt x="57553" y="24177"/>
                    </a:lnTo>
                    <a:lnTo>
                      <a:pt x="57151" y="24026"/>
                    </a:lnTo>
                    <a:lnTo>
                      <a:pt x="57000" y="24026"/>
                    </a:lnTo>
                    <a:lnTo>
                      <a:pt x="56849" y="24076"/>
                    </a:lnTo>
                    <a:lnTo>
                      <a:pt x="56698" y="24177"/>
                    </a:lnTo>
                    <a:lnTo>
                      <a:pt x="56598" y="24227"/>
                    </a:lnTo>
                    <a:lnTo>
                      <a:pt x="56447" y="24177"/>
                    </a:lnTo>
                    <a:lnTo>
                      <a:pt x="56346" y="24076"/>
                    </a:lnTo>
                    <a:lnTo>
                      <a:pt x="56196" y="24026"/>
                    </a:lnTo>
                    <a:lnTo>
                      <a:pt x="56045" y="23976"/>
                    </a:lnTo>
                    <a:lnTo>
                      <a:pt x="55995" y="23926"/>
                    </a:lnTo>
                    <a:lnTo>
                      <a:pt x="55995" y="23825"/>
                    </a:lnTo>
                    <a:lnTo>
                      <a:pt x="56145" y="23674"/>
                    </a:lnTo>
                    <a:lnTo>
                      <a:pt x="56346" y="23574"/>
                    </a:lnTo>
                    <a:lnTo>
                      <a:pt x="56547" y="23574"/>
                    </a:lnTo>
                    <a:lnTo>
                      <a:pt x="56749" y="23624"/>
                    </a:lnTo>
                    <a:lnTo>
                      <a:pt x="56899" y="23725"/>
                    </a:lnTo>
                    <a:lnTo>
                      <a:pt x="56950" y="23725"/>
                    </a:lnTo>
                    <a:lnTo>
                      <a:pt x="57050" y="23674"/>
                    </a:lnTo>
                    <a:lnTo>
                      <a:pt x="57151" y="23574"/>
                    </a:lnTo>
                    <a:lnTo>
                      <a:pt x="57251" y="23574"/>
                    </a:lnTo>
                    <a:lnTo>
                      <a:pt x="57352" y="23524"/>
                    </a:lnTo>
                    <a:lnTo>
                      <a:pt x="57502" y="23473"/>
                    </a:lnTo>
                    <a:lnTo>
                      <a:pt x="57603" y="23373"/>
                    </a:lnTo>
                    <a:lnTo>
                      <a:pt x="58508" y="23373"/>
                    </a:lnTo>
                    <a:lnTo>
                      <a:pt x="58608" y="23423"/>
                    </a:lnTo>
                    <a:lnTo>
                      <a:pt x="58759" y="23524"/>
                    </a:lnTo>
                    <a:lnTo>
                      <a:pt x="58910" y="23574"/>
                    </a:lnTo>
                    <a:lnTo>
                      <a:pt x="59010" y="23574"/>
                    </a:lnTo>
                    <a:lnTo>
                      <a:pt x="59161" y="23423"/>
                    </a:lnTo>
                    <a:lnTo>
                      <a:pt x="59262" y="23373"/>
                    </a:lnTo>
                    <a:lnTo>
                      <a:pt x="59362" y="23373"/>
                    </a:lnTo>
                    <a:lnTo>
                      <a:pt x="59513" y="23322"/>
                    </a:lnTo>
                    <a:lnTo>
                      <a:pt x="59513" y="23272"/>
                    </a:lnTo>
                    <a:lnTo>
                      <a:pt x="59412" y="23121"/>
                    </a:lnTo>
                    <a:lnTo>
                      <a:pt x="59312" y="22971"/>
                    </a:lnTo>
                    <a:lnTo>
                      <a:pt x="59312" y="22870"/>
                    </a:lnTo>
                    <a:lnTo>
                      <a:pt x="59412" y="22770"/>
                    </a:lnTo>
                    <a:lnTo>
                      <a:pt x="59513" y="22719"/>
                    </a:lnTo>
                    <a:lnTo>
                      <a:pt x="59915" y="22719"/>
                    </a:lnTo>
                    <a:lnTo>
                      <a:pt x="59965" y="22669"/>
                    </a:lnTo>
                    <a:lnTo>
                      <a:pt x="59965" y="22569"/>
                    </a:lnTo>
                    <a:lnTo>
                      <a:pt x="59965" y="22518"/>
                    </a:lnTo>
                    <a:lnTo>
                      <a:pt x="59865" y="22317"/>
                    </a:lnTo>
                    <a:lnTo>
                      <a:pt x="59714" y="22468"/>
                    </a:lnTo>
                    <a:lnTo>
                      <a:pt x="59664" y="22518"/>
                    </a:lnTo>
                    <a:lnTo>
                      <a:pt x="59563" y="22468"/>
                    </a:lnTo>
                    <a:lnTo>
                      <a:pt x="59412" y="22367"/>
                    </a:lnTo>
                    <a:lnTo>
                      <a:pt x="59312" y="22317"/>
                    </a:lnTo>
                    <a:lnTo>
                      <a:pt x="58910" y="22518"/>
                    </a:lnTo>
                    <a:lnTo>
                      <a:pt x="58709" y="22619"/>
                    </a:lnTo>
                    <a:lnTo>
                      <a:pt x="58558" y="22770"/>
                    </a:lnTo>
                    <a:lnTo>
                      <a:pt x="58508" y="22870"/>
                    </a:lnTo>
                    <a:lnTo>
                      <a:pt x="58558" y="22920"/>
                    </a:lnTo>
                    <a:lnTo>
                      <a:pt x="58659" y="23021"/>
                    </a:lnTo>
                    <a:lnTo>
                      <a:pt x="58659" y="23071"/>
                    </a:lnTo>
                    <a:lnTo>
                      <a:pt x="58608" y="23172"/>
                    </a:lnTo>
                    <a:lnTo>
                      <a:pt x="58407" y="23172"/>
                    </a:lnTo>
                    <a:lnTo>
                      <a:pt x="58357" y="23121"/>
                    </a:lnTo>
                    <a:lnTo>
                      <a:pt x="58307" y="23071"/>
                    </a:lnTo>
                    <a:lnTo>
                      <a:pt x="58307" y="23021"/>
                    </a:lnTo>
                    <a:lnTo>
                      <a:pt x="58256" y="22770"/>
                    </a:lnTo>
                    <a:lnTo>
                      <a:pt x="58307" y="22619"/>
                    </a:lnTo>
                    <a:lnTo>
                      <a:pt x="58357" y="22518"/>
                    </a:lnTo>
                    <a:lnTo>
                      <a:pt x="58457" y="22418"/>
                    </a:lnTo>
                    <a:lnTo>
                      <a:pt x="58457" y="22367"/>
                    </a:lnTo>
                    <a:lnTo>
                      <a:pt x="58357" y="22317"/>
                    </a:lnTo>
                    <a:lnTo>
                      <a:pt x="58256" y="22317"/>
                    </a:lnTo>
                    <a:lnTo>
                      <a:pt x="58106" y="22267"/>
                    </a:lnTo>
                    <a:lnTo>
                      <a:pt x="58055" y="22116"/>
                    </a:lnTo>
                    <a:lnTo>
                      <a:pt x="58055" y="22016"/>
                    </a:lnTo>
                    <a:lnTo>
                      <a:pt x="58106" y="21965"/>
                    </a:lnTo>
                    <a:lnTo>
                      <a:pt x="58206" y="21915"/>
                    </a:lnTo>
                    <a:lnTo>
                      <a:pt x="58307" y="21915"/>
                    </a:lnTo>
                    <a:lnTo>
                      <a:pt x="58407" y="21865"/>
                    </a:lnTo>
                    <a:lnTo>
                      <a:pt x="58457" y="21815"/>
                    </a:lnTo>
                    <a:lnTo>
                      <a:pt x="58307" y="21614"/>
                    </a:lnTo>
                    <a:lnTo>
                      <a:pt x="58256" y="21513"/>
                    </a:lnTo>
                    <a:lnTo>
                      <a:pt x="58256" y="21362"/>
                    </a:lnTo>
                    <a:lnTo>
                      <a:pt x="58206" y="21312"/>
                    </a:lnTo>
                    <a:lnTo>
                      <a:pt x="58106" y="21262"/>
                    </a:lnTo>
                    <a:lnTo>
                      <a:pt x="57301" y="21211"/>
                    </a:lnTo>
                    <a:lnTo>
                      <a:pt x="57251" y="21161"/>
                    </a:lnTo>
                    <a:lnTo>
                      <a:pt x="57251" y="21010"/>
                    </a:lnTo>
                    <a:lnTo>
                      <a:pt x="57251" y="20910"/>
                    </a:lnTo>
                    <a:lnTo>
                      <a:pt x="57301" y="20860"/>
                    </a:lnTo>
                    <a:lnTo>
                      <a:pt x="57402" y="20910"/>
                    </a:lnTo>
                    <a:lnTo>
                      <a:pt x="57452" y="21010"/>
                    </a:lnTo>
                    <a:lnTo>
                      <a:pt x="57553" y="21061"/>
                    </a:lnTo>
                    <a:lnTo>
                      <a:pt x="57754" y="21061"/>
                    </a:lnTo>
                    <a:lnTo>
                      <a:pt x="57955" y="21010"/>
                    </a:lnTo>
                    <a:lnTo>
                      <a:pt x="58106" y="20910"/>
                    </a:lnTo>
                    <a:lnTo>
                      <a:pt x="58256" y="20759"/>
                    </a:lnTo>
                    <a:lnTo>
                      <a:pt x="58256" y="20608"/>
                    </a:lnTo>
                    <a:lnTo>
                      <a:pt x="58206" y="20457"/>
                    </a:lnTo>
                    <a:lnTo>
                      <a:pt x="58055" y="20357"/>
                    </a:lnTo>
                    <a:lnTo>
                      <a:pt x="57905" y="20206"/>
                    </a:lnTo>
                    <a:lnTo>
                      <a:pt x="57151" y="20005"/>
                    </a:lnTo>
                    <a:lnTo>
                      <a:pt x="56950" y="19854"/>
                    </a:lnTo>
                    <a:lnTo>
                      <a:pt x="56799" y="19854"/>
                    </a:lnTo>
                    <a:lnTo>
                      <a:pt x="56698" y="20005"/>
                    </a:lnTo>
                    <a:lnTo>
                      <a:pt x="56598" y="20106"/>
                    </a:lnTo>
                    <a:lnTo>
                      <a:pt x="56447" y="20206"/>
                    </a:lnTo>
                    <a:lnTo>
                      <a:pt x="56346" y="20206"/>
                    </a:lnTo>
                    <a:lnTo>
                      <a:pt x="56196" y="20106"/>
                    </a:lnTo>
                    <a:lnTo>
                      <a:pt x="56145" y="20055"/>
                    </a:lnTo>
                    <a:lnTo>
                      <a:pt x="56196" y="19955"/>
                    </a:lnTo>
                    <a:lnTo>
                      <a:pt x="56296" y="19804"/>
                    </a:lnTo>
                    <a:lnTo>
                      <a:pt x="56397" y="19653"/>
                    </a:lnTo>
                    <a:lnTo>
                      <a:pt x="56547" y="19603"/>
                    </a:lnTo>
                    <a:lnTo>
                      <a:pt x="56749" y="19553"/>
                    </a:lnTo>
                    <a:lnTo>
                      <a:pt x="56899" y="19553"/>
                    </a:lnTo>
                    <a:lnTo>
                      <a:pt x="57000" y="19452"/>
                    </a:lnTo>
                    <a:lnTo>
                      <a:pt x="57000" y="19301"/>
                    </a:lnTo>
                    <a:lnTo>
                      <a:pt x="57100" y="19201"/>
                    </a:lnTo>
                    <a:lnTo>
                      <a:pt x="57251" y="19151"/>
                    </a:lnTo>
                    <a:lnTo>
                      <a:pt x="57804" y="19151"/>
                    </a:lnTo>
                    <a:lnTo>
                      <a:pt x="58005" y="19100"/>
                    </a:lnTo>
                    <a:lnTo>
                      <a:pt x="58055" y="19050"/>
                    </a:lnTo>
                    <a:lnTo>
                      <a:pt x="58156" y="18950"/>
                    </a:lnTo>
                    <a:lnTo>
                      <a:pt x="58206" y="19050"/>
                    </a:lnTo>
                    <a:lnTo>
                      <a:pt x="58256" y="19100"/>
                    </a:lnTo>
                    <a:lnTo>
                      <a:pt x="58256" y="19201"/>
                    </a:lnTo>
                    <a:lnTo>
                      <a:pt x="58256" y="19301"/>
                    </a:lnTo>
                    <a:lnTo>
                      <a:pt x="58206" y="19352"/>
                    </a:lnTo>
                    <a:lnTo>
                      <a:pt x="58055" y="19402"/>
                    </a:lnTo>
                    <a:lnTo>
                      <a:pt x="57955" y="19402"/>
                    </a:lnTo>
                    <a:lnTo>
                      <a:pt x="57905" y="19452"/>
                    </a:lnTo>
                    <a:lnTo>
                      <a:pt x="57905" y="19502"/>
                    </a:lnTo>
                    <a:lnTo>
                      <a:pt x="57955" y="19603"/>
                    </a:lnTo>
                    <a:lnTo>
                      <a:pt x="58055" y="19653"/>
                    </a:lnTo>
                    <a:lnTo>
                      <a:pt x="58106" y="19703"/>
                    </a:lnTo>
                    <a:lnTo>
                      <a:pt x="58357" y="19603"/>
                    </a:lnTo>
                    <a:lnTo>
                      <a:pt x="58608" y="19603"/>
                    </a:lnTo>
                    <a:lnTo>
                      <a:pt x="58709" y="19703"/>
                    </a:lnTo>
                    <a:lnTo>
                      <a:pt x="58860" y="19754"/>
                    </a:lnTo>
                    <a:lnTo>
                      <a:pt x="58910" y="19653"/>
                    </a:lnTo>
                    <a:lnTo>
                      <a:pt x="58910" y="19553"/>
                    </a:lnTo>
                    <a:lnTo>
                      <a:pt x="58860" y="19452"/>
                    </a:lnTo>
                    <a:lnTo>
                      <a:pt x="58809" y="19402"/>
                    </a:lnTo>
                    <a:lnTo>
                      <a:pt x="58759" y="19251"/>
                    </a:lnTo>
                    <a:lnTo>
                      <a:pt x="58759" y="19201"/>
                    </a:lnTo>
                    <a:lnTo>
                      <a:pt x="58809" y="19201"/>
                    </a:lnTo>
                    <a:lnTo>
                      <a:pt x="59563" y="19151"/>
                    </a:lnTo>
                    <a:lnTo>
                      <a:pt x="60367" y="19151"/>
                    </a:lnTo>
                    <a:lnTo>
                      <a:pt x="60518" y="19201"/>
                    </a:lnTo>
                    <a:lnTo>
                      <a:pt x="60619" y="19301"/>
                    </a:lnTo>
                    <a:lnTo>
                      <a:pt x="60870" y="19502"/>
                    </a:lnTo>
                    <a:lnTo>
                      <a:pt x="60971" y="19603"/>
                    </a:lnTo>
                    <a:lnTo>
                      <a:pt x="61021" y="19603"/>
                    </a:lnTo>
                    <a:lnTo>
                      <a:pt x="61121" y="19553"/>
                    </a:lnTo>
                    <a:lnTo>
                      <a:pt x="61222" y="19502"/>
                    </a:lnTo>
                    <a:lnTo>
                      <a:pt x="61373" y="19352"/>
                    </a:lnTo>
                    <a:lnTo>
                      <a:pt x="61423" y="19251"/>
                    </a:lnTo>
                    <a:lnTo>
                      <a:pt x="61373" y="19151"/>
                    </a:lnTo>
                    <a:lnTo>
                      <a:pt x="61272" y="19100"/>
                    </a:lnTo>
                    <a:lnTo>
                      <a:pt x="61272" y="19050"/>
                    </a:lnTo>
                    <a:lnTo>
                      <a:pt x="61323" y="19000"/>
                    </a:lnTo>
                    <a:lnTo>
                      <a:pt x="61373" y="19000"/>
                    </a:lnTo>
                    <a:lnTo>
                      <a:pt x="61423" y="19050"/>
                    </a:lnTo>
                    <a:lnTo>
                      <a:pt x="61423" y="19151"/>
                    </a:lnTo>
                    <a:lnTo>
                      <a:pt x="61725" y="19151"/>
                    </a:lnTo>
                    <a:lnTo>
                      <a:pt x="61825" y="19100"/>
                    </a:lnTo>
                    <a:lnTo>
                      <a:pt x="61875" y="19000"/>
                    </a:lnTo>
                    <a:lnTo>
                      <a:pt x="61976" y="18950"/>
                    </a:lnTo>
                    <a:lnTo>
                      <a:pt x="62177" y="18950"/>
                    </a:lnTo>
                    <a:lnTo>
                      <a:pt x="62479" y="19050"/>
                    </a:lnTo>
                    <a:lnTo>
                      <a:pt x="62378" y="19100"/>
                    </a:lnTo>
                    <a:lnTo>
                      <a:pt x="62227" y="19151"/>
                    </a:lnTo>
                    <a:lnTo>
                      <a:pt x="62127" y="19201"/>
                    </a:lnTo>
                    <a:lnTo>
                      <a:pt x="62076" y="19251"/>
                    </a:lnTo>
                    <a:lnTo>
                      <a:pt x="62127" y="19352"/>
                    </a:lnTo>
                    <a:lnTo>
                      <a:pt x="62227" y="19402"/>
                    </a:lnTo>
                    <a:lnTo>
                      <a:pt x="62278" y="19502"/>
                    </a:lnTo>
                    <a:lnTo>
                      <a:pt x="62227" y="19553"/>
                    </a:lnTo>
                    <a:lnTo>
                      <a:pt x="62177" y="19553"/>
                    </a:lnTo>
                    <a:lnTo>
                      <a:pt x="62026" y="19603"/>
                    </a:lnTo>
                    <a:lnTo>
                      <a:pt x="61926" y="19653"/>
                    </a:lnTo>
                    <a:lnTo>
                      <a:pt x="61674" y="19854"/>
                    </a:lnTo>
                    <a:lnTo>
                      <a:pt x="61423" y="20106"/>
                    </a:lnTo>
                    <a:lnTo>
                      <a:pt x="61323" y="20206"/>
                    </a:lnTo>
                    <a:lnTo>
                      <a:pt x="61121" y="20256"/>
                    </a:lnTo>
                    <a:lnTo>
                      <a:pt x="61071" y="20357"/>
                    </a:lnTo>
                    <a:lnTo>
                      <a:pt x="61021" y="20508"/>
                    </a:lnTo>
                    <a:lnTo>
                      <a:pt x="61121" y="20608"/>
                    </a:lnTo>
                    <a:lnTo>
                      <a:pt x="61272" y="20608"/>
                    </a:lnTo>
                    <a:lnTo>
                      <a:pt x="61373" y="20558"/>
                    </a:lnTo>
                    <a:lnTo>
                      <a:pt x="61423" y="20508"/>
                    </a:lnTo>
                    <a:lnTo>
                      <a:pt x="61473" y="20457"/>
                    </a:lnTo>
                    <a:lnTo>
                      <a:pt x="61674" y="20558"/>
                    </a:lnTo>
                    <a:lnTo>
                      <a:pt x="61825" y="20608"/>
                    </a:lnTo>
                    <a:lnTo>
                      <a:pt x="61976" y="20608"/>
                    </a:lnTo>
                    <a:lnTo>
                      <a:pt x="62076" y="20508"/>
                    </a:lnTo>
                    <a:lnTo>
                      <a:pt x="62076" y="20357"/>
                    </a:lnTo>
                    <a:lnTo>
                      <a:pt x="62127" y="20256"/>
                    </a:lnTo>
                    <a:lnTo>
                      <a:pt x="62278" y="20106"/>
                    </a:lnTo>
                    <a:lnTo>
                      <a:pt x="62378" y="20005"/>
                    </a:lnTo>
                    <a:lnTo>
                      <a:pt x="62428" y="20055"/>
                    </a:lnTo>
                    <a:lnTo>
                      <a:pt x="62479" y="20156"/>
                    </a:lnTo>
                    <a:lnTo>
                      <a:pt x="62529" y="20307"/>
                    </a:lnTo>
                    <a:lnTo>
                      <a:pt x="62579" y="20407"/>
                    </a:lnTo>
                    <a:lnTo>
                      <a:pt x="62830" y="20457"/>
                    </a:lnTo>
                    <a:lnTo>
                      <a:pt x="62931" y="20457"/>
                    </a:lnTo>
                    <a:lnTo>
                      <a:pt x="63031" y="20407"/>
                    </a:lnTo>
                    <a:lnTo>
                      <a:pt x="63182" y="20206"/>
                    </a:lnTo>
                    <a:lnTo>
                      <a:pt x="63383" y="20106"/>
                    </a:lnTo>
                    <a:lnTo>
                      <a:pt x="63635" y="20005"/>
                    </a:lnTo>
                    <a:lnTo>
                      <a:pt x="63886" y="19955"/>
                    </a:lnTo>
                    <a:lnTo>
                      <a:pt x="63936" y="19905"/>
                    </a:lnTo>
                    <a:lnTo>
                      <a:pt x="63936" y="19804"/>
                    </a:lnTo>
                    <a:lnTo>
                      <a:pt x="63936" y="19703"/>
                    </a:lnTo>
                    <a:lnTo>
                      <a:pt x="63886" y="19603"/>
                    </a:lnTo>
                    <a:lnTo>
                      <a:pt x="63484" y="19603"/>
                    </a:lnTo>
                    <a:lnTo>
                      <a:pt x="63383" y="19553"/>
                    </a:lnTo>
                    <a:lnTo>
                      <a:pt x="63333" y="19452"/>
                    </a:lnTo>
                    <a:lnTo>
                      <a:pt x="63484" y="19301"/>
                    </a:lnTo>
                    <a:lnTo>
                      <a:pt x="63584" y="19100"/>
                    </a:lnTo>
                    <a:lnTo>
                      <a:pt x="63685" y="18899"/>
                    </a:lnTo>
                    <a:lnTo>
                      <a:pt x="63735" y="18799"/>
                    </a:lnTo>
                    <a:lnTo>
                      <a:pt x="63836" y="18748"/>
                    </a:lnTo>
                    <a:lnTo>
                      <a:pt x="64087" y="18748"/>
                    </a:lnTo>
                    <a:lnTo>
                      <a:pt x="64238" y="18899"/>
                    </a:lnTo>
                    <a:lnTo>
                      <a:pt x="64338" y="19050"/>
                    </a:lnTo>
                    <a:lnTo>
                      <a:pt x="64489" y="19251"/>
                    </a:lnTo>
                    <a:lnTo>
                      <a:pt x="64640" y="19352"/>
                    </a:lnTo>
                    <a:lnTo>
                      <a:pt x="64942" y="19352"/>
                    </a:lnTo>
                    <a:lnTo>
                      <a:pt x="64992" y="19301"/>
                    </a:lnTo>
                    <a:lnTo>
                      <a:pt x="64942" y="19201"/>
                    </a:lnTo>
                    <a:lnTo>
                      <a:pt x="64791" y="19050"/>
                    </a:lnTo>
                    <a:lnTo>
                      <a:pt x="64891" y="19000"/>
                    </a:lnTo>
                    <a:lnTo>
                      <a:pt x="64992" y="18950"/>
                    </a:lnTo>
                    <a:lnTo>
                      <a:pt x="67304" y="18950"/>
                    </a:lnTo>
                    <a:lnTo>
                      <a:pt x="67455" y="18899"/>
                    </a:lnTo>
                    <a:lnTo>
                      <a:pt x="67555" y="18849"/>
                    </a:lnTo>
                    <a:lnTo>
                      <a:pt x="67656" y="18748"/>
                    </a:lnTo>
                    <a:lnTo>
                      <a:pt x="67807" y="18748"/>
                    </a:lnTo>
                    <a:lnTo>
                      <a:pt x="67907" y="18698"/>
                    </a:lnTo>
                    <a:lnTo>
                      <a:pt x="67957" y="18598"/>
                    </a:lnTo>
                    <a:lnTo>
                      <a:pt x="67957" y="18497"/>
                    </a:lnTo>
                    <a:lnTo>
                      <a:pt x="67907" y="18397"/>
                    </a:lnTo>
                    <a:lnTo>
                      <a:pt x="67857" y="18346"/>
                    </a:lnTo>
                    <a:lnTo>
                      <a:pt x="67756" y="18397"/>
                    </a:lnTo>
                    <a:lnTo>
                      <a:pt x="67656" y="18447"/>
                    </a:lnTo>
                    <a:lnTo>
                      <a:pt x="67505" y="18547"/>
                    </a:lnTo>
                    <a:lnTo>
                      <a:pt x="67404" y="18497"/>
                    </a:lnTo>
                    <a:lnTo>
                      <a:pt x="67354" y="18397"/>
                    </a:lnTo>
                    <a:lnTo>
                      <a:pt x="67455" y="18296"/>
                    </a:lnTo>
                    <a:lnTo>
                      <a:pt x="67505" y="18196"/>
                    </a:lnTo>
                    <a:lnTo>
                      <a:pt x="67555" y="18045"/>
                    </a:lnTo>
                    <a:lnTo>
                      <a:pt x="67605" y="17944"/>
                    </a:lnTo>
                    <a:lnTo>
                      <a:pt x="67706" y="17793"/>
                    </a:lnTo>
                    <a:lnTo>
                      <a:pt x="67706" y="17743"/>
                    </a:lnTo>
                    <a:lnTo>
                      <a:pt x="67555" y="17693"/>
                    </a:lnTo>
                    <a:lnTo>
                      <a:pt x="66399" y="17693"/>
                    </a:lnTo>
                    <a:lnTo>
                      <a:pt x="66349" y="17643"/>
                    </a:lnTo>
                    <a:lnTo>
                      <a:pt x="66299" y="17592"/>
                    </a:lnTo>
                    <a:lnTo>
                      <a:pt x="66349" y="17492"/>
                    </a:lnTo>
                    <a:lnTo>
                      <a:pt x="66500" y="17391"/>
                    </a:lnTo>
                    <a:lnTo>
                      <a:pt x="66701" y="17241"/>
                    </a:lnTo>
                    <a:lnTo>
                      <a:pt x="66852" y="17190"/>
                    </a:lnTo>
                    <a:lnTo>
                      <a:pt x="66902" y="17140"/>
                    </a:lnTo>
                    <a:lnTo>
                      <a:pt x="66902" y="16989"/>
                    </a:lnTo>
                    <a:lnTo>
                      <a:pt x="66801" y="16838"/>
                    </a:lnTo>
                    <a:lnTo>
                      <a:pt x="66751" y="16738"/>
                    </a:lnTo>
                    <a:lnTo>
                      <a:pt x="66751" y="16688"/>
                    </a:lnTo>
                    <a:lnTo>
                      <a:pt x="66801" y="16637"/>
                    </a:lnTo>
                    <a:lnTo>
                      <a:pt x="67153" y="16637"/>
                    </a:lnTo>
                    <a:lnTo>
                      <a:pt x="67254" y="16587"/>
                    </a:lnTo>
                    <a:lnTo>
                      <a:pt x="67304" y="16537"/>
                    </a:lnTo>
                    <a:lnTo>
                      <a:pt x="67354" y="16034"/>
                    </a:lnTo>
                    <a:lnTo>
                      <a:pt x="67304" y="15783"/>
                    </a:lnTo>
                    <a:lnTo>
                      <a:pt x="67254" y="15682"/>
                    </a:lnTo>
                    <a:lnTo>
                      <a:pt x="67203" y="15582"/>
                    </a:lnTo>
                    <a:lnTo>
                      <a:pt x="67103" y="15431"/>
                    </a:lnTo>
                    <a:lnTo>
                      <a:pt x="67103" y="15331"/>
                    </a:lnTo>
                    <a:lnTo>
                      <a:pt x="67103" y="15079"/>
                    </a:lnTo>
                    <a:lnTo>
                      <a:pt x="67254" y="14979"/>
                    </a:lnTo>
                    <a:lnTo>
                      <a:pt x="67254" y="14828"/>
                    </a:lnTo>
                    <a:lnTo>
                      <a:pt x="67203" y="14727"/>
                    </a:lnTo>
                    <a:lnTo>
                      <a:pt x="67103" y="14627"/>
                    </a:lnTo>
                    <a:lnTo>
                      <a:pt x="67002" y="14426"/>
                    </a:lnTo>
                    <a:lnTo>
                      <a:pt x="66902" y="14325"/>
                    </a:lnTo>
                    <a:lnTo>
                      <a:pt x="66801" y="14325"/>
                    </a:lnTo>
                    <a:lnTo>
                      <a:pt x="66650" y="14476"/>
                    </a:lnTo>
                    <a:lnTo>
                      <a:pt x="66500" y="14526"/>
                    </a:lnTo>
                    <a:lnTo>
                      <a:pt x="66399" y="14727"/>
                    </a:lnTo>
                    <a:lnTo>
                      <a:pt x="66299" y="14878"/>
                    </a:lnTo>
                    <a:lnTo>
                      <a:pt x="66248" y="15029"/>
                    </a:lnTo>
                    <a:lnTo>
                      <a:pt x="66299" y="15079"/>
                    </a:lnTo>
                    <a:lnTo>
                      <a:pt x="66449" y="15129"/>
                    </a:lnTo>
                    <a:lnTo>
                      <a:pt x="66650" y="15230"/>
                    </a:lnTo>
                    <a:lnTo>
                      <a:pt x="66801" y="15381"/>
                    </a:lnTo>
                    <a:lnTo>
                      <a:pt x="66852" y="15481"/>
                    </a:lnTo>
                    <a:lnTo>
                      <a:pt x="66902" y="15632"/>
                    </a:lnTo>
                    <a:lnTo>
                      <a:pt x="66902" y="15783"/>
                    </a:lnTo>
                    <a:lnTo>
                      <a:pt x="66852" y="15934"/>
                    </a:lnTo>
                    <a:lnTo>
                      <a:pt x="66751" y="16034"/>
                    </a:lnTo>
                    <a:lnTo>
                      <a:pt x="66650" y="16135"/>
                    </a:lnTo>
                    <a:lnTo>
                      <a:pt x="66550" y="16185"/>
                    </a:lnTo>
                    <a:lnTo>
                      <a:pt x="66500" y="16185"/>
                    </a:lnTo>
                    <a:lnTo>
                      <a:pt x="66449" y="16034"/>
                    </a:lnTo>
                    <a:lnTo>
                      <a:pt x="66198" y="15833"/>
                    </a:lnTo>
                    <a:lnTo>
                      <a:pt x="65997" y="15632"/>
                    </a:lnTo>
                    <a:lnTo>
                      <a:pt x="65846" y="15582"/>
                    </a:lnTo>
                    <a:lnTo>
                      <a:pt x="65695" y="15632"/>
                    </a:lnTo>
                    <a:lnTo>
                      <a:pt x="65494" y="15833"/>
                    </a:lnTo>
                    <a:lnTo>
                      <a:pt x="65344" y="15984"/>
                    </a:lnTo>
                    <a:lnTo>
                      <a:pt x="65243" y="16085"/>
                    </a:lnTo>
                    <a:lnTo>
                      <a:pt x="65243" y="16135"/>
                    </a:lnTo>
                    <a:lnTo>
                      <a:pt x="65444" y="16235"/>
                    </a:lnTo>
                    <a:lnTo>
                      <a:pt x="65645" y="16286"/>
                    </a:lnTo>
                    <a:lnTo>
                      <a:pt x="65545" y="16436"/>
                    </a:lnTo>
                    <a:lnTo>
                      <a:pt x="65444" y="16537"/>
                    </a:lnTo>
                    <a:lnTo>
                      <a:pt x="65344" y="16788"/>
                    </a:lnTo>
                    <a:lnTo>
                      <a:pt x="65193" y="16738"/>
                    </a:lnTo>
                    <a:lnTo>
                      <a:pt x="65092" y="16637"/>
                    </a:lnTo>
                    <a:lnTo>
                      <a:pt x="64992" y="16637"/>
                    </a:lnTo>
                    <a:lnTo>
                      <a:pt x="64891" y="16688"/>
                    </a:lnTo>
                    <a:lnTo>
                      <a:pt x="64791" y="16738"/>
                    </a:lnTo>
                    <a:lnTo>
                      <a:pt x="64690" y="16838"/>
                    </a:lnTo>
                    <a:lnTo>
                      <a:pt x="64640" y="16788"/>
                    </a:lnTo>
                    <a:lnTo>
                      <a:pt x="64590" y="16688"/>
                    </a:lnTo>
                    <a:lnTo>
                      <a:pt x="64590" y="16436"/>
                    </a:lnTo>
                    <a:lnTo>
                      <a:pt x="64590" y="16286"/>
                    </a:lnTo>
                    <a:lnTo>
                      <a:pt x="64539" y="16235"/>
                    </a:lnTo>
                    <a:lnTo>
                      <a:pt x="64489" y="16235"/>
                    </a:lnTo>
                    <a:lnTo>
                      <a:pt x="64338" y="16185"/>
                    </a:lnTo>
                    <a:lnTo>
                      <a:pt x="64188" y="16135"/>
                    </a:lnTo>
                    <a:lnTo>
                      <a:pt x="64087" y="16034"/>
                    </a:lnTo>
                    <a:lnTo>
                      <a:pt x="63936" y="15984"/>
                    </a:lnTo>
                    <a:lnTo>
                      <a:pt x="63836" y="15934"/>
                    </a:lnTo>
                    <a:lnTo>
                      <a:pt x="63735" y="15883"/>
                    </a:lnTo>
                    <a:lnTo>
                      <a:pt x="63735" y="15783"/>
                    </a:lnTo>
                    <a:lnTo>
                      <a:pt x="63785" y="15632"/>
                    </a:lnTo>
                    <a:lnTo>
                      <a:pt x="63886" y="15532"/>
                    </a:lnTo>
                    <a:lnTo>
                      <a:pt x="63936" y="15381"/>
                    </a:lnTo>
                    <a:lnTo>
                      <a:pt x="63936" y="15280"/>
                    </a:lnTo>
                    <a:lnTo>
                      <a:pt x="63836" y="15129"/>
                    </a:lnTo>
                    <a:lnTo>
                      <a:pt x="63735" y="15029"/>
                    </a:lnTo>
                    <a:lnTo>
                      <a:pt x="63735" y="14928"/>
                    </a:lnTo>
                    <a:lnTo>
                      <a:pt x="63735" y="14727"/>
                    </a:lnTo>
                    <a:lnTo>
                      <a:pt x="63635" y="14727"/>
                    </a:lnTo>
                    <a:lnTo>
                      <a:pt x="63584" y="14677"/>
                    </a:lnTo>
                    <a:lnTo>
                      <a:pt x="63484" y="14426"/>
                    </a:lnTo>
                    <a:lnTo>
                      <a:pt x="63434" y="14325"/>
                    </a:lnTo>
                    <a:lnTo>
                      <a:pt x="63283" y="14325"/>
                    </a:lnTo>
                    <a:lnTo>
                      <a:pt x="63132" y="14275"/>
                    </a:lnTo>
                    <a:lnTo>
                      <a:pt x="63031" y="14174"/>
                    </a:lnTo>
                    <a:lnTo>
                      <a:pt x="62931" y="14074"/>
                    </a:lnTo>
                    <a:lnTo>
                      <a:pt x="62931" y="13923"/>
                    </a:lnTo>
                    <a:lnTo>
                      <a:pt x="62830" y="13923"/>
                    </a:lnTo>
                    <a:lnTo>
                      <a:pt x="62780" y="13873"/>
                    </a:lnTo>
                    <a:lnTo>
                      <a:pt x="62680" y="13722"/>
                    </a:lnTo>
                    <a:lnTo>
                      <a:pt x="62680" y="13571"/>
                    </a:lnTo>
                    <a:lnTo>
                      <a:pt x="62579" y="13421"/>
                    </a:lnTo>
                    <a:lnTo>
                      <a:pt x="62428" y="13320"/>
                    </a:lnTo>
                    <a:lnTo>
                      <a:pt x="62278" y="13270"/>
                    </a:lnTo>
                    <a:lnTo>
                      <a:pt x="62227" y="13421"/>
                    </a:lnTo>
                    <a:lnTo>
                      <a:pt x="62177" y="13521"/>
                    </a:lnTo>
                    <a:lnTo>
                      <a:pt x="61976" y="13672"/>
                    </a:lnTo>
                    <a:lnTo>
                      <a:pt x="61875" y="13722"/>
                    </a:lnTo>
                    <a:lnTo>
                      <a:pt x="61825" y="13672"/>
                    </a:lnTo>
                    <a:lnTo>
                      <a:pt x="61725" y="13622"/>
                    </a:lnTo>
                    <a:lnTo>
                      <a:pt x="61624" y="13571"/>
                    </a:lnTo>
                    <a:lnTo>
                      <a:pt x="61524" y="13370"/>
                    </a:lnTo>
                    <a:lnTo>
                      <a:pt x="61423" y="13270"/>
                    </a:lnTo>
                    <a:lnTo>
                      <a:pt x="61323" y="13270"/>
                    </a:lnTo>
                    <a:lnTo>
                      <a:pt x="61172" y="13421"/>
                    </a:lnTo>
                    <a:lnTo>
                      <a:pt x="61071" y="13521"/>
                    </a:lnTo>
                    <a:lnTo>
                      <a:pt x="61021" y="13622"/>
                    </a:lnTo>
                    <a:lnTo>
                      <a:pt x="61021" y="13873"/>
                    </a:lnTo>
                    <a:lnTo>
                      <a:pt x="60971" y="14024"/>
                    </a:lnTo>
                    <a:lnTo>
                      <a:pt x="60920" y="14074"/>
                    </a:lnTo>
                    <a:lnTo>
                      <a:pt x="60820" y="14124"/>
                    </a:lnTo>
                    <a:lnTo>
                      <a:pt x="60669" y="14124"/>
                    </a:lnTo>
                    <a:lnTo>
                      <a:pt x="60518" y="14074"/>
                    </a:lnTo>
                    <a:lnTo>
                      <a:pt x="60418" y="14024"/>
                    </a:lnTo>
                    <a:lnTo>
                      <a:pt x="60267" y="13923"/>
                    </a:lnTo>
                    <a:lnTo>
                      <a:pt x="60116" y="13923"/>
                    </a:lnTo>
                    <a:lnTo>
                      <a:pt x="60016" y="13973"/>
                    </a:lnTo>
                    <a:lnTo>
                      <a:pt x="59865" y="14074"/>
                    </a:lnTo>
                    <a:lnTo>
                      <a:pt x="59764" y="14124"/>
                    </a:lnTo>
                    <a:lnTo>
                      <a:pt x="59614" y="14074"/>
                    </a:lnTo>
                    <a:lnTo>
                      <a:pt x="59563" y="13973"/>
                    </a:lnTo>
                    <a:lnTo>
                      <a:pt x="59614" y="13923"/>
                    </a:lnTo>
                    <a:lnTo>
                      <a:pt x="59664" y="13873"/>
                    </a:lnTo>
                    <a:lnTo>
                      <a:pt x="59714" y="13823"/>
                    </a:lnTo>
                    <a:lnTo>
                      <a:pt x="59664" y="13722"/>
                    </a:lnTo>
                    <a:lnTo>
                      <a:pt x="59463" y="13672"/>
                    </a:lnTo>
                    <a:lnTo>
                      <a:pt x="59262" y="13722"/>
                    </a:lnTo>
                    <a:lnTo>
                      <a:pt x="59211" y="13722"/>
                    </a:lnTo>
                    <a:lnTo>
                      <a:pt x="59161" y="13823"/>
                    </a:lnTo>
                    <a:lnTo>
                      <a:pt x="59111" y="13923"/>
                    </a:lnTo>
                    <a:lnTo>
                      <a:pt x="59061" y="14024"/>
                    </a:lnTo>
                    <a:lnTo>
                      <a:pt x="59010" y="14124"/>
                    </a:lnTo>
                    <a:lnTo>
                      <a:pt x="58910" y="14124"/>
                    </a:lnTo>
                    <a:lnTo>
                      <a:pt x="58809" y="14074"/>
                    </a:lnTo>
                    <a:lnTo>
                      <a:pt x="58709" y="14024"/>
                    </a:lnTo>
                    <a:lnTo>
                      <a:pt x="58709" y="13873"/>
                    </a:lnTo>
                    <a:lnTo>
                      <a:pt x="58659" y="13772"/>
                    </a:lnTo>
                    <a:lnTo>
                      <a:pt x="58558" y="13672"/>
                    </a:lnTo>
                    <a:lnTo>
                      <a:pt x="58357" y="13672"/>
                    </a:lnTo>
                    <a:lnTo>
                      <a:pt x="58307" y="13622"/>
                    </a:lnTo>
                    <a:lnTo>
                      <a:pt x="58206" y="13521"/>
                    </a:lnTo>
                    <a:lnTo>
                      <a:pt x="58106" y="13421"/>
                    </a:lnTo>
                    <a:lnTo>
                      <a:pt x="58055" y="13370"/>
                    </a:lnTo>
                    <a:lnTo>
                      <a:pt x="58156" y="13320"/>
                    </a:lnTo>
                    <a:lnTo>
                      <a:pt x="58307" y="13119"/>
                    </a:lnTo>
                    <a:lnTo>
                      <a:pt x="58357" y="13069"/>
                    </a:lnTo>
                    <a:lnTo>
                      <a:pt x="58508" y="13169"/>
                    </a:lnTo>
                    <a:lnTo>
                      <a:pt x="58608" y="13270"/>
                    </a:lnTo>
                    <a:lnTo>
                      <a:pt x="58960" y="13270"/>
                    </a:lnTo>
                    <a:lnTo>
                      <a:pt x="59061" y="13219"/>
                    </a:lnTo>
                    <a:lnTo>
                      <a:pt x="59111" y="13169"/>
                    </a:lnTo>
                    <a:lnTo>
                      <a:pt x="59111" y="13018"/>
                    </a:lnTo>
                    <a:lnTo>
                      <a:pt x="59111" y="12817"/>
                    </a:lnTo>
                    <a:lnTo>
                      <a:pt x="59061" y="12717"/>
                    </a:lnTo>
                    <a:lnTo>
                      <a:pt x="59010" y="12667"/>
                    </a:lnTo>
                    <a:lnTo>
                      <a:pt x="58910" y="12667"/>
                    </a:lnTo>
                    <a:lnTo>
                      <a:pt x="58558" y="12616"/>
                    </a:lnTo>
                    <a:lnTo>
                      <a:pt x="58357" y="12667"/>
                    </a:lnTo>
                    <a:lnTo>
                      <a:pt x="58206" y="12767"/>
                    </a:lnTo>
                    <a:lnTo>
                      <a:pt x="58156" y="12817"/>
                    </a:lnTo>
                    <a:lnTo>
                      <a:pt x="58106" y="12767"/>
                    </a:lnTo>
                    <a:lnTo>
                      <a:pt x="58055" y="12717"/>
                    </a:lnTo>
                    <a:lnTo>
                      <a:pt x="57955" y="12667"/>
                    </a:lnTo>
                    <a:lnTo>
                      <a:pt x="57804" y="12616"/>
                    </a:lnTo>
                    <a:lnTo>
                      <a:pt x="57704" y="12616"/>
                    </a:lnTo>
                    <a:lnTo>
                      <a:pt x="57653" y="12516"/>
                    </a:lnTo>
                    <a:lnTo>
                      <a:pt x="57603" y="12466"/>
                    </a:lnTo>
                    <a:lnTo>
                      <a:pt x="57653" y="12315"/>
                    </a:lnTo>
                    <a:lnTo>
                      <a:pt x="57603" y="12264"/>
                    </a:lnTo>
                    <a:lnTo>
                      <a:pt x="57502" y="12214"/>
                    </a:lnTo>
                    <a:lnTo>
                      <a:pt x="57251" y="12214"/>
                    </a:lnTo>
                    <a:lnTo>
                      <a:pt x="57050" y="12114"/>
                    </a:lnTo>
                    <a:lnTo>
                      <a:pt x="56849" y="12013"/>
                    </a:lnTo>
                    <a:lnTo>
                      <a:pt x="56648" y="11963"/>
                    </a:lnTo>
                    <a:lnTo>
                      <a:pt x="56547" y="11862"/>
                    </a:lnTo>
                    <a:lnTo>
                      <a:pt x="56447" y="11862"/>
                    </a:lnTo>
                    <a:lnTo>
                      <a:pt x="56246" y="12013"/>
                    </a:lnTo>
                    <a:lnTo>
                      <a:pt x="56145" y="11963"/>
                    </a:lnTo>
                    <a:lnTo>
                      <a:pt x="55995" y="11913"/>
                    </a:lnTo>
                    <a:lnTo>
                      <a:pt x="56095" y="11762"/>
                    </a:lnTo>
                    <a:lnTo>
                      <a:pt x="56246" y="11661"/>
                    </a:lnTo>
                    <a:lnTo>
                      <a:pt x="56296" y="11611"/>
                    </a:lnTo>
                    <a:lnTo>
                      <a:pt x="56447" y="11561"/>
                    </a:lnTo>
                    <a:lnTo>
                      <a:pt x="56950" y="11561"/>
                    </a:lnTo>
                    <a:lnTo>
                      <a:pt x="57000" y="11460"/>
                    </a:lnTo>
                    <a:lnTo>
                      <a:pt x="57050" y="11259"/>
                    </a:lnTo>
                    <a:lnTo>
                      <a:pt x="57000" y="11058"/>
                    </a:lnTo>
                    <a:lnTo>
                      <a:pt x="56950" y="10958"/>
                    </a:lnTo>
                    <a:lnTo>
                      <a:pt x="56648" y="10958"/>
                    </a:lnTo>
                    <a:lnTo>
                      <a:pt x="56196" y="11108"/>
                    </a:lnTo>
                    <a:lnTo>
                      <a:pt x="55944" y="11159"/>
                    </a:lnTo>
                    <a:lnTo>
                      <a:pt x="55241" y="11159"/>
                    </a:lnTo>
                    <a:lnTo>
                      <a:pt x="54989" y="11108"/>
                    </a:lnTo>
                    <a:lnTo>
                      <a:pt x="54889" y="11058"/>
                    </a:lnTo>
                    <a:lnTo>
                      <a:pt x="54838" y="10958"/>
                    </a:lnTo>
                    <a:lnTo>
                      <a:pt x="54738" y="11008"/>
                    </a:lnTo>
                    <a:lnTo>
                      <a:pt x="54587" y="11159"/>
                    </a:lnTo>
                    <a:lnTo>
                      <a:pt x="54085" y="11159"/>
                    </a:lnTo>
                    <a:lnTo>
                      <a:pt x="54085" y="11259"/>
                    </a:lnTo>
                    <a:lnTo>
                      <a:pt x="54135" y="11360"/>
                    </a:lnTo>
                    <a:lnTo>
                      <a:pt x="54286" y="11511"/>
                    </a:lnTo>
                    <a:lnTo>
                      <a:pt x="54386" y="11561"/>
                    </a:lnTo>
                    <a:lnTo>
                      <a:pt x="54537" y="11611"/>
                    </a:lnTo>
                    <a:lnTo>
                      <a:pt x="54637" y="11561"/>
                    </a:lnTo>
                    <a:lnTo>
                      <a:pt x="54738" y="11460"/>
                    </a:lnTo>
                    <a:lnTo>
                      <a:pt x="54788" y="11410"/>
                    </a:lnTo>
                    <a:lnTo>
                      <a:pt x="54889" y="11460"/>
                    </a:lnTo>
                    <a:lnTo>
                      <a:pt x="54889" y="11511"/>
                    </a:lnTo>
                    <a:lnTo>
                      <a:pt x="54889" y="11661"/>
                    </a:lnTo>
                    <a:lnTo>
                      <a:pt x="54838" y="11762"/>
                    </a:lnTo>
                    <a:lnTo>
                      <a:pt x="54637" y="11963"/>
                    </a:lnTo>
                    <a:lnTo>
                      <a:pt x="54386" y="12013"/>
                    </a:lnTo>
                    <a:lnTo>
                      <a:pt x="54286" y="12013"/>
                    </a:lnTo>
                    <a:lnTo>
                      <a:pt x="54185" y="11963"/>
                    </a:lnTo>
                    <a:lnTo>
                      <a:pt x="54135" y="11963"/>
                    </a:lnTo>
                    <a:lnTo>
                      <a:pt x="54085" y="11862"/>
                    </a:lnTo>
                    <a:lnTo>
                      <a:pt x="54085" y="11712"/>
                    </a:lnTo>
                    <a:lnTo>
                      <a:pt x="53984" y="11661"/>
                    </a:lnTo>
                    <a:lnTo>
                      <a:pt x="53934" y="11611"/>
                    </a:lnTo>
                    <a:lnTo>
                      <a:pt x="53431" y="11913"/>
                    </a:lnTo>
                    <a:lnTo>
                      <a:pt x="53431" y="12013"/>
                    </a:lnTo>
                    <a:lnTo>
                      <a:pt x="53481" y="12114"/>
                    </a:lnTo>
                    <a:lnTo>
                      <a:pt x="53532" y="12164"/>
                    </a:lnTo>
                    <a:lnTo>
                      <a:pt x="54788" y="12214"/>
                    </a:lnTo>
                    <a:lnTo>
                      <a:pt x="55140" y="12214"/>
                    </a:lnTo>
                    <a:lnTo>
                      <a:pt x="55291" y="12264"/>
                    </a:lnTo>
                    <a:lnTo>
                      <a:pt x="55442" y="12415"/>
                    </a:lnTo>
                    <a:lnTo>
                      <a:pt x="55844" y="12415"/>
                    </a:lnTo>
                    <a:lnTo>
                      <a:pt x="55995" y="12315"/>
                    </a:lnTo>
                    <a:lnTo>
                      <a:pt x="56145" y="12214"/>
                    </a:lnTo>
                    <a:lnTo>
                      <a:pt x="56698" y="12214"/>
                    </a:lnTo>
                    <a:lnTo>
                      <a:pt x="56749" y="12264"/>
                    </a:lnTo>
                    <a:lnTo>
                      <a:pt x="56799" y="12365"/>
                    </a:lnTo>
                    <a:lnTo>
                      <a:pt x="56799" y="12616"/>
                    </a:lnTo>
                    <a:lnTo>
                      <a:pt x="56849" y="12767"/>
                    </a:lnTo>
                    <a:lnTo>
                      <a:pt x="56899" y="12868"/>
                    </a:lnTo>
                    <a:lnTo>
                      <a:pt x="57000" y="12918"/>
                    </a:lnTo>
                    <a:lnTo>
                      <a:pt x="57000" y="12968"/>
                    </a:lnTo>
                    <a:lnTo>
                      <a:pt x="56950" y="13018"/>
                    </a:lnTo>
                    <a:lnTo>
                      <a:pt x="56899" y="13069"/>
                    </a:lnTo>
                    <a:lnTo>
                      <a:pt x="56698" y="13018"/>
                    </a:lnTo>
                    <a:lnTo>
                      <a:pt x="56598" y="12968"/>
                    </a:lnTo>
                    <a:lnTo>
                      <a:pt x="56598" y="12817"/>
                    </a:lnTo>
                    <a:lnTo>
                      <a:pt x="56598" y="12767"/>
                    </a:lnTo>
                    <a:lnTo>
                      <a:pt x="56547" y="12667"/>
                    </a:lnTo>
                    <a:lnTo>
                      <a:pt x="56497" y="12667"/>
                    </a:lnTo>
                    <a:lnTo>
                      <a:pt x="56296" y="12616"/>
                    </a:lnTo>
                    <a:lnTo>
                      <a:pt x="56145" y="12667"/>
                    </a:lnTo>
                    <a:lnTo>
                      <a:pt x="55995" y="12667"/>
                    </a:lnTo>
                    <a:lnTo>
                      <a:pt x="55995" y="12717"/>
                    </a:lnTo>
                    <a:lnTo>
                      <a:pt x="56045" y="12817"/>
                    </a:lnTo>
                    <a:lnTo>
                      <a:pt x="56095" y="12918"/>
                    </a:lnTo>
                    <a:lnTo>
                      <a:pt x="56145" y="13069"/>
                    </a:lnTo>
                    <a:lnTo>
                      <a:pt x="56196" y="13320"/>
                    </a:lnTo>
                    <a:lnTo>
                      <a:pt x="56246" y="13421"/>
                    </a:lnTo>
                    <a:lnTo>
                      <a:pt x="56346" y="13521"/>
                    </a:lnTo>
                    <a:lnTo>
                      <a:pt x="56397" y="13622"/>
                    </a:lnTo>
                    <a:lnTo>
                      <a:pt x="56397" y="13722"/>
                    </a:lnTo>
                    <a:lnTo>
                      <a:pt x="56296" y="13873"/>
                    </a:lnTo>
                    <a:lnTo>
                      <a:pt x="56246" y="14024"/>
                    </a:lnTo>
                    <a:lnTo>
                      <a:pt x="56196" y="14074"/>
                    </a:lnTo>
                    <a:lnTo>
                      <a:pt x="56246" y="14074"/>
                    </a:lnTo>
                    <a:lnTo>
                      <a:pt x="56397" y="14124"/>
                    </a:lnTo>
                    <a:lnTo>
                      <a:pt x="56497" y="14124"/>
                    </a:lnTo>
                    <a:lnTo>
                      <a:pt x="56598" y="14057"/>
                    </a:lnTo>
                    <a:lnTo>
                      <a:pt x="56598" y="14057"/>
                    </a:lnTo>
                    <a:lnTo>
                      <a:pt x="56598" y="14024"/>
                    </a:lnTo>
                    <a:lnTo>
                      <a:pt x="56648" y="13973"/>
                    </a:lnTo>
                    <a:lnTo>
                      <a:pt x="56648" y="14024"/>
                    </a:lnTo>
                    <a:lnTo>
                      <a:pt x="56749" y="13973"/>
                    </a:lnTo>
                    <a:lnTo>
                      <a:pt x="56799" y="13973"/>
                    </a:lnTo>
                    <a:lnTo>
                      <a:pt x="56698" y="14124"/>
                    </a:lnTo>
                    <a:lnTo>
                      <a:pt x="56628" y="14124"/>
                    </a:lnTo>
                    <a:lnTo>
                      <a:pt x="56598" y="14275"/>
                    </a:lnTo>
                    <a:lnTo>
                      <a:pt x="56598" y="14426"/>
                    </a:lnTo>
                    <a:lnTo>
                      <a:pt x="56648" y="14677"/>
                    </a:lnTo>
                    <a:lnTo>
                      <a:pt x="56799" y="14878"/>
                    </a:lnTo>
                    <a:lnTo>
                      <a:pt x="57050" y="14979"/>
                    </a:lnTo>
                    <a:lnTo>
                      <a:pt x="57301" y="14979"/>
                    </a:lnTo>
                    <a:lnTo>
                      <a:pt x="57352" y="14928"/>
                    </a:lnTo>
                    <a:lnTo>
                      <a:pt x="57452" y="14828"/>
                    </a:lnTo>
                    <a:lnTo>
                      <a:pt x="57502" y="14778"/>
                    </a:lnTo>
                    <a:lnTo>
                      <a:pt x="57603" y="14828"/>
                    </a:lnTo>
                    <a:lnTo>
                      <a:pt x="57704" y="14928"/>
                    </a:lnTo>
                    <a:lnTo>
                      <a:pt x="57804" y="15029"/>
                    </a:lnTo>
                    <a:lnTo>
                      <a:pt x="57854" y="15180"/>
                    </a:lnTo>
                    <a:lnTo>
                      <a:pt x="57854" y="15331"/>
                    </a:lnTo>
                    <a:lnTo>
                      <a:pt x="57804" y="15532"/>
                    </a:lnTo>
                    <a:lnTo>
                      <a:pt x="57754" y="15582"/>
                    </a:lnTo>
                    <a:lnTo>
                      <a:pt x="56698" y="15582"/>
                    </a:lnTo>
                    <a:lnTo>
                      <a:pt x="56648" y="15532"/>
                    </a:lnTo>
                    <a:lnTo>
                      <a:pt x="56648" y="15431"/>
                    </a:lnTo>
                    <a:lnTo>
                      <a:pt x="56648" y="15280"/>
                    </a:lnTo>
                    <a:lnTo>
                      <a:pt x="56648" y="15180"/>
                    </a:lnTo>
                    <a:lnTo>
                      <a:pt x="56598" y="15029"/>
                    </a:lnTo>
                    <a:lnTo>
                      <a:pt x="56497" y="14979"/>
                    </a:lnTo>
                    <a:lnTo>
                      <a:pt x="56447" y="15029"/>
                    </a:lnTo>
                    <a:lnTo>
                      <a:pt x="56397" y="15079"/>
                    </a:lnTo>
                    <a:lnTo>
                      <a:pt x="56397" y="15180"/>
                    </a:lnTo>
                    <a:lnTo>
                      <a:pt x="56346" y="15280"/>
                    </a:lnTo>
                    <a:lnTo>
                      <a:pt x="56296" y="15381"/>
                    </a:lnTo>
                    <a:lnTo>
                      <a:pt x="56095" y="15381"/>
                    </a:lnTo>
                    <a:lnTo>
                      <a:pt x="55793" y="15280"/>
                    </a:lnTo>
                    <a:lnTo>
                      <a:pt x="55693" y="15331"/>
                    </a:lnTo>
                    <a:lnTo>
                      <a:pt x="55643" y="15381"/>
                    </a:lnTo>
                    <a:lnTo>
                      <a:pt x="55442" y="15582"/>
                    </a:lnTo>
                    <a:lnTo>
                      <a:pt x="55090" y="15280"/>
                    </a:lnTo>
                    <a:lnTo>
                      <a:pt x="55341" y="15079"/>
                    </a:lnTo>
                    <a:lnTo>
                      <a:pt x="55542" y="14828"/>
                    </a:lnTo>
                    <a:lnTo>
                      <a:pt x="55743" y="14627"/>
                    </a:lnTo>
                    <a:lnTo>
                      <a:pt x="55894" y="14577"/>
                    </a:lnTo>
                    <a:lnTo>
                      <a:pt x="56045" y="14526"/>
                    </a:lnTo>
                    <a:lnTo>
                      <a:pt x="56095" y="14476"/>
                    </a:lnTo>
                    <a:lnTo>
                      <a:pt x="56145" y="14376"/>
                    </a:lnTo>
                    <a:lnTo>
                      <a:pt x="55995" y="14225"/>
                    </a:lnTo>
                    <a:lnTo>
                      <a:pt x="55944" y="14024"/>
                    </a:lnTo>
                    <a:lnTo>
                      <a:pt x="55944" y="13973"/>
                    </a:lnTo>
                    <a:lnTo>
                      <a:pt x="55894" y="13923"/>
                    </a:lnTo>
                    <a:lnTo>
                      <a:pt x="55844" y="13923"/>
                    </a:lnTo>
                    <a:lnTo>
                      <a:pt x="55743" y="13973"/>
                    </a:lnTo>
                    <a:lnTo>
                      <a:pt x="55592" y="14074"/>
                    </a:lnTo>
                    <a:lnTo>
                      <a:pt x="55492" y="14124"/>
                    </a:lnTo>
                    <a:lnTo>
                      <a:pt x="55391" y="14174"/>
                    </a:lnTo>
                    <a:lnTo>
                      <a:pt x="55291" y="14225"/>
                    </a:lnTo>
                    <a:lnTo>
                      <a:pt x="55190" y="14275"/>
                    </a:lnTo>
                    <a:lnTo>
                      <a:pt x="55140" y="14225"/>
                    </a:lnTo>
                    <a:lnTo>
                      <a:pt x="55040" y="14124"/>
                    </a:lnTo>
                    <a:lnTo>
                      <a:pt x="54637" y="14124"/>
                    </a:lnTo>
                    <a:lnTo>
                      <a:pt x="54587" y="14074"/>
                    </a:lnTo>
                    <a:lnTo>
                      <a:pt x="54537" y="13973"/>
                    </a:lnTo>
                    <a:lnTo>
                      <a:pt x="54587" y="13923"/>
                    </a:lnTo>
                    <a:lnTo>
                      <a:pt x="55090" y="13923"/>
                    </a:lnTo>
                    <a:lnTo>
                      <a:pt x="55241" y="13873"/>
                    </a:lnTo>
                    <a:lnTo>
                      <a:pt x="55291" y="13823"/>
                    </a:lnTo>
                    <a:lnTo>
                      <a:pt x="55341" y="13772"/>
                    </a:lnTo>
                    <a:lnTo>
                      <a:pt x="55341" y="13421"/>
                    </a:lnTo>
                    <a:lnTo>
                      <a:pt x="55391" y="13320"/>
                    </a:lnTo>
                    <a:lnTo>
                      <a:pt x="55492" y="13219"/>
                    </a:lnTo>
                    <a:lnTo>
                      <a:pt x="55442" y="13119"/>
                    </a:lnTo>
                    <a:lnTo>
                      <a:pt x="55442" y="13069"/>
                    </a:lnTo>
                    <a:lnTo>
                      <a:pt x="55241" y="13069"/>
                    </a:lnTo>
                    <a:lnTo>
                      <a:pt x="55090" y="13018"/>
                    </a:lnTo>
                    <a:lnTo>
                      <a:pt x="54889" y="12968"/>
                    </a:lnTo>
                    <a:lnTo>
                      <a:pt x="54788" y="12868"/>
                    </a:lnTo>
                    <a:lnTo>
                      <a:pt x="54688" y="12868"/>
                    </a:lnTo>
                    <a:lnTo>
                      <a:pt x="54436" y="12968"/>
                    </a:lnTo>
                    <a:lnTo>
                      <a:pt x="54235" y="13069"/>
                    </a:lnTo>
                    <a:lnTo>
                      <a:pt x="54135" y="13018"/>
                    </a:lnTo>
                    <a:lnTo>
                      <a:pt x="54034" y="12918"/>
                    </a:lnTo>
                    <a:lnTo>
                      <a:pt x="53934" y="12868"/>
                    </a:lnTo>
                    <a:lnTo>
                      <a:pt x="53582" y="12868"/>
                    </a:lnTo>
                    <a:lnTo>
                      <a:pt x="53532" y="12918"/>
                    </a:lnTo>
                    <a:lnTo>
                      <a:pt x="53431" y="12968"/>
                    </a:lnTo>
                    <a:lnTo>
                      <a:pt x="53280" y="13018"/>
                    </a:lnTo>
                    <a:lnTo>
                      <a:pt x="53180" y="13069"/>
                    </a:lnTo>
                    <a:lnTo>
                      <a:pt x="52979" y="12918"/>
                    </a:lnTo>
                    <a:lnTo>
                      <a:pt x="52778" y="12868"/>
                    </a:lnTo>
                    <a:lnTo>
                      <a:pt x="51571" y="12868"/>
                    </a:lnTo>
                    <a:lnTo>
                      <a:pt x="51421" y="12817"/>
                    </a:lnTo>
                    <a:lnTo>
                      <a:pt x="51370" y="12767"/>
                    </a:lnTo>
                    <a:lnTo>
                      <a:pt x="51320" y="12717"/>
                    </a:lnTo>
                    <a:lnTo>
                      <a:pt x="51370" y="12566"/>
                    </a:lnTo>
                    <a:lnTo>
                      <a:pt x="51421" y="12415"/>
                    </a:lnTo>
                    <a:lnTo>
                      <a:pt x="51521" y="12315"/>
                    </a:lnTo>
                    <a:lnTo>
                      <a:pt x="51672" y="12264"/>
                    </a:lnTo>
                    <a:lnTo>
                      <a:pt x="51772" y="12315"/>
                    </a:lnTo>
                    <a:lnTo>
                      <a:pt x="51873" y="12415"/>
                    </a:lnTo>
                    <a:lnTo>
                      <a:pt x="51973" y="12315"/>
                    </a:lnTo>
                    <a:lnTo>
                      <a:pt x="52074" y="12264"/>
                    </a:lnTo>
                    <a:lnTo>
                      <a:pt x="52275" y="12214"/>
                    </a:lnTo>
                    <a:lnTo>
                      <a:pt x="53130" y="12214"/>
                    </a:lnTo>
                    <a:lnTo>
                      <a:pt x="53230" y="12114"/>
                    </a:lnTo>
                    <a:lnTo>
                      <a:pt x="52928" y="11812"/>
                    </a:lnTo>
                    <a:lnTo>
                      <a:pt x="52828" y="11661"/>
                    </a:lnTo>
                    <a:lnTo>
                      <a:pt x="53029" y="11611"/>
                    </a:lnTo>
                    <a:lnTo>
                      <a:pt x="53431" y="11611"/>
                    </a:lnTo>
                    <a:lnTo>
                      <a:pt x="53582" y="11561"/>
                    </a:lnTo>
                    <a:lnTo>
                      <a:pt x="53632" y="11511"/>
                    </a:lnTo>
                    <a:lnTo>
                      <a:pt x="53632" y="11460"/>
                    </a:lnTo>
                    <a:lnTo>
                      <a:pt x="53682" y="11259"/>
                    </a:lnTo>
                    <a:lnTo>
                      <a:pt x="53783" y="11159"/>
                    </a:lnTo>
                    <a:lnTo>
                      <a:pt x="54085" y="11159"/>
                    </a:lnTo>
                    <a:lnTo>
                      <a:pt x="54085" y="11058"/>
                    </a:lnTo>
                    <a:lnTo>
                      <a:pt x="53934" y="10907"/>
                    </a:lnTo>
                    <a:lnTo>
                      <a:pt x="53733" y="10757"/>
                    </a:lnTo>
                    <a:lnTo>
                      <a:pt x="53582" y="10757"/>
                    </a:lnTo>
                    <a:lnTo>
                      <a:pt x="53431" y="10807"/>
                    </a:lnTo>
                    <a:lnTo>
                      <a:pt x="53331" y="10958"/>
                    </a:lnTo>
                    <a:lnTo>
                      <a:pt x="53230" y="10958"/>
                    </a:lnTo>
                    <a:lnTo>
                      <a:pt x="53079" y="10907"/>
                    </a:lnTo>
                    <a:lnTo>
                      <a:pt x="52979" y="10807"/>
                    </a:lnTo>
                    <a:lnTo>
                      <a:pt x="52828" y="10757"/>
                    </a:lnTo>
                    <a:lnTo>
                      <a:pt x="52577" y="10807"/>
                    </a:lnTo>
                    <a:lnTo>
                      <a:pt x="52526" y="10907"/>
                    </a:lnTo>
                    <a:lnTo>
                      <a:pt x="52476" y="10907"/>
                    </a:lnTo>
                    <a:lnTo>
                      <a:pt x="52426" y="10857"/>
                    </a:lnTo>
                    <a:lnTo>
                      <a:pt x="52426" y="10807"/>
                    </a:lnTo>
                    <a:lnTo>
                      <a:pt x="52526" y="10757"/>
                    </a:lnTo>
                    <a:lnTo>
                      <a:pt x="52577" y="10757"/>
                    </a:lnTo>
                    <a:lnTo>
                      <a:pt x="52577" y="10656"/>
                    </a:lnTo>
                    <a:lnTo>
                      <a:pt x="52426" y="10556"/>
                    </a:lnTo>
                    <a:lnTo>
                      <a:pt x="52225" y="10505"/>
                    </a:lnTo>
                    <a:lnTo>
                      <a:pt x="52074" y="10304"/>
                    </a:lnTo>
                    <a:lnTo>
                      <a:pt x="51873" y="10103"/>
                    </a:lnTo>
                    <a:lnTo>
                      <a:pt x="51772" y="10003"/>
                    </a:lnTo>
                    <a:lnTo>
                      <a:pt x="51823" y="9952"/>
                    </a:lnTo>
                    <a:lnTo>
                      <a:pt x="51923" y="9852"/>
                    </a:lnTo>
                    <a:lnTo>
                      <a:pt x="52074" y="9701"/>
                    </a:lnTo>
                    <a:lnTo>
                      <a:pt x="52275" y="9651"/>
                    </a:lnTo>
                    <a:lnTo>
                      <a:pt x="52426" y="9701"/>
                    </a:lnTo>
                    <a:lnTo>
                      <a:pt x="52577" y="9802"/>
                    </a:lnTo>
                    <a:lnTo>
                      <a:pt x="52677" y="9852"/>
                    </a:lnTo>
                    <a:lnTo>
                      <a:pt x="52727" y="9852"/>
                    </a:lnTo>
                    <a:lnTo>
                      <a:pt x="52778" y="9802"/>
                    </a:lnTo>
                    <a:lnTo>
                      <a:pt x="52828" y="9701"/>
                    </a:lnTo>
                    <a:lnTo>
                      <a:pt x="52828" y="9601"/>
                    </a:lnTo>
                    <a:lnTo>
                      <a:pt x="52878" y="9550"/>
                    </a:lnTo>
                    <a:lnTo>
                      <a:pt x="52979" y="9550"/>
                    </a:lnTo>
                    <a:lnTo>
                      <a:pt x="53029" y="9701"/>
                    </a:lnTo>
                    <a:lnTo>
                      <a:pt x="53029" y="9802"/>
                    </a:lnTo>
                    <a:lnTo>
                      <a:pt x="53079" y="9852"/>
                    </a:lnTo>
                    <a:lnTo>
                      <a:pt x="53180" y="9902"/>
                    </a:lnTo>
                    <a:lnTo>
                      <a:pt x="53381" y="9902"/>
                    </a:lnTo>
                    <a:lnTo>
                      <a:pt x="53532" y="9852"/>
                    </a:lnTo>
                    <a:lnTo>
                      <a:pt x="53682" y="9751"/>
                    </a:lnTo>
                    <a:lnTo>
                      <a:pt x="53833" y="9701"/>
                    </a:lnTo>
                    <a:lnTo>
                      <a:pt x="53984" y="9701"/>
                    </a:lnTo>
                    <a:lnTo>
                      <a:pt x="54034" y="9751"/>
                    </a:lnTo>
                    <a:lnTo>
                      <a:pt x="54085" y="9852"/>
                    </a:lnTo>
                    <a:lnTo>
                      <a:pt x="54034" y="10003"/>
                    </a:lnTo>
                    <a:lnTo>
                      <a:pt x="53984" y="10103"/>
                    </a:lnTo>
                    <a:lnTo>
                      <a:pt x="53532" y="10103"/>
                    </a:lnTo>
                    <a:lnTo>
                      <a:pt x="53481" y="10204"/>
                    </a:lnTo>
                    <a:lnTo>
                      <a:pt x="53481" y="10254"/>
                    </a:lnTo>
                    <a:lnTo>
                      <a:pt x="53632" y="10304"/>
                    </a:lnTo>
                    <a:lnTo>
                      <a:pt x="53783" y="10354"/>
                    </a:lnTo>
                    <a:lnTo>
                      <a:pt x="54085" y="10556"/>
                    </a:lnTo>
                    <a:lnTo>
                      <a:pt x="54286" y="10656"/>
                    </a:lnTo>
                    <a:lnTo>
                      <a:pt x="54436" y="10706"/>
                    </a:lnTo>
                    <a:lnTo>
                      <a:pt x="54637" y="10706"/>
                    </a:lnTo>
                    <a:lnTo>
                      <a:pt x="54838" y="10556"/>
                    </a:lnTo>
                    <a:lnTo>
                      <a:pt x="54989" y="10354"/>
                    </a:lnTo>
                    <a:lnTo>
                      <a:pt x="55140" y="10204"/>
                    </a:lnTo>
                    <a:lnTo>
                      <a:pt x="55241" y="10153"/>
                    </a:lnTo>
                    <a:lnTo>
                      <a:pt x="55291" y="10204"/>
                    </a:lnTo>
                    <a:lnTo>
                      <a:pt x="55442" y="10304"/>
                    </a:lnTo>
                    <a:lnTo>
                      <a:pt x="55492" y="10304"/>
                    </a:lnTo>
                    <a:lnTo>
                      <a:pt x="55492" y="10254"/>
                    </a:lnTo>
                    <a:lnTo>
                      <a:pt x="55542" y="10053"/>
                    </a:lnTo>
                    <a:lnTo>
                      <a:pt x="55592" y="9952"/>
                    </a:lnTo>
                    <a:lnTo>
                      <a:pt x="55693" y="9902"/>
                    </a:lnTo>
                    <a:lnTo>
                      <a:pt x="55894" y="9902"/>
                    </a:lnTo>
                    <a:lnTo>
                      <a:pt x="56045" y="9952"/>
                    </a:lnTo>
                    <a:lnTo>
                      <a:pt x="56145" y="10003"/>
                    </a:lnTo>
                    <a:lnTo>
                      <a:pt x="56246" y="9952"/>
                    </a:lnTo>
                    <a:lnTo>
                      <a:pt x="56346" y="9852"/>
                    </a:lnTo>
                    <a:lnTo>
                      <a:pt x="56397" y="9751"/>
                    </a:lnTo>
                    <a:lnTo>
                      <a:pt x="56497" y="9751"/>
                    </a:lnTo>
                    <a:lnTo>
                      <a:pt x="56598" y="9802"/>
                    </a:lnTo>
                    <a:lnTo>
                      <a:pt x="56749" y="9902"/>
                    </a:lnTo>
                    <a:lnTo>
                      <a:pt x="57100" y="9902"/>
                    </a:lnTo>
                    <a:lnTo>
                      <a:pt x="57301" y="9952"/>
                    </a:lnTo>
                    <a:lnTo>
                      <a:pt x="57452" y="10053"/>
                    </a:lnTo>
                    <a:lnTo>
                      <a:pt x="57653" y="10204"/>
                    </a:lnTo>
                    <a:lnTo>
                      <a:pt x="57804" y="10455"/>
                    </a:lnTo>
                    <a:lnTo>
                      <a:pt x="57905" y="10706"/>
                    </a:lnTo>
                    <a:lnTo>
                      <a:pt x="58005" y="10656"/>
                    </a:lnTo>
                    <a:lnTo>
                      <a:pt x="58055" y="10656"/>
                    </a:lnTo>
                    <a:lnTo>
                      <a:pt x="58055" y="10455"/>
                    </a:lnTo>
                    <a:lnTo>
                      <a:pt x="58106" y="10354"/>
                    </a:lnTo>
                    <a:lnTo>
                      <a:pt x="58206" y="10354"/>
                    </a:lnTo>
                    <a:lnTo>
                      <a:pt x="58357" y="10304"/>
                    </a:lnTo>
                    <a:lnTo>
                      <a:pt x="58457" y="10254"/>
                    </a:lnTo>
                    <a:lnTo>
                      <a:pt x="58508" y="10153"/>
                    </a:lnTo>
                    <a:lnTo>
                      <a:pt x="58508" y="10003"/>
                    </a:lnTo>
                    <a:lnTo>
                      <a:pt x="58558" y="9952"/>
                    </a:lnTo>
                    <a:lnTo>
                      <a:pt x="58659" y="9952"/>
                    </a:lnTo>
                    <a:lnTo>
                      <a:pt x="58759" y="10103"/>
                    </a:lnTo>
                    <a:lnTo>
                      <a:pt x="58860" y="10204"/>
                    </a:lnTo>
                    <a:lnTo>
                      <a:pt x="58910" y="10405"/>
                    </a:lnTo>
                    <a:lnTo>
                      <a:pt x="58910" y="10606"/>
                    </a:lnTo>
                    <a:lnTo>
                      <a:pt x="58910" y="10656"/>
                    </a:lnTo>
                    <a:lnTo>
                      <a:pt x="58960" y="10706"/>
                    </a:lnTo>
                    <a:lnTo>
                      <a:pt x="59010" y="10757"/>
                    </a:lnTo>
                    <a:lnTo>
                      <a:pt x="59111" y="10757"/>
                    </a:lnTo>
                    <a:lnTo>
                      <a:pt x="59211" y="10706"/>
                    </a:lnTo>
                    <a:lnTo>
                      <a:pt x="59312" y="10656"/>
                    </a:lnTo>
                    <a:lnTo>
                      <a:pt x="59312" y="10556"/>
                    </a:lnTo>
                    <a:lnTo>
                      <a:pt x="59312" y="10455"/>
                    </a:lnTo>
                    <a:lnTo>
                      <a:pt x="59211" y="10304"/>
                    </a:lnTo>
                    <a:lnTo>
                      <a:pt x="59161" y="10204"/>
                    </a:lnTo>
                    <a:lnTo>
                      <a:pt x="59161" y="10153"/>
                    </a:lnTo>
                    <a:lnTo>
                      <a:pt x="59262" y="10053"/>
                    </a:lnTo>
                    <a:lnTo>
                      <a:pt x="59312" y="10003"/>
                    </a:lnTo>
                    <a:lnTo>
                      <a:pt x="59362" y="9952"/>
                    </a:lnTo>
                    <a:lnTo>
                      <a:pt x="59412" y="9952"/>
                    </a:lnTo>
                    <a:lnTo>
                      <a:pt x="59563" y="10003"/>
                    </a:lnTo>
                    <a:lnTo>
                      <a:pt x="59965" y="10455"/>
                    </a:lnTo>
                    <a:lnTo>
                      <a:pt x="60066" y="10505"/>
                    </a:lnTo>
                    <a:lnTo>
                      <a:pt x="60116" y="10505"/>
                    </a:lnTo>
                    <a:lnTo>
                      <a:pt x="60166" y="10354"/>
                    </a:lnTo>
                    <a:lnTo>
                      <a:pt x="60217" y="10204"/>
                    </a:lnTo>
                    <a:lnTo>
                      <a:pt x="60317" y="10153"/>
                    </a:lnTo>
                    <a:lnTo>
                      <a:pt x="60518" y="10103"/>
                    </a:lnTo>
                    <a:lnTo>
                      <a:pt x="60870" y="10053"/>
                    </a:lnTo>
                    <a:lnTo>
                      <a:pt x="60971" y="10003"/>
                    </a:lnTo>
                    <a:lnTo>
                      <a:pt x="61071" y="9952"/>
                    </a:lnTo>
                    <a:lnTo>
                      <a:pt x="61222" y="9751"/>
                    </a:lnTo>
                    <a:lnTo>
                      <a:pt x="61222" y="9651"/>
                    </a:lnTo>
                    <a:lnTo>
                      <a:pt x="61222" y="9601"/>
                    </a:lnTo>
                    <a:lnTo>
                      <a:pt x="61071" y="9500"/>
                    </a:lnTo>
                    <a:lnTo>
                      <a:pt x="60920" y="9500"/>
                    </a:lnTo>
                    <a:lnTo>
                      <a:pt x="60770" y="9601"/>
                    </a:lnTo>
                    <a:lnTo>
                      <a:pt x="60619" y="9701"/>
                    </a:lnTo>
                    <a:lnTo>
                      <a:pt x="60267" y="9701"/>
                    </a:lnTo>
                    <a:lnTo>
                      <a:pt x="60166" y="9601"/>
                    </a:lnTo>
                    <a:lnTo>
                      <a:pt x="60066" y="9500"/>
                    </a:lnTo>
                    <a:lnTo>
                      <a:pt x="60016" y="9550"/>
                    </a:lnTo>
                    <a:lnTo>
                      <a:pt x="59915" y="9601"/>
                    </a:lnTo>
                    <a:lnTo>
                      <a:pt x="59865" y="9651"/>
                    </a:lnTo>
                    <a:lnTo>
                      <a:pt x="59764" y="9601"/>
                    </a:lnTo>
                    <a:lnTo>
                      <a:pt x="59664" y="9500"/>
                    </a:lnTo>
                    <a:lnTo>
                      <a:pt x="58759" y="9500"/>
                    </a:lnTo>
                    <a:lnTo>
                      <a:pt x="58608" y="9651"/>
                    </a:lnTo>
                    <a:lnTo>
                      <a:pt x="58558" y="9601"/>
                    </a:lnTo>
                    <a:lnTo>
                      <a:pt x="58508" y="9550"/>
                    </a:lnTo>
                    <a:lnTo>
                      <a:pt x="58457" y="9399"/>
                    </a:lnTo>
                    <a:lnTo>
                      <a:pt x="58407" y="9299"/>
                    </a:lnTo>
                    <a:lnTo>
                      <a:pt x="58307" y="9249"/>
                    </a:lnTo>
                    <a:lnTo>
                      <a:pt x="58005" y="9249"/>
                    </a:lnTo>
                    <a:lnTo>
                      <a:pt x="57704" y="9299"/>
                    </a:lnTo>
                    <a:lnTo>
                      <a:pt x="57553" y="9299"/>
                    </a:lnTo>
                    <a:lnTo>
                      <a:pt x="57402" y="9249"/>
                    </a:lnTo>
                    <a:lnTo>
                      <a:pt x="57251" y="9198"/>
                    </a:lnTo>
                    <a:lnTo>
                      <a:pt x="57151" y="9098"/>
                    </a:lnTo>
                    <a:lnTo>
                      <a:pt x="57000" y="9198"/>
                    </a:lnTo>
                    <a:lnTo>
                      <a:pt x="56849" y="9249"/>
                    </a:lnTo>
                    <a:lnTo>
                      <a:pt x="56698" y="9299"/>
                    </a:lnTo>
                    <a:lnTo>
                      <a:pt x="56497" y="9299"/>
                    </a:lnTo>
                    <a:lnTo>
                      <a:pt x="56196" y="9249"/>
                    </a:lnTo>
                    <a:lnTo>
                      <a:pt x="55844" y="9249"/>
                    </a:lnTo>
                    <a:lnTo>
                      <a:pt x="55793" y="9349"/>
                    </a:lnTo>
                    <a:lnTo>
                      <a:pt x="55743" y="9399"/>
                    </a:lnTo>
                    <a:lnTo>
                      <a:pt x="55643" y="9450"/>
                    </a:lnTo>
                    <a:lnTo>
                      <a:pt x="55542" y="9399"/>
                    </a:lnTo>
                    <a:lnTo>
                      <a:pt x="55442" y="9299"/>
                    </a:lnTo>
                    <a:lnTo>
                      <a:pt x="55341" y="9299"/>
                    </a:lnTo>
                    <a:lnTo>
                      <a:pt x="55090" y="9249"/>
                    </a:lnTo>
                    <a:lnTo>
                      <a:pt x="54889" y="9148"/>
                    </a:lnTo>
                    <a:lnTo>
                      <a:pt x="54637" y="9048"/>
                    </a:lnTo>
                    <a:lnTo>
                      <a:pt x="53280" y="9048"/>
                    </a:lnTo>
                    <a:lnTo>
                      <a:pt x="53230" y="8947"/>
                    </a:lnTo>
                    <a:lnTo>
                      <a:pt x="53230" y="8746"/>
                    </a:lnTo>
                    <a:lnTo>
                      <a:pt x="53230" y="8645"/>
                    </a:lnTo>
                    <a:lnTo>
                      <a:pt x="52979" y="8645"/>
                    </a:lnTo>
                    <a:lnTo>
                      <a:pt x="52878" y="8696"/>
                    </a:lnTo>
                    <a:lnTo>
                      <a:pt x="52778" y="8796"/>
                    </a:lnTo>
                    <a:lnTo>
                      <a:pt x="52677" y="8847"/>
                    </a:lnTo>
                    <a:lnTo>
                      <a:pt x="52627" y="8746"/>
                    </a:lnTo>
                    <a:lnTo>
                      <a:pt x="52526" y="8696"/>
                    </a:lnTo>
                    <a:lnTo>
                      <a:pt x="52476" y="8645"/>
                    </a:lnTo>
                    <a:lnTo>
                      <a:pt x="52426" y="8696"/>
                    </a:lnTo>
                    <a:lnTo>
                      <a:pt x="52376" y="8847"/>
                    </a:lnTo>
                    <a:lnTo>
                      <a:pt x="52325" y="9048"/>
                    </a:lnTo>
                    <a:lnTo>
                      <a:pt x="51973" y="8746"/>
                    </a:lnTo>
                    <a:lnTo>
                      <a:pt x="52074" y="8645"/>
                    </a:lnTo>
                    <a:lnTo>
                      <a:pt x="52124" y="8545"/>
                    </a:lnTo>
                    <a:lnTo>
                      <a:pt x="52225" y="8294"/>
                    </a:lnTo>
                    <a:lnTo>
                      <a:pt x="52325" y="8243"/>
                    </a:lnTo>
                    <a:lnTo>
                      <a:pt x="52476" y="8243"/>
                    </a:lnTo>
                    <a:lnTo>
                      <a:pt x="52677" y="8193"/>
                    </a:lnTo>
                    <a:lnTo>
                      <a:pt x="52828" y="8243"/>
                    </a:lnTo>
                    <a:lnTo>
                      <a:pt x="53029" y="8243"/>
                    </a:lnTo>
                    <a:lnTo>
                      <a:pt x="53180" y="8143"/>
                    </a:lnTo>
                    <a:lnTo>
                      <a:pt x="53381" y="8042"/>
                    </a:lnTo>
                    <a:lnTo>
                      <a:pt x="53632" y="7992"/>
                    </a:lnTo>
                    <a:lnTo>
                      <a:pt x="53783" y="8093"/>
                    </a:lnTo>
                    <a:lnTo>
                      <a:pt x="53984" y="8243"/>
                    </a:lnTo>
                    <a:lnTo>
                      <a:pt x="54336" y="8595"/>
                    </a:lnTo>
                    <a:lnTo>
                      <a:pt x="54436" y="8595"/>
                    </a:lnTo>
                    <a:lnTo>
                      <a:pt x="54487" y="8545"/>
                    </a:lnTo>
                    <a:lnTo>
                      <a:pt x="54487" y="8294"/>
                    </a:lnTo>
                    <a:lnTo>
                      <a:pt x="54487" y="8193"/>
                    </a:lnTo>
                    <a:lnTo>
                      <a:pt x="54487" y="8093"/>
                    </a:lnTo>
                    <a:lnTo>
                      <a:pt x="54587" y="8042"/>
                    </a:lnTo>
                    <a:lnTo>
                      <a:pt x="54738" y="7992"/>
                    </a:lnTo>
                    <a:lnTo>
                      <a:pt x="55894" y="7992"/>
                    </a:lnTo>
                    <a:lnTo>
                      <a:pt x="55944" y="7942"/>
                    </a:lnTo>
                    <a:lnTo>
                      <a:pt x="55944" y="7791"/>
                    </a:lnTo>
                    <a:lnTo>
                      <a:pt x="55944" y="7590"/>
                    </a:lnTo>
                    <a:lnTo>
                      <a:pt x="55995" y="7439"/>
                    </a:lnTo>
                    <a:lnTo>
                      <a:pt x="56045" y="7389"/>
                    </a:lnTo>
                    <a:lnTo>
                      <a:pt x="56095" y="7439"/>
                    </a:lnTo>
                    <a:lnTo>
                      <a:pt x="56196" y="7489"/>
                    </a:lnTo>
                    <a:lnTo>
                      <a:pt x="56296" y="7540"/>
                    </a:lnTo>
                    <a:lnTo>
                      <a:pt x="56397" y="7590"/>
                    </a:lnTo>
                    <a:lnTo>
                      <a:pt x="56698" y="7590"/>
                    </a:lnTo>
                    <a:lnTo>
                      <a:pt x="56749" y="7640"/>
                    </a:lnTo>
                    <a:lnTo>
                      <a:pt x="56749" y="7741"/>
                    </a:lnTo>
                    <a:lnTo>
                      <a:pt x="56698" y="7791"/>
                    </a:lnTo>
                    <a:lnTo>
                      <a:pt x="56547" y="7892"/>
                    </a:lnTo>
                    <a:lnTo>
                      <a:pt x="56497" y="7942"/>
                    </a:lnTo>
                    <a:lnTo>
                      <a:pt x="56497" y="7992"/>
                    </a:lnTo>
                    <a:lnTo>
                      <a:pt x="56598" y="8093"/>
                    </a:lnTo>
                    <a:lnTo>
                      <a:pt x="56749" y="8193"/>
                    </a:lnTo>
                    <a:lnTo>
                      <a:pt x="56899" y="8243"/>
                    </a:lnTo>
                    <a:lnTo>
                      <a:pt x="57000" y="8143"/>
                    </a:lnTo>
                    <a:lnTo>
                      <a:pt x="57251" y="7892"/>
                    </a:lnTo>
                    <a:lnTo>
                      <a:pt x="57352" y="7841"/>
                    </a:lnTo>
                    <a:lnTo>
                      <a:pt x="57502" y="7791"/>
                    </a:lnTo>
                    <a:lnTo>
                      <a:pt x="57603" y="7741"/>
                    </a:lnTo>
                    <a:lnTo>
                      <a:pt x="57653" y="7590"/>
                    </a:lnTo>
                    <a:lnTo>
                      <a:pt x="57653" y="7439"/>
                    </a:lnTo>
                    <a:lnTo>
                      <a:pt x="57754" y="7389"/>
                    </a:lnTo>
                    <a:lnTo>
                      <a:pt x="57905" y="7389"/>
                    </a:lnTo>
                    <a:lnTo>
                      <a:pt x="58005" y="7489"/>
                    </a:lnTo>
                    <a:lnTo>
                      <a:pt x="58055" y="7640"/>
                    </a:lnTo>
                    <a:lnTo>
                      <a:pt x="58106" y="7942"/>
                    </a:lnTo>
                    <a:lnTo>
                      <a:pt x="58156" y="7992"/>
                    </a:lnTo>
                    <a:lnTo>
                      <a:pt x="58256" y="7942"/>
                    </a:lnTo>
                    <a:lnTo>
                      <a:pt x="58256" y="7791"/>
                    </a:lnTo>
                    <a:lnTo>
                      <a:pt x="58256" y="7590"/>
                    </a:lnTo>
                    <a:lnTo>
                      <a:pt x="58307" y="7439"/>
                    </a:lnTo>
                    <a:lnTo>
                      <a:pt x="58357" y="7339"/>
                    </a:lnTo>
                    <a:lnTo>
                      <a:pt x="58457" y="7288"/>
                    </a:lnTo>
                    <a:lnTo>
                      <a:pt x="58457" y="7238"/>
                    </a:lnTo>
                    <a:lnTo>
                      <a:pt x="58156" y="6937"/>
                    </a:lnTo>
                    <a:lnTo>
                      <a:pt x="58106" y="6836"/>
                    </a:lnTo>
                    <a:lnTo>
                      <a:pt x="58055" y="6735"/>
                    </a:lnTo>
                    <a:lnTo>
                      <a:pt x="58055" y="6585"/>
                    </a:lnTo>
                    <a:lnTo>
                      <a:pt x="58005" y="6434"/>
                    </a:lnTo>
                    <a:lnTo>
                      <a:pt x="57905" y="6333"/>
                    </a:lnTo>
                    <a:lnTo>
                      <a:pt x="57704" y="6283"/>
                    </a:lnTo>
                    <a:lnTo>
                      <a:pt x="57653" y="6132"/>
                    </a:lnTo>
                    <a:lnTo>
                      <a:pt x="57653" y="6032"/>
                    </a:lnTo>
                    <a:lnTo>
                      <a:pt x="57955" y="5831"/>
                    </a:lnTo>
                    <a:lnTo>
                      <a:pt x="58256" y="5680"/>
                    </a:lnTo>
                    <a:lnTo>
                      <a:pt x="58558" y="5680"/>
                    </a:lnTo>
                    <a:lnTo>
                      <a:pt x="58709" y="5780"/>
                    </a:lnTo>
                    <a:lnTo>
                      <a:pt x="58809" y="5881"/>
                    </a:lnTo>
                    <a:lnTo>
                      <a:pt x="58910" y="5881"/>
                    </a:lnTo>
                    <a:lnTo>
                      <a:pt x="59061" y="5931"/>
                    </a:lnTo>
                    <a:lnTo>
                      <a:pt x="59211" y="6132"/>
                    </a:lnTo>
                    <a:lnTo>
                      <a:pt x="59312" y="5982"/>
                    </a:lnTo>
                    <a:lnTo>
                      <a:pt x="59463" y="5931"/>
                    </a:lnTo>
                    <a:lnTo>
                      <a:pt x="59614" y="5881"/>
                    </a:lnTo>
                    <a:lnTo>
                      <a:pt x="59714" y="5831"/>
                    </a:lnTo>
                    <a:lnTo>
                      <a:pt x="59965" y="5579"/>
                    </a:lnTo>
                    <a:lnTo>
                      <a:pt x="60066" y="5529"/>
                    </a:lnTo>
                    <a:lnTo>
                      <a:pt x="60116" y="5529"/>
                    </a:lnTo>
                    <a:lnTo>
                      <a:pt x="60267" y="5680"/>
                    </a:lnTo>
                    <a:lnTo>
                      <a:pt x="60317" y="5780"/>
                    </a:lnTo>
                    <a:lnTo>
                      <a:pt x="60367" y="5931"/>
                    </a:lnTo>
                    <a:lnTo>
                      <a:pt x="60418" y="6132"/>
                    </a:lnTo>
                    <a:lnTo>
                      <a:pt x="60468" y="6283"/>
                    </a:lnTo>
                    <a:lnTo>
                      <a:pt x="60669" y="6384"/>
                    </a:lnTo>
                    <a:lnTo>
                      <a:pt x="60820" y="6384"/>
                    </a:lnTo>
                    <a:lnTo>
                      <a:pt x="60820" y="6032"/>
                    </a:lnTo>
                    <a:lnTo>
                      <a:pt x="60870" y="5982"/>
                    </a:lnTo>
                    <a:lnTo>
                      <a:pt x="60920" y="5931"/>
                    </a:lnTo>
                    <a:lnTo>
                      <a:pt x="60971" y="5982"/>
                    </a:lnTo>
                    <a:lnTo>
                      <a:pt x="60971" y="6132"/>
                    </a:lnTo>
                    <a:lnTo>
                      <a:pt x="60920" y="6384"/>
                    </a:lnTo>
                    <a:lnTo>
                      <a:pt x="60971" y="6333"/>
                    </a:lnTo>
                    <a:lnTo>
                      <a:pt x="60971" y="6484"/>
                    </a:lnTo>
                    <a:lnTo>
                      <a:pt x="60920" y="6534"/>
                    </a:lnTo>
                    <a:lnTo>
                      <a:pt x="60845" y="6534"/>
                    </a:lnTo>
                    <a:lnTo>
                      <a:pt x="60820" y="6585"/>
                    </a:lnTo>
                    <a:lnTo>
                      <a:pt x="60820" y="6635"/>
                    </a:lnTo>
                    <a:lnTo>
                      <a:pt x="60920" y="6735"/>
                    </a:lnTo>
                    <a:lnTo>
                      <a:pt x="61071" y="6786"/>
                    </a:lnTo>
                    <a:lnTo>
                      <a:pt x="61222" y="6836"/>
                    </a:lnTo>
                    <a:lnTo>
                      <a:pt x="61323" y="6937"/>
                    </a:lnTo>
                    <a:lnTo>
                      <a:pt x="61423" y="6836"/>
                    </a:lnTo>
                    <a:lnTo>
                      <a:pt x="61423" y="6735"/>
                    </a:lnTo>
                    <a:lnTo>
                      <a:pt x="61423" y="6585"/>
                    </a:lnTo>
                    <a:lnTo>
                      <a:pt x="61473" y="6384"/>
                    </a:lnTo>
                    <a:lnTo>
                      <a:pt x="61624" y="6183"/>
                    </a:lnTo>
                    <a:lnTo>
                      <a:pt x="61674" y="5982"/>
                    </a:lnTo>
                    <a:lnTo>
                      <a:pt x="61725" y="5931"/>
                    </a:lnTo>
                    <a:lnTo>
                      <a:pt x="61825" y="5982"/>
                    </a:lnTo>
                    <a:lnTo>
                      <a:pt x="61825" y="6032"/>
                    </a:lnTo>
                    <a:lnTo>
                      <a:pt x="61875" y="6434"/>
                    </a:lnTo>
                    <a:lnTo>
                      <a:pt x="61926" y="6484"/>
                    </a:lnTo>
                    <a:lnTo>
                      <a:pt x="61926" y="6534"/>
                    </a:lnTo>
                    <a:lnTo>
                      <a:pt x="62026" y="6484"/>
                    </a:lnTo>
                    <a:lnTo>
                      <a:pt x="62127" y="6384"/>
                    </a:lnTo>
                    <a:lnTo>
                      <a:pt x="62278" y="6333"/>
                    </a:lnTo>
                    <a:lnTo>
                      <a:pt x="62378" y="6183"/>
                    </a:lnTo>
                    <a:lnTo>
                      <a:pt x="62479" y="6082"/>
                    </a:lnTo>
                    <a:lnTo>
                      <a:pt x="62780" y="6082"/>
                    </a:lnTo>
                    <a:lnTo>
                      <a:pt x="63936" y="6132"/>
                    </a:lnTo>
                    <a:lnTo>
                      <a:pt x="64037" y="6082"/>
                    </a:lnTo>
                    <a:lnTo>
                      <a:pt x="64137" y="6082"/>
                    </a:lnTo>
                    <a:lnTo>
                      <a:pt x="64137" y="5982"/>
                    </a:lnTo>
                    <a:lnTo>
                      <a:pt x="64188" y="5881"/>
                    </a:lnTo>
                    <a:lnTo>
                      <a:pt x="64137" y="5479"/>
                    </a:lnTo>
                    <a:lnTo>
                      <a:pt x="64137" y="5328"/>
                    </a:lnTo>
                    <a:lnTo>
                      <a:pt x="64188" y="5177"/>
                    </a:lnTo>
                    <a:lnTo>
                      <a:pt x="64288" y="5077"/>
                    </a:lnTo>
                    <a:lnTo>
                      <a:pt x="64338" y="5077"/>
                    </a:lnTo>
                    <a:lnTo>
                      <a:pt x="64539" y="5027"/>
                    </a:lnTo>
                    <a:lnTo>
                      <a:pt x="64791" y="5077"/>
                    </a:lnTo>
                    <a:lnTo>
                      <a:pt x="65344" y="5077"/>
                    </a:lnTo>
                    <a:lnTo>
                      <a:pt x="65494" y="5027"/>
                    </a:lnTo>
                    <a:lnTo>
                      <a:pt x="65645" y="4926"/>
                    </a:lnTo>
                    <a:lnTo>
                      <a:pt x="65796" y="4825"/>
                    </a:lnTo>
                    <a:lnTo>
                      <a:pt x="65997" y="4825"/>
                    </a:lnTo>
                    <a:lnTo>
                      <a:pt x="66349" y="4876"/>
                    </a:lnTo>
                    <a:lnTo>
                      <a:pt x="68309" y="4876"/>
                    </a:lnTo>
                    <a:lnTo>
                      <a:pt x="68460" y="4825"/>
                    </a:lnTo>
                    <a:lnTo>
                      <a:pt x="68561" y="4775"/>
                    </a:lnTo>
                    <a:lnTo>
                      <a:pt x="68561" y="4725"/>
                    </a:lnTo>
                    <a:lnTo>
                      <a:pt x="68611" y="4524"/>
                    </a:lnTo>
                    <a:lnTo>
                      <a:pt x="68611" y="4021"/>
                    </a:lnTo>
                    <a:lnTo>
                      <a:pt x="68259" y="4021"/>
                    </a:lnTo>
                    <a:lnTo>
                      <a:pt x="68058" y="4071"/>
                    </a:lnTo>
                    <a:lnTo>
                      <a:pt x="67907" y="4122"/>
                    </a:lnTo>
                    <a:lnTo>
                      <a:pt x="67756" y="4222"/>
                    </a:lnTo>
                    <a:lnTo>
                      <a:pt x="67555" y="4273"/>
                    </a:lnTo>
                    <a:lnTo>
                      <a:pt x="67354" y="4222"/>
                    </a:lnTo>
                    <a:lnTo>
                      <a:pt x="67153" y="4122"/>
                    </a:lnTo>
                    <a:lnTo>
                      <a:pt x="66952" y="4021"/>
                    </a:lnTo>
                    <a:lnTo>
                      <a:pt x="66751" y="4021"/>
                    </a:lnTo>
                    <a:lnTo>
                      <a:pt x="66600" y="4071"/>
                    </a:lnTo>
                    <a:lnTo>
                      <a:pt x="66399" y="4172"/>
                    </a:lnTo>
                    <a:lnTo>
                      <a:pt x="66299" y="4222"/>
                    </a:lnTo>
                    <a:lnTo>
                      <a:pt x="66047" y="4222"/>
                    </a:lnTo>
                    <a:lnTo>
                      <a:pt x="65947" y="4172"/>
                    </a:lnTo>
                    <a:lnTo>
                      <a:pt x="65746" y="4021"/>
                    </a:lnTo>
                    <a:lnTo>
                      <a:pt x="64740" y="4021"/>
                    </a:lnTo>
                    <a:lnTo>
                      <a:pt x="64489" y="4071"/>
                    </a:lnTo>
                    <a:lnTo>
                      <a:pt x="64288" y="4172"/>
                    </a:lnTo>
                    <a:lnTo>
                      <a:pt x="64188" y="4222"/>
                    </a:lnTo>
                    <a:lnTo>
                      <a:pt x="64037" y="4273"/>
                    </a:lnTo>
                    <a:lnTo>
                      <a:pt x="63886" y="4222"/>
                    </a:lnTo>
                    <a:lnTo>
                      <a:pt x="63735" y="4122"/>
                    </a:lnTo>
                    <a:lnTo>
                      <a:pt x="63635" y="4021"/>
                    </a:lnTo>
                    <a:lnTo>
                      <a:pt x="63484" y="4021"/>
                    </a:lnTo>
                    <a:lnTo>
                      <a:pt x="63383" y="4071"/>
                    </a:lnTo>
                    <a:lnTo>
                      <a:pt x="63233" y="4172"/>
                    </a:lnTo>
                    <a:lnTo>
                      <a:pt x="63132" y="4222"/>
                    </a:lnTo>
                    <a:lnTo>
                      <a:pt x="61674" y="4222"/>
                    </a:lnTo>
                    <a:lnTo>
                      <a:pt x="61524" y="4172"/>
                    </a:lnTo>
                    <a:lnTo>
                      <a:pt x="61423" y="4122"/>
                    </a:lnTo>
                    <a:lnTo>
                      <a:pt x="61272" y="3921"/>
                    </a:lnTo>
                    <a:lnTo>
                      <a:pt x="61222" y="3770"/>
                    </a:lnTo>
                    <a:lnTo>
                      <a:pt x="61272" y="3669"/>
                    </a:lnTo>
                    <a:lnTo>
                      <a:pt x="61423" y="3619"/>
                    </a:lnTo>
                    <a:lnTo>
                      <a:pt x="61524" y="3619"/>
                    </a:lnTo>
                    <a:lnTo>
                      <a:pt x="61674" y="3770"/>
                    </a:lnTo>
                    <a:lnTo>
                      <a:pt x="61825" y="3820"/>
                    </a:lnTo>
                    <a:lnTo>
                      <a:pt x="61976" y="3770"/>
                    </a:lnTo>
                    <a:lnTo>
                      <a:pt x="62127" y="3619"/>
                    </a:lnTo>
                    <a:lnTo>
                      <a:pt x="62227" y="3569"/>
                    </a:lnTo>
                    <a:lnTo>
                      <a:pt x="62629" y="3569"/>
                    </a:lnTo>
                    <a:lnTo>
                      <a:pt x="63132" y="3619"/>
                    </a:lnTo>
                    <a:lnTo>
                      <a:pt x="63584" y="3569"/>
                    </a:lnTo>
                    <a:lnTo>
                      <a:pt x="64037" y="3619"/>
                    </a:lnTo>
                    <a:lnTo>
                      <a:pt x="64288" y="3569"/>
                    </a:lnTo>
                    <a:lnTo>
                      <a:pt x="64389" y="3519"/>
                    </a:lnTo>
                    <a:lnTo>
                      <a:pt x="64439" y="3418"/>
                    </a:lnTo>
                    <a:lnTo>
                      <a:pt x="64590" y="3519"/>
                    </a:lnTo>
                    <a:lnTo>
                      <a:pt x="64690" y="3569"/>
                    </a:lnTo>
                    <a:lnTo>
                      <a:pt x="64791" y="3619"/>
                    </a:lnTo>
                    <a:lnTo>
                      <a:pt x="64891" y="3569"/>
                    </a:lnTo>
                    <a:lnTo>
                      <a:pt x="64942" y="3519"/>
                    </a:lnTo>
                    <a:lnTo>
                      <a:pt x="65092" y="3418"/>
                    </a:lnTo>
                    <a:lnTo>
                      <a:pt x="65193" y="3368"/>
                    </a:lnTo>
                    <a:lnTo>
                      <a:pt x="65344" y="3418"/>
                    </a:lnTo>
                    <a:lnTo>
                      <a:pt x="65494" y="3519"/>
                    </a:lnTo>
                    <a:lnTo>
                      <a:pt x="65595" y="3569"/>
                    </a:lnTo>
                    <a:lnTo>
                      <a:pt x="65645" y="3619"/>
                    </a:lnTo>
                    <a:lnTo>
                      <a:pt x="65746" y="3569"/>
                    </a:lnTo>
                    <a:lnTo>
                      <a:pt x="65846" y="3519"/>
                    </a:lnTo>
                    <a:lnTo>
                      <a:pt x="65947" y="3418"/>
                    </a:lnTo>
                    <a:lnTo>
                      <a:pt x="65997" y="3368"/>
                    </a:lnTo>
                    <a:lnTo>
                      <a:pt x="66047" y="3267"/>
                    </a:lnTo>
                    <a:lnTo>
                      <a:pt x="66047" y="3116"/>
                    </a:lnTo>
                    <a:lnTo>
                      <a:pt x="66148" y="3016"/>
                    </a:lnTo>
                    <a:lnTo>
                      <a:pt x="66349" y="2765"/>
                    </a:lnTo>
                    <a:lnTo>
                      <a:pt x="66449" y="2664"/>
                    </a:lnTo>
                    <a:lnTo>
                      <a:pt x="66449" y="2614"/>
                    </a:lnTo>
                    <a:lnTo>
                      <a:pt x="66399" y="2564"/>
                    </a:lnTo>
                    <a:lnTo>
                      <a:pt x="66248" y="2564"/>
                    </a:lnTo>
                    <a:lnTo>
                      <a:pt x="66148" y="2614"/>
                    </a:lnTo>
                    <a:lnTo>
                      <a:pt x="65997" y="2714"/>
                    </a:lnTo>
                    <a:lnTo>
                      <a:pt x="65897" y="2714"/>
                    </a:lnTo>
                    <a:lnTo>
                      <a:pt x="65645" y="2765"/>
                    </a:lnTo>
                    <a:lnTo>
                      <a:pt x="65545" y="2714"/>
                    </a:lnTo>
                    <a:lnTo>
                      <a:pt x="65444" y="2664"/>
                    </a:lnTo>
                    <a:lnTo>
                      <a:pt x="65394" y="2614"/>
                    </a:lnTo>
                    <a:lnTo>
                      <a:pt x="65344" y="2564"/>
                    </a:lnTo>
                    <a:lnTo>
                      <a:pt x="65193" y="2513"/>
                    </a:lnTo>
                    <a:lnTo>
                      <a:pt x="64942" y="2513"/>
                    </a:lnTo>
                    <a:lnTo>
                      <a:pt x="64841" y="2463"/>
                    </a:lnTo>
                    <a:lnTo>
                      <a:pt x="64539" y="2363"/>
                    </a:lnTo>
                    <a:lnTo>
                      <a:pt x="64288" y="2312"/>
                    </a:lnTo>
                    <a:lnTo>
                      <a:pt x="63986" y="2363"/>
                    </a:lnTo>
                    <a:lnTo>
                      <a:pt x="63685" y="2463"/>
                    </a:lnTo>
                    <a:lnTo>
                      <a:pt x="63534" y="2463"/>
                    </a:lnTo>
                    <a:lnTo>
                      <a:pt x="63534" y="2312"/>
                    </a:lnTo>
                    <a:lnTo>
                      <a:pt x="63534" y="2262"/>
                    </a:lnTo>
                    <a:lnTo>
                      <a:pt x="63735" y="2061"/>
                    </a:lnTo>
                    <a:lnTo>
                      <a:pt x="63836" y="1960"/>
                    </a:lnTo>
                    <a:lnTo>
                      <a:pt x="63936" y="1910"/>
                    </a:lnTo>
                    <a:lnTo>
                      <a:pt x="64137" y="1810"/>
                    </a:lnTo>
                    <a:lnTo>
                      <a:pt x="64288" y="1659"/>
                    </a:lnTo>
                    <a:lnTo>
                      <a:pt x="64389" y="1508"/>
                    </a:lnTo>
                    <a:lnTo>
                      <a:pt x="64389" y="1257"/>
                    </a:lnTo>
                    <a:lnTo>
                      <a:pt x="64389" y="1156"/>
                    </a:lnTo>
                    <a:lnTo>
                      <a:pt x="64439" y="1106"/>
                    </a:lnTo>
                    <a:lnTo>
                      <a:pt x="64590" y="1056"/>
                    </a:lnTo>
                    <a:lnTo>
                      <a:pt x="64942" y="905"/>
                    </a:lnTo>
                    <a:lnTo>
                      <a:pt x="65143" y="855"/>
                    </a:lnTo>
                    <a:lnTo>
                      <a:pt x="66751" y="855"/>
                    </a:lnTo>
                    <a:lnTo>
                      <a:pt x="66852" y="905"/>
                    </a:lnTo>
                    <a:lnTo>
                      <a:pt x="66902" y="1005"/>
                    </a:lnTo>
                    <a:lnTo>
                      <a:pt x="66902" y="1206"/>
                    </a:lnTo>
                    <a:lnTo>
                      <a:pt x="66952" y="1609"/>
                    </a:lnTo>
                    <a:lnTo>
                      <a:pt x="67002" y="1659"/>
                    </a:lnTo>
                    <a:lnTo>
                      <a:pt x="67103" y="1709"/>
                    </a:lnTo>
                    <a:lnTo>
                      <a:pt x="67203" y="1709"/>
                    </a:lnTo>
                    <a:lnTo>
                      <a:pt x="67254" y="1558"/>
                    </a:lnTo>
                    <a:lnTo>
                      <a:pt x="67153" y="1408"/>
                    </a:lnTo>
                    <a:lnTo>
                      <a:pt x="67103" y="1307"/>
                    </a:lnTo>
                    <a:lnTo>
                      <a:pt x="67153" y="1156"/>
                    </a:lnTo>
                    <a:lnTo>
                      <a:pt x="67254" y="1056"/>
                    </a:lnTo>
                    <a:lnTo>
                      <a:pt x="67304" y="955"/>
                    </a:lnTo>
                    <a:lnTo>
                      <a:pt x="67354" y="855"/>
                    </a:lnTo>
                    <a:lnTo>
                      <a:pt x="67304" y="654"/>
                    </a:lnTo>
                    <a:lnTo>
                      <a:pt x="67103" y="654"/>
                    </a:lnTo>
                    <a:lnTo>
                      <a:pt x="66952" y="603"/>
                    </a:lnTo>
                    <a:lnTo>
                      <a:pt x="66852" y="503"/>
                    </a:lnTo>
                    <a:lnTo>
                      <a:pt x="66801" y="453"/>
                    </a:lnTo>
                    <a:lnTo>
                      <a:pt x="66701" y="402"/>
                    </a:lnTo>
                    <a:lnTo>
                      <a:pt x="66500" y="503"/>
                    </a:lnTo>
                    <a:lnTo>
                      <a:pt x="66399" y="603"/>
                    </a:lnTo>
                    <a:lnTo>
                      <a:pt x="66349" y="603"/>
                    </a:lnTo>
                    <a:lnTo>
                      <a:pt x="66299" y="553"/>
                    </a:lnTo>
                    <a:lnTo>
                      <a:pt x="66198" y="503"/>
                    </a:lnTo>
                    <a:lnTo>
                      <a:pt x="66098" y="453"/>
                    </a:lnTo>
                    <a:lnTo>
                      <a:pt x="65796" y="453"/>
                    </a:lnTo>
                    <a:lnTo>
                      <a:pt x="65695" y="402"/>
                    </a:lnTo>
                    <a:lnTo>
                      <a:pt x="65645" y="352"/>
                    </a:lnTo>
                    <a:lnTo>
                      <a:pt x="65645" y="251"/>
                    </a:lnTo>
                    <a:lnTo>
                      <a:pt x="65645" y="101"/>
                    </a:lnTo>
                    <a:lnTo>
                      <a:pt x="65595" y="50"/>
                    </a:lnTo>
                    <a:lnTo>
                      <a:pt x="6549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7" name="Google Shape;5746;p47">
                <a:extLst>
                  <a:ext uri="{FF2B5EF4-FFF2-40B4-BE49-F238E27FC236}">
                    <a16:creationId xmlns:a16="http://schemas.microsoft.com/office/drawing/2014/main" xmlns="" id="{0F233EF1-151D-47A9-9E32-6259FC40DFD1}"/>
                  </a:ext>
                </a:extLst>
              </p:cNvPr>
              <p:cNvSpPr/>
              <p:nvPr/>
            </p:nvSpPr>
            <p:spPr>
              <a:xfrm>
                <a:off x="1818900" y="3705050"/>
                <a:ext cx="199825" cy="110600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4424" extrusionOk="0">
                    <a:moveTo>
                      <a:pt x="4223" y="1709"/>
                    </a:moveTo>
                    <a:lnTo>
                      <a:pt x="4374" y="1760"/>
                    </a:lnTo>
                    <a:lnTo>
                      <a:pt x="4424" y="1810"/>
                    </a:lnTo>
                    <a:lnTo>
                      <a:pt x="4424" y="1910"/>
                    </a:lnTo>
                    <a:lnTo>
                      <a:pt x="4424" y="2111"/>
                    </a:lnTo>
                    <a:lnTo>
                      <a:pt x="4424" y="2312"/>
                    </a:lnTo>
                    <a:lnTo>
                      <a:pt x="4424" y="2564"/>
                    </a:lnTo>
                    <a:lnTo>
                      <a:pt x="4374" y="2664"/>
                    </a:lnTo>
                    <a:lnTo>
                      <a:pt x="4273" y="2715"/>
                    </a:lnTo>
                    <a:lnTo>
                      <a:pt x="4022" y="2664"/>
                    </a:lnTo>
                    <a:lnTo>
                      <a:pt x="3871" y="2564"/>
                    </a:lnTo>
                    <a:lnTo>
                      <a:pt x="3620" y="2262"/>
                    </a:lnTo>
                    <a:lnTo>
                      <a:pt x="3469" y="2162"/>
                    </a:lnTo>
                    <a:lnTo>
                      <a:pt x="3318" y="2111"/>
                    </a:lnTo>
                    <a:lnTo>
                      <a:pt x="3067" y="2111"/>
                    </a:lnTo>
                    <a:lnTo>
                      <a:pt x="3017" y="2011"/>
                    </a:lnTo>
                    <a:lnTo>
                      <a:pt x="2966" y="1961"/>
                    </a:lnTo>
                    <a:lnTo>
                      <a:pt x="3168" y="1760"/>
                    </a:lnTo>
                    <a:lnTo>
                      <a:pt x="3268" y="1709"/>
                    </a:lnTo>
                    <a:close/>
                    <a:moveTo>
                      <a:pt x="3067" y="2312"/>
                    </a:moveTo>
                    <a:lnTo>
                      <a:pt x="3168" y="2463"/>
                    </a:lnTo>
                    <a:lnTo>
                      <a:pt x="3117" y="2614"/>
                    </a:lnTo>
                    <a:lnTo>
                      <a:pt x="3067" y="2765"/>
                    </a:lnTo>
                    <a:lnTo>
                      <a:pt x="2816" y="2966"/>
                    </a:lnTo>
                    <a:lnTo>
                      <a:pt x="2765" y="2865"/>
                    </a:lnTo>
                    <a:lnTo>
                      <a:pt x="2715" y="2765"/>
                    </a:lnTo>
                    <a:lnTo>
                      <a:pt x="2765" y="2614"/>
                    </a:lnTo>
                    <a:lnTo>
                      <a:pt x="2816" y="2514"/>
                    </a:lnTo>
                    <a:lnTo>
                      <a:pt x="3067" y="2312"/>
                    </a:lnTo>
                    <a:close/>
                    <a:moveTo>
                      <a:pt x="4525" y="3167"/>
                    </a:moveTo>
                    <a:lnTo>
                      <a:pt x="4575" y="3217"/>
                    </a:lnTo>
                    <a:lnTo>
                      <a:pt x="4525" y="3368"/>
                    </a:lnTo>
                    <a:lnTo>
                      <a:pt x="4424" y="3318"/>
                    </a:lnTo>
                    <a:lnTo>
                      <a:pt x="4525" y="3167"/>
                    </a:lnTo>
                    <a:close/>
                    <a:moveTo>
                      <a:pt x="4927" y="3167"/>
                    </a:moveTo>
                    <a:lnTo>
                      <a:pt x="5027" y="3318"/>
                    </a:lnTo>
                    <a:lnTo>
                      <a:pt x="4927" y="3368"/>
                    </a:lnTo>
                    <a:lnTo>
                      <a:pt x="4877" y="3217"/>
                    </a:lnTo>
                    <a:lnTo>
                      <a:pt x="4927" y="3167"/>
                    </a:lnTo>
                    <a:close/>
                    <a:moveTo>
                      <a:pt x="5781" y="2966"/>
                    </a:moveTo>
                    <a:lnTo>
                      <a:pt x="5882" y="3117"/>
                    </a:lnTo>
                    <a:lnTo>
                      <a:pt x="5932" y="3267"/>
                    </a:lnTo>
                    <a:lnTo>
                      <a:pt x="5982" y="3368"/>
                    </a:lnTo>
                    <a:lnTo>
                      <a:pt x="6083" y="3469"/>
                    </a:lnTo>
                    <a:lnTo>
                      <a:pt x="6033" y="3569"/>
                    </a:lnTo>
                    <a:lnTo>
                      <a:pt x="5832" y="3569"/>
                    </a:lnTo>
                    <a:lnTo>
                      <a:pt x="5630" y="3418"/>
                    </a:lnTo>
                    <a:lnTo>
                      <a:pt x="5480" y="3267"/>
                    </a:lnTo>
                    <a:lnTo>
                      <a:pt x="5480" y="3117"/>
                    </a:lnTo>
                    <a:lnTo>
                      <a:pt x="5530" y="3016"/>
                    </a:lnTo>
                    <a:lnTo>
                      <a:pt x="5681" y="2966"/>
                    </a:lnTo>
                    <a:close/>
                    <a:moveTo>
                      <a:pt x="4424" y="3569"/>
                    </a:moveTo>
                    <a:lnTo>
                      <a:pt x="4625" y="3670"/>
                    </a:lnTo>
                    <a:lnTo>
                      <a:pt x="4525" y="3770"/>
                    </a:lnTo>
                    <a:lnTo>
                      <a:pt x="4474" y="3770"/>
                    </a:lnTo>
                    <a:lnTo>
                      <a:pt x="4324" y="3720"/>
                    </a:lnTo>
                    <a:lnTo>
                      <a:pt x="4223" y="3670"/>
                    </a:lnTo>
                    <a:lnTo>
                      <a:pt x="4424" y="3569"/>
                    </a:lnTo>
                    <a:close/>
                    <a:moveTo>
                      <a:pt x="5832" y="0"/>
                    </a:moveTo>
                    <a:lnTo>
                      <a:pt x="5731" y="51"/>
                    </a:lnTo>
                    <a:lnTo>
                      <a:pt x="5681" y="151"/>
                    </a:lnTo>
                    <a:lnTo>
                      <a:pt x="5681" y="252"/>
                    </a:lnTo>
                    <a:lnTo>
                      <a:pt x="5681" y="402"/>
                    </a:lnTo>
                    <a:lnTo>
                      <a:pt x="5630" y="553"/>
                    </a:lnTo>
                    <a:lnTo>
                      <a:pt x="5580" y="603"/>
                    </a:lnTo>
                    <a:lnTo>
                      <a:pt x="5379" y="654"/>
                    </a:lnTo>
                    <a:lnTo>
                      <a:pt x="5279" y="754"/>
                    </a:lnTo>
                    <a:lnTo>
                      <a:pt x="5128" y="855"/>
                    </a:lnTo>
                    <a:lnTo>
                      <a:pt x="5078" y="905"/>
                    </a:lnTo>
                    <a:lnTo>
                      <a:pt x="5078" y="955"/>
                    </a:lnTo>
                    <a:lnTo>
                      <a:pt x="5128" y="1056"/>
                    </a:lnTo>
                    <a:lnTo>
                      <a:pt x="5228" y="1156"/>
                    </a:lnTo>
                    <a:lnTo>
                      <a:pt x="5178" y="1207"/>
                    </a:lnTo>
                    <a:lnTo>
                      <a:pt x="5128" y="1307"/>
                    </a:lnTo>
                    <a:lnTo>
                      <a:pt x="5078" y="1357"/>
                    </a:lnTo>
                    <a:lnTo>
                      <a:pt x="5027" y="1458"/>
                    </a:lnTo>
                    <a:lnTo>
                      <a:pt x="5279" y="1458"/>
                    </a:lnTo>
                    <a:lnTo>
                      <a:pt x="5429" y="1508"/>
                    </a:lnTo>
                    <a:lnTo>
                      <a:pt x="5480" y="1659"/>
                    </a:lnTo>
                    <a:lnTo>
                      <a:pt x="5480" y="1910"/>
                    </a:lnTo>
                    <a:lnTo>
                      <a:pt x="5781" y="1910"/>
                    </a:lnTo>
                    <a:lnTo>
                      <a:pt x="5832" y="1961"/>
                    </a:lnTo>
                    <a:lnTo>
                      <a:pt x="5882" y="2212"/>
                    </a:lnTo>
                    <a:lnTo>
                      <a:pt x="5882" y="2413"/>
                    </a:lnTo>
                    <a:lnTo>
                      <a:pt x="5832" y="2463"/>
                    </a:lnTo>
                    <a:lnTo>
                      <a:pt x="5781" y="2514"/>
                    </a:lnTo>
                    <a:lnTo>
                      <a:pt x="4726" y="2514"/>
                    </a:lnTo>
                    <a:lnTo>
                      <a:pt x="4675" y="2463"/>
                    </a:lnTo>
                    <a:lnTo>
                      <a:pt x="4675" y="2363"/>
                    </a:lnTo>
                    <a:lnTo>
                      <a:pt x="4776" y="2262"/>
                    </a:lnTo>
                    <a:lnTo>
                      <a:pt x="4826" y="2162"/>
                    </a:lnTo>
                    <a:lnTo>
                      <a:pt x="4826" y="2111"/>
                    </a:lnTo>
                    <a:lnTo>
                      <a:pt x="4826" y="1961"/>
                    </a:lnTo>
                    <a:lnTo>
                      <a:pt x="4877" y="1760"/>
                    </a:lnTo>
                    <a:lnTo>
                      <a:pt x="4977" y="1659"/>
                    </a:lnTo>
                    <a:lnTo>
                      <a:pt x="5027" y="1458"/>
                    </a:lnTo>
                    <a:lnTo>
                      <a:pt x="4877" y="1458"/>
                    </a:lnTo>
                    <a:lnTo>
                      <a:pt x="4826" y="1307"/>
                    </a:lnTo>
                    <a:lnTo>
                      <a:pt x="4776" y="1106"/>
                    </a:lnTo>
                    <a:lnTo>
                      <a:pt x="4675" y="1056"/>
                    </a:lnTo>
                    <a:lnTo>
                      <a:pt x="4575" y="1056"/>
                    </a:lnTo>
                    <a:lnTo>
                      <a:pt x="4424" y="1156"/>
                    </a:lnTo>
                    <a:lnTo>
                      <a:pt x="4324" y="1207"/>
                    </a:lnTo>
                    <a:lnTo>
                      <a:pt x="4273" y="1207"/>
                    </a:lnTo>
                    <a:lnTo>
                      <a:pt x="4223" y="1156"/>
                    </a:lnTo>
                    <a:lnTo>
                      <a:pt x="4173" y="905"/>
                    </a:lnTo>
                    <a:lnTo>
                      <a:pt x="4072" y="855"/>
                    </a:lnTo>
                    <a:lnTo>
                      <a:pt x="3922" y="855"/>
                    </a:lnTo>
                    <a:lnTo>
                      <a:pt x="3218" y="905"/>
                    </a:lnTo>
                    <a:lnTo>
                      <a:pt x="3117" y="1006"/>
                    </a:lnTo>
                    <a:lnTo>
                      <a:pt x="3017" y="1006"/>
                    </a:lnTo>
                    <a:lnTo>
                      <a:pt x="2916" y="955"/>
                    </a:lnTo>
                    <a:lnTo>
                      <a:pt x="2816" y="855"/>
                    </a:lnTo>
                    <a:lnTo>
                      <a:pt x="2715" y="805"/>
                    </a:lnTo>
                    <a:lnTo>
                      <a:pt x="2615" y="805"/>
                    </a:lnTo>
                    <a:lnTo>
                      <a:pt x="2313" y="955"/>
                    </a:lnTo>
                    <a:lnTo>
                      <a:pt x="2162" y="1106"/>
                    </a:lnTo>
                    <a:lnTo>
                      <a:pt x="2112" y="1207"/>
                    </a:lnTo>
                    <a:lnTo>
                      <a:pt x="2112" y="1408"/>
                    </a:lnTo>
                    <a:lnTo>
                      <a:pt x="2162" y="1609"/>
                    </a:lnTo>
                    <a:lnTo>
                      <a:pt x="2213" y="1659"/>
                    </a:lnTo>
                    <a:lnTo>
                      <a:pt x="2263" y="1659"/>
                    </a:lnTo>
                    <a:lnTo>
                      <a:pt x="2414" y="1709"/>
                    </a:lnTo>
                    <a:lnTo>
                      <a:pt x="2715" y="1760"/>
                    </a:lnTo>
                    <a:lnTo>
                      <a:pt x="2464" y="1910"/>
                    </a:lnTo>
                    <a:lnTo>
                      <a:pt x="2363" y="1961"/>
                    </a:lnTo>
                    <a:lnTo>
                      <a:pt x="2313" y="2111"/>
                    </a:lnTo>
                    <a:lnTo>
                      <a:pt x="2313" y="2312"/>
                    </a:lnTo>
                    <a:lnTo>
                      <a:pt x="2313" y="2413"/>
                    </a:lnTo>
                    <a:lnTo>
                      <a:pt x="2263" y="2514"/>
                    </a:lnTo>
                    <a:lnTo>
                      <a:pt x="2162" y="2564"/>
                    </a:lnTo>
                    <a:lnTo>
                      <a:pt x="2162" y="2614"/>
                    </a:lnTo>
                    <a:lnTo>
                      <a:pt x="2213" y="2815"/>
                    </a:lnTo>
                    <a:lnTo>
                      <a:pt x="2263" y="2916"/>
                    </a:lnTo>
                    <a:lnTo>
                      <a:pt x="2313" y="3016"/>
                    </a:lnTo>
                    <a:lnTo>
                      <a:pt x="2263" y="3267"/>
                    </a:lnTo>
                    <a:lnTo>
                      <a:pt x="2263" y="3318"/>
                    </a:lnTo>
                    <a:lnTo>
                      <a:pt x="2213" y="3368"/>
                    </a:lnTo>
                    <a:lnTo>
                      <a:pt x="2112" y="3318"/>
                    </a:lnTo>
                    <a:lnTo>
                      <a:pt x="2062" y="3167"/>
                    </a:lnTo>
                    <a:lnTo>
                      <a:pt x="2011" y="3167"/>
                    </a:lnTo>
                    <a:lnTo>
                      <a:pt x="1911" y="3217"/>
                    </a:lnTo>
                    <a:lnTo>
                      <a:pt x="1810" y="3519"/>
                    </a:lnTo>
                    <a:lnTo>
                      <a:pt x="1710" y="3569"/>
                    </a:lnTo>
                    <a:lnTo>
                      <a:pt x="1006" y="3569"/>
                    </a:lnTo>
                    <a:lnTo>
                      <a:pt x="906" y="3619"/>
                    </a:lnTo>
                    <a:lnTo>
                      <a:pt x="554" y="3971"/>
                    </a:lnTo>
                    <a:lnTo>
                      <a:pt x="504" y="4021"/>
                    </a:lnTo>
                    <a:lnTo>
                      <a:pt x="403" y="4021"/>
                    </a:lnTo>
                    <a:lnTo>
                      <a:pt x="303" y="3971"/>
                    </a:lnTo>
                    <a:lnTo>
                      <a:pt x="202" y="3921"/>
                    </a:lnTo>
                    <a:lnTo>
                      <a:pt x="202" y="3820"/>
                    </a:lnTo>
                    <a:lnTo>
                      <a:pt x="202" y="3720"/>
                    </a:lnTo>
                    <a:lnTo>
                      <a:pt x="152" y="3619"/>
                    </a:lnTo>
                    <a:lnTo>
                      <a:pt x="51" y="3670"/>
                    </a:lnTo>
                    <a:lnTo>
                      <a:pt x="1" y="3670"/>
                    </a:lnTo>
                    <a:lnTo>
                      <a:pt x="1" y="4222"/>
                    </a:lnTo>
                    <a:lnTo>
                      <a:pt x="1" y="4323"/>
                    </a:lnTo>
                    <a:lnTo>
                      <a:pt x="51" y="4373"/>
                    </a:lnTo>
                    <a:lnTo>
                      <a:pt x="152" y="4424"/>
                    </a:lnTo>
                    <a:lnTo>
                      <a:pt x="453" y="4424"/>
                    </a:lnTo>
                    <a:lnTo>
                      <a:pt x="554" y="4373"/>
                    </a:lnTo>
                    <a:lnTo>
                      <a:pt x="654" y="4323"/>
                    </a:lnTo>
                    <a:lnTo>
                      <a:pt x="755" y="4222"/>
                    </a:lnTo>
                    <a:lnTo>
                      <a:pt x="855" y="4222"/>
                    </a:lnTo>
                    <a:lnTo>
                      <a:pt x="956" y="4273"/>
                    </a:lnTo>
                    <a:lnTo>
                      <a:pt x="1056" y="4373"/>
                    </a:lnTo>
                    <a:lnTo>
                      <a:pt x="1157" y="4424"/>
                    </a:lnTo>
                    <a:lnTo>
                      <a:pt x="1207" y="4373"/>
                    </a:lnTo>
                    <a:lnTo>
                      <a:pt x="1459" y="4222"/>
                    </a:lnTo>
                    <a:lnTo>
                      <a:pt x="1660" y="4122"/>
                    </a:lnTo>
                    <a:lnTo>
                      <a:pt x="1760" y="4072"/>
                    </a:lnTo>
                    <a:lnTo>
                      <a:pt x="1810" y="4072"/>
                    </a:lnTo>
                    <a:lnTo>
                      <a:pt x="1961" y="4172"/>
                    </a:lnTo>
                    <a:lnTo>
                      <a:pt x="2062" y="4222"/>
                    </a:lnTo>
                    <a:lnTo>
                      <a:pt x="2162" y="4222"/>
                    </a:lnTo>
                    <a:lnTo>
                      <a:pt x="2263" y="4122"/>
                    </a:lnTo>
                    <a:lnTo>
                      <a:pt x="2313" y="3971"/>
                    </a:lnTo>
                    <a:lnTo>
                      <a:pt x="2363" y="3871"/>
                    </a:lnTo>
                    <a:lnTo>
                      <a:pt x="2464" y="3770"/>
                    </a:lnTo>
                    <a:lnTo>
                      <a:pt x="2564" y="3770"/>
                    </a:lnTo>
                    <a:lnTo>
                      <a:pt x="2665" y="3820"/>
                    </a:lnTo>
                    <a:lnTo>
                      <a:pt x="2916" y="4072"/>
                    </a:lnTo>
                    <a:lnTo>
                      <a:pt x="3067" y="4222"/>
                    </a:lnTo>
                    <a:lnTo>
                      <a:pt x="3268" y="4222"/>
                    </a:lnTo>
                    <a:lnTo>
                      <a:pt x="3318" y="4122"/>
                    </a:lnTo>
                    <a:lnTo>
                      <a:pt x="3318" y="4021"/>
                    </a:lnTo>
                    <a:lnTo>
                      <a:pt x="3168" y="3921"/>
                    </a:lnTo>
                    <a:lnTo>
                      <a:pt x="3168" y="3820"/>
                    </a:lnTo>
                    <a:lnTo>
                      <a:pt x="3218" y="3619"/>
                    </a:lnTo>
                    <a:lnTo>
                      <a:pt x="3268" y="3670"/>
                    </a:lnTo>
                    <a:lnTo>
                      <a:pt x="3369" y="3670"/>
                    </a:lnTo>
                    <a:lnTo>
                      <a:pt x="3519" y="3871"/>
                    </a:lnTo>
                    <a:lnTo>
                      <a:pt x="3720" y="4021"/>
                    </a:lnTo>
                    <a:lnTo>
                      <a:pt x="3972" y="4122"/>
                    </a:lnTo>
                    <a:lnTo>
                      <a:pt x="4173" y="4172"/>
                    </a:lnTo>
                    <a:lnTo>
                      <a:pt x="4424" y="4222"/>
                    </a:lnTo>
                    <a:lnTo>
                      <a:pt x="4675" y="4273"/>
                    </a:lnTo>
                    <a:lnTo>
                      <a:pt x="4927" y="4172"/>
                    </a:lnTo>
                    <a:lnTo>
                      <a:pt x="5027" y="4122"/>
                    </a:lnTo>
                    <a:lnTo>
                      <a:pt x="5178" y="4021"/>
                    </a:lnTo>
                    <a:lnTo>
                      <a:pt x="5279" y="3971"/>
                    </a:lnTo>
                    <a:lnTo>
                      <a:pt x="5329" y="4021"/>
                    </a:lnTo>
                    <a:lnTo>
                      <a:pt x="5480" y="4122"/>
                    </a:lnTo>
                    <a:lnTo>
                      <a:pt x="5580" y="4122"/>
                    </a:lnTo>
                    <a:lnTo>
                      <a:pt x="5832" y="4021"/>
                    </a:lnTo>
                    <a:lnTo>
                      <a:pt x="6083" y="3971"/>
                    </a:lnTo>
                    <a:lnTo>
                      <a:pt x="6334" y="4021"/>
                    </a:lnTo>
                    <a:lnTo>
                      <a:pt x="6585" y="3971"/>
                    </a:lnTo>
                    <a:lnTo>
                      <a:pt x="6686" y="3921"/>
                    </a:lnTo>
                    <a:lnTo>
                      <a:pt x="6787" y="3820"/>
                    </a:lnTo>
                    <a:lnTo>
                      <a:pt x="6937" y="3921"/>
                    </a:lnTo>
                    <a:lnTo>
                      <a:pt x="7088" y="3971"/>
                    </a:lnTo>
                    <a:lnTo>
                      <a:pt x="7189" y="3971"/>
                    </a:lnTo>
                    <a:lnTo>
                      <a:pt x="7339" y="3871"/>
                    </a:lnTo>
                    <a:lnTo>
                      <a:pt x="7490" y="3820"/>
                    </a:lnTo>
                    <a:lnTo>
                      <a:pt x="7691" y="3770"/>
                    </a:lnTo>
                    <a:lnTo>
                      <a:pt x="7842" y="3770"/>
                    </a:lnTo>
                    <a:lnTo>
                      <a:pt x="7892" y="3720"/>
                    </a:lnTo>
                    <a:lnTo>
                      <a:pt x="7943" y="3670"/>
                    </a:lnTo>
                    <a:lnTo>
                      <a:pt x="7842" y="3569"/>
                    </a:lnTo>
                    <a:lnTo>
                      <a:pt x="7792" y="3469"/>
                    </a:lnTo>
                    <a:lnTo>
                      <a:pt x="7742" y="3217"/>
                    </a:lnTo>
                    <a:lnTo>
                      <a:pt x="7591" y="2865"/>
                    </a:lnTo>
                    <a:lnTo>
                      <a:pt x="7541" y="2614"/>
                    </a:lnTo>
                    <a:lnTo>
                      <a:pt x="7641" y="2413"/>
                    </a:lnTo>
                    <a:lnTo>
                      <a:pt x="7842" y="2162"/>
                    </a:lnTo>
                    <a:lnTo>
                      <a:pt x="7943" y="2061"/>
                    </a:lnTo>
                    <a:lnTo>
                      <a:pt x="7993" y="2011"/>
                    </a:lnTo>
                    <a:lnTo>
                      <a:pt x="7892" y="1910"/>
                    </a:lnTo>
                    <a:lnTo>
                      <a:pt x="7691" y="1709"/>
                    </a:lnTo>
                    <a:lnTo>
                      <a:pt x="7591" y="1961"/>
                    </a:lnTo>
                    <a:lnTo>
                      <a:pt x="7490" y="2061"/>
                    </a:lnTo>
                    <a:lnTo>
                      <a:pt x="7440" y="2111"/>
                    </a:lnTo>
                    <a:lnTo>
                      <a:pt x="7339" y="2111"/>
                    </a:lnTo>
                    <a:lnTo>
                      <a:pt x="7339" y="2262"/>
                    </a:lnTo>
                    <a:lnTo>
                      <a:pt x="7239" y="2262"/>
                    </a:lnTo>
                    <a:lnTo>
                      <a:pt x="7189" y="2212"/>
                    </a:lnTo>
                    <a:lnTo>
                      <a:pt x="7138" y="2111"/>
                    </a:lnTo>
                    <a:lnTo>
                      <a:pt x="7038" y="2111"/>
                    </a:lnTo>
                    <a:lnTo>
                      <a:pt x="6988" y="2011"/>
                    </a:lnTo>
                    <a:lnTo>
                      <a:pt x="6937" y="1860"/>
                    </a:lnTo>
                    <a:lnTo>
                      <a:pt x="6887" y="1709"/>
                    </a:lnTo>
                    <a:lnTo>
                      <a:pt x="6736" y="1659"/>
                    </a:lnTo>
                    <a:lnTo>
                      <a:pt x="6585" y="1709"/>
                    </a:lnTo>
                    <a:lnTo>
                      <a:pt x="6535" y="1810"/>
                    </a:lnTo>
                    <a:lnTo>
                      <a:pt x="6535" y="1860"/>
                    </a:lnTo>
                    <a:lnTo>
                      <a:pt x="6485" y="2212"/>
                    </a:lnTo>
                    <a:lnTo>
                      <a:pt x="6535" y="2363"/>
                    </a:lnTo>
                    <a:lnTo>
                      <a:pt x="6636" y="2564"/>
                    </a:lnTo>
                    <a:lnTo>
                      <a:pt x="6686" y="2664"/>
                    </a:lnTo>
                    <a:lnTo>
                      <a:pt x="6686" y="2715"/>
                    </a:lnTo>
                    <a:lnTo>
                      <a:pt x="6535" y="2815"/>
                    </a:lnTo>
                    <a:lnTo>
                      <a:pt x="6435" y="2916"/>
                    </a:lnTo>
                    <a:lnTo>
                      <a:pt x="6384" y="2916"/>
                    </a:lnTo>
                    <a:lnTo>
                      <a:pt x="6284" y="2865"/>
                    </a:lnTo>
                    <a:lnTo>
                      <a:pt x="6133" y="2664"/>
                    </a:lnTo>
                    <a:lnTo>
                      <a:pt x="6083" y="2413"/>
                    </a:lnTo>
                    <a:lnTo>
                      <a:pt x="6133" y="2162"/>
                    </a:lnTo>
                    <a:lnTo>
                      <a:pt x="6234" y="1860"/>
                    </a:lnTo>
                    <a:lnTo>
                      <a:pt x="6284" y="1760"/>
                    </a:lnTo>
                    <a:lnTo>
                      <a:pt x="6234" y="1709"/>
                    </a:lnTo>
                    <a:lnTo>
                      <a:pt x="6133" y="1609"/>
                    </a:lnTo>
                    <a:lnTo>
                      <a:pt x="6133" y="1558"/>
                    </a:lnTo>
                    <a:lnTo>
                      <a:pt x="6183" y="1508"/>
                    </a:lnTo>
                    <a:lnTo>
                      <a:pt x="6284" y="1458"/>
                    </a:lnTo>
                    <a:lnTo>
                      <a:pt x="6636" y="1458"/>
                    </a:lnTo>
                    <a:lnTo>
                      <a:pt x="6686" y="1408"/>
                    </a:lnTo>
                    <a:lnTo>
                      <a:pt x="6787" y="1156"/>
                    </a:lnTo>
                    <a:lnTo>
                      <a:pt x="6937" y="905"/>
                    </a:lnTo>
                    <a:lnTo>
                      <a:pt x="6937" y="805"/>
                    </a:lnTo>
                    <a:lnTo>
                      <a:pt x="6887" y="704"/>
                    </a:lnTo>
                    <a:lnTo>
                      <a:pt x="6837" y="654"/>
                    </a:lnTo>
                    <a:lnTo>
                      <a:pt x="6284" y="654"/>
                    </a:lnTo>
                    <a:lnTo>
                      <a:pt x="6284" y="754"/>
                    </a:lnTo>
                    <a:lnTo>
                      <a:pt x="6234" y="805"/>
                    </a:lnTo>
                    <a:lnTo>
                      <a:pt x="6183" y="805"/>
                    </a:lnTo>
                    <a:lnTo>
                      <a:pt x="6133" y="754"/>
                    </a:lnTo>
                    <a:lnTo>
                      <a:pt x="6033" y="654"/>
                    </a:lnTo>
                    <a:lnTo>
                      <a:pt x="5932" y="553"/>
                    </a:lnTo>
                    <a:lnTo>
                      <a:pt x="5932" y="503"/>
                    </a:lnTo>
                    <a:lnTo>
                      <a:pt x="5982" y="453"/>
                    </a:lnTo>
                    <a:lnTo>
                      <a:pt x="6033" y="453"/>
                    </a:lnTo>
                    <a:lnTo>
                      <a:pt x="6083" y="553"/>
                    </a:lnTo>
                    <a:lnTo>
                      <a:pt x="6083" y="654"/>
                    </a:lnTo>
                    <a:lnTo>
                      <a:pt x="6284" y="654"/>
                    </a:lnTo>
                    <a:lnTo>
                      <a:pt x="6284" y="402"/>
                    </a:lnTo>
                    <a:lnTo>
                      <a:pt x="6234" y="252"/>
                    </a:lnTo>
                    <a:lnTo>
                      <a:pt x="6083" y="101"/>
                    </a:lnTo>
                    <a:lnTo>
                      <a:pt x="59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5747;p47">
                <a:extLst>
                  <a:ext uri="{FF2B5EF4-FFF2-40B4-BE49-F238E27FC236}">
                    <a16:creationId xmlns:a16="http://schemas.microsoft.com/office/drawing/2014/main" xmlns="" id="{9CA89276-3043-4C0C-9A32-46ED07B1E898}"/>
                  </a:ext>
                </a:extLst>
              </p:cNvPr>
              <p:cNvSpPr/>
              <p:nvPr/>
            </p:nvSpPr>
            <p:spPr>
              <a:xfrm>
                <a:off x="1602775" y="3820650"/>
                <a:ext cx="383300" cy="52800"/>
              </a:xfrm>
              <a:custGeom>
                <a:avLst/>
                <a:gdLst/>
                <a:ahLst/>
                <a:cxnLst/>
                <a:rect l="l" t="t" r="r" b="b"/>
                <a:pathLst>
                  <a:path w="15332" h="2112" extrusionOk="0">
                    <a:moveTo>
                      <a:pt x="9802" y="654"/>
                    </a:moveTo>
                    <a:lnTo>
                      <a:pt x="9852" y="755"/>
                    </a:lnTo>
                    <a:lnTo>
                      <a:pt x="9802" y="855"/>
                    </a:lnTo>
                    <a:lnTo>
                      <a:pt x="9752" y="704"/>
                    </a:lnTo>
                    <a:lnTo>
                      <a:pt x="9802" y="654"/>
                    </a:lnTo>
                    <a:close/>
                    <a:moveTo>
                      <a:pt x="7590" y="855"/>
                    </a:moveTo>
                    <a:lnTo>
                      <a:pt x="7590" y="895"/>
                    </a:lnTo>
                    <a:lnTo>
                      <a:pt x="7590" y="895"/>
                    </a:lnTo>
                    <a:lnTo>
                      <a:pt x="7691" y="905"/>
                    </a:lnTo>
                    <a:lnTo>
                      <a:pt x="7657" y="855"/>
                    </a:lnTo>
                    <a:close/>
                    <a:moveTo>
                      <a:pt x="10154" y="1"/>
                    </a:moveTo>
                    <a:lnTo>
                      <a:pt x="10053" y="51"/>
                    </a:lnTo>
                    <a:lnTo>
                      <a:pt x="9903" y="101"/>
                    </a:lnTo>
                    <a:lnTo>
                      <a:pt x="9802" y="202"/>
                    </a:lnTo>
                    <a:lnTo>
                      <a:pt x="9601" y="202"/>
                    </a:lnTo>
                    <a:lnTo>
                      <a:pt x="9500" y="101"/>
                    </a:lnTo>
                    <a:lnTo>
                      <a:pt x="9400" y="51"/>
                    </a:lnTo>
                    <a:lnTo>
                      <a:pt x="9299" y="51"/>
                    </a:lnTo>
                    <a:lnTo>
                      <a:pt x="9299" y="151"/>
                    </a:lnTo>
                    <a:lnTo>
                      <a:pt x="9249" y="302"/>
                    </a:lnTo>
                    <a:lnTo>
                      <a:pt x="9199" y="403"/>
                    </a:lnTo>
                    <a:lnTo>
                      <a:pt x="9098" y="453"/>
                    </a:lnTo>
                    <a:lnTo>
                      <a:pt x="8696" y="403"/>
                    </a:lnTo>
                    <a:lnTo>
                      <a:pt x="8495" y="503"/>
                    </a:lnTo>
                    <a:lnTo>
                      <a:pt x="8395" y="553"/>
                    </a:lnTo>
                    <a:lnTo>
                      <a:pt x="8344" y="654"/>
                    </a:lnTo>
                    <a:lnTo>
                      <a:pt x="8244" y="553"/>
                    </a:lnTo>
                    <a:lnTo>
                      <a:pt x="8194" y="503"/>
                    </a:lnTo>
                    <a:lnTo>
                      <a:pt x="8093" y="453"/>
                    </a:lnTo>
                    <a:lnTo>
                      <a:pt x="8043" y="503"/>
                    </a:lnTo>
                    <a:lnTo>
                      <a:pt x="7942" y="604"/>
                    </a:lnTo>
                    <a:lnTo>
                      <a:pt x="7892" y="604"/>
                    </a:lnTo>
                    <a:lnTo>
                      <a:pt x="7791" y="553"/>
                    </a:lnTo>
                    <a:lnTo>
                      <a:pt x="7691" y="503"/>
                    </a:lnTo>
                    <a:lnTo>
                      <a:pt x="7641" y="453"/>
                    </a:lnTo>
                    <a:lnTo>
                      <a:pt x="7590" y="503"/>
                    </a:lnTo>
                    <a:lnTo>
                      <a:pt x="7590" y="654"/>
                    </a:lnTo>
                    <a:lnTo>
                      <a:pt x="7590" y="755"/>
                    </a:lnTo>
                    <a:lnTo>
                      <a:pt x="7657" y="855"/>
                    </a:lnTo>
                    <a:lnTo>
                      <a:pt x="7691" y="855"/>
                    </a:lnTo>
                    <a:lnTo>
                      <a:pt x="7741" y="905"/>
                    </a:lnTo>
                    <a:lnTo>
                      <a:pt x="7691" y="905"/>
                    </a:lnTo>
                    <a:lnTo>
                      <a:pt x="7741" y="1006"/>
                    </a:lnTo>
                    <a:lnTo>
                      <a:pt x="7691" y="1056"/>
                    </a:lnTo>
                    <a:lnTo>
                      <a:pt x="7590" y="956"/>
                    </a:lnTo>
                    <a:lnTo>
                      <a:pt x="7590" y="895"/>
                    </a:lnTo>
                    <a:lnTo>
                      <a:pt x="7590" y="895"/>
                    </a:lnTo>
                    <a:lnTo>
                      <a:pt x="7188" y="855"/>
                    </a:lnTo>
                    <a:lnTo>
                      <a:pt x="7088" y="805"/>
                    </a:lnTo>
                    <a:lnTo>
                      <a:pt x="6987" y="755"/>
                    </a:lnTo>
                    <a:lnTo>
                      <a:pt x="6937" y="654"/>
                    </a:lnTo>
                    <a:lnTo>
                      <a:pt x="6887" y="503"/>
                    </a:lnTo>
                    <a:lnTo>
                      <a:pt x="6836" y="453"/>
                    </a:lnTo>
                    <a:lnTo>
                      <a:pt x="6485" y="553"/>
                    </a:lnTo>
                    <a:lnTo>
                      <a:pt x="6233" y="654"/>
                    </a:lnTo>
                    <a:lnTo>
                      <a:pt x="6133" y="755"/>
                    </a:lnTo>
                    <a:lnTo>
                      <a:pt x="6183" y="805"/>
                    </a:lnTo>
                    <a:lnTo>
                      <a:pt x="6233" y="855"/>
                    </a:lnTo>
                    <a:lnTo>
                      <a:pt x="6334" y="956"/>
                    </a:lnTo>
                    <a:lnTo>
                      <a:pt x="6233" y="1006"/>
                    </a:lnTo>
                    <a:lnTo>
                      <a:pt x="6133" y="1056"/>
                    </a:lnTo>
                    <a:lnTo>
                      <a:pt x="6032" y="1056"/>
                    </a:lnTo>
                    <a:lnTo>
                      <a:pt x="5982" y="1006"/>
                    </a:lnTo>
                    <a:lnTo>
                      <a:pt x="5881" y="956"/>
                    </a:lnTo>
                    <a:lnTo>
                      <a:pt x="5881" y="805"/>
                    </a:lnTo>
                    <a:lnTo>
                      <a:pt x="5881" y="755"/>
                    </a:lnTo>
                    <a:lnTo>
                      <a:pt x="5580" y="553"/>
                    </a:lnTo>
                    <a:lnTo>
                      <a:pt x="5429" y="503"/>
                    </a:lnTo>
                    <a:lnTo>
                      <a:pt x="5278" y="453"/>
                    </a:lnTo>
                    <a:lnTo>
                      <a:pt x="4926" y="403"/>
                    </a:lnTo>
                    <a:lnTo>
                      <a:pt x="4776" y="453"/>
                    </a:lnTo>
                    <a:lnTo>
                      <a:pt x="4625" y="553"/>
                    </a:lnTo>
                    <a:lnTo>
                      <a:pt x="4524" y="604"/>
                    </a:lnTo>
                    <a:lnTo>
                      <a:pt x="4424" y="654"/>
                    </a:lnTo>
                    <a:lnTo>
                      <a:pt x="4323" y="654"/>
                    </a:lnTo>
                    <a:lnTo>
                      <a:pt x="4273" y="704"/>
                    </a:lnTo>
                    <a:lnTo>
                      <a:pt x="4172" y="805"/>
                    </a:lnTo>
                    <a:lnTo>
                      <a:pt x="4122" y="805"/>
                    </a:lnTo>
                    <a:lnTo>
                      <a:pt x="4022" y="755"/>
                    </a:lnTo>
                    <a:lnTo>
                      <a:pt x="3971" y="704"/>
                    </a:lnTo>
                    <a:lnTo>
                      <a:pt x="3871" y="654"/>
                    </a:lnTo>
                    <a:lnTo>
                      <a:pt x="3720" y="604"/>
                    </a:lnTo>
                    <a:lnTo>
                      <a:pt x="3569" y="654"/>
                    </a:lnTo>
                    <a:lnTo>
                      <a:pt x="3318" y="805"/>
                    </a:lnTo>
                    <a:lnTo>
                      <a:pt x="3016" y="855"/>
                    </a:lnTo>
                    <a:lnTo>
                      <a:pt x="2162" y="855"/>
                    </a:lnTo>
                    <a:lnTo>
                      <a:pt x="1961" y="905"/>
                    </a:lnTo>
                    <a:lnTo>
                      <a:pt x="1810" y="1006"/>
                    </a:lnTo>
                    <a:lnTo>
                      <a:pt x="1760" y="1056"/>
                    </a:lnTo>
                    <a:lnTo>
                      <a:pt x="1659" y="1056"/>
                    </a:lnTo>
                    <a:lnTo>
                      <a:pt x="1508" y="1006"/>
                    </a:lnTo>
                    <a:lnTo>
                      <a:pt x="1358" y="855"/>
                    </a:lnTo>
                    <a:lnTo>
                      <a:pt x="956" y="855"/>
                    </a:lnTo>
                    <a:lnTo>
                      <a:pt x="905" y="905"/>
                    </a:lnTo>
                    <a:lnTo>
                      <a:pt x="805" y="1006"/>
                    </a:lnTo>
                    <a:lnTo>
                      <a:pt x="704" y="1056"/>
                    </a:lnTo>
                    <a:lnTo>
                      <a:pt x="553" y="1056"/>
                    </a:lnTo>
                    <a:lnTo>
                      <a:pt x="503" y="1106"/>
                    </a:lnTo>
                    <a:lnTo>
                      <a:pt x="403" y="1307"/>
                    </a:lnTo>
                    <a:lnTo>
                      <a:pt x="302" y="1458"/>
                    </a:lnTo>
                    <a:lnTo>
                      <a:pt x="202" y="1458"/>
                    </a:lnTo>
                    <a:lnTo>
                      <a:pt x="151" y="1659"/>
                    </a:lnTo>
                    <a:lnTo>
                      <a:pt x="1" y="1911"/>
                    </a:lnTo>
                    <a:lnTo>
                      <a:pt x="1" y="2011"/>
                    </a:lnTo>
                    <a:lnTo>
                      <a:pt x="101" y="2112"/>
                    </a:lnTo>
                    <a:lnTo>
                      <a:pt x="151" y="2112"/>
                    </a:lnTo>
                    <a:lnTo>
                      <a:pt x="151" y="2061"/>
                    </a:lnTo>
                    <a:lnTo>
                      <a:pt x="252" y="1961"/>
                    </a:lnTo>
                    <a:lnTo>
                      <a:pt x="352" y="1911"/>
                    </a:lnTo>
                    <a:lnTo>
                      <a:pt x="604" y="1911"/>
                    </a:lnTo>
                    <a:lnTo>
                      <a:pt x="805" y="1860"/>
                    </a:lnTo>
                    <a:lnTo>
                      <a:pt x="905" y="1810"/>
                    </a:lnTo>
                    <a:lnTo>
                      <a:pt x="956" y="1710"/>
                    </a:lnTo>
                    <a:lnTo>
                      <a:pt x="1056" y="1710"/>
                    </a:lnTo>
                    <a:lnTo>
                      <a:pt x="1257" y="1659"/>
                    </a:lnTo>
                    <a:lnTo>
                      <a:pt x="1358" y="1710"/>
                    </a:lnTo>
                    <a:lnTo>
                      <a:pt x="1458" y="1810"/>
                    </a:lnTo>
                    <a:lnTo>
                      <a:pt x="1508" y="1961"/>
                    </a:lnTo>
                    <a:lnTo>
                      <a:pt x="1559" y="2061"/>
                    </a:lnTo>
                    <a:lnTo>
                      <a:pt x="1609" y="2061"/>
                    </a:lnTo>
                    <a:lnTo>
                      <a:pt x="1710" y="2011"/>
                    </a:lnTo>
                    <a:lnTo>
                      <a:pt x="1810" y="1961"/>
                    </a:lnTo>
                    <a:lnTo>
                      <a:pt x="1961" y="1911"/>
                    </a:lnTo>
                    <a:lnTo>
                      <a:pt x="2463" y="1911"/>
                    </a:lnTo>
                    <a:lnTo>
                      <a:pt x="2715" y="1860"/>
                    </a:lnTo>
                    <a:lnTo>
                      <a:pt x="2916" y="1710"/>
                    </a:lnTo>
                    <a:lnTo>
                      <a:pt x="3016" y="1659"/>
                    </a:lnTo>
                    <a:lnTo>
                      <a:pt x="3117" y="1659"/>
                    </a:lnTo>
                    <a:lnTo>
                      <a:pt x="3217" y="1710"/>
                    </a:lnTo>
                    <a:lnTo>
                      <a:pt x="3318" y="1760"/>
                    </a:lnTo>
                    <a:lnTo>
                      <a:pt x="3418" y="1860"/>
                    </a:lnTo>
                    <a:lnTo>
                      <a:pt x="3519" y="1860"/>
                    </a:lnTo>
                    <a:lnTo>
                      <a:pt x="3670" y="1710"/>
                    </a:lnTo>
                    <a:lnTo>
                      <a:pt x="3770" y="1659"/>
                    </a:lnTo>
                    <a:lnTo>
                      <a:pt x="3871" y="1710"/>
                    </a:lnTo>
                    <a:lnTo>
                      <a:pt x="3971" y="1760"/>
                    </a:lnTo>
                    <a:lnTo>
                      <a:pt x="4022" y="1860"/>
                    </a:lnTo>
                    <a:lnTo>
                      <a:pt x="4022" y="1961"/>
                    </a:lnTo>
                    <a:lnTo>
                      <a:pt x="4022" y="2061"/>
                    </a:lnTo>
                    <a:lnTo>
                      <a:pt x="4122" y="2112"/>
                    </a:lnTo>
                    <a:lnTo>
                      <a:pt x="4172" y="2061"/>
                    </a:lnTo>
                    <a:lnTo>
                      <a:pt x="4273" y="1961"/>
                    </a:lnTo>
                    <a:lnTo>
                      <a:pt x="4424" y="1760"/>
                    </a:lnTo>
                    <a:lnTo>
                      <a:pt x="4524" y="1710"/>
                    </a:lnTo>
                    <a:lnTo>
                      <a:pt x="5228" y="1710"/>
                    </a:lnTo>
                    <a:lnTo>
                      <a:pt x="5429" y="1609"/>
                    </a:lnTo>
                    <a:lnTo>
                      <a:pt x="5630" y="1508"/>
                    </a:lnTo>
                    <a:lnTo>
                      <a:pt x="5731" y="1609"/>
                    </a:lnTo>
                    <a:lnTo>
                      <a:pt x="5831" y="1609"/>
                    </a:lnTo>
                    <a:lnTo>
                      <a:pt x="5982" y="1508"/>
                    </a:lnTo>
                    <a:lnTo>
                      <a:pt x="6284" y="1458"/>
                    </a:lnTo>
                    <a:lnTo>
                      <a:pt x="6535" y="1508"/>
                    </a:lnTo>
                    <a:lnTo>
                      <a:pt x="6836" y="1458"/>
                    </a:lnTo>
                    <a:lnTo>
                      <a:pt x="6937" y="1408"/>
                    </a:lnTo>
                    <a:lnTo>
                      <a:pt x="7037" y="1257"/>
                    </a:lnTo>
                    <a:lnTo>
                      <a:pt x="7289" y="1458"/>
                    </a:lnTo>
                    <a:lnTo>
                      <a:pt x="7389" y="1358"/>
                    </a:lnTo>
                    <a:lnTo>
                      <a:pt x="7440" y="1307"/>
                    </a:lnTo>
                    <a:lnTo>
                      <a:pt x="7540" y="1257"/>
                    </a:lnTo>
                    <a:lnTo>
                      <a:pt x="7641" y="1307"/>
                    </a:lnTo>
                    <a:lnTo>
                      <a:pt x="7791" y="1358"/>
                    </a:lnTo>
                    <a:lnTo>
                      <a:pt x="7942" y="1458"/>
                    </a:lnTo>
                    <a:lnTo>
                      <a:pt x="8093" y="1508"/>
                    </a:lnTo>
                    <a:lnTo>
                      <a:pt x="8194" y="1508"/>
                    </a:lnTo>
                    <a:lnTo>
                      <a:pt x="8344" y="1458"/>
                    </a:lnTo>
                    <a:lnTo>
                      <a:pt x="8445" y="1358"/>
                    </a:lnTo>
                    <a:lnTo>
                      <a:pt x="8495" y="1307"/>
                    </a:lnTo>
                    <a:lnTo>
                      <a:pt x="8596" y="1257"/>
                    </a:lnTo>
                    <a:lnTo>
                      <a:pt x="8696" y="1257"/>
                    </a:lnTo>
                    <a:lnTo>
                      <a:pt x="8847" y="1358"/>
                    </a:lnTo>
                    <a:lnTo>
                      <a:pt x="8948" y="1408"/>
                    </a:lnTo>
                    <a:lnTo>
                      <a:pt x="9048" y="1408"/>
                    </a:lnTo>
                    <a:lnTo>
                      <a:pt x="9149" y="1257"/>
                    </a:lnTo>
                    <a:lnTo>
                      <a:pt x="9299" y="1408"/>
                    </a:lnTo>
                    <a:lnTo>
                      <a:pt x="9450" y="1458"/>
                    </a:lnTo>
                    <a:lnTo>
                      <a:pt x="9802" y="1508"/>
                    </a:lnTo>
                    <a:lnTo>
                      <a:pt x="9953" y="1458"/>
                    </a:lnTo>
                    <a:lnTo>
                      <a:pt x="10053" y="1408"/>
                    </a:lnTo>
                    <a:lnTo>
                      <a:pt x="10104" y="1358"/>
                    </a:lnTo>
                    <a:lnTo>
                      <a:pt x="10104" y="1207"/>
                    </a:lnTo>
                    <a:lnTo>
                      <a:pt x="10154" y="1157"/>
                    </a:lnTo>
                    <a:lnTo>
                      <a:pt x="10254" y="1106"/>
                    </a:lnTo>
                    <a:lnTo>
                      <a:pt x="10305" y="1157"/>
                    </a:lnTo>
                    <a:lnTo>
                      <a:pt x="10355" y="1207"/>
                    </a:lnTo>
                    <a:lnTo>
                      <a:pt x="10556" y="1257"/>
                    </a:lnTo>
                    <a:lnTo>
                      <a:pt x="10707" y="1257"/>
                    </a:lnTo>
                    <a:lnTo>
                      <a:pt x="10858" y="1307"/>
                    </a:lnTo>
                    <a:lnTo>
                      <a:pt x="11008" y="1408"/>
                    </a:lnTo>
                    <a:lnTo>
                      <a:pt x="11109" y="1458"/>
                    </a:lnTo>
                    <a:lnTo>
                      <a:pt x="11159" y="1358"/>
                    </a:lnTo>
                    <a:lnTo>
                      <a:pt x="11410" y="1157"/>
                    </a:lnTo>
                    <a:lnTo>
                      <a:pt x="11461" y="1056"/>
                    </a:lnTo>
                    <a:lnTo>
                      <a:pt x="11561" y="1056"/>
                    </a:lnTo>
                    <a:lnTo>
                      <a:pt x="11762" y="1157"/>
                    </a:lnTo>
                    <a:lnTo>
                      <a:pt x="11863" y="1207"/>
                    </a:lnTo>
                    <a:lnTo>
                      <a:pt x="11913" y="1257"/>
                    </a:lnTo>
                    <a:lnTo>
                      <a:pt x="12014" y="1207"/>
                    </a:lnTo>
                    <a:lnTo>
                      <a:pt x="12114" y="1106"/>
                    </a:lnTo>
                    <a:lnTo>
                      <a:pt x="12265" y="1056"/>
                    </a:lnTo>
                    <a:lnTo>
                      <a:pt x="12868" y="1056"/>
                    </a:lnTo>
                    <a:lnTo>
                      <a:pt x="13170" y="1006"/>
                    </a:lnTo>
                    <a:lnTo>
                      <a:pt x="13270" y="956"/>
                    </a:lnTo>
                    <a:lnTo>
                      <a:pt x="13421" y="855"/>
                    </a:lnTo>
                    <a:lnTo>
                      <a:pt x="14175" y="855"/>
                    </a:lnTo>
                    <a:lnTo>
                      <a:pt x="14275" y="956"/>
                    </a:lnTo>
                    <a:lnTo>
                      <a:pt x="14426" y="1006"/>
                    </a:lnTo>
                    <a:lnTo>
                      <a:pt x="14527" y="1056"/>
                    </a:lnTo>
                    <a:lnTo>
                      <a:pt x="14678" y="1006"/>
                    </a:lnTo>
                    <a:lnTo>
                      <a:pt x="14778" y="905"/>
                    </a:lnTo>
                    <a:lnTo>
                      <a:pt x="14929" y="855"/>
                    </a:lnTo>
                    <a:lnTo>
                      <a:pt x="15230" y="855"/>
                    </a:lnTo>
                    <a:lnTo>
                      <a:pt x="15281" y="805"/>
                    </a:lnTo>
                    <a:lnTo>
                      <a:pt x="15331" y="704"/>
                    </a:lnTo>
                    <a:lnTo>
                      <a:pt x="15230" y="604"/>
                    </a:lnTo>
                    <a:lnTo>
                      <a:pt x="15180" y="503"/>
                    </a:lnTo>
                    <a:lnTo>
                      <a:pt x="15130" y="302"/>
                    </a:lnTo>
                    <a:lnTo>
                      <a:pt x="15029" y="151"/>
                    </a:lnTo>
                    <a:lnTo>
                      <a:pt x="14929" y="51"/>
                    </a:lnTo>
                    <a:lnTo>
                      <a:pt x="14778" y="1"/>
                    </a:lnTo>
                    <a:lnTo>
                      <a:pt x="14225" y="1"/>
                    </a:lnTo>
                    <a:lnTo>
                      <a:pt x="14125" y="51"/>
                    </a:lnTo>
                    <a:lnTo>
                      <a:pt x="14024" y="151"/>
                    </a:lnTo>
                    <a:lnTo>
                      <a:pt x="13823" y="403"/>
                    </a:lnTo>
                    <a:lnTo>
                      <a:pt x="13622" y="604"/>
                    </a:lnTo>
                    <a:lnTo>
                      <a:pt x="13522" y="604"/>
                    </a:lnTo>
                    <a:lnTo>
                      <a:pt x="13471" y="503"/>
                    </a:lnTo>
                    <a:lnTo>
                      <a:pt x="13572" y="252"/>
                    </a:lnTo>
                    <a:lnTo>
                      <a:pt x="13672" y="101"/>
                    </a:lnTo>
                    <a:lnTo>
                      <a:pt x="13471" y="1"/>
                    </a:lnTo>
                    <a:lnTo>
                      <a:pt x="13220" y="1"/>
                    </a:lnTo>
                    <a:lnTo>
                      <a:pt x="13119" y="51"/>
                    </a:lnTo>
                    <a:lnTo>
                      <a:pt x="13019" y="151"/>
                    </a:lnTo>
                    <a:lnTo>
                      <a:pt x="12818" y="403"/>
                    </a:lnTo>
                    <a:lnTo>
                      <a:pt x="12567" y="604"/>
                    </a:lnTo>
                    <a:lnTo>
                      <a:pt x="12466" y="654"/>
                    </a:lnTo>
                    <a:lnTo>
                      <a:pt x="12365" y="654"/>
                    </a:lnTo>
                    <a:lnTo>
                      <a:pt x="12315" y="604"/>
                    </a:lnTo>
                    <a:lnTo>
                      <a:pt x="12215" y="553"/>
                    </a:lnTo>
                    <a:lnTo>
                      <a:pt x="12315" y="453"/>
                    </a:lnTo>
                    <a:lnTo>
                      <a:pt x="12365" y="352"/>
                    </a:lnTo>
                    <a:lnTo>
                      <a:pt x="12416" y="252"/>
                    </a:lnTo>
                    <a:lnTo>
                      <a:pt x="12315" y="252"/>
                    </a:lnTo>
                    <a:lnTo>
                      <a:pt x="12164" y="202"/>
                    </a:lnTo>
                    <a:lnTo>
                      <a:pt x="12064" y="151"/>
                    </a:lnTo>
                    <a:lnTo>
                      <a:pt x="11913" y="51"/>
                    </a:lnTo>
                    <a:lnTo>
                      <a:pt x="11813" y="1"/>
                    </a:lnTo>
                    <a:lnTo>
                      <a:pt x="11662" y="1"/>
                    </a:lnTo>
                    <a:lnTo>
                      <a:pt x="11511" y="51"/>
                    </a:lnTo>
                    <a:lnTo>
                      <a:pt x="11360" y="101"/>
                    </a:lnTo>
                    <a:lnTo>
                      <a:pt x="11260" y="202"/>
                    </a:lnTo>
                    <a:lnTo>
                      <a:pt x="11159" y="252"/>
                    </a:lnTo>
                    <a:lnTo>
                      <a:pt x="11059" y="202"/>
                    </a:lnTo>
                    <a:lnTo>
                      <a:pt x="10606" y="202"/>
                    </a:lnTo>
                    <a:lnTo>
                      <a:pt x="10355" y="151"/>
                    </a:lnTo>
                    <a:lnTo>
                      <a:pt x="1015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5748;p47">
                <a:extLst>
                  <a:ext uri="{FF2B5EF4-FFF2-40B4-BE49-F238E27FC236}">
                    <a16:creationId xmlns:a16="http://schemas.microsoft.com/office/drawing/2014/main" xmlns="" id="{2FD78FD1-7825-494E-A190-7C9228140215}"/>
                  </a:ext>
                </a:extLst>
              </p:cNvPr>
              <p:cNvSpPr/>
              <p:nvPr/>
            </p:nvSpPr>
            <p:spPr>
              <a:xfrm>
                <a:off x="2002375" y="3710075"/>
                <a:ext cx="199825" cy="95525"/>
              </a:xfrm>
              <a:custGeom>
                <a:avLst/>
                <a:gdLst/>
                <a:ahLst/>
                <a:cxnLst/>
                <a:rect l="l" t="t" r="r" b="b"/>
                <a:pathLst>
                  <a:path w="7993" h="3821" extrusionOk="0">
                    <a:moveTo>
                      <a:pt x="3318" y="704"/>
                    </a:moveTo>
                    <a:lnTo>
                      <a:pt x="3368" y="754"/>
                    </a:lnTo>
                    <a:lnTo>
                      <a:pt x="3268" y="805"/>
                    </a:lnTo>
                    <a:lnTo>
                      <a:pt x="3167" y="754"/>
                    </a:lnTo>
                    <a:lnTo>
                      <a:pt x="3318" y="704"/>
                    </a:lnTo>
                    <a:close/>
                    <a:moveTo>
                      <a:pt x="1157" y="654"/>
                    </a:moveTo>
                    <a:lnTo>
                      <a:pt x="1257" y="704"/>
                    </a:lnTo>
                    <a:lnTo>
                      <a:pt x="1257" y="805"/>
                    </a:lnTo>
                    <a:lnTo>
                      <a:pt x="1157" y="855"/>
                    </a:lnTo>
                    <a:lnTo>
                      <a:pt x="955" y="855"/>
                    </a:lnTo>
                    <a:lnTo>
                      <a:pt x="905" y="805"/>
                    </a:lnTo>
                    <a:lnTo>
                      <a:pt x="905" y="704"/>
                    </a:lnTo>
                    <a:lnTo>
                      <a:pt x="955" y="654"/>
                    </a:lnTo>
                    <a:close/>
                    <a:moveTo>
                      <a:pt x="3418" y="0"/>
                    </a:moveTo>
                    <a:lnTo>
                      <a:pt x="3318" y="51"/>
                    </a:lnTo>
                    <a:lnTo>
                      <a:pt x="3167" y="151"/>
                    </a:lnTo>
                    <a:lnTo>
                      <a:pt x="3016" y="201"/>
                    </a:lnTo>
                    <a:lnTo>
                      <a:pt x="2966" y="252"/>
                    </a:lnTo>
                    <a:lnTo>
                      <a:pt x="2865" y="252"/>
                    </a:lnTo>
                    <a:lnTo>
                      <a:pt x="2664" y="201"/>
                    </a:lnTo>
                    <a:lnTo>
                      <a:pt x="2011" y="201"/>
                    </a:lnTo>
                    <a:lnTo>
                      <a:pt x="1307" y="252"/>
                    </a:lnTo>
                    <a:lnTo>
                      <a:pt x="1157" y="252"/>
                    </a:lnTo>
                    <a:lnTo>
                      <a:pt x="1056" y="352"/>
                    </a:lnTo>
                    <a:lnTo>
                      <a:pt x="955" y="402"/>
                    </a:lnTo>
                    <a:lnTo>
                      <a:pt x="855" y="453"/>
                    </a:lnTo>
                    <a:lnTo>
                      <a:pt x="654" y="453"/>
                    </a:lnTo>
                    <a:lnTo>
                      <a:pt x="604" y="553"/>
                    </a:lnTo>
                    <a:lnTo>
                      <a:pt x="503" y="654"/>
                    </a:lnTo>
                    <a:lnTo>
                      <a:pt x="252" y="654"/>
                    </a:lnTo>
                    <a:lnTo>
                      <a:pt x="202" y="754"/>
                    </a:lnTo>
                    <a:lnTo>
                      <a:pt x="151" y="805"/>
                    </a:lnTo>
                    <a:lnTo>
                      <a:pt x="51" y="905"/>
                    </a:lnTo>
                    <a:lnTo>
                      <a:pt x="0" y="955"/>
                    </a:lnTo>
                    <a:lnTo>
                      <a:pt x="0" y="1106"/>
                    </a:lnTo>
                    <a:lnTo>
                      <a:pt x="51" y="1156"/>
                    </a:lnTo>
                    <a:lnTo>
                      <a:pt x="151" y="1257"/>
                    </a:lnTo>
                    <a:lnTo>
                      <a:pt x="302" y="1257"/>
                    </a:lnTo>
                    <a:lnTo>
                      <a:pt x="403" y="1207"/>
                    </a:lnTo>
                    <a:lnTo>
                      <a:pt x="503" y="1106"/>
                    </a:lnTo>
                    <a:lnTo>
                      <a:pt x="654" y="1056"/>
                    </a:lnTo>
                    <a:lnTo>
                      <a:pt x="754" y="1106"/>
                    </a:lnTo>
                    <a:lnTo>
                      <a:pt x="905" y="1207"/>
                    </a:lnTo>
                    <a:lnTo>
                      <a:pt x="1106" y="1408"/>
                    </a:lnTo>
                    <a:lnTo>
                      <a:pt x="1207" y="1508"/>
                    </a:lnTo>
                    <a:lnTo>
                      <a:pt x="1358" y="1508"/>
                    </a:lnTo>
                    <a:lnTo>
                      <a:pt x="1408" y="1408"/>
                    </a:lnTo>
                    <a:lnTo>
                      <a:pt x="1458" y="1307"/>
                    </a:lnTo>
                    <a:lnTo>
                      <a:pt x="1508" y="115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2564" y="1056"/>
                    </a:lnTo>
                    <a:lnTo>
                      <a:pt x="2715" y="1156"/>
                    </a:lnTo>
                    <a:lnTo>
                      <a:pt x="2815" y="1257"/>
                    </a:lnTo>
                    <a:lnTo>
                      <a:pt x="2916" y="1357"/>
                    </a:lnTo>
                    <a:lnTo>
                      <a:pt x="2966" y="1559"/>
                    </a:lnTo>
                    <a:lnTo>
                      <a:pt x="2966" y="1709"/>
                    </a:lnTo>
                    <a:lnTo>
                      <a:pt x="2865" y="1860"/>
                    </a:lnTo>
                    <a:lnTo>
                      <a:pt x="2614" y="2162"/>
                    </a:lnTo>
                    <a:lnTo>
                      <a:pt x="2514" y="2363"/>
                    </a:lnTo>
                    <a:lnTo>
                      <a:pt x="2514" y="2564"/>
                    </a:lnTo>
                    <a:lnTo>
                      <a:pt x="2514" y="2664"/>
                    </a:lnTo>
                    <a:lnTo>
                      <a:pt x="2463" y="2715"/>
                    </a:lnTo>
                    <a:lnTo>
                      <a:pt x="2313" y="2865"/>
                    </a:lnTo>
                    <a:lnTo>
                      <a:pt x="2212" y="2966"/>
                    </a:lnTo>
                    <a:lnTo>
                      <a:pt x="2162" y="2865"/>
                    </a:lnTo>
                    <a:lnTo>
                      <a:pt x="2061" y="2765"/>
                    </a:lnTo>
                    <a:lnTo>
                      <a:pt x="1860" y="2765"/>
                    </a:lnTo>
                    <a:lnTo>
                      <a:pt x="1709" y="2815"/>
                    </a:lnTo>
                    <a:lnTo>
                      <a:pt x="1609" y="2916"/>
                    </a:lnTo>
                    <a:lnTo>
                      <a:pt x="1559" y="2916"/>
                    </a:lnTo>
                    <a:lnTo>
                      <a:pt x="1508" y="2865"/>
                    </a:lnTo>
                    <a:lnTo>
                      <a:pt x="1508" y="2715"/>
                    </a:lnTo>
                    <a:lnTo>
                      <a:pt x="1559" y="2564"/>
                    </a:lnTo>
                    <a:lnTo>
                      <a:pt x="1659" y="2463"/>
                    </a:lnTo>
                    <a:lnTo>
                      <a:pt x="1659" y="2413"/>
                    </a:lnTo>
                    <a:lnTo>
                      <a:pt x="1609" y="2363"/>
                    </a:lnTo>
                    <a:lnTo>
                      <a:pt x="1157" y="1910"/>
                    </a:lnTo>
                    <a:lnTo>
                      <a:pt x="955" y="2111"/>
                    </a:lnTo>
                    <a:lnTo>
                      <a:pt x="905" y="2212"/>
                    </a:lnTo>
                    <a:lnTo>
                      <a:pt x="905" y="2262"/>
                    </a:lnTo>
                    <a:lnTo>
                      <a:pt x="1006" y="2313"/>
                    </a:lnTo>
                    <a:lnTo>
                      <a:pt x="1106" y="2313"/>
                    </a:lnTo>
                    <a:lnTo>
                      <a:pt x="1207" y="2363"/>
                    </a:lnTo>
                    <a:lnTo>
                      <a:pt x="1257" y="2413"/>
                    </a:lnTo>
                    <a:lnTo>
                      <a:pt x="1257" y="2614"/>
                    </a:lnTo>
                    <a:lnTo>
                      <a:pt x="1257" y="2815"/>
                    </a:lnTo>
                    <a:lnTo>
                      <a:pt x="1207" y="2916"/>
                    </a:lnTo>
                    <a:lnTo>
                      <a:pt x="1106" y="2966"/>
                    </a:lnTo>
                    <a:lnTo>
                      <a:pt x="1006" y="2966"/>
                    </a:lnTo>
                    <a:lnTo>
                      <a:pt x="905" y="3016"/>
                    </a:lnTo>
                    <a:lnTo>
                      <a:pt x="855" y="3117"/>
                    </a:lnTo>
                    <a:lnTo>
                      <a:pt x="855" y="3268"/>
                    </a:lnTo>
                    <a:lnTo>
                      <a:pt x="855" y="3418"/>
                    </a:lnTo>
                    <a:lnTo>
                      <a:pt x="905" y="3519"/>
                    </a:lnTo>
                    <a:lnTo>
                      <a:pt x="1006" y="3569"/>
                    </a:lnTo>
                    <a:lnTo>
                      <a:pt x="1106" y="3619"/>
                    </a:lnTo>
                    <a:lnTo>
                      <a:pt x="1257" y="3619"/>
                    </a:lnTo>
                    <a:lnTo>
                      <a:pt x="1307" y="3720"/>
                    </a:lnTo>
                    <a:lnTo>
                      <a:pt x="1458" y="3820"/>
                    </a:lnTo>
                    <a:lnTo>
                      <a:pt x="1559" y="3820"/>
                    </a:lnTo>
                    <a:lnTo>
                      <a:pt x="1760" y="3670"/>
                    </a:lnTo>
                    <a:lnTo>
                      <a:pt x="1860" y="3569"/>
                    </a:lnTo>
                    <a:lnTo>
                      <a:pt x="2061" y="3569"/>
                    </a:lnTo>
                    <a:lnTo>
                      <a:pt x="2112" y="3469"/>
                    </a:lnTo>
                    <a:lnTo>
                      <a:pt x="2162" y="3418"/>
                    </a:lnTo>
                    <a:lnTo>
                      <a:pt x="2262" y="3418"/>
                    </a:lnTo>
                    <a:lnTo>
                      <a:pt x="2313" y="3469"/>
                    </a:lnTo>
                    <a:lnTo>
                      <a:pt x="2413" y="3519"/>
                    </a:lnTo>
                    <a:lnTo>
                      <a:pt x="2463" y="3569"/>
                    </a:lnTo>
                    <a:lnTo>
                      <a:pt x="2514" y="3519"/>
                    </a:lnTo>
                    <a:lnTo>
                      <a:pt x="2564" y="3469"/>
                    </a:lnTo>
                    <a:lnTo>
                      <a:pt x="2664" y="3418"/>
                    </a:lnTo>
                    <a:lnTo>
                      <a:pt x="2765" y="3469"/>
                    </a:lnTo>
                    <a:lnTo>
                      <a:pt x="2815" y="3569"/>
                    </a:lnTo>
                    <a:lnTo>
                      <a:pt x="2916" y="3569"/>
                    </a:lnTo>
                    <a:lnTo>
                      <a:pt x="3117" y="3619"/>
                    </a:lnTo>
                    <a:lnTo>
                      <a:pt x="3167" y="3619"/>
                    </a:lnTo>
                    <a:lnTo>
                      <a:pt x="3268" y="3569"/>
                    </a:lnTo>
                    <a:lnTo>
                      <a:pt x="3418" y="3469"/>
                    </a:lnTo>
                    <a:lnTo>
                      <a:pt x="3469" y="3418"/>
                    </a:lnTo>
                    <a:lnTo>
                      <a:pt x="3519" y="3418"/>
                    </a:lnTo>
                    <a:lnTo>
                      <a:pt x="3619" y="3469"/>
                    </a:lnTo>
                    <a:lnTo>
                      <a:pt x="3670" y="3569"/>
                    </a:lnTo>
                    <a:lnTo>
                      <a:pt x="3821" y="3469"/>
                    </a:lnTo>
                    <a:lnTo>
                      <a:pt x="3971" y="3368"/>
                    </a:lnTo>
                    <a:lnTo>
                      <a:pt x="4323" y="3368"/>
                    </a:lnTo>
                    <a:lnTo>
                      <a:pt x="4574" y="2815"/>
                    </a:lnTo>
                    <a:lnTo>
                      <a:pt x="4524" y="2765"/>
                    </a:lnTo>
                    <a:lnTo>
                      <a:pt x="4373" y="2765"/>
                    </a:lnTo>
                    <a:lnTo>
                      <a:pt x="4223" y="2865"/>
                    </a:lnTo>
                    <a:lnTo>
                      <a:pt x="4122" y="2916"/>
                    </a:lnTo>
                    <a:lnTo>
                      <a:pt x="4072" y="2916"/>
                    </a:lnTo>
                    <a:lnTo>
                      <a:pt x="4022" y="2865"/>
                    </a:lnTo>
                    <a:lnTo>
                      <a:pt x="4022" y="2765"/>
                    </a:lnTo>
                    <a:lnTo>
                      <a:pt x="3971" y="2664"/>
                    </a:lnTo>
                    <a:lnTo>
                      <a:pt x="3921" y="2564"/>
                    </a:lnTo>
                    <a:lnTo>
                      <a:pt x="3871" y="2564"/>
                    </a:lnTo>
                    <a:lnTo>
                      <a:pt x="3821" y="2614"/>
                    </a:lnTo>
                    <a:lnTo>
                      <a:pt x="3821" y="2765"/>
                    </a:lnTo>
                    <a:lnTo>
                      <a:pt x="3821" y="2865"/>
                    </a:lnTo>
                    <a:lnTo>
                      <a:pt x="3770" y="2916"/>
                    </a:lnTo>
                    <a:lnTo>
                      <a:pt x="3720" y="2966"/>
                    </a:lnTo>
                    <a:lnTo>
                      <a:pt x="3619" y="2966"/>
                    </a:lnTo>
                    <a:lnTo>
                      <a:pt x="3469" y="2916"/>
                    </a:lnTo>
                    <a:lnTo>
                      <a:pt x="3418" y="2815"/>
                    </a:lnTo>
                    <a:lnTo>
                      <a:pt x="3368" y="2715"/>
                    </a:lnTo>
                    <a:lnTo>
                      <a:pt x="3318" y="2614"/>
                    </a:lnTo>
                    <a:lnTo>
                      <a:pt x="3268" y="2514"/>
                    </a:lnTo>
                    <a:lnTo>
                      <a:pt x="3217" y="2413"/>
                    </a:lnTo>
                    <a:lnTo>
                      <a:pt x="3318" y="2313"/>
                    </a:lnTo>
                    <a:lnTo>
                      <a:pt x="3368" y="2262"/>
                    </a:lnTo>
                    <a:lnTo>
                      <a:pt x="3368" y="2212"/>
                    </a:lnTo>
                    <a:lnTo>
                      <a:pt x="3318" y="2162"/>
                    </a:lnTo>
                    <a:lnTo>
                      <a:pt x="3217" y="2061"/>
                    </a:lnTo>
                    <a:lnTo>
                      <a:pt x="3167" y="1910"/>
                    </a:lnTo>
                    <a:lnTo>
                      <a:pt x="3167" y="1709"/>
                    </a:lnTo>
                    <a:lnTo>
                      <a:pt x="3217" y="1609"/>
                    </a:lnTo>
                    <a:lnTo>
                      <a:pt x="3318" y="1508"/>
                    </a:lnTo>
                    <a:lnTo>
                      <a:pt x="3519" y="1508"/>
                    </a:lnTo>
                    <a:lnTo>
                      <a:pt x="3921" y="1458"/>
                    </a:lnTo>
                    <a:lnTo>
                      <a:pt x="4022" y="1408"/>
                    </a:lnTo>
                    <a:lnTo>
                      <a:pt x="3971" y="1307"/>
                    </a:lnTo>
                    <a:lnTo>
                      <a:pt x="3770" y="1257"/>
                    </a:lnTo>
                    <a:lnTo>
                      <a:pt x="3619" y="1207"/>
                    </a:lnTo>
                    <a:lnTo>
                      <a:pt x="3569" y="1056"/>
                    </a:lnTo>
                    <a:lnTo>
                      <a:pt x="3619" y="905"/>
                    </a:lnTo>
                    <a:lnTo>
                      <a:pt x="3770" y="855"/>
                    </a:lnTo>
                    <a:lnTo>
                      <a:pt x="4273" y="855"/>
                    </a:lnTo>
                    <a:lnTo>
                      <a:pt x="4373" y="905"/>
                    </a:lnTo>
                    <a:lnTo>
                      <a:pt x="4424" y="955"/>
                    </a:lnTo>
                    <a:lnTo>
                      <a:pt x="4424" y="1156"/>
                    </a:lnTo>
                    <a:lnTo>
                      <a:pt x="4524" y="1257"/>
                    </a:lnTo>
                    <a:lnTo>
                      <a:pt x="4675" y="1307"/>
                    </a:lnTo>
                    <a:lnTo>
                      <a:pt x="4826" y="1257"/>
                    </a:lnTo>
                    <a:lnTo>
                      <a:pt x="5027" y="1257"/>
                    </a:lnTo>
                    <a:lnTo>
                      <a:pt x="5178" y="1307"/>
                    </a:lnTo>
                    <a:lnTo>
                      <a:pt x="5328" y="1408"/>
                    </a:lnTo>
                    <a:lnTo>
                      <a:pt x="5429" y="1559"/>
                    </a:lnTo>
                    <a:lnTo>
                      <a:pt x="5529" y="1659"/>
                    </a:lnTo>
                    <a:lnTo>
                      <a:pt x="5630" y="1709"/>
                    </a:lnTo>
                    <a:lnTo>
                      <a:pt x="5680" y="1709"/>
                    </a:lnTo>
                    <a:lnTo>
                      <a:pt x="5680" y="1458"/>
                    </a:lnTo>
                    <a:lnTo>
                      <a:pt x="5731" y="1357"/>
                    </a:lnTo>
                    <a:lnTo>
                      <a:pt x="5881" y="1257"/>
                    </a:lnTo>
                    <a:lnTo>
                      <a:pt x="6133" y="1156"/>
                    </a:lnTo>
                    <a:lnTo>
                      <a:pt x="6334" y="1006"/>
                    </a:lnTo>
                    <a:lnTo>
                      <a:pt x="6434" y="905"/>
                    </a:lnTo>
                    <a:lnTo>
                      <a:pt x="6535" y="855"/>
                    </a:lnTo>
                    <a:lnTo>
                      <a:pt x="6686" y="905"/>
                    </a:lnTo>
                    <a:lnTo>
                      <a:pt x="6786" y="955"/>
                    </a:lnTo>
                    <a:lnTo>
                      <a:pt x="6987" y="1207"/>
                    </a:lnTo>
                    <a:lnTo>
                      <a:pt x="7088" y="1257"/>
                    </a:lnTo>
                    <a:lnTo>
                      <a:pt x="7138" y="1207"/>
                    </a:lnTo>
                    <a:lnTo>
                      <a:pt x="7188" y="1106"/>
                    </a:lnTo>
                    <a:lnTo>
                      <a:pt x="7188" y="1006"/>
                    </a:lnTo>
                    <a:lnTo>
                      <a:pt x="7088" y="805"/>
                    </a:lnTo>
                    <a:lnTo>
                      <a:pt x="7088" y="704"/>
                    </a:lnTo>
                    <a:lnTo>
                      <a:pt x="7188" y="654"/>
                    </a:lnTo>
                    <a:lnTo>
                      <a:pt x="7339" y="654"/>
                    </a:lnTo>
                    <a:lnTo>
                      <a:pt x="7942" y="604"/>
                    </a:lnTo>
                    <a:lnTo>
                      <a:pt x="7992" y="553"/>
                    </a:lnTo>
                    <a:lnTo>
                      <a:pt x="7942" y="453"/>
                    </a:lnTo>
                    <a:lnTo>
                      <a:pt x="7791" y="302"/>
                    </a:lnTo>
                    <a:lnTo>
                      <a:pt x="7691" y="252"/>
                    </a:lnTo>
                    <a:lnTo>
                      <a:pt x="7540" y="252"/>
                    </a:lnTo>
                    <a:lnTo>
                      <a:pt x="7389" y="352"/>
                    </a:lnTo>
                    <a:lnTo>
                      <a:pt x="7289" y="402"/>
                    </a:lnTo>
                    <a:lnTo>
                      <a:pt x="7188" y="453"/>
                    </a:lnTo>
                    <a:lnTo>
                      <a:pt x="6334" y="453"/>
                    </a:lnTo>
                    <a:lnTo>
                      <a:pt x="6233" y="402"/>
                    </a:lnTo>
                    <a:lnTo>
                      <a:pt x="6032" y="252"/>
                    </a:lnTo>
                    <a:lnTo>
                      <a:pt x="5831" y="51"/>
                    </a:lnTo>
                    <a:lnTo>
                      <a:pt x="5731" y="0"/>
                    </a:lnTo>
                    <a:lnTo>
                      <a:pt x="5580" y="0"/>
                    </a:lnTo>
                    <a:lnTo>
                      <a:pt x="4524" y="51"/>
                    </a:lnTo>
                    <a:lnTo>
                      <a:pt x="351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5749;p47">
                <a:extLst>
                  <a:ext uri="{FF2B5EF4-FFF2-40B4-BE49-F238E27FC236}">
                    <a16:creationId xmlns:a16="http://schemas.microsoft.com/office/drawing/2014/main" xmlns="" id="{56433C25-1ECD-486C-B9C6-A501E405583F}"/>
                  </a:ext>
                </a:extLst>
              </p:cNvPr>
              <p:cNvSpPr/>
              <p:nvPr/>
            </p:nvSpPr>
            <p:spPr>
              <a:xfrm>
                <a:off x="1813875" y="3647250"/>
                <a:ext cx="236275" cy="77925"/>
              </a:xfrm>
              <a:custGeom>
                <a:avLst/>
                <a:gdLst/>
                <a:ahLst/>
                <a:cxnLst/>
                <a:rect l="l" t="t" r="r" b="b"/>
                <a:pathLst>
                  <a:path w="9451" h="3117" extrusionOk="0">
                    <a:moveTo>
                      <a:pt x="8998" y="0"/>
                    </a:moveTo>
                    <a:lnTo>
                      <a:pt x="8898" y="50"/>
                    </a:lnTo>
                    <a:lnTo>
                      <a:pt x="8847" y="101"/>
                    </a:lnTo>
                    <a:lnTo>
                      <a:pt x="8797" y="201"/>
                    </a:lnTo>
                    <a:lnTo>
                      <a:pt x="8847" y="302"/>
                    </a:lnTo>
                    <a:lnTo>
                      <a:pt x="8898" y="503"/>
                    </a:lnTo>
                    <a:lnTo>
                      <a:pt x="8898" y="603"/>
                    </a:lnTo>
                    <a:lnTo>
                      <a:pt x="8898" y="704"/>
                    </a:lnTo>
                    <a:lnTo>
                      <a:pt x="8797" y="754"/>
                    </a:lnTo>
                    <a:lnTo>
                      <a:pt x="8546" y="905"/>
                    </a:lnTo>
                    <a:lnTo>
                      <a:pt x="8294" y="1005"/>
                    </a:lnTo>
                    <a:lnTo>
                      <a:pt x="8144" y="1056"/>
                    </a:lnTo>
                    <a:lnTo>
                      <a:pt x="7993" y="1056"/>
                    </a:lnTo>
                    <a:lnTo>
                      <a:pt x="7842" y="1005"/>
                    </a:lnTo>
                    <a:lnTo>
                      <a:pt x="7691" y="905"/>
                    </a:lnTo>
                    <a:lnTo>
                      <a:pt x="7591" y="855"/>
                    </a:lnTo>
                    <a:lnTo>
                      <a:pt x="6435" y="855"/>
                    </a:lnTo>
                    <a:lnTo>
                      <a:pt x="6334" y="905"/>
                    </a:lnTo>
                    <a:lnTo>
                      <a:pt x="6284" y="1005"/>
                    </a:lnTo>
                    <a:lnTo>
                      <a:pt x="6284" y="1156"/>
                    </a:lnTo>
                    <a:lnTo>
                      <a:pt x="6234" y="1207"/>
                    </a:lnTo>
                    <a:lnTo>
                      <a:pt x="5932" y="1307"/>
                    </a:lnTo>
                    <a:lnTo>
                      <a:pt x="5882" y="1408"/>
                    </a:lnTo>
                    <a:lnTo>
                      <a:pt x="5882" y="1558"/>
                    </a:lnTo>
                    <a:lnTo>
                      <a:pt x="5831" y="1609"/>
                    </a:lnTo>
                    <a:lnTo>
                      <a:pt x="5731" y="1609"/>
                    </a:lnTo>
                    <a:lnTo>
                      <a:pt x="5580" y="1558"/>
                    </a:lnTo>
                    <a:lnTo>
                      <a:pt x="5480" y="1458"/>
                    </a:lnTo>
                    <a:lnTo>
                      <a:pt x="4022" y="1458"/>
                    </a:lnTo>
                    <a:lnTo>
                      <a:pt x="3921" y="1508"/>
                    </a:lnTo>
                    <a:lnTo>
                      <a:pt x="3821" y="1558"/>
                    </a:lnTo>
                    <a:lnTo>
                      <a:pt x="3720" y="1609"/>
                    </a:lnTo>
                    <a:lnTo>
                      <a:pt x="3620" y="1659"/>
                    </a:lnTo>
                    <a:lnTo>
                      <a:pt x="3469" y="1709"/>
                    </a:lnTo>
                    <a:lnTo>
                      <a:pt x="3218" y="1659"/>
                    </a:lnTo>
                    <a:lnTo>
                      <a:pt x="3017" y="1709"/>
                    </a:lnTo>
                    <a:lnTo>
                      <a:pt x="2916" y="1558"/>
                    </a:lnTo>
                    <a:lnTo>
                      <a:pt x="2765" y="1508"/>
                    </a:lnTo>
                    <a:lnTo>
                      <a:pt x="2564" y="1458"/>
                    </a:lnTo>
                    <a:lnTo>
                      <a:pt x="2062" y="1458"/>
                    </a:lnTo>
                    <a:lnTo>
                      <a:pt x="1911" y="1408"/>
                    </a:lnTo>
                    <a:lnTo>
                      <a:pt x="1760" y="1307"/>
                    </a:lnTo>
                    <a:lnTo>
                      <a:pt x="1660" y="1357"/>
                    </a:lnTo>
                    <a:lnTo>
                      <a:pt x="1559" y="1458"/>
                    </a:lnTo>
                    <a:lnTo>
                      <a:pt x="1308" y="1508"/>
                    </a:lnTo>
                    <a:lnTo>
                      <a:pt x="1056" y="1558"/>
                    </a:lnTo>
                    <a:lnTo>
                      <a:pt x="755" y="1659"/>
                    </a:lnTo>
                    <a:lnTo>
                      <a:pt x="705" y="1659"/>
                    </a:lnTo>
                    <a:lnTo>
                      <a:pt x="604" y="1558"/>
                    </a:lnTo>
                    <a:lnTo>
                      <a:pt x="705" y="1508"/>
                    </a:lnTo>
                    <a:lnTo>
                      <a:pt x="805" y="1408"/>
                    </a:lnTo>
                    <a:lnTo>
                      <a:pt x="805" y="1307"/>
                    </a:lnTo>
                    <a:lnTo>
                      <a:pt x="705" y="1257"/>
                    </a:lnTo>
                    <a:lnTo>
                      <a:pt x="504" y="1257"/>
                    </a:lnTo>
                    <a:lnTo>
                      <a:pt x="51" y="1709"/>
                    </a:lnTo>
                    <a:lnTo>
                      <a:pt x="1" y="1860"/>
                    </a:lnTo>
                    <a:lnTo>
                      <a:pt x="1" y="1960"/>
                    </a:lnTo>
                    <a:lnTo>
                      <a:pt x="1" y="2061"/>
                    </a:lnTo>
                    <a:lnTo>
                      <a:pt x="1" y="2162"/>
                    </a:lnTo>
                    <a:lnTo>
                      <a:pt x="101" y="2363"/>
                    </a:lnTo>
                    <a:lnTo>
                      <a:pt x="202" y="2513"/>
                    </a:lnTo>
                    <a:lnTo>
                      <a:pt x="202" y="2614"/>
                    </a:lnTo>
                    <a:lnTo>
                      <a:pt x="202" y="2714"/>
                    </a:lnTo>
                    <a:lnTo>
                      <a:pt x="353" y="2664"/>
                    </a:lnTo>
                    <a:lnTo>
                      <a:pt x="504" y="2564"/>
                    </a:lnTo>
                    <a:lnTo>
                      <a:pt x="554" y="2564"/>
                    </a:lnTo>
                    <a:lnTo>
                      <a:pt x="604" y="2614"/>
                    </a:lnTo>
                    <a:lnTo>
                      <a:pt x="654" y="2865"/>
                    </a:lnTo>
                    <a:lnTo>
                      <a:pt x="805" y="3066"/>
                    </a:lnTo>
                    <a:lnTo>
                      <a:pt x="855" y="3117"/>
                    </a:lnTo>
                    <a:lnTo>
                      <a:pt x="906" y="3117"/>
                    </a:lnTo>
                    <a:lnTo>
                      <a:pt x="1056" y="3066"/>
                    </a:lnTo>
                    <a:lnTo>
                      <a:pt x="1408" y="2865"/>
                    </a:lnTo>
                    <a:lnTo>
                      <a:pt x="1710" y="2614"/>
                    </a:lnTo>
                    <a:lnTo>
                      <a:pt x="1810" y="2513"/>
                    </a:lnTo>
                    <a:lnTo>
                      <a:pt x="1911" y="2513"/>
                    </a:lnTo>
                    <a:lnTo>
                      <a:pt x="2011" y="2564"/>
                    </a:lnTo>
                    <a:lnTo>
                      <a:pt x="2112" y="2714"/>
                    </a:lnTo>
                    <a:lnTo>
                      <a:pt x="2212" y="2915"/>
                    </a:lnTo>
                    <a:lnTo>
                      <a:pt x="2514" y="2614"/>
                    </a:lnTo>
                    <a:lnTo>
                      <a:pt x="2464" y="2564"/>
                    </a:lnTo>
                    <a:lnTo>
                      <a:pt x="2363" y="2463"/>
                    </a:lnTo>
                    <a:lnTo>
                      <a:pt x="2313" y="2413"/>
                    </a:lnTo>
                    <a:lnTo>
                      <a:pt x="2363" y="2363"/>
                    </a:lnTo>
                    <a:lnTo>
                      <a:pt x="2464" y="2312"/>
                    </a:lnTo>
                    <a:lnTo>
                      <a:pt x="2715" y="2312"/>
                    </a:lnTo>
                    <a:lnTo>
                      <a:pt x="2866" y="2363"/>
                    </a:lnTo>
                    <a:lnTo>
                      <a:pt x="2966" y="2413"/>
                    </a:lnTo>
                    <a:lnTo>
                      <a:pt x="3067" y="2513"/>
                    </a:lnTo>
                    <a:lnTo>
                      <a:pt x="3218" y="2513"/>
                    </a:lnTo>
                    <a:lnTo>
                      <a:pt x="3268" y="2413"/>
                    </a:lnTo>
                    <a:lnTo>
                      <a:pt x="3369" y="2262"/>
                    </a:lnTo>
                    <a:lnTo>
                      <a:pt x="3519" y="2011"/>
                    </a:lnTo>
                    <a:lnTo>
                      <a:pt x="3620" y="1910"/>
                    </a:lnTo>
                    <a:lnTo>
                      <a:pt x="4123" y="1910"/>
                    </a:lnTo>
                    <a:lnTo>
                      <a:pt x="4173" y="2011"/>
                    </a:lnTo>
                    <a:lnTo>
                      <a:pt x="4223" y="2162"/>
                    </a:lnTo>
                    <a:lnTo>
                      <a:pt x="4273" y="2262"/>
                    </a:lnTo>
                    <a:lnTo>
                      <a:pt x="4324" y="2312"/>
                    </a:lnTo>
                    <a:lnTo>
                      <a:pt x="4424" y="2312"/>
                    </a:lnTo>
                    <a:lnTo>
                      <a:pt x="4625" y="2212"/>
                    </a:lnTo>
                    <a:lnTo>
                      <a:pt x="4726" y="2162"/>
                    </a:lnTo>
                    <a:lnTo>
                      <a:pt x="4826" y="2111"/>
                    </a:lnTo>
                    <a:lnTo>
                      <a:pt x="4927" y="2111"/>
                    </a:lnTo>
                    <a:lnTo>
                      <a:pt x="5027" y="2212"/>
                    </a:lnTo>
                    <a:lnTo>
                      <a:pt x="5128" y="2312"/>
                    </a:lnTo>
                    <a:lnTo>
                      <a:pt x="5279" y="2312"/>
                    </a:lnTo>
                    <a:lnTo>
                      <a:pt x="5379" y="2262"/>
                    </a:lnTo>
                    <a:lnTo>
                      <a:pt x="5530" y="2162"/>
                    </a:lnTo>
                    <a:lnTo>
                      <a:pt x="5630" y="2111"/>
                    </a:lnTo>
                    <a:lnTo>
                      <a:pt x="6786" y="2111"/>
                    </a:lnTo>
                    <a:lnTo>
                      <a:pt x="6887" y="2162"/>
                    </a:lnTo>
                    <a:lnTo>
                      <a:pt x="6937" y="2312"/>
                    </a:lnTo>
                    <a:lnTo>
                      <a:pt x="6937" y="2463"/>
                    </a:lnTo>
                    <a:lnTo>
                      <a:pt x="7038" y="2513"/>
                    </a:lnTo>
                    <a:lnTo>
                      <a:pt x="7088" y="2463"/>
                    </a:lnTo>
                    <a:lnTo>
                      <a:pt x="7239" y="2111"/>
                    </a:lnTo>
                    <a:lnTo>
                      <a:pt x="7540" y="2111"/>
                    </a:lnTo>
                    <a:lnTo>
                      <a:pt x="7742" y="2011"/>
                    </a:lnTo>
                    <a:lnTo>
                      <a:pt x="7943" y="1810"/>
                    </a:lnTo>
                    <a:lnTo>
                      <a:pt x="8144" y="1659"/>
                    </a:lnTo>
                    <a:lnTo>
                      <a:pt x="8294" y="1508"/>
                    </a:lnTo>
                    <a:lnTo>
                      <a:pt x="8546" y="1357"/>
                    </a:lnTo>
                    <a:lnTo>
                      <a:pt x="8747" y="1257"/>
                    </a:lnTo>
                    <a:lnTo>
                      <a:pt x="8948" y="1056"/>
                    </a:lnTo>
                    <a:lnTo>
                      <a:pt x="9350" y="1056"/>
                    </a:lnTo>
                    <a:lnTo>
                      <a:pt x="9400" y="1005"/>
                    </a:lnTo>
                    <a:lnTo>
                      <a:pt x="9400" y="905"/>
                    </a:lnTo>
                    <a:lnTo>
                      <a:pt x="9249" y="754"/>
                    </a:lnTo>
                    <a:lnTo>
                      <a:pt x="9249" y="603"/>
                    </a:lnTo>
                    <a:lnTo>
                      <a:pt x="9300" y="453"/>
                    </a:lnTo>
                    <a:lnTo>
                      <a:pt x="9450" y="302"/>
                    </a:lnTo>
                    <a:lnTo>
                      <a:pt x="9450" y="201"/>
                    </a:lnTo>
                    <a:lnTo>
                      <a:pt x="9450" y="101"/>
                    </a:lnTo>
                    <a:lnTo>
                      <a:pt x="9350" y="50"/>
                    </a:lnTo>
                    <a:lnTo>
                      <a:pt x="919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5750;p47">
                <a:extLst>
                  <a:ext uri="{FF2B5EF4-FFF2-40B4-BE49-F238E27FC236}">
                    <a16:creationId xmlns:a16="http://schemas.microsoft.com/office/drawing/2014/main" xmlns="" id="{4D514172-A1E1-4779-B500-2A11A75C7EA1}"/>
                  </a:ext>
                </a:extLst>
              </p:cNvPr>
              <p:cNvSpPr/>
              <p:nvPr/>
            </p:nvSpPr>
            <p:spPr>
              <a:xfrm>
                <a:off x="1759850" y="3584425"/>
                <a:ext cx="126950" cy="94250"/>
              </a:xfrm>
              <a:custGeom>
                <a:avLst/>
                <a:gdLst/>
                <a:ahLst/>
                <a:cxnLst/>
                <a:rect l="l" t="t" r="r" b="b"/>
                <a:pathLst>
                  <a:path w="5078" h="3770" extrusionOk="0">
                    <a:moveTo>
                      <a:pt x="1609" y="1257"/>
                    </a:moveTo>
                    <a:lnTo>
                      <a:pt x="1659" y="1407"/>
                    </a:lnTo>
                    <a:lnTo>
                      <a:pt x="1609" y="1458"/>
                    </a:lnTo>
                    <a:lnTo>
                      <a:pt x="1559" y="1307"/>
                    </a:lnTo>
                    <a:lnTo>
                      <a:pt x="1609" y="1257"/>
                    </a:lnTo>
                    <a:close/>
                    <a:moveTo>
                      <a:pt x="2715" y="1860"/>
                    </a:moveTo>
                    <a:lnTo>
                      <a:pt x="2916" y="1910"/>
                    </a:lnTo>
                    <a:lnTo>
                      <a:pt x="3117" y="2061"/>
                    </a:lnTo>
                    <a:lnTo>
                      <a:pt x="3318" y="2111"/>
                    </a:lnTo>
                    <a:lnTo>
                      <a:pt x="3418" y="2212"/>
                    </a:lnTo>
                    <a:lnTo>
                      <a:pt x="3318" y="2262"/>
                    </a:lnTo>
                    <a:lnTo>
                      <a:pt x="2765" y="2312"/>
                    </a:lnTo>
                    <a:lnTo>
                      <a:pt x="2212" y="2262"/>
                    </a:lnTo>
                    <a:lnTo>
                      <a:pt x="2162" y="2212"/>
                    </a:lnTo>
                    <a:lnTo>
                      <a:pt x="2212" y="2111"/>
                    </a:lnTo>
                    <a:lnTo>
                      <a:pt x="2413" y="1960"/>
                    </a:lnTo>
                    <a:lnTo>
                      <a:pt x="2564" y="1860"/>
                    </a:lnTo>
                    <a:close/>
                    <a:moveTo>
                      <a:pt x="1408" y="0"/>
                    </a:moveTo>
                    <a:lnTo>
                      <a:pt x="1358" y="101"/>
                    </a:lnTo>
                    <a:lnTo>
                      <a:pt x="1307" y="151"/>
                    </a:lnTo>
                    <a:lnTo>
                      <a:pt x="1307" y="402"/>
                    </a:lnTo>
                    <a:lnTo>
                      <a:pt x="1257" y="553"/>
                    </a:lnTo>
                    <a:lnTo>
                      <a:pt x="1106" y="653"/>
                    </a:lnTo>
                    <a:lnTo>
                      <a:pt x="754" y="653"/>
                    </a:lnTo>
                    <a:lnTo>
                      <a:pt x="654" y="704"/>
                    </a:lnTo>
                    <a:lnTo>
                      <a:pt x="403" y="804"/>
                    </a:lnTo>
                    <a:lnTo>
                      <a:pt x="302" y="905"/>
                    </a:lnTo>
                    <a:lnTo>
                      <a:pt x="252" y="955"/>
                    </a:lnTo>
                    <a:lnTo>
                      <a:pt x="252" y="1056"/>
                    </a:lnTo>
                    <a:lnTo>
                      <a:pt x="553" y="1056"/>
                    </a:lnTo>
                    <a:lnTo>
                      <a:pt x="654" y="1106"/>
                    </a:lnTo>
                    <a:lnTo>
                      <a:pt x="704" y="1307"/>
                    </a:lnTo>
                    <a:lnTo>
                      <a:pt x="654" y="1458"/>
                    </a:lnTo>
                    <a:lnTo>
                      <a:pt x="604" y="1558"/>
                    </a:lnTo>
                    <a:lnTo>
                      <a:pt x="453" y="1659"/>
                    </a:lnTo>
                    <a:lnTo>
                      <a:pt x="302" y="1709"/>
                    </a:lnTo>
                    <a:lnTo>
                      <a:pt x="202" y="1810"/>
                    </a:lnTo>
                    <a:lnTo>
                      <a:pt x="51" y="1960"/>
                    </a:lnTo>
                    <a:lnTo>
                      <a:pt x="1" y="2061"/>
                    </a:lnTo>
                    <a:lnTo>
                      <a:pt x="51" y="2161"/>
                    </a:lnTo>
                    <a:lnTo>
                      <a:pt x="151" y="2262"/>
                    </a:lnTo>
                    <a:lnTo>
                      <a:pt x="302" y="2312"/>
                    </a:lnTo>
                    <a:lnTo>
                      <a:pt x="403" y="2212"/>
                    </a:lnTo>
                    <a:lnTo>
                      <a:pt x="553" y="2161"/>
                    </a:lnTo>
                    <a:lnTo>
                      <a:pt x="704" y="2061"/>
                    </a:lnTo>
                    <a:lnTo>
                      <a:pt x="855" y="2111"/>
                    </a:lnTo>
                    <a:lnTo>
                      <a:pt x="1157" y="2212"/>
                    </a:lnTo>
                    <a:lnTo>
                      <a:pt x="1307" y="2262"/>
                    </a:lnTo>
                    <a:lnTo>
                      <a:pt x="1458" y="2362"/>
                    </a:lnTo>
                    <a:lnTo>
                      <a:pt x="1609" y="2614"/>
                    </a:lnTo>
                    <a:lnTo>
                      <a:pt x="1709" y="2865"/>
                    </a:lnTo>
                    <a:lnTo>
                      <a:pt x="1709" y="2966"/>
                    </a:lnTo>
                    <a:lnTo>
                      <a:pt x="1709" y="3066"/>
                    </a:lnTo>
                    <a:lnTo>
                      <a:pt x="1609" y="3368"/>
                    </a:lnTo>
                    <a:lnTo>
                      <a:pt x="1559" y="3518"/>
                    </a:lnTo>
                    <a:lnTo>
                      <a:pt x="1609" y="3569"/>
                    </a:lnTo>
                    <a:lnTo>
                      <a:pt x="2614" y="3569"/>
                    </a:lnTo>
                    <a:lnTo>
                      <a:pt x="2715" y="3518"/>
                    </a:lnTo>
                    <a:lnTo>
                      <a:pt x="2815" y="3418"/>
                    </a:lnTo>
                    <a:lnTo>
                      <a:pt x="2966" y="3468"/>
                    </a:lnTo>
                    <a:lnTo>
                      <a:pt x="3268" y="3770"/>
                    </a:lnTo>
                    <a:lnTo>
                      <a:pt x="3469" y="3770"/>
                    </a:lnTo>
                    <a:lnTo>
                      <a:pt x="3569" y="3720"/>
                    </a:lnTo>
                    <a:lnTo>
                      <a:pt x="3620" y="3619"/>
                    </a:lnTo>
                    <a:lnTo>
                      <a:pt x="3620" y="3468"/>
                    </a:lnTo>
                    <a:lnTo>
                      <a:pt x="3720" y="3368"/>
                    </a:lnTo>
                    <a:lnTo>
                      <a:pt x="4424" y="3368"/>
                    </a:lnTo>
                    <a:lnTo>
                      <a:pt x="4725" y="3217"/>
                    </a:lnTo>
                    <a:lnTo>
                      <a:pt x="5077" y="3066"/>
                    </a:lnTo>
                    <a:lnTo>
                      <a:pt x="5077" y="2966"/>
                    </a:lnTo>
                    <a:lnTo>
                      <a:pt x="5077" y="2865"/>
                    </a:lnTo>
                    <a:lnTo>
                      <a:pt x="5077" y="2815"/>
                    </a:lnTo>
                    <a:lnTo>
                      <a:pt x="4977" y="2714"/>
                    </a:lnTo>
                    <a:lnTo>
                      <a:pt x="4826" y="2714"/>
                    </a:lnTo>
                    <a:lnTo>
                      <a:pt x="4675" y="2664"/>
                    </a:lnTo>
                    <a:lnTo>
                      <a:pt x="4575" y="2513"/>
                    </a:lnTo>
                    <a:lnTo>
                      <a:pt x="4424" y="2362"/>
                    </a:lnTo>
                    <a:lnTo>
                      <a:pt x="4223" y="2262"/>
                    </a:lnTo>
                    <a:lnTo>
                      <a:pt x="3971" y="2312"/>
                    </a:lnTo>
                    <a:lnTo>
                      <a:pt x="3921" y="2262"/>
                    </a:lnTo>
                    <a:lnTo>
                      <a:pt x="3871" y="2262"/>
                    </a:lnTo>
                    <a:lnTo>
                      <a:pt x="3770" y="2111"/>
                    </a:lnTo>
                    <a:lnTo>
                      <a:pt x="3720" y="2061"/>
                    </a:lnTo>
                    <a:lnTo>
                      <a:pt x="3670" y="2011"/>
                    </a:lnTo>
                    <a:lnTo>
                      <a:pt x="3770" y="1810"/>
                    </a:lnTo>
                    <a:lnTo>
                      <a:pt x="3821" y="1709"/>
                    </a:lnTo>
                    <a:lnTo>
                      <a:pt x="3821" y="1558"/>
                    </a:lnTo>
                    <a:lnTo>
                      <a:pt x="3770" y="1458"/>
                    </a:lnTo>
                    <a:lnTo>
                      <a:pt x="3569" y="1458"/>
                    </a:lnTo>
                    <a:lnTo>
                      <a:pt x="3469" y="1508"/>
                    </a:lnTo>
                    <a:lnTo>
                      <a:pt x="3368" y="1608"/>
                    </a:lnTo>
                    <a:lnTo>
                      <a:pt x="3217" y="1659"/>
                    </a:lnTo>
                    <a:lnTo>
                      <a:pt x="3117" y="1659"/>
                    </a:lnTo>
                    <a:lnTo>
                      <a:pt x="3016" y="1608"/>
                    </a:lnTo>
                    <a:lnTo>
                      <a:pt x="2866" y="1458"/>
                    </a:lnTo>
                    <a:lnTo>
                      <a:pt x="2514" y="1458"/>
                    </a:lnTo>
                    <a:lnTo>
                      <a:pt x="2413" y="1407"/>
                    </a:lnTo>
                    <a:lnTo>
                      <a:pt x="2212" y="1206"/>
                    </a:lnTo>
                    <a:lnTo>
                      <a:pt x="2162" y="1056"/>
                    </a:lnTo>
                    <a:lnTo>
                      <a:pt x="2061" y="854"/>
                    </a:lnTo>
                    <a:lnTo>
                      <a:pt x="1961" y="754"/>
                    </a:lnTo>
                    <a:lnTo>
                      <a:pt x="1911" y="603"/>
                    </a:lnTo>
                    <a:lnTo>
                      <a:pt x="1961" y="503"/>
                    </a:lnTo>
                    <a:lnTo>
                      <a:pt x="2061" y="352"/>
                    </a:lnTo>
                    <a:lnTo>
                      <a:pt x="2112" y="201"/>
                    </a:lnTo>
                    <a:lnTo>
                      <a:pt x="2112" y="101"/>
                    </a:lnTo>
                    <a:lnTo>
                      <a:pt x="2061" y="0"/>
                    </a:lnTo>
                    <a:lnTo>
                      <a:pt x="2011" y="50"/>
                    </a:lnTo>
                    <a:lnTo>
                      <a:pt x="1911" y="101"/>
                    </a:lnTo>
                    <a:lnTo>
                      <a:pt x="1709" y="201"/>
                    </a:lnTo>
                    <a:lnTo>
                      <a:pt x="1559" y="151"/>
                    </a:lnTo>
                    <a:lnTo>
                      <a:pt x="140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5751;p47">
                <a:extLst>
                  <a:ext uri="{FF2B5EF4-FFF2-40B4-BE49-F238E27FC236}">
                    <a16:creationId xmlns:a16="http://schemas.microsoft.com/office/drawing/2014/main" xmlns="" id="{CCFFEFBF-2AF6-4999-AD70-2EDA17C55D0C}"/>
                  </a:ext>
                </a:extLst>
              </p:cNvPr>
              <p:cNvSpPr/>
              <p:nvPr/>
            </p:nvSpPr>
            <p:spPr>
              <a:xfrm>
                <a:off x="1998600" y="3809350"/>
                <a:ext cx="162125" cy="33950"/>
              </a:xfrm>
              <a:custGeom>
                <a:avLst/>
                <a:gdLst/>
                <a:ahLst/>
                <a:cxnLst/>
                <a:rect l="l" t="t" r="r" b="b"/>
                <a:pathLst>
                  <a:path w="6485" h="1358" extrusionOk="0">
                    <a:moveTo>
                      <a:pt x="3670" y="503"/>
                    </a:moveTo>
                    <a:lnTo>
                      <a:pt x="3770" y="553"/>
                    </a:lnTo>
                    <a:lnTo>
                      <a:pt x="3620" y="654"/>
                    </a:lnTo>
                    <a:lnTo>
                      <a:pt x="3519" y="553"/>
                    </a:lnTo>
                    <a:lnTo>
                      <a:pt x="3670" y="503"/>
                    </a:lnTo>
                    <a:close/>
                    <a:moveTo>
                      <a:pt x="1006" y="855"/>
                    </a:moveTo>
                    <a:lnTo>
                      <a:pt x="1106" y="905"/>
                    </a:lnTo>
                    <a:lnTo>
                      <a:pt x="1157" y="955"/>
                    </a:lnTo>
                    <a:lnTo>
                      <a:pt x="1207" y="1005"/>
                    </a:lnTo>
                    <a:lnTo>
                      <a:pt x="1106" y="1056"/>
                    </a:lnTo>
                    <a:lnTo>
                      <a:pt x="1006" y="1106"/>
                    </a:lnTo>
                    <a:lnTo>
                      <a:pt x="905" y="1106"/>
                    </a:lnTo>
                    <a:lnTo>
                      <a:pt x="855" y="1005"/>
                    </a:lnTo>
                    <a:lnTo>
                      <a:pt x="855" y="955"/>
                    </a:lnTo>
                    <a:lnTo>
                      <a:pt x="905" y="905"/>
                    </a:lnTo>
                    <a:lnTo>
                      <a:pt x="1006" y="855"/>
                    </a:lnTo>
                    <a:close/>
                    <a:moveTo>
                      <a:pt x="1458" y="0"/>
                    </a:moveTo>
                    <a:lnTo>
                      <a:pt x="1358" y="50"/>
                    </a:lnTo>
                    <a:lnTo>
                      <a:pt x="1308" y="101"/>
                    </a:lnTo>
                    <a:lnTo>
                      <a:pt x="1207" y="151"/>
                    </a:lnTo>
                    <a:lnTo>
                      <a:pt x="1106" y="402"/>
                    </a:lnTo>
                    <a:lnTo>
                      <a:pt x="1006" y="453"/>
                    </a:lnTo>
                    <a:lnTo>
                      <a:pt x="905" y="453"/>
                    </a:lnTo>
                    <a:lnTo>
                      <a:pt x="755" y="302"/>
                    </a:lnTo>
                    <a:lnTo>
                      <a:pt x="554" y="101"/>
                    </a:lnTo>
                    <a:lnTo>
                      <a:pt x="453" y="50"/>
                    </a:lnTo>
                    <a:lnTo>
                      <a:pt x="403" y="151"/>
                    </a:lnTo>
                    <a:lnTo>
                      <a:pt x="403" y="201"/>
                    </a:lnTo>
                    <a:lnTo>
                      <a:pt x="403" y="453"/>
                    </a:lnTo>
                    <a:lnTo>
                      <a:pt x="453" y="603"/>
                    </a:lnTo>
                    <a:lnTo>
                      <a:pt x="554" y="754"/>
                    </a:lnTo>
                    <a:lnTo>
                      <a:pt x="554" y="855"/>
                    </a:lnTo>
                    <a:lnTo>
                      <a:pt x="453" y="905"/>
                    </a:lnTo>
                    <a:lnTo>
                      <a:pt x="1" y="1257"/>
                    </a:lnTo>
                    <a:lnTo>
                      <a:pt x="805" y="1307"/>
                    </a:lnTo>
                    <a:lnTo>
                      <a:pt x="1509" y="1307"/>
                    </a:lnTo>
                    <a:lnTo>
                      <a:pt x="1559" y="1257"/>
                    </a:lnTo>
                    <a:lnTo>
                      <a:pt x="1609" y="1207"/>
                    </a:lnTo>
                    <a:lnTo>
                      <a:pt x="1659" y="1056"/>
                    </a:lnTo>
                    <a:lnTo>
                      <a:pt x="1659" y="855"/>
                    </a:lnTo>
                    <a:lnTo>
                      <a:pt x="1710" y="704"/>
                    </a:lnTo>
                    <a:lnTo>
                      <a:pt x="1860" y="804"/>
                    </a:lnTo>
                    <a:lnTo>
                      <a:pt x="2011" y="1106"/>
                    </a:lnTo>
                    <a:lnTo>
                      <a:pt x="2212" y="1307"/>
                    </a:lnTo>
                    <a:lnTo>
                      <a:pt x="2313" y="1307"/>
                    </a:lnTo>
                    <a:lnTo>
                      <a:pt x="2363" y="1357"/>
                    </a:lnTo>
                    <a:lnTo>
                      <a:pt x="2464" y="1307"/>
                    </a:lnTo>
                    <a:lnTo>
                      <a:pt x="2564" y="1257"/>
                    </a:lnTo>
                    <a:lnTo>
                      <a:pt x="2765" y="1156"/>
                    </a:lnTo>
                    <a:lnTo>
                      <a:pt x="2916" y="1106"/>
                    </a:lnTo>
                    <a:lnTo>
                      <a:pt x="5429" y="1106"/>
                    </a:lnTo>
                    <a:lnTo>
                      <a:pt x="5680" y="1056"/>
                    </a:lnTo>
                    <a:lnTo>
                      <a:pt x="5932" y="955"/>
                    </a:lnTo>
                    <a:lnTo>
                      <a:pt x="6183" y="804"/>
                    </a:lnTo>
                    <a:lnTo>
                      <a:pt x="6384" y="654"/>
                    </a:lnTo>
                    <a:lnTo>
                      <a:pt x="6434" y="553"/>
                    </a:lnTo>
                    <a:lnTo>
                      <a:pt x="6485" y="453"/>
                    </a:lnTo>
                    <a:lnTo>
                      <a:pt x="6485" y="352"/>
                    </a:lnTo>
                    <a:lnTo>
                      <a:pt x="6334" y="302"/>
                    </a:lnTo>
                    <a:lnTo>
                      <a:pt x="6233" y="402"/>
                    </a:lnTo>
                    <a:lnTo>
                      <a:pt x="6083" y="453"/>
                    </a:lnTo>
                    <a:lnTo>
                      <a:pt x="5932" y="503"/>
                    </a:lnTo>
                    <a:lnTo>
                      <a:pt x="5831" y="603"/>
                    </a:lnTo>
                    <a:lnTo>
                      <a:pt x="5731" y="654"/>
                    </a:lnTo>
                    <a:lnTo>
                      <a:pt x="5580" y="704"/>
                    </a:lnTo>
                    <a:lnTo>
                      <a:pt x="5329" y="654"/>
                    </a:lnTo>
                    <a:lnTo>
                      <a:pt x="5278" y="603"/>
                    </a:lnTo>
                    <a:lnTo>
                      <a:pt x="5228" y="553"/>
                    </a:lnTo>
                    <a:lnTo>
                      <a:pt x="5530" y="252"/>
                    </a:lnTo>
                    <a:lnTo>
                      <a:pt x="5580" y="101"/>
                    </a:lnTo>
                    <a:lnTo>
                      <a:pt x="5530" y="50"/>
                    </a:lnTo>
                    <a:lnTo>
                      <a:pt x="3368" y="50"/>
                    </a:lnTo>
                    <a:lnTo>
                      <a:pt x="3167" y="101"/>
                    </a:lnTo>
                    <a:lnTo>
                      <a:pt x="2966" y="252"/>
                    </a:lnTo>
                    <a:lnTo>
                      <a:pt x="2614" y="252"/>
                    </a:lnTo>
                    <a:lnTo>
                      <a:pt x="2514" y="151"/>
                    </a:lnTo>
                    <a:lnTo>
                      <a:pt x="2413" y="101"/>
                    </a:lnTo>
                    <a:lnTo>
                      <a:pt x="2263" y="151"/>
                    </a:lnTo>
                    <a:lnTo>
                      <a:pt x="2061" y="252"/>
                    </a:lnTo>
                    <a:lnTo>
                      <a:pt x="1911" y="252"/>
                    </a:lnTo>
                    <a:lnTo>
                      <a:pt x="1710" y="201"/>
                    </a:lnTo>
                    <a:lnTo>
                      <a:pt x="1559" y="50"/>
                    </a:lnTo>
                    <a:lnTo>
                      <a:pt x="145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5752;p47">
                <a:extLst>
                  <a:ext uri="{FF2B5EF4-FFF2-40B4-BE49-F238E27FC236}">
                    <a16:creationId xmlns:a16="http://schemas.microsoft.com/office/drawing/2014/main" xmlns="" id="{0C0FD94C-2DB6-4742-BEC9-F14F5E2E4E35}"/>
                  </a:ext>
                </a:extLst>
              </p:cNvPr>
              <p:cNvSpPr/>
              <p:nvPr/>
            </p:nvSpPr>
            <p:spPr>
              <a:xfrm>
                <a:off x="1492200" y="3752800"/>
                <a:ext cx="111850" cy="89250"/>
              </a:xfrm>
              <a:custGeom>
                <a:avLst/>
                <a:gdLst/>
                <a:ahLst/>
                <a:cxnLst/>
                <a:rect l="l" t="t" r="r" b="b"/>
                <a:pathLst>
                  <a:path w="4474" h="3570" extrusionOk="0">
                    <a:moveTo>
                      <a:pt x="2463" y="855"/>
                    </a:moveTo>
                    <a:lnTo>
                      <a:pt x="2514" y="1006"/>
                    </a:lnTo>
                    <a:lnTo>
                      <a:pt x="2514" y="1156"/>
                    </a:lnTo>
                    <a:lnTo>
                      <a:pt x="2413" y="1257"/>
                    </a:lnTo>
                    <a:lnTo>
                      <a:pt x="2111" y="905"/>
                    </a:lnTo>
                    <a:lnTo>
                      <a:pt x="2212" y="855"/>
                    </a:lnTo>
                    <a:close/>
                    <a:moveTo>
                      <a:pt x="2011" y="2715"/>
                    </a:moveTo>
                    <a:lnTo>
                      <a:pt x="2111" y="2815"/>
                    </a:lnTo>
                    <a:lnTo>
                      <a:pt x="2011" y="2916"/>
                    </a:lnTo>
                    <a:lnTo>
                      <a:pt x="1961" y="2865"/>
                    </a:lnTo>
                    <a:lnTo>
                      <a:pt x="2011" y="2715"/>
                    </a:lnTo>
                    <a:close/>
                    <a:moveTo>
                      <a:pt x="1760" y="0"/>
                    </a:moveTo>
                    <a:lnTo>
                      <a:pt x="1709" y="101"/>
                    </a:lnTo>
                    <a:lnTo>
                      <a:pt x="1659" y="302"/>
                    </a:lnTo>
                    <a:lnTo>
                      <a:pt x="1508" y="503"/>
                    </a:lnTo>
                    <a:lnTo>
                      <a:pt x="1357" y="604"/>
                    </a:lnTo>
                    <a:lnTo>
                      <a:pt x="1106" y="654"/>
                    </a:lnTo>
                    <a:lnTo>
                      <a:pt x="1106" y="805"/>
                    </a:lnTo>
                    <a:lnTo>
                      <a:pt x="1106" y="955"/>
                    </a:lnTo>
                    <a:lnTo>
                      <a:pt x="1207" y="1006"/>
                    </a:lnTo>
                    <a:lnTo>
                      <a:pt x="1357" y="1056"/>
                    </a:lnTo>
                    <a:lnTo>
                      <a:pt x="1458" y="1006"/>
                    </a:lnTo>
                    <a:lnTo>
                      <a:pt x="1508" y="905"/>
                    </a:lnTo>
                    <a:lnTo>
                      <a:pt x="1609" y="855"/>
                    </a:lnTo>
                    <a:lnTo>
                      <a:pt x="1860" y="1408"/>
                    </a:lnTo>
                    <a:lnTo>
                      <a:pt x="1760" y="1508"/>
                    </a:lnTo>
                    <a:lnTo>
                      <a:pt x="1709" y="1609"/>
                    </a:lnTo>
                    <a:lnTo>
                      <a:pt x="1659" y="1810"/>
                    </a:lnTo>
                    <a:lnTo>
                      <a:pt x="1709" y="2061"/>
                    </a:lnTo>
                    <a:lnTo>
                      <a:pt x="1709" y="2312"/>
                    </a:lnTo>
                    <a:lnTo>
                      <a:pt x="1659" y="2463"/>
                    </a:lnTo>
                    <a:lnTo>
                      <a:pt x="1609" y="2514"/>
                    </a:lnTo>
                    <a:lnTo>
                      <a:pt x="1408" y="2514"/>
                    </a:lnTo>
                    <a:lnTo>
                      <a:pt x="1307" y="2614"/>
                    </a:lnTo>
                    <a:lnTo>
                      <a:pt x="1106" y="2765"/>
                    </a:lnTo>
                    <a:lnTo>
                      <a:pt x="955" y="2916"/>
                    </a:lnTo>
                    <a:lnTo>
                      <a:pt x="252" y="2916"/>
                    </a:lnTo>
                    <a:lnTo>
                      <a:pt x="101" y="2966"/>
                    </a:lnTo>
                    <a:lnTo>
                      <a:pt x="51" y="3016"/>
                    </a:lnTo>
                    <a:lnTo>
                      <a:pt x="0" y="3117"/>
                    </a:lnTo>
                    <a:lnTo>
                      <a:pt x="0" y="3267"/>
                    </a:lnTo>
                    <a:lnTo>
                      <a:pt x="51" y="3418"/>
                    </a:lnTo>
                    <a:lnTo>
                      <a:pt x="51" y="3519"/>
                    </a:lnTo>
                    <a:lnTo>
                      <a:pt x="151" y="3569"/>
                    </a:lnTo>
                    <a:lnTo>
                      <a:pt x="302" y="3569"/>
                    </a:lnTo>
                    <a:lnTo>
                      <a:pt x="503" y="3519"/>
                    </a:lnTo>
                    <a:lnTo>
                      <a:pt x="704" y="3418"/>
                    </a:lnTo>
                    <a:lnTo>
                      <a:pt x="754" y="3368"/>
                    </a:lnTo>
                    <a:lnTo>
                      <a:pt x="1006" y="3368"/>
                    </a:lnTo>
                    <a:lnTo>
                      <a:pt x="1106" y="3469"/>
                    </a:lnTo>
                    <a:lnTo>
                      <a:pt x="1156" y="3519"/>
                    </a:lnTo>
                    <a:lnTo>
                      <a:pt x="1207" y="3519"/>
                    </a:lnTo>
                    <a:lnTo>
                      <a:pt x="1257" y="3469"/>
                    </a:lnTo>
                    <a:lnTo>
                      <a:pt x="1357" y="3418"/>
                    </a:lnTo>
                    <a:lnTo>
                      <a:pt x="1961" y="3368"/>
                    </a:lnTo>
                    <a:lnTo>
                      <a:pt x="2463" y="3368"/>
                    </a:lnTo>
                    <a:lnTo>
                      <a:pt x="2614" y="3318"/>
                    </a:lnTo>
                    <a:lnTo>
                      <a:pt x="2715" y="3267"/>
                    </a:lnTo>
                    <a:lnTo>
                      <a:pt x="2916" y="3117"/>
                    </a:lnTo>
                    <a:lnTo>
                      <a:pt x="2966" y="3016"/>
                    </a:lnTo>
                    <a:lnTo>
                      <a:pt x="2916" y="2966"/>
                    </a:lnTo>
                    <a:lnTo>
                      <a:pt x="2765" y="2966"/>
                    </a:lnTo>
                    <a:lnTo>
                      <a:pt x="2664" y="2916"/>
                    </a:lnTo>
                    <a:lnTo>
                      <a:pt x="2614" y="2865"/>
                    </a:lnTo>
                    <a:lnTo>
                      <a:pt x="2564" y="2765"/>
                    </a:lnTo>
                    <a:lnTo>
                      <a:pt x="2463" y="2564"/>
                    </a:lnTo>
                    <a:lnTo>
                      <a:pt x="2463" y="2514"/>
                    </a:lnTo>
                    <a:lnTo>
                      <a:pt x="2363" y="2463"/>
                    </a:lnTo>
                    <a:lnTo>
                      <a:pt x="2413" y="2363"/>
                    </a:lnTo>
                    <a:lnTo>
                      <a:pt x="2463" y="2312"/>
                    </a:lnTo>
                    <a:lnTo>
                      <a:pt x="2664" y="2312"/>
                    </a:lnTo>
                    <a:lnTo>
                      <a:pt x="2715" y="2463"/>
                    </a:lnTo>
                    <a:lnTo>
                      <a:pt x="2765" y="2564"/>
                    </a:lnTo>
                    <a:lnTo>
                      <a:pt x="2815" y="2664"/>
                    </a:lnTo>
                    <a:lnTo>
                      <a:pt x="2865" y="2715"/>
                    </a:lnTo>
                    <a:lnTo>
                      <a:pt x="3016" y="2614"/>
                    </a:lnTo>
                    <a:lnTo>
                      <a:pt x="3117" y="2463"/>
                    </a:lnTo>
                    <a:lnTo>
                      <a:pt x="3167" y="2262"/>
                    </a:lnTo>
                    <a:lnTo>
                      <a:pt x="3167" y="2111"/>
                    </a:lnTo>
                    <a:lnTo>
                      <a:pt x="3066" y="2061"/>
                    </a:lnTo>
                    <a:lnTo>
                      <a:pt x="3016" y="2011"/>
                    </a:lnTo>
                    <a:lnTo>
                      <a:pt x="2966" y="1810"/>
                    </a:lnTo>
                    <a:lnTo>
                      <a:pt x="2916" y="1760"/>
                    </a:lnTo>
                    <a:lnTo>
                      <a:pt x="2865" y="1659"/>
                    </a:lnTo>
                    <a:lnTo>
                      <a:pt x="2765" y="1860"/>
                    </a:lnTo>
                    <a:lnTo>
                      <a:pt x="2664" y="2011"/>
                    </a:lnTo>
                    <a:lnTo>
                      <a:pt x="2564" y="2111"/>
                    </a:lnTo>
                    <a:lnTo>
                      <a:pt x="2463" y="2061"/>
                    </a:lnTo>
                    <a:lnTo>
                      <a:pt x="2312" y="2011"/>
                    </a:lnTo>
                    <a:lnTo>
                      <a:pt x="2212" y="1860"/>
                    </a:lnTo>
                    <a:lnTo>
                      <a:pt x="2111" y="1760"/>
                    </a:lnTo>
                    <a:lnTo>
                      <a:pt x="2111" y="1609"/>
                    </a:lnTo>
                    <a:lnTo>
                      <a:pt x="2212" y="1508"/>
                    </a:lnTo>
                    <a:lnTo>
                      <a:pt x="2363" y="1458"/>
                    </a:lnTo>
                    <a:lnTo>
                      <a:pt x="2514" y="1458"/>
                    </a:lnTo>
                    <a:lnTo>
                      <a:pt x="2815" y="1408"/>
                    </a:lnTo>
                    <a:lnTo>
                      <a:pt x="2865" y="1357"/>
                    </a:lnTo>
                    <a:lnTo>
                      <a:pt x="2966" y="1307"/>
                    </a:lnTo>
                    <a:lnTo>
                      <a:pt x="2966" y="1257"/>
                    </a:lnTo>
                    <a:lnTo>
                      <a:pt x="2966" y="1106"/>
                    </a:lnTo>
                    <a:lnTo>
                      <a:pt x="2865" y="855"/>
                    </a:lnTo>
                    <a:lnTo>
                      <a:pt x="2815" y="754"/>
                    </a:lnTo>
                    <a:lnTo>
                      <a:pt x="2865" y="654"/>
                    </a:lnTo>
                    <a:lnTo>
                      <a:pt x="2916" y="553"/>
                    </a:lnTo>
                    <a:lnTo>
                      <a:pt x="3016" y="453"/>
                    </a:lnTo>
                    <a:lnTo>
                      <a:pt x="3066" y="453"/>
                    </a:lnTo>
                    <a:lnTo>
                      <a:pt x="3167" y="503"/>
                    </a:lnTo>
                    <a:lnTo>
                      <a:pt x="3267" y="604"/>
                    </a:lnTo>
                    <a:lnTo>
                      <a:pt x="4122" y="604"/>
                    </a:lnTo>
                    <a:lnTo>
                      <a:pt x="4222" y="503"/>
                    </a:lnTo>
                    <a:lnTo>
                      <a:pt x="4424" y="302"/>
                    </a:lnTo>
                    <a:lnTo>
                      <a:pt x="4474" y="201"/>
                    </a:lnTo>
                    <a:lnTo>
                      <a:pt x="4424" y="101"/>
                    </a:lnTo>
                    <a:lnTo>
                      <a:pt x="4373" y="51"/>
                    </a:lnTo>
                    <a:lnTo>
                      <a:pt x="4273" y="0"/>
                    </a:lnTo>
                    <a:lnTo>
                      <a:pt x="4172" y="0"/>
                    </a:lnTo>
                    <a:lnTo>
                      <a:pt x="4072" y="51"/>
                    </a:lnTo>
                    <a:lnTo>
                      <a:pt x="3921" y="151"/>
                    </a:lnTo>
                    <a:lnTo>
                      <a:pt x="3871" y="151"/>
                    </a:lnTo>
                    <a:lnTo>
                      <a:pt x="3770" y="51"/>
                    </a:lnTo>
                    <a:lnTo>
                      <a:pt x="3619" y="0"/>
                    </a:lnTo>
                    <a:lnTo>
                      <a:pt x="3469" y="0"/>
                    </a:lnTo>
                    <a:lnTo>
                      <a:pt x="3167" y="101"/>
                    </a:lnTo>
                    <a:lnTo>
                      <a:pt x="2966" y="151"/>
                    </a:lnTo>
                    <a:lnTo>
                      <a:pt x="2765" y="151"/>
                    </a:lnTo>
                    <a:lnTo>
                      <a:pt x="2463" y="51"/>
                    </a:lnTo>
                    <a:lnTo>
                      <a:pt x="216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5753;p47">
                <a:extLst>
                  <a:ext uri="{FF2B5EF4-FFF2-40B4-BE49-F238E27FC236}">
                    <a16:creationId xmlns:a16="http://schemas.microsoft.com/office/drawing/2014/main" xmlns="" id="{0E00A9BA-B736-47A9-BD94-5EC41862F6C0}"/>
                  </a:ext>
                </a:extLst>
              </p:cNvPr>
              <p:cNvSpPr/>
              <p:nvPr/>
            </p:nvSpPr>
            <p:spPr>
              <a:xfrm>
                <a:off x="1477125" y="3847050"/>
                <a:ext cx="12065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4826" h="1257" extrusionOk="0">
                    <a:moveTo>
                      <a:pt x="2513" y="452"/>
                    </a:moveTo>
                    <a:lnTo>
                      <a:pt x="2513" y="478"/>
                    </a:lnTo>
                    <a:lnTo>
                      <a:pt x="2513" y="478"/>
                    </a:lnTo>
                    <a:lnTo>
                      <a:pt x="2614" y="503"/>
                    </a:lnTo>
                    <a:lnTo>
                      <a:pt x="2564" y="452"/>
                    </a:lnTo>
                    <a:close/>
                    <a:moveTo>
                      <a:pt x="2011" y="402"/>
                    </a:moveTo>
                    <a:lnTo>
                      <a:pt x="2061" y="503"/>
                    </a:lnTo>
                    <a:lnTo>
                      <a:pt x="2011" y="654"/>
                    </a:lnTo>
                    <a:lnTo>
                      <a:pt x="1910" y="553"/>
                    </a:lnTo>
                    <a:lnTo>
                      <a:pt x="2011" y="402"/>
                    </a:lnTo>
                    <a:close/>
                    <a:moveTo>
                      <a:pt x="2212" y="0"/>
                    </a:moveTo>
                    <a:lnTo>
                      <a:pt x="2111" y="101"/>
                    </a:lnTo>
                    <a:lnTo>
                      <a:pt x="2061" y="151"/>
                    </a:lnTo>
                    <a:lnTo>
                      <a:pt x="1960" y="201"/>
                    </a:lnTo>
                    <a:lnTo>
                      <a:pt x="1257" y="201"/>
                    </a:lnTo>
                    <a:lnTo>
                      <a:pt x="1106" y="251"/>
                    </a:lnTo>
                    <a:lnTo>
                      <a:pt x="1005" y="352"/>
                    </a:lnTo>
                    <a:lnTo>
                      <a:pt x="855" y="452"/>
                    </a:lnTo>
                    <a:lnTo>
                      <a:pt x="654" y="452"/>
                    </a:lnTo>
                    <a:lnTo>
                      <a:pt x="553" y="402"/>
                    </a:lnTo>
                    <a:lnTo>
                      <a:pt x="302" y="251"/>
                    </a:lnTo>
                    <a:lnTo>
                      <a:pt x="201" y="201"/>
                    </a:lnTo>
                    <a:lnTo>
                      <a:pt x="0" y="201"/>
                    </a:lnTo>
                    <a:lnTo>
                      <a:pt x="151" y="503"/>
                    </a:lnTo>
                    <a:lnTo>
                      <a:pt x="402" y="754"/>
                    </a:lnTo>
                    <a:lnTo>
                      <a:pt x="654" y="955"/>
                    </a:lnTo>
                    <a:lnTo>
                      <a:pt x="905" y="1206"/>
                    </a:lnTo>
                    <a:lnTo>
                      <a:pt x="955" y="1257"/>
                    </a:lnTo>
                    <a:lnTo>
                      <a:pt x="1558" y="1257"/>
                    </a:lnTo>
                    <a:lnTo>
                      <a:pt x="1759" y="1106"/>
                    </a:lnTo>
                    <a:lnTo>
                      <a:pt x="1810" y="1056"/>
                    </a:lnTo>
                    <a:lnTo>
                      <a:pt x="1910" y="1056"/>
                    </a:lnTo>
                    <a:lnTo>
                      <a:pt x="2011" y="1106"/>
                    </a:lnTo>
                    <a:lnTo>
                      <a:pt x="2111" y="1156"/>
                    </a:lnTo>
                    <a:lnTo>
                      <a:pt x="2162" y="1257"/>
                    </a:lnTo>
                    <a:lnTo>
                      <a:pt x="2363" y="1257"/>
                    </a:lnTo>
                    <a:lnTo>
                      <a:pt x="2463" y="1206"/>
                    </a:lnTo>
                    <a:lnTo>
                      <a:pt x="2664" y="1106"/>
                    </a:lnTo>
                    <a:lnTo>
                      <a:pt x="2865" y="955"/>
                    </a:lnTo>
                    <a:lnTo>
                      <a:pt x="3318" y="804"/>
                    </a:lnTo>
                    <a:lnTo>
                      <a:pt x="3368" y="704"/>
                    </a:lnTo>
                    <a:lnTo>
                      <a:pt x="3468" y="654"/>
                    </a:lnTo>
                    <a:lnTo>
                      <a:pt x="3569" y="905"/>
                    </a:lnTo>
                    <a:lnTo>
                      <a:pt x="3619" y="1005"/>
                    </a:lnTo>
                    <a:lnTo>
                      <a:pt x="3669" y="1056"/>
                    </a:lnTo>
                    <a:lnTo>
                      <a:pt x="3770" y="955"/>
                    </a:lnTo>
                    <a:lnTo>
                      <a:pt x="3870" y="905"/>
                    </a:lnTo>
                    <a:lnTo>
                      <a:pt x="3921" y="905"/>
                    </a:lnTo>
                    <a:lnTo>
                      <a:pt x="3971" y="955"/>
                    </a:lnTo>
                    <a:lnTo>
                      <a:pt x="4122" y="1005"/>
                    </a:lnTo>
                    <a:lnTo>
                      <a:pt x="4222" y="1056"/>
                    </a:lnTo>
                    <a:lnTo>
                      <a:pt x="4474" y="905"/>
                    </a:lnTo>
                    <a:lnTo>
                      <a:pt x="4775" y="804"/>
                    </a:lnTo>
                    <a:lnTo>
                      <a:pt x="4825" y="754"/>
                    </a:lnTo>
                    <a:lnTo>
                      <a:pt x="4725" y="654"/>
                    </a:lnTo>
                    <a:lnTo>
                      <a:pt x="4574" y="452"/>
                    </a:lnTo>
                    <a:lnTo>
                      <a:pt x="4474" y="352"/>
                    </a:lnTo>
                    <a:lnTo>
                      <a:pt x="4373" y="302"/>
                    </a:lnTo>
                    <a:lnTo>
                      <a:pt x="4122" y="201"/>
                    </a:lnTo>
                    <a:lnTo>
                      <a:pt x="3921" y="50"/>
                    </a:lnTo>
                    <a:lnTo>
                      <a:pt x="3669" y="0"/>
                    </a:lnTo>
                    <a:lnTo>
                      <a:pt x="3418" y="0"/>
                    </a:lnTo>
                    <a:lnTo>
                      <a:pt x="3217" y="50"/>
                    </a:lnTo>
                    <a:lnTo>
                      <a:pt x="3016" y="151"/>
                    </a:lnTo>
                    <a:lnTo>
                      <a:pt x="2815" y="251"/>
                    </a:lnTo>
                    <a:lnTo>
                      <a:pt x="2564" y="251"/>
                    </a:lnTo>
                    <a:lnTo>
                      <a:pt x="2513" y="302"/>
                    </a:lnTo>
                    <a:lnTo>
                      <a:pt x="2513" y="402"/>
                    </a:lnTo>
                    <a:lnTo>
                      <a:pt x="2564" y="452"/>
                    </a:lnTo>
                    <a:lnTo>
                      <a:pt x="2664" y="452"/>
                    </a:lnTo>
                    <a:lnTo>
                      <a:pt x="2614" y="503"/>
                    </a:lnTo>
                    <a:lnTo>
                      <a:pt x="2664" y="603"/>
                    </a:lnTo>
                    <a:lnTo>
                      <a:pt x="2614" y="603"/>
                    </a:lnTo>
                    <a:lnTo>
                      <a:pt x="2513" y="503"/>
                    </a:lnTo>
                    <a:lnTo>
                      <a:pt x="2513" y="478"/>
                    </a:lnTo>
                    <a:lnTo>
                      <a:pt x="2513" y="478"/>
                    </a:lnTo>
                    <a:lnTo>
                      <a:pt x="2413" y="452"/>
                    </a:lnTo>
                    <a:lnTo>
                      <a:pt x="2363" y="352"/>
                    </a:lnTo>
                    <a:lnTo>
                      <a:pt x="2312" y="251"/>
                    </a:lnTo>
                    <a:lnTo>
                      <a:pt x="2312" y="151"/>
                    </a:lnTo>
                    <a:lnTo>
                      <a:pt x="2262" y="50"/>
                    </a:lnTo>
                    <a:lnTo>
                      <a:pt x="22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5754;p47">
                <a:extLst>
                  <a:ext uri="{FF2B5EF4-FFF2-40B4-BE49-F238E27FC236}">
                    <a16:creationId xmlns:a16="http://schemas.microsoft.com/office/drawing/2014/main" xmlns="" id="{EF1FC93F-8CD3-44C0-8713-64C342000116}"/>
                  </a:ext>
                </a:extLst>
              </p:cNvPr>
              <p:cNvSpPr/>
              <p:nvPr/>
            </p:nvSpPr>
            <p:spPr>
              <a:xfrm>
                <a:off x="361250" y="3894800"/>
                <a:ext cx="74175" cy="36450"/>
              </a:xfrm>
              <a:custGeom>
                <a:avLst/>
                <a:gdLst/>
                <a:ahLst/>
                <a:cxnLst/>
                <a:rect l="l" t="t" r="r" b="b"/>
                <a:pathLst>
                  <a:path w="2967" h="1458" extrusionOk="0">
                    <a:moveTo>
                      <a:pt x="1559" y="0"/>
                    </a:moveTo>
                    <a:lnTo>
                      <a:pt x="1308" y="302"/>
                    </a:lnTo>
                    <a:lnTo>
                      <a:pt x="1207" y="352"/>
                    </a:lnTo>
                    <a:lnTo>
                      <a:pt x="1056" y="302"/>
                    </a:lnTo>
                    <a:lnTo>
                      <a:pt x="906" y="201"/>
                    </a:lnTo>
                    <a:lnTo>
                      <a:pt x="805" y="151"/>
                    </a:lnTo>
                    <a:lnTo>
                      <a:pt x="705" y="201"/>
                    </a:lnTo>
                    <a:lnTo>
                      <a:pt x="554" y="402"/>
                    </a:lnTo>
                    <a:lnTo>
                      <a:pt x="453" y="553"/>
                    </a:lnTo>
                    <a:lnTo>
                      <a:pt x="403" y="603"/>
                    </a:lnTo>
                    <a:lnTo>
                      <a:pt x="202" y="603"/>
                    </a:lnTo>
                    <a:lnTo>
                      <a:pt x="101" y="654"/>
                    </a:lnTo>
                    <a:lnTo>
                      <a:pt x="51" y="704"/>
                    </a:lnTo>
                    <a:lnTo>
                      <a:pt x="1" y="754"/>
                    </a:lnTo>
                    <a:lnTo>
                      <a:pt x="1" y="905"/>
                    </a:lnTo>
                    <a:lnTo>
                      <a:pt x="1" y="1106"/>
                    </a:lnTo>
                    <a:lnTo>
                      <a:pt x="101" y="1307"/>
                    </a:lnTo>
                    <a:lnTo>
                      <a:pt x="252" y="1408"/>
                    </a:lnTo>
                    <a:lnTo>
                      <a:pt x="453" y="1458"/>
                    </a:lnTo>
                    <a:lnTo>
                      <a:pt x="554" y="1408"/>
                    </a:lnTo>
                    <a:lnTo>
                      <a:pt x="604" y="1357"/>
                    </a:lnTo>
                    <a:lnTo>
                      <a:pt x="705" y="1307"/>
                    </a:lnTo>
                    <a:lnTo>
                      <a:pt x="855" y="1257"/>
                    </a:lnTo>
                    <a:lnTo>
                      <a:pt x="1358" y="1257"/>
                    </a:lnTo>
                    <a:lnTo>
                      <a:pt x="1459" y="1206"/>
                    </a:lnTo>
                    <a:lnTo>
                      <a:pt x="1559" y="1106"/>
                    </a:lnTo>
                    <a:lnTo>
                      <a:pt x="1609" y="1056"/>
                    </a:lnTo>
                    <a:lnTo>
                      <a:pt x="1760" y="1206"/>
                    </a:lnTo>
                    <a:lnTo>
                      <a:pt x="1911" y="1257"/>
                    </a:lnTo>
                    <a:lnTo>
                      <a:pt x="2816" y="1257"/>
                    </a:lnTo>
                    <a:lnTo>
                      <a:pt x="2916" y="1206"/>
                    </a:lnTo>
                    <a:lnTo>
                      <a:pt x="2966" y="1106"/>
                    </a:lnTo>
                    <a:lnTo>
                      <a:pt x="2966" y="1056"/>
                    </a:lnTo>
                    <a:lnTo>
                      <a:pt x="2966" y="754"/>
                    </a:lnTo>
                    <a:lnTo>
                      <a:pt x="2866" y="704"/>
                    </a:lnTo>
                    <a:lnTo>
                      <a:pt x="2816" y="654"/>
                    </a:lnTo>
                    <a:lnTo>
                      <a:pt x="2715" y="754"/>
                    </a:lnTo>
                    <a:lnTo>
                      <a:pt x="2665" y="804"/>
                    </a:lnTo>
                    <a:lnTo>
                      <a:pt x="2564" y="754"/>
                    </a:lnTo>
                    <a:lnTo>
                      <a:pt x="2514" y="603"/>
                    </a:lnTo>
                    <a:lnTo>
                      <a:pt x="2514" y="503"/>
                    </a:lnTo>
                    <a:lnTo>
                      <a:pt x="2414" y="453"/>
                    </a:lnTo>
                    <a:lnTo>
                      <a:pt x="2313" y="302"/>
                    </a:lnTo>
                    <a:lnTo>
                      <a:pt x="2212" y="201"/>
                    </a:lnTo>
                    <a:lnTo>
                      <a:pt x="2162" y="251"/>
                    </a:lnTo>
                    <a:lnTo>
                      <a:pt x="2011" y="402"/>
                    </a:lnTo>
                    <a:lnTo>
                      <a:pt x="1961" y="402"/>
                    </a:lnTo>
                    <a:lnTo>
                      <a:pt x="1961" y="352"/>
                    </a:lnTo>
                    <a:lnTo>
                      <a:pt x="1911" y="151"/>
                    </a:lnTo>
                    <a:lnTo>
                      <a:pt x="1861" y="50"/>
                    </a:lnTo>
                    <a:lnTo>
                      <a:pt x="176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5755;p47">
                <a:extLst>
                  <a:ext uri="{FF2B5EF4-FFF2-40B4-BE49-F238E27FC236}">
                    <a16:creationId xmlns:a16="http://schemas.microsoft.com/office/drawing/2014/main" xmlns="" id="{1199D9F3-5E57-4DCC-B2DF-720AB7269A7F}"/>
                  </a:ext>
                </a:extLst>
              </p:cNvPr>
              <p:cNvSpPr/>
              <p:nvPr/>
            </p:nvSpPr>
            <p:spPr>
              <a:xfrm>
                <a:off x="1782475" y="3731425"/>
                <a:ext cx="56575" cy="51550"/>
              </a:xfrm>
              <a:custGeom>
                <a:avLst/>
                <a:gdLst/>
                <a:ahLst/>
                <a:cxnLst/>
                <a:rect l="l" t="t" r="r" b="b"/>
                <a:pathLst>
                  <a:path w="2263" h="2062" extrusionOk="0">
                    <a:moveTo>
                      <a:pt x="1106" y="1"/>
                    </a:moveTo>
                    <a:lnTo>
                      <a:pt x="754" y="51"/>
                    </a:lnTo>
                    <a:lnTo>
                      <a:pt x="402" y="202"/>
                    </a:lnTo>
                    <a:lnTo>
                      <a:pt x="402" y="302"/>
                    </a:lnTo>
                    <a:lnTo>
                      <a:pt x="453" y="403"/>
                    </a:lnTo>
                    <a:lnTo>
                      <a:pt x="654" y="403"/>
                    </a:lnTo>
                    <a:lnTo>
                      <a:pt x="754" y="453"/>
                    </a:lnTo>
                    <a:lnTo>
                      <a:pt x="804" y="503"/>
                    </a:lnTo>
                    <a:lnTo>
                      <a:pt x="754" y="604"/>
                    </a:lnTo>
                    <a:lnTo>
                      <a:pt x="654" y="654"/>
                    </a:lnTo>
                    <a:lnTo>
                      <a:pt x="603" y="705"/>
                    </a:lnTo>
                    <a:lnTo>
                      <a:pt x="603" y="956"/>
                    </a:lnTo>
                    <a:lnTo>
                      <a:pt x="553" y="1006"/>
                    </a:lnTo>
                    <a:lnTo>
                      <a:pt x="503" y="1056"/>
                    </a:lnTo>
                    <a:lnTo>
                      <a:pt x="0" y="1056"/>
                    </a:lnTo>
                    <a:lnTo>
                      <a:pt x="51" y="1408"/>
                    </a:lnTo>
                    <a:lnTo>
                      <a:pt x="252" y="1459"/>
                    </a:lnTo>
                    <a:lnTo>
                      <a:pt x="453" y="1609"/>
                    </a:lnTo>
                    <a:lnTo>
                      <a:pt x="603" y="1660"/>
                    </a:lnTo>
                    <a:lnTo>
                      <a:pt x="704" y="1710"/>
                    </a:lnTo>
                    <a:lnTo>
                      <a:pt x="855" y="1710"/>
                    </a:lnTo>
                    <a:lnTo>
                      <a:pt x="1156" y="1660"/>
                    </a:lnTo>
                    <a:lnTo>
                      <a:pt x="1458" y="1660"/>
                    </a:lnTo>
                    <a:lnTo>
                      <a:pt x="1408" y="1559"/>
                    </a:lnTo>
                    <a:lnTo>
                      <a:pt x="1307" y="1459"/>
                    </a:lnTo>
                    <a:lnTo>
                      <a:pt x="955" y="1459"/>
                    </a:lnTo>
                    <a:lnTo>
                      <a:pt x="855" y="1358"/>
                    </a:lnTo>
                    <a:lnTo>
                      <a:pt x="804" y="1207"/>
                    </a:lnTo>
                    <a:lnTo>
                      <a:pt x="955" y="1006"/>
                    </a:lnTo>
                    <a:lnTo>
                      <a:pt x="1156" y="855"/>
                    </a:lnTo>
                    <a:lnTo>
                      <a:pt x="1257" y="805"/>
                    </a:lnTo>
                    <a:lnTo>
                      <a:pt x="1357" y="855"/>
                    </a:lnTo>
                    <a:lnTo>
                      <a:pt x="1408" y="906"/>
                    </a:lnTo>
                    <a:lnTo>
                      <a:pt x="1408" y="956"/>
                    </a:lnTo>
                    <a:lnTo>
                      <a:pt x="1307" y="1056"/>
                    </a:lnTo>
                    <a:lnTo>
                      <a:pt x="1257" y="1157"/>
                    </a:lnTo>
                    <a:lnTo>
                      <a:pt x="1257" y="1207"/>
                    </a:lnTo>
                    <a:lnTo>
                      <a:pt x="1357" y="1308"/>
                    </a:lnTo>
                    <a:lnTo>
                      <a:pt x="1458" y="1358"/>
                    </a:lnTo>
                    <a:lnTo>
                      <a:pt x="1458" y="1459"/>
                    </a:lnTo>
                    <a:lnTo>
                      <a:pt x="1307" y="1459"/>
                    </a:lnTo>
                    <a:lnTo>
                      <a:pt x="1558" y="1509"/>
                    </a:lnTo>
                    <a:lnTo>
                      <a:pt x="1609" y="1559"/>
                    </a:lnTo>
                    <a:lnTo>
                      <a:pt x="1609" y="1609"/>
                    </a:lnTo>
                    <a:lnTo>
                      <a:pt x="1558" y="1660"/>
                    </a:lnTo>
                    <a:lnTo>
                      <a:pt x="1458" y="1660"/>
                    </a:lnTo>
                    <a:lnTo>
                      <a:pt x="1458" y="1810"/>
                    </a:lnTo>
                    <a:lnTo>
                      <a:pt x="1508" y="1861"/>
                    </a:lnTo>
                    <a:lnTo>
                      <a:pt x="1659" y="2011"/>
                    </a:lnTo>
                    <a:lnTo>
                      <a:pt x="1760" y="2062"/>
                    </a:lnTo>
                    <a:lnTo>
                      <a:pt x="1810" y="2062"/>
                    </a:lnTo>
                    <a:lnTo>
                      <a:pt x="1961" y="1911"/>
                    </a:lnTo>
                    <a:lnTo>
                      <a:pt x="2061" y="1710"/>
                    </a:lnTo>
                    <a:lnTo>
                      <a:pt x="2162" y="1559"/>
                    </a:lnTo>
                    <a:lnTo>
                      <a:pt x="2262" y="1408"/>
                    </a:lnTo>
                    <a:lnTo>
                      <a:pt x="2011" y="1107"/>
                    </a:lnTo>
                    <a:lnTo>
                      <a:pt x="1910" y="1006"/>
                    </a:lnTo>
                    <a:lnTo>
                      <a:pt x="1860" y="956"/>
                    </a:lnTo>
                    <a:lnTo>
                      <a:pt x="1961" y="855"/>
                    </a:lnTo>
                    <a:lnTo>
                      <a:pt x="2061" y="755"/>
                    </a:lnTo>
                    <a:lnTo>
                      <a:pt x="2061" y="654"/>
                    </a:lnTo>
                    <a:lnTo>
                      <a:pt x="2061" y="403"/>
                    </a:lnTo>
                    <a:lnTo>
                      <a:pt x="2061" y="252"/>
                    </a:lnTo>
                    <a:lnTo>
                      <a:pt x="1961" y="202"/>
                    </a:lnTo>
                    <a:lnTo>
                      <a:pt x="1810" y="202"/>
                    </a:lnTo>
                    <a:lnTo>
                      <a:pt x="1709" y="152"/>
                    </a:lnTo>
                    <a:lnTo>
                      <a:pt x="1408" y="51"/>
                    </a:lnTo>
                    <a:lnTo>
                      <a:pt x="110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5756;p47">
                <a:extLst>
                  <a:ext uri="{FF2B5EF4-FFF2-40B4-BE49-F238E27FC236}">
                    <a16:creationId xmlns:a16="http://schemas.microsoft.com/office/drawing/2014/main" xmlns="" id="{90483DA0-BDED-45E6-996E-537F4B78B78D}"/>
                  </a:ext>
                </a:extLst>
              </p:cNvPr>
              <p:cNvSpPr/>
              <p:nvPr/>
            </p:nvSpPr>
            <p:spPr>
              <a:xfrm>
                <a:off x="493200" y="3899825"/>
                <a:ext cx="6285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1308" extrusionOk="0">
                    <a:moveTo>
                      <a:pt x="2011" y="0"/>
                    </a:moveTo>
                    <a:lnTo>
                      <a:pt x="1911" y="101"/>
                    </a:lnTo>
                    <a:lnTo>
                      <a:pt x="1710" y="201"/>
                    </a:lnTo>
                    <a:lnTo>
                      <a:pt x="1559" y="252"/>
                    </a:lnTo>
                    <a:lnTo>
                      <a:pt x="1408" y="201"/>
                    </a:lnTo>
                    <a:lnTo>
                      <a:pt x="1257" y="101"/>
                    </a:lnTo>
                    <a:lnTo>
                      <a:pt x="1106" y="50"/>
                    </a:lnTo>
                    <a:lnTo>
                      <a:pt x="1006" y="151"/>
                    </a:lnTo>
                    <a:lnTo>
                      <a:pt x="855" y="201"/>
                    </a:lnTo>
                    <a:lnTo>
                      <a:pt x="553" y="201"/>
                    </a:lnTo>
                    <a:lnTo>
                      <a:pt x="302" y="252"/>
                    </a:lnTo>
                    <a:lnTo>
                      <a:pt x="101" y="402"/>
                    </a:lnTo>
                    <a:lnTo>
                      <a:pt x="1" y="603"/>
                    </a:lnTo>
                    <a:lnTo>
                      <a:pt x="1" y="905"/>
                    </a:lnTo>
                    <a:lnTo>
                      <a:pt x="51" y="1005"/>
                    </a:lnTo>
                    <a:lnTo>
                      <a:pt x="101" y="10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05" y="1056"/>
                    </a:lnTo>
                    <a:lnTo>
                      <a:pt x="1056" y="1156"/>
                    </a:lnTo>
                    <a:lnTo>
                      <a:pt x="1207" y="1257"/>
                    </a:lnTo>
                    <a:lnTo>
                      <a:pt x="1257" y="1307"/>
                    </a:lnTo>
                    <a:lnTo>
                      <a:pt x="1358" y="1257"/>
                    </a:lnTo>
                    <a:lnTo>
                      <a:pt x="1609" y="1257"/>
                    </a:lnTo>
                    <a:lnTo>
                      <a:pt x="1810" y="1207"/>
                    </a:lnTo>
                    <a:lnTo>
                      <a:pt x="1961" y="1106"/>
                    </a:lnTo>
                    <a:lnTo>
                      <a:pt x="2112" y="855"/>
                    </a:lnTo>
                    <a:lnTo>
                      <a:pt x="2162" y="754"/>
                    </a:lnTo>
                    <a:lnTo>
                      <a:pt x="2212" y="654"/>
                    </a:lnTo>
                    <a:lnTo>
                      <a:pt x="2363" y="453"/>
                    </a:lnTo>
                    <a:lnTo>
                      <a:pt x="2463" y="402"/>
                    </a:lnTo>
                    <a:lnTo>
                      <a:pt x="2514" y="302"/>
                    </a:lnTo>
                    <a:lnTo>
                      <a:pt x="2514" y="201"/>
                    </a:lnTo>
                    <a:lnTo>
                      <a:pt x="2514" y="101"/>
                    </a:lnTo>
                    <a:lnTo>
                      <a:pt x="2463" y="50"/>
                    </a:lnTo>
                    <a:lnTo>
                      <a:pt x="236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5757;p47">
                <a:extLst>
                  <a:ext uri="{FF2B5EF4-FFF2-40B4-BE49-F238E27FC236}">
                    <a16:creationId xmlns:a16="http://schemas.microsoft.com/office/drawing/2014/main" xmlns="" id="{60BBC9B2-991D-43AD-8414-11A62C8FEB0D}"/>
                  </a:ext>
                </a:extLst>
              </p:cNvPr>
              <p:cNvSpPr/>
              <p:nvPr/>
            </p:nvSpPr>
            <p:spPr>
              <a:xfrm>
                <a:off x="1823925" y="3089325"/>
                <a:ext cx="62875" cy="32675"/>
              </a:xfrm>
              <a:custGeom>
                <a:avLst/>
                <a:gdLst/>
                <a:ahLst/>
                <a:cxnLst/>
                <a:rect l="l" t="t" r="r" b="b"/>
                <a:pathLst>
                  <a:path w="2515" h="1307" extrusionOk="0">
                    <a:moveTo>
                      <a:pt x="1107" y="0"/>
                    </a:moveTo>
                    <a:lnTo>
                      <a:pt x="1107" y="50"/>
                    </a:ln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2" y="251"/>
                    </a:lnTo>
                    <a:lnTo>
                      <a:pt x="152" y="302"/>
                    </a:lnTo>
                    <a:lnTo>
                      <a:pt x="202" y="402"/>
                    </a:lnTo>
                    <a:lnTo>
                      <a:pt x="202" y="553"/>
                    </a:lnTo>
                    <a:lnTo>
                      <a:pt x="202" y="704"/>
                    </a:lnTo>
                    <a:lnTo>
                      <a:pt x="353" y="855"/>
                    </a:lnTo>
                    <a:lnTo>
                      <a:pt x="403" y="754"/>
                    </a:lnTo>
                    <a:lnTo>
                      <a:pt x="554" y="603"/>
                    </a:lnTo>
                    <a:lnTo>
                      <a:pt x="654" y="503"/>
                    </a:lnTo>
                    <a:lnTo>
                      <a:pt x="805" y="503"/>
                    </a:lnTo>
                    <a:lnTo>
                      <a:pt x="906" y="603"/>
                    </a:lnTo>
                    <a:lnTo>
                      <a:pt x="1107" y="654"/>
                    </a:lnTo>
                    <a:lnTo>
                      <a:pt x="1207" y="704"/>
                    </a:lnTo>
                    <a:lnTo>
                      <a:pt x="1258" y="754"/>
                    </a:lnTo>
                    <a:lnTo>
                      <a:pt x="1258" y="905"/>
                    </a:lnTo>
                    <a:lnTo>
                      <a:pt x="1258" y="1106"/>
                    </a:lnTo>
                    <a:lnTo>
                      <a:pt x="1308" y="1206"/>
                    </a:lnTo>
                    <a:lnTo>
                      <a:pt x="1358" y="1257"/>
                    </a:lnTo>
                    <a:lnTo>
                      <a:pt x="1710" y="1307"/>
                    </a:lnTo>
                    <a:lnTo>
                      <a:pt x="1911" y="1257"/>
                    </a:lnTo>
                    <a:lnTo>
                      <a:pt x="2062" y="1206"/>
                    </a:lnTo>
                    <a:lnTo>
                      <a:pt x="2313" y="1005"/>
                    </a:lnTo>
                    <a:lnTo>
                      <a:pt x="2514" y="754"/>
                    </a:lnTo>
                    <a:lnTo>
                      <a:pt x="2514" y="654"/>
                    </a:lnTo>
                    <a:lnTo>
                      <a:pt x="2514" y="553"/>
                    </a:lnTo>
                    <a:lnTo>
                      <a:pt x="2414" y="352"/>
                    </a:lnTo>
                    <a:lnTo>
                      <a:pt x="2313" y="251"/>
                    </a:lnTo>
                    <a:lnTo>
                      <a:pt x="2313" y="151"/>
                    </a:lnTo>
                    <a:lnTo>
                      <a:pt x="2213" y="50"/>
                    </a:lnTo>
                    <a:lnTo>
                      <a:pt x="211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5758;p47">
                <a:extLst>
                  <a:ext uri="{FF2B5EF4-FFF2-40B4-BE49-F238E27FC236}">
                    <a16:creationId xmlns:a16="http://schemas.microsoft.com/office/drawing/2014/main" xmlns="" id="{31CE0EBB-E69F-4733-91B9-9234CA0348C2}"/>
                  </a:ext>
                </a:extLst>
              </p:cNvPr>
              <p:cNvSpPr/>
              <p:nvPr/>
            </p:nvSpPr>
            <p:spPr>
              <a:xfrm>
                <a:off x="554775" y="3899825"/>
                <a:ext cx="54050" cy="42750"/>
              </a:xfrm>
              <a:custGeom>
                <a:avLst/>
                <a:gdLst/>
                <a:ahLst/>
                <a:cxnLst/>
                <a:rect l="l" t="t" r="r" b="b"/>
                <a:pathLst>
                  <a:path w="2162" h="1710" extrusionOk="0">
                    <a:moveTo>
                      <a:pt x="1508" y="0"/>
                    </a:moveTo>
                    <a:lnTo>
                      <a:pt x="1358" y="50"/>
                    </a:lnTo>
                    <a:lnTo>
                      <a:pt x="1257" y="151"/>
                    </a:lnTo>
                    <a:lnTo>
                      <a:pt x="1056" y="352"/>
                    </a:lnTo>
                    <a:lnTo>
                      <a:pt x="905" y="402"/>
                    </a:lnTo>
                    <a:lnTo>
                      <a:pt x="754" y="402"/>
                    </a:lnTo>
                    <a:lnTo>
                      <a:pt x="604" y="453"/>
                    </a:lnTo>
                    <a:lnTo>
                      <a:pt x="503" y="503"/>
                    </a:lnTo>
                    <a:lnTo>
                      <a:pt x="0" y="905"/>
                    </a:lnTo>
                    <a:lnTo>
                      <a:pt x="151" y="1005"/>
                    </a:lnTo>
                    <a:lnTo>
                      <a:pt x="302" y="1056"/>
                    </a:lnTo>
                    <a:lnTo>
                      <a:pt x="704" y="1056"/>
                    </a:lnTo>
                    <a:lnTo>
                      <a:pt x="855" y="1156"/>
                    </a:lnTo>
                    <a:lnTo>
                      <a:pt x="956" y="1207"/>
                    </a:lnTo>
                    <a:lnTo>
                      <a:pt x="1106" y="1257"/>
                    </a:lnTo>
                    <a:lnTo>
                      <a:pt x="1307" y="1257"/>
                    </a:lnTo>
                    <a:lnTo>
                      <a:pt x="1408" y="1307"/>
                    </a:lnTo>
                    <a:lnTo>
                      <a:pt x="1508" y="1408"/>
                    </a:lnTo>
                    <a:lnTo>
                      <a:pt x="1559" y="1609"/>
                    </a:lnTo>
                    <a:lnTo>
                      <a:pt x="1609" y="1659"/>
                    </a:lnTo>
                    <a:lnTo>
                      <a:pt x="1659" y="1709"/>
                    </a:lnTo>
                    <a:lnTo>
                      <a:pt x="1860" y="1659"/>
                    </a:lnTo>
                    <a:lnTo>
                      <a:pt x="1911" y="1609"/>
                    </a:lnTo>
                    <a:lnTo>
                      <a:pt x="1911" y="1558"/>
                    </a:lnTo>
                    <a:lnTo>
                      <a:pt x="1860" y="1458"/>
                    </a:lnTo>
                    <a:lnTo>
                      <a:pt x="1810" y="1408"/>
                    </a:lnTo>
                    <a:lnTo>
                      <a:pt x="1810" y="1307"/>
                    </a:lnTo>
                    <a:lnTo>
                      <a:pt x="2112" y="1005"/>
                    </a:lnTo>
                    <a:lnTo>
                      <a:pt x="2162" y="855"/>
                    </a:lnTo>
                    <a:lnTo>
                      <a:pt x="2061" y="855"/>
                    </a:lnTo>
                    <a:lnTo>
                      <a:pt x="1961" y="704"/>
                    </a:lnTo>
                    <a:lnTo>
                      <a:pt x="1961" y="503"/>
                    </a:lnTo>
                    <a:lnTo>
                      <a:pt x="1961" y="352"/>
                    </a:lnTo>
                    <a:lnTo>
                      <a:pt x="1961" y="151"/>
                    </a:lnTo>
                    <a:lnTo>
                      <a:pt x="1911" y="50"/>
                    </a:lnTo>
                    <a:lnTo>
                      <a:pt x="170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5759;p47">
                <a:extLst>
                  <a:ext uri="{FF2B5EF4-FFF2-40B4-BE49-F238E27FC236}">
                    <a16:creationId xmlns:a16="http://schemas.microsoft.com/office/drawing/2014/main" xmlns="" id="{C3D3D0E2-E7A2-45BD-8B9E-6FCF86128CC9}"/>
                  </a:ext>
                </a:extLst>
              </p:cNvPr>
              <p:cNvSpPr/>
              <p:nvPr/>
            </p:nvSpPr>
            <p:spPr>
              <a:xfrm>
                <a:off x="1975975" y="3642225"/>
                <a:ext cx="528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2112" h="855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51" y="704"/>
                    </a:lnTo>
                    <a:lnTo>
                      <a:pt x="51" y="754"/>
                    </a:lnTo>
                    <a:lnTo>
                      <a:pt x="101" y="804"/>
                    </a:lnTo>
                    <a:lnTo>
                      <a:pt x="252" y="754"/>
                    </a:lnTo>
                    <a:lnTo>
                      <a:pt x="453" y="654"/>
                    </a:lnTo>
                    <a:lnTo>
                      <a:pt x="654" y="603"/>
                    </a:lnTo>
                    <a:lnTo>
                      <a:pt x="855" y="654"/>
                    </a:lnTo>
                    <a:lnTo>
                      <a:pt x="1056" y="754"/>
                    </a:lnTo>
                    <a:lnTo>
                      <a:pt x="1207" y="804"/>
                    </a:lnTo>
                    <a:lnTo>
                      <a:pt x="1308" y="855"/>
                    </a:lnTo>
                    <a:lnTo>
                      <a:pt x="1408" y="804"/>
                    </a:lnTo>
                    <a:lnTo>
                      <a:pt x="1509" y="704"/>
                    </a:lnTo>
                    <a:lnTo>
                      <a:pt x="1609" y="654"/>
                    </a:lnTo>
                    <a:lnTo>
                      <a:pt x="1710" y="603"/>
                    </a:lnTo>
                    <a:lnTo>
                      <a:pt x="2011" y="603"/>
                    </a:lnTo>
                    <a:lnTo>
                      <a:pt x="2112" y="553"/>
                    </a:lnTo>
                    <a:lnTo>
                      <a:pt x="2112" y="453"/>
                    </a:lnTo>
                    <a:lnTo>
                      <a:pt x="2112" y="352"/>
                    </a:lnTo>
                    <a:lnTo>
                      <a:pt x="2062" y="251"/>
                    </a:lnTo>
                    <a:lnTo>
                      <a:pt x="1911" y="201"/>
                    </a:lnTo>
                    <a:lnTo>
                      <a:pt x="1006" y="201"/>
                    </a:lnTo>
                    <a:lnTo>
                      <a:pt x="906" y="101"/>
                    </a:lnTo>
                    <a:lnTo>
                      <a:pt x="755" y="0"/>
                    </a:lnTo>
                    <a:lnTo>
                      <a:pt x="705" y="50"/>
                    </a:lnTo>
                    <a:lnTo>
                      <a:pt x="604" y="151"/>
                    </a:lnTo>
                    <a:lnTo>
                      <a:pt x="554" y="151"/>
                    </a:lnTo>
                    <a:lnTo>
                      <a:pt x="403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5760;p47">
                <a:extLst>
                  <a:ext uri="{FF2B5EF4-FFF2-40B4-BE49-F238E27FC236}">
                    <a16:creationId xmlns:a16="http://schemas.microsoft.com/office/drawing/2014/main" xmlns="" id="{1F138B3D-9050-4F31-ADBC-9E69701BFD8E}"/>
                  </a:ext>
                </a:extLst>
              </p:cNvPr>
              <p:cNvSpPr/>
              <p:nvPr/>
            </p:nvSpPr>
            <p:spPr>
              <a:xfrm>
                <a:off x="1724675" y="3363250"/>
                <a:ext cx="6285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14" h="755" extrusionOk="0">
                    <a:moveTo>
                      <a:pt x="955" y="1"/>
                    </a:moveTo>
                    <a:lnTo>
                      <a:pt x="855" y="51"/>
                    </a:lnTo>
                    <a:lnTo>
                      <a:pt x="704" y="151"/>
                    </a:lnTo>
                    <a:lnTo>
                      <a:pt x="503" y="202"/>
                    </a:lnTo>
                    <a:lnTo>
                      <a:pt x="402" y="302"/>
                    </a:lnTo>
                    <a:lnTo>
                      <a:pt x="302" y="352"/>
                    </a:lnTo>
                    <a:lnTo>
                      <a:pt x="201" y="403"/>
                    </a:lnTo>
                    <a:lnTo>
                      <a:pt x="101" y="403"/>
                    </a:lnTo>
                    <a:lnTo>
                      <a:pt x="50" y="453"/>
                    </a:lnTo>
                    <a:lnTo>
                      <a:pt x="0" y="554"/>
                    </a:lnTo>
                    <a:lnTo>
                      <a:pt x="50" y="654"/>
                    </a:lnTo>
                    <a:lnTo>
                      <a:pt x="201" y="704"/>
                    </a:lnTo>
                    <a:lnTo>
                      <a:pt x="302" y="755"/>
                    </a:lnTo>
                    <a:lnTo>
                      <a:pt x="352" y="755"/>
                    </a:lnTo>
                    <a:lnTo>
                      <a:pt x="503" y="654"/>
                    </a:lnTo>
                    <a:lnTo>
                      <a:pt x="654" y="604"/>
                    </a:lnTo>
                    <a:lnTo>
                      <a:pt x="754" y="554"/>
                    </a:lnTo>
                    <a:lnTo>
                      <a:pt x="905" y="453"/>
                    </a:lnTo>
                    <a:lnTo>
                      <a:pt x="1156" y="453"/>
                    </a:lnTo>
                    <a:lnTo>
                      <a:pt x="1257" y="554"/>
                    </a:lnTo>
                    <a:lnTo>
                      <a:pt x="1307" y="604"/>
                    </a:lnTo>
                    <a:lnTo>
                      <a:pt x="1508" y="654"/>
                    </a:lnTo>
                    <a:lnTo>
                      <a:pt x="1910" y="654"/>
                    </a:lnTo>
                    <a:lnTo>
                      <a:pt x="2312" y="604"/>
                    </a:lnTo>
                    <a:lnTo>
                      <a:pt x="2413" y="604"/>
                    </a:lnTo>
                    <a:lnTo>
                      <a:pt x="2513" y="403"/>
                    </a:lnTo>
                    <a:lnTo>
                      <a:pt x="2463" y="302"/>
                    </a:lnTo>
                    <a:lnTo>
                      <a:pt x="2413" y="202"/>
                    </a:lnTo>
                    <a:lnTo>
                      <a:pt x="2212" y="51"/>
                    </a:lnTo>
                    <a:lnTo>
                      <a:pt x="2111" y="1"/>
                    </a:lnTo>
                    <a:lnTo>
                      <a:pt x="2011" y="1"/>
                    </a:lnTo>
                    <a:lnTo>
                      <a:pt x="1860" y="101"/>
                    </a:lnTo>
                    <a:lnTo>
                      <a:pt x="1709" y="202"/>
                    </a:lnTo>
                    <a:lnTo>
                      <a:pt x="1558" y="252"/>
                    </a:lnTo>
                    <a:lnTo>
                      <a:pt x="1357" y="202"/>
                    </a:lnTo>
                    <a:lnTo>
                      <a:pt x="1206" y="101"/>
                    </a:lnTo>
                    <a:lnTo>
                      <a:pt x="115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5761;p47">
                <a:extLst>
                  <a:ext uri="{FF2B5EF4-FFF2-40B4-BE49-F238E27FC236}">
                    <a16:creationId xmlns:a16="http://schemas.microsoft.com/office/drawing/2014/main" xmlns="" id="{B31196C9-6DD5-462B-8058-7C8D7A2B67B6}"/>
                  </a:ext>
                </a:extLst>
              </p:cNvPr>
              <p:cNvSpPr/>
              <p:nvPr/>
            </p:nvSpPr>
            <p:spPr>
              <a:xfrm>
                <a:off x="1392925" y="3115700"/>
                <a:ext cx="415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1308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3"/>
                    </a:lnTo>
                    <a:lnTo>
                      <a:pt x="101" y="453"/>
                    </a:lnTo>
                    <a:lnTo>
                      <a:pt x="151" y="554"/>
                    </a:lnTo>
                    <a:lnTo>
                      <a:pt x="252" y="805"/>
                    </a:lnTo>
                    <a:lnTo>
                      <a:pt x="352" y="855"/>
                    </a:lnTo>
                    <a:lnTo>
                      <a:pt x="855" y="855"/>
                    </a:lnTo>
                    <a:lnTo>
                      <a:pt x="955" y="905"/>
                    </a:lnTo>
                    <a:lnTo>
                      <a:pt x="1006" y="1006"/>
                    </a:lnTo>
                    <a:lnTo>
                      <a:pt x="1056" y="1157"/>
                    </a:lnTo>
                    <a:lnTo>
                      <a:pt x="1106" y="1207"/>
                    </a:lnTo>
                    <a:lnTo>
                      <a:pt x="1207" y="1257"/>
                    </a:lnTo>
                    <a:lnTo>
                      <a:pt x="1307" y="1308"/>
                    </a:lnTo>
                    <a:lnTo>
                      <a:pt x="1358" y="1257"/>
                    </a:lnTo>
                    <a:lnTo>
                      <a:pt x="1609" y="1056"/>
                    </a:lnTo>
                    <a:lnTo>
                      <a:pt x="1659" y="905"/>
                    </a:lnTo>
                    <a:lnTo>
                      <a:pt x="1659" y="755"/>
                    </a:lnTo>
                    <a:lnTo>
                      <a:pt x="1659" y="604"/>
                    </a:lnTo>
                    <a:lnTo>
                      <a:pt x="1609" y="503"/>
                    </a:lnTo>
                    <a:lnTo>
                      <a:pt x="1559" y="453"/>
                    </a:lnTo>
                    <a:lnTo>
                      <a:pt x="1408" y="453"/>
                    </a:lnTo>
                    <a:lnTo>
                      <a:pt x="1207" y="403"/>
                    </a:lnTo>
                    <a:lnTo>
                      <a:pt x="1006" y="453"/>
                    </a:lnTo>
                    <a:lnTo>
                      <a:pt x="855" y="503"/>
                    </a:lnTo>
                    <a:lnTo>
                      <a:pt x="704" y="604"/>
                    </a:lnTo>
                    <a:lnTo>
                      <a:pt x="553" y="252"/>
                    </a:lnTo>
                    <a:lnTo>
                      <a:pt x="453" y="151"/>
                    </a:lnTo>
                    <a:lnTo>
                      <a:pt x="403" y="101"/>
                    </a:lnTo>
                    <a:lnTo>
                      <a:pt x="2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5762;p47">
                <a:extLst>
                  <a:ext uri="{FF2B5EF4-FFF2-40B4-BE49-F238E27FC236}">
                    <a16:creationId xmlns:a16="http://schemas.microsoft.com/office/drawing/2014/main" xmlns="" id="{63D3AAB6-83D3-49C0-BBDA-E42BF1E11CE0}"/>
                  </a:ext>
                </a:extLst>
              </p:cNvPr>
              <p:cNvSpPr/>
              <p:nvPr/>
            </p:nvSpPr>
            <p:spPr>
              <a:xfrm>
                <a:off x="403975" y="3169750"/>
                <a:ext cx="36475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1459" h="1056" extrusionOk="0">
                    <a:moveTo>
                      <a:pt x="1107" y="0"/>
                    </a:moveTo>
                    <a:lnTo>
                      <a:pt x="1006" y="50"/>
                    </a:lnTo>
                    <a:lnTo>
                      <a:pt x="604" y="503"/>
                    </a:lnTo>
                    <a:lnTo>
                      <a:pt x="503" y="553"/>
                    </a:lnTo>
                    <a:lnTo>
                      <a:pt x="453" y="503"/>
                    </a:lnTo>
                    <a:lnTo>
                      <a:pt x="302" y="402"/>
                    </a:lnTo>
                    <a:lnTo>
                      <a:pt x="202" y="452"/>
                    </a:lnTo>
                    <a:lnTo>
                      <a:pt x="152" y="553"/>
                    </a:lnTo>
                    <a:lnTo>
                      <a:pt x="51" y="603"/>
                    </a:lnTo>
                    <a:lnTo>
                      <a:pt x="1" y="653"/>
                    </a:lnTo>
                    <a:lnTo>
                      <a:pt x="1" y="704"/>
                    </a:lnTo>
                    <a:lnTo>
                      <a:pt x="1" y="754"/>
                    </a:lnTo>
                    <a:lnTo>
                      <a:pt x="51" y="754"/>
                    </a:lnTo>
                    <a:lnTo>
                      <a:pt x="252" y="804"/>
                    </a:lnTo>
                    <a:lnTo>
                      <a:pt x="453" y="955"/>
                    </a:lnTo>
                    <a:lnTo>
                      <a:pt x="654" y="1056"/>
                    </a:lnTo>
                    <a:lnTo>
                      <a:pt x="805" y="1056"/>
                    </a:lnTo>
                    <a:lnTo>
                      <a:pt x="906" y="1005"/>
                    </a:lnTo>
                    <a:lnTo>
                      <a:pt x="1056" y="1005"/>
                    </a:lnTo>
                    <a:lnTo>
                      <a:pt x="1207" y="955"/>
                    </a:lnTo>
                    <a:lnTo>
                      <a:pt x="1408" y="704"/>
                    </a:lnTo>
                    <a:lnTo>
                      <a:pt x="1408" y="653"/>
                    </a:lnTo>
                    <a:lnTo>
                      <a:pt x="1358" y="603"/>
                    </a:lnTo>
                    <a:lnTo>
                      <a:pt x="1157" y="553"/>
                    </a:lnTo>
                    <a:lnTo>
                      <a:pt x="1056" y="503"/>
                    </a:lnTo>
                    <a:lnTo>
                      <a:pt x="1107" y="452"/>
                    </a:lnTo>
                    <a:lnTo>
                      <a:pt x="1157" y="402"/>
                    </a:lnTo>
                    <a:lnTo>
                      <a:pt x="1257" y="352"/>
                    </a:lnTo>
                    <a:lnTo>
                      <a:pt x="1408" y="352"/>
                    </a:lnTo>
                    <a:lnTo>
                      <a:pt x="1458" y="302"/>
                    </a:lnTo>
                    <a:lnTo>
                      <a:pt x="1408" y="251"/>
                    </a:lnTo>
                    <a:lnTo>
                      <a:pt x="1308" y="151"/>
                    </a:lnTo>
                    <a:lnTo>
                      <a:pt x="120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5763;p47">
                <a:extLst>
                  <a:ext uri="{FF2B5EF4-FFF2-40B4-BE49-F238E27FC236}">
                    <a16:creationId xmlns:a16="http://schemas.microsoft.com/office/drawing/2014/main" xmlns="" id="{F643926D-0767-4C2A-82B7-1AA1F36991CF}"/>
                  </a:ext>
                </a:extLst>
              </p:cNvPr>
              <p:cNvSpPr/>
              <p:nvPr/>
            </p:nvSpPr>
            <p:spPr>
              <a:xfrm>
                <a:off x="377600" y="3184825"/>
                <a:ext cx="26400" cy="31425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1257" extrusionOk="0">
                    <a:moveTo>
                      <a:pt x="553" y="0"/>
                    </a:moveTo>
                    <a:lnTo>
                      <a:pt x="453" y="50"/>
                    </a:lnTo>
                    <a:lnTo>
                      <a:pt x="402" y="101"/>
                    </a:lnTo>
                    <a:lnTo>
                      <a:pt x="252" y="201"/>
                    </a:lnTo>
                    <a:lnTo>
                      <a:pt x="252" y="302"/>
                    </a:lnTo>
                    <a:lnTo>
                      <a:pt x="302" y="402"/>
                    </a:lnTo>
                    <a:lnTo>
                      <a:pt x="352" y="503"/>
                    </a:lnTo>
                    <a:lnTo>
                      <a:pt x="402" y="553"/>
                    </a:lnTo>
                    <a:lnTo>
                      <a:pt x="302" y="603"/>
                    </a:lnTo>
                    <a:lnTo>
                      <a:pt x="201" y="603"/>
                    </a:lnTo>
                    <a:lnTo>
                      <a:pt x="51" y="654"/>
                    </a:lnTo>
                    <a:lnTo>
                      <a:pt x="0" y="704"/>
                    </a:lnTo>
                    <a:lnTo>
                      <a:pt x="0" y="754"/>
                    </a:lnTo>
                    <a:lnTo>
                      <a:pt x="51" y="905"/>
                    </a:lnTo>
                    <a:lnTo>
                      <a:pt x="101" y="1005"/>
                    </a:lnTo>
                    <a:lnTo>
                      <a:pt x="252" y="1005"/>
                    </a:lnTo>
                    <a:lnTo>
                      <a:pt x="352" y="1056"/>
                    </a:lnTo>
                    <a:lnTo>
                      <a:pt x="503" y="1257"/>
                    </a:lnTo>
                    <a:lnTo>
                      <a:pt x="603" y="1207"/>
                    </a:lnTo>
                    <a:lnTo>
                      <a:pt x="654" y="1156"/>
                    </a:lnTo>
                    <a:lnTo>
                      <a:pt x="704" y="1056"/>
                    </a:lnTo>
                    <a:lnTo>
                      <a:pt x="805" y="1005"/>
                    </a:lnTo>
                    <a:lnTo>
                      <a:pt x="955" y="1005"/>
                    </a:lnTo>
                    <a:lnTo>
                      <a:pt x="1056" y="905"/>
                    </a:lnTo>
                    <a:lnTo>
                      <a:pt x="1056" y="704"/>
                    </a:lnTo>
                    <a:lnTo>
                      <a:pt x="1056" y="603"/>
                    </a:lnTo>
                    <a:lnTo>
                      <a:pt x="1056" y="503"/>
                    </a:lnTo>
                    <a:lnTo>
                      <a:pt x="805" y="251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5764;p47">
                <a:extLst>
                  <a:ext uri="{FF2B5EF4-FFF2-40B4-BE49-F238E27FC236}">
                    <a16:creationId xmlns:a16="http://schemas.microsoft.com/office/drawing/2014/main" xmlns="" id="{78A3D25A-02F0-4DCE-8E17-903A44A60378}"/>
                  </a:ext>
                </a:extLst>
              </p:cNvPr>
              <p:cNvSpPr/>
              <p:nvPr/>
            </p:nvSpPr>
            <p:spPr>
              <a:xfrm>
                <a:off x="1913150" y="3341900"/>
                <a:ext cx="4150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660" h="855" extrusionOk="0">
                    <a:moveTo>
                      <a:pt x="654" y="0"/>
                    </a:moveTo>
                    <a:lnTo>
                      <a:pt x="503" y="50"/>
                    </a:lnTo>
                    <a:lnTo>
                      <a:pt x="353" y="201"/>
                    </a:lnTo>
                    <a:lnTo>
                      <a:pt x="252" y="201"/>
                    </a:lnTo>
                    <a:lnTo>
                      <a:pt x="152" y="251"/>
                    </a:lnTo>
                    <a:lnTo>
                      <a:pt x="101" y="25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302" y="603"/>
                    </a:lnTo>
                    <a:lnTo>
                      <a:pt x="403" y="654"/>
                    </a:lnTo>
                    <a:lnTo>
                      <a:pt x="554" y="654"/>
                    </a:lnTo>
                    <a:lnTo>
                      <a:pt x="1006" y="603"/>
                    </a:lnTo>
                    <a:lnTo>
                      <a:pt x="1207" y="704"/>
                    </a:lnTo>
                    <a:lnTo>
                      <a:pt x="1308" y="754"/>
                    </a:lnTo>
                    <a:lnTo>
                      <a:pt x="1408" y="855"/>
                    </a:lnTo>
                    <a:lnTo>
                      <a:pt x="1509" y="855"/>
                    </a:lnTo>
                    <a:lnTo>
                      <a:pt x="1659" y="754"/>
                    </a:lnTo>
                    <a:lnTo>
                      <a:pt x="1659" y="603"/>
                    </a:lnTo>
                    <a:lnTo>
                      <a:pt x="1659" y="503"/>
                    </a:lnTo>
                    <a:lnTo>
                      <a:pt x="1458" y="302"/>
                    </a:lnTo>
                    <a:lnTo>
                      <a:pt x="1358" y="251"/>
                    </a:lnTo>
                    <a:lnTo>
                      <a:pt x="1207" y="201"/>
                    </a:lnTo>
                    <a:lnTo>
                      <a:pt x="956" y="20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5765;p47">
                <a:extLst>
                  <a:ext uri="{FF2B5EF4-FFF2-40B4-BE49-F238E27FC236}">
                    <a16:creationId xmlns:a16="http://schemas.microsoft.com/office/drawing/2014/main" xmlns="" id="{76FE64A9-7E66-463D-B07F-3DC64A1A9460}"/>
                  </a:ext>
                </a:extLst>
              </p:cNvPr>
              <p:cNvSpPr/>
              <p:nvPr/>
            </p:nvSpPr>
            <p:spPr>
              <a:xfrm>
                <a:off x="2081550" y="3647250"/>
                <a:ext cx="414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1659" h="654" extrusionOk="0">
                    <a:moveTo>
                      <a:pt x="15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50" y="302"/>
                    </a:lnTo>
                    <a:lnTo>
                      <a:pt x="101" y="402"/>
                    </a:lnTo>
                    <a:lnTo>
                      <a:pt x="302" y="453"/>
                    </a:lnTo>
                    <a:lnTo>
                      <a:pt x="452" y="553"/>
                    </a:lnTo>
                    <a:lnTo>
                      <a:pt x="603" y="654"/>
                    </a:lnTo>
                    <a:lnTo>
                      <a:pt x="704" y="654"/>
                    </a:lnTo>
                    <a:lnTo>
                      <a:pt x="955" y="603"/>
                    </a:lnTo>
                    <a:lnTo>
                      <a:pt x="1106" y="503"/>
                    </a:lnTo>
                    <a:lnTo>
                      <a:pt x="1257" y="453"/>
                    </a:lnTo>
                    <a:lnTo>
                      <a:pt x="1609" y="402"/>
                    </a:lnTo>
                    <a:lnTo>
                      <a:pt x="1659" y="352"/>
                    </a:lnTo>
                    <a:lnTo>
                      <a:pt x="1609" y="252"/>
                    </a:lnTo>
                    <a:lnTo>
                      <a:pt x="1458" y="101"/>
                    </a:lnTo>
                    <a:lnTo>
                      <a:pt x="1257" y="0"/>
                    </a:lnTo>
                    <a:lnTo>
                      <a:pt x="1106" y="0"/>
                    </a:lnTo>
                    <a:lnTo>
                      <a:pt x="905" y="50"/>
                    </a:lnTo>
                    <a:lnTo>
                      <a:pt x="754" y="151"/>
                    </a:lnTo>
                    <a:lnTo>
                      <a:pt x="603" y="201"/>
                    </a:lnTo>
                    <a:lnTo>
                      <a:pt x="452" y="15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5766;p47">
                <a:extLst>
                  <a:ext uri="{FF2B5EF4-FFF2-40B4-BE49-F238E27FC236}">
                    <a16:creationId xmlns:a16="http://schemas.microsoft.com/office/drawing/2014/main" xmlns="" id="{2133AA3D-D457-4771-8CA0-DEFDFAE05D7F}"/>
                  </a:ext>
                </a:extLst>
              </p:cNvPr>
              <p:cNvSpPr/>
              <p:nvPr/>
            </p:nvSpPr>
            <p:spPr>
              <a:xfrm>
                <a:off x="2012425" y="3184825"/>
                <a:ext cx="21400" cy="30175"/>
              </a:xfrm>
              <a:custGeom>
                <a:avLst/>
                <a:gdLst/>
                <a:ahLst/>
                <a:cxnLst/>
                <a:rect l="l" t="t" r="r" b="b"/>
                <a:pathLst>
                  <a:path w="856" h="1207" extrusionOk="0">
                    <a:moveTo>
                      <a:pt x="352" y="0"/>
                    </a:moveTo>
                    <a:lnTo>
                      <a:pt x="252" y="101"/>
                    </a:lnTo>
                    <a:lnTo>
                      <a:pt x="202" y="251"/>
                    </a:lnTo>
                    <a:lnTo>
                      <a:pt x="101" y="453"/>
                    </a:lnTo>
                    <a:lnTo>
                      <a:pt x="51" y="603"/>
                    </a:lnTo>
                    <a:lnTo>
                      <a:pt x="1" y="704"/>
                    </a:lnTo>
                    <a:lnTo>
                      <a:pt x="51" y="804"/>
                    </a:lnTo>
                    <a:lnTo>
                      <a:pt x="51" y="1056"/>
                    </a:lnTo>
                    <a:lnTo>
                      <a:pt x="51" y="1156"/>
                    </a:lnTo>
                    <a:lnTo>
                      <a:pt x="101" y="1207"/>
                    </a:lnTo>
                    <a:lnTo>
                      <a:pt x="202" y="1207"/>
                    </a:lnTo>
                    <a:lnTo>
                      <a:pt x="654" y="905"/>
                    </a:lnTo>
                    <a:lnTo>
                      <a:pt x="553" y="804"/>
                    </a:lnTo>
                    <a:lnTo>
                      <a:pt x="503" y="704"/>
                    </a:lnTo>
                    <a:lnTo>
                      <a:pt x="503" y="603"/>
                    </a:lnTo>
                    <a:lnTo>
                      <a:pt x="604" y="553"/>
                    </a:lnTo>
                    <a:lnTo>
                      <a:pt x="755" y="453"/>
                    </a:lnTo>
                    <a:lnTo>
                      <a:pt x="805" y="402"/>
                    </a:lnTo>
                    <a:lnTo>
                      <a:pt x="855" y="302"/>
                    </a:lnTo>
                    <a:lnTo>
                      <a:pt x="855" y="201"/>
                    </a:lnTo>
                    <a:lnTo>
                      <a:pt x="855" y="101"/>
                    </a:lnTo>
                    <a:lnTo>
                      <a:pt x="80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5767;p47">
                <a:extLst>
                  <a:ext uri="{FF2B5EF4-FFF2-40B4-BE49-F238E27FC236}">
                    <a16:creationId xmlns:a16="http://schemas.microsoft.com/office/drawing/2014/main" xmlns="" id="{896BF32F-4414-484C-930D-94A3E92B6676}"/>
                  </a:ext>
                </a:extLst>
              </p:cNvPr>
              <p:cNvSpPr/>
              <p:nvPr/>
            </p:nvSpPr>
            <p:spPr>
              <a:xfrm>
                <a:off x="1997350" y="3125750"/>
                <a:ext cx="26400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1056" h="856" extrusionOk="0">
                    <a:moveTo>
                      <a:pt x="503" y="1"/>
                    </a:moveTo>
                    <a:lnTo>
                      <a:pt x="352" y="51"/>
                    </a:lnTo>
                    <a:lnTo>
                      <a:pt x="252" y="101"/>
                    </a:lnTo>
                    <a:lnTo>
                      <a:pt x="151" y="202"/>
                    </a:lnTo>
                    <a:lnTo>
                      <a:pt x="51" y="302"/>
                    </a:lnTo>
                    <a:lnTo>
                      <a:pt x="0" y="403"/>
                    </a:lnTo>
                    <a:lnTo>
                      <a:pt x="0" y="554"/>
                    </a:lnTo>
                    <a:lnTo>
                      <a:pt x="0" y="755"/>
                    </a:lnTo>
                    <a:lnTo>
                      <a:pt x="101" y="855"/>
                    </a:lnTo>
                    <a:lnTo>
                      <a:pt x="252" y="855"/>
                    </a:lnTo>
                    <a:lnTo>
                      <a:pt x="604" y="704"/>
                    </a:lnTo>
                    <a:lnTo>
                      <a:pt x="805" y="604"/>
                    </a:lnTo>
                    <a:lnTo>
                      <a:pt x="905" y="453"/>
                    </a:lnTo>
                    <a:lnTo>
                      <a:pt x="1056" y="353"/>
                    </a:lnTo>
                    <a:lnTo>
                      <a:pt x="855" y="152"/>
                    </a:lnTo>
                    <a:lnTo>
                      <a:pt x="654" y="51"/>
                    </a:lnTo>
                    <a:lnTo>
                      <a:pt x="50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5768;p47">
                <a:extLst>
                  <a:ext uri="{FF2B5EF4-FFF2-40B4-BE49-F238E27FC236}">
                    <a16:creationId xmlns:a16="http://schemas.microsoft.com/office/drawing/2014/main" xmlns="" id="{383EF6BC-51EA-4CA4-A184-75FC4F94199B}"/>
                  </a:ext>
                </a:extLst>
              </p:cNvPr>
              <p:cNvSpPr/>
              <p:nvPr/>
            </p:nvSpPr>
            <p:spPr>
              <a:xfrm>
                <a:off x="1924475" y="3221250"/>
                <a:ext cx="402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609" h="604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2"/>
                    </a:lnTo>
                    <a:lnTo>
                      <a:pt x="0" y="252"/>
                    </a:lnTo>
                    <a:lnTo>
                      <a:pt x="0" y="453"/>
                    </a:lnTo>
                    <a:lnTo>
                      <a:pt x="101" y="604"/>
                    </a:lnTo>
                    <a:lnTo>
                      <a:pt x="151" y="554"/>
                    </a:lnTo>
                    <a:lnTo>
                      <a:pt x="201" y="453"/>
                    </a:lnTo>
                    <a:lnTo>
                      <a:pt x="201" y="353"/>
                    </a:lnTo>
                    <a:lnTo>
                      <a:pt x="251" y="252"/>
                    </a:lnTo>
                    <a:lnTo>
                      <a:pt x="302" y="252"/>
                    </a:lnTo>
                    <a:lnTo>
                      <a:pt x="452" y="353"/>
                    </a:lnTo>
                    <a:lnTo>
                      <a:pt x="603" y="403"/>
                    </a:lnTo>
                    <a:lnTo>
                      <a:pt x="905" y="503"/>
                    </a:lnTo>
                    <a:lnTo>
                      <a:pt x="1056" y="503"/>
                    </a:lnTo>
                    <a:lnTo>
                      <a:pt x="1156" y="353"/>
                    </a:lnTo>
                    <a:lnTo>
                      <a:pt x="1357" y="252"/>
                    </a:lnTo>
                    <a:lnTo>
                      <a:pt x="1458" y="202"/>
                    </a:lnTo>
                    <a:lnTo>
                      <a:pt x="1558" y="202"/>
                    </a:lnTo>
                    <a:lnTo>
                      <a:pt x="1609" y="152"/>
                    </a:lnTo>
                    <a:lnTo>
                      <a:pt x="1609" y="51"/>
                    </a:lnTo>
                    <a:lnTo>
                      <a:pt x="1558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5769;p47">
                <a:extLst>
                  <a:ext uri="{FF2B5EF4-FFF2-40B4-BE49-F238E27FC236}">
                    <a16:creationId xmlns:a16="http://schemas.microsoft.com/office/drawing/2014/main" xmlns="" id="{EE726C0F-C89E-4A75-BF78-A3114C9ADF74}"/>
                  </a:ext>
                </a:extLst>
              </p:cNvPr>
              <p:cNvSpPr/>
              <p:nvPr/>
            </p:nvSpPr>
            <p:spPr>
              <a:xfrm>
                <a:off x="1846550" y="3736450"/>
                <a:ext cx="251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1057" extrusionOk="0">
                    <a:moveTo>
                      <a:pt x="302" y="1"/>
                    </a:moveTo>
                    <a:lnTo>
                      <a:pt x="202" y="51"/>
                    </a:lnTo>
                    <a:lnTo>
                      <a:pt x="152" y="152"/>
                    </a:lnTo>
                    <a:lnTo>
                      <a:pt x="51" y="453"/>
                    </a:lnTo>
                    <a:lnTo>
                      <a:pt x="1" y="554"/>
                    </a:lnTo>
                    <a:lnTo>
                      <a:pt x="1" y="604"/>
                    </a:lnTo>
                    <a:lnTo>
                      <a:pt x="51" y="604"/>
                    </a:lnTo>
                    <a:lnTo>
                      <a:pt x="152" y="654"/>
                    </a:lnTo>
                    <a:lnTo>
                      <a:pt x="453" y="654"/>
                    </a:lnTo>
                    <a:lnTo>
                      <a:pt x="554" y="755"/>
                    </a:lnTo>
                    <a:lnTo>
                      <a:pt x="554" y="906"/>
                    </a:lnTo>
                    <a:lnTo>
                      <a:pt x="604" y="1006"/>
                    </a:lnTo>
                    <a:lnTo>
                      <a:pt x="704" y="1056"/>
                    </a:lnTo>
                    <a:lnTo>
                      <a:pt x="905" y="1056"/>
                    </a:lnTo>
                    <a:lnTo>
                      <a:pt x="956" y="956"/>
                    </a:lnTo>
                    <a:lnTo>
                      <a:pt x="1006" y="855"/>
                    </a:lnTo>
                    <a:lnTo>
                      <a:pt x="1006" y="755"/>
                    </a:lnTo>
                    <a:lnTo>
                      <a:pt x="855" y="654"/>
                    </a:lnTo>
                    <a:lnTo>
                      <a:pt x="805" y="504"/>
                    </a:lnTo>
                    <a:lnTo>
                      <a:pt x="755" y="302"/>
                    </a:lnTo>
                    <a:lnTo>
                      <a:pt x="654" y="202"/>
                    </a:lnTo>
                    <a:lnTo>
                      <a:pt x="503" y="5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5770;p47">
                <a:extLst>
                  <a:ext uri="{FF2B5EF4-FFF2-40B4-BE49-F238E27FC236}">
                    <a16:creationId xmlns:a16="http://schemas.microsoft.com/office/drawing/2014/main" xmlns="" id="{0F35E7B8-0C12-4218-B1DD-07E873AF90F5}"/>
                  </a:ext>
                </a:extLst>
              </p:cNvPr>
              <p:cNvSpPr/>
              <p:nvPr/>
            </p:nvSpPr>
            <p:spPr>
              <a:xfrm>
                <a:off x="1871700" y="3394675"/>
                <a:ext cx="251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55" extrusionOk="0">
                    <a:moveTo>
                      <a:pt x="553" y="0"/>
                    </a:moveTo>
                    <a:lnTo>
                      <a:pt x="302" y="50"/>
                    </a:lnTo>
                    <a:lnTo>
                      <a:pt x="101" y="201"/>
                    </a:lnTo>
                    <a:lnTo>
                      <a:pt x="0" y="402"/>
                    </a:lnTo>
                    <a:lnTo>
                      <a:pt x="0" y="654"/>
                    </a:lnTo>
                    <a:lnTo>
                      <a:pt x="0" y="754"/>
                    </a:lnTo>
                    <a:lnTo>
                      <a:pt x="101" y="804"/>
                    </a:lnTo>
                    <a:lnTo>
                      <a:pt x="201" y="855"/>
                    </a:lnTo>
                    <a:lnTo>
                      <a:pt x="251" y="855"/>
                    </a:lnTo>
                    <a:lnTo>
                      <a:pt x="452" y="704"/>
                    </a:lnTo>
                    <a:lnTo>
                      <a:pt x="553" y="553"/>
                    </a:lnTo>
                    <a:lnTo>
                      <a:pt x="653" y="503"/>
                    </a:lnTo>
                    <a:lnTo>
                      <a:pt x="704" y="453"/>
                    </a:lnTo>
                    <a:lnTo>
                      <a:pt x="804" y="402"/>
                    </a:lnTo>
                    <a:lnTo>
                      <a:pt x="854" y="302"/>
                    </a:lnTo>
                    <a:lnTo>
                      <a:pt x="905" y="252"/>
                    </a:lnTo>
                    <a:lnTo>
                      <a:pt x="955" y="201"/>
                    </a:lnTo>
                    <a:lnTo>
                      <a:pt x="1005" y="101"/>
                    </a:lnTo>
                    <a:lnTo>
                      <a:pt x="955" y="50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5771;p47">
                <a:extLst>
                  <a:ext uri="{FF2B5EF4-FFF2-40B4-BE49-F238E27FC236}">
                    <a16:creationId xmlns:a16="http://schemas.microsoft.com/office/drawing/2014/main" xmlns="" id="{F0276832-70C4-4EBB-8AC3-0F014E1932D1}"/>
                  </a:ext>
                </a:extLst>
              </p:cNvPr>
              <p:cNvSpPr/>
              <p:nvPr/>
            </p:nvSpPr>
            <p:spPr>
              <a:xfrm>
                <a:off x="1434400" y="3815625"/>
                <a:ext cx="21375" cy="264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1057" extrusionOk="0">
                    <a:moveTo>
                      <a:pt x="453" y="1"/>
                    </a:moveTo>
                    <a:lnTo>
                      <a:pt x="302" y="51"/>
                    </a:lnTo>
                    <a:lnTo>
                      <a:pt x="201" y="101"/>
                    </a:lnTo>
                    <a:lnTo>
                      <a:pt x="201" y="252"/>
                    </a:lnTo>
                    <a:lnTo>
                      <a:pt x="151" y="403"/>
                    </a:lnTo>
                    <a:lnTo>
                      <a:pt x="50" y="503"/>
                    </a:lnTo>
                    <a:lnTo>
                      <a:pt x="0" y="604"/>
                    </a:lnTo>
                    <a:lnTo>
                      <a:pt x="0" y="855"/>
                    </a:lnTo>
                    <a:lnTo>
                      <a:pt x="0" y="956"/>
                    </a:lnTo>
                    <a:lnTo>
                      <a:pt x="50" y="1006"/>
                    </a:lnTo>
                    <a:lnTo>
                      <a:pt x="201" y="1056"/>
                    </a:lnTo>
                    <a:lnTo>
                      <a:pt x="302" y="1056"/>
                    </a:lnTo>
                    <a:lnTo>
                      <a:pt x="352" y="1006"/>
                    </a:lnTo>
                    <a:lnTo>
                      <a:pt x="453" y="805"/>
                    </a:lnTo>
                    <a:lnTo>
                      <a:pt x="553" y="654"/>
                    </a:lnTo>
                    <a:lnTo>
                      <a:pt x="804" y="352"/>
                    </a:lnTo>
                    <a:lnTo>
                      <a:pt x="855" y="252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5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5772;p47">
                <a:extLst>
                  <a:ext uri="{FF2B5EF4-FFF2-40B4-BE49-F238E27FC236}">
                    <a16:creationId xmlns:a16="http://schemas.microsoft.com/office/drawing/2014/main" xmlns="" id="{5EFC1443-726F-411B-990D-20F504773E5E}"/>
                  </a:ext>
                </a:extLst>
              </p:cNvPr>
              <p:cNvSpPr/>
              <p:nvPr/>
            </p:nvSpPr>
            <p:spPr>
              <a:xfrm>
                <a:off x="2055150" y="3579375"/>
                <a:ext cx="21400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806" extrusionOk="0">
                    <a:moveTo>
                      <a:pt x="553" y="1"/>
                    </a:moveTo>
                    <a:lnTo>
                      <a:pt x="453" y="51"/>
                    </a:lnTo>
                    <a:lnTo>
                      <a:pt x="352" y="152"/>
                    </a:lnTo>
                    <a:lnTo>
                      <a:pt x="202" y="202"/>
                    </a:lnTo>
                    <a:lnTo>
                      <a:pt x="101" y="252"/>
                    </a:lnTo>
                    <a:lnTo>
                      <a:pt x="1" y="353"/>
                    </a:lnTo>
                    <a:lnTo>
                      <a:pt x="1" y="453"/>
                    </a:lnTo>
                    <a:lnTo>
                      <a:pt x="51" y="504"/>
                    </a:lnTo>
                    <a:lnTo>
                      <a:pt x="101" y="604"/>
                    </a:lnTo>
                    <a:lnTo>
                      <a:pt x="202" y="604"/>
                    </a:lnTo>
                    <a:lnTo>
                      <a:pt x="352" y="654"/>
                    </a:lnTo>
                    <a:lnTo>
                      <a:pt x="453" y="755"/>
                    </a:lnTo>
                    <a:lnTo>
                      <a:pt x="654" y="805"/>
                    </a:lnTo>
                    <a:lnTo>
                      <a:pt x="754" y="805"/>
                    </a:lnTo>
                    <a:lnTo>
                      <a:pt x="805" y="755"/>
                    </a:lnTo>
                    <a:lnTo>
                      <a:pt x="855" y="554"/>
                    </a:lnTo>
                    <a:lnTo>
                      <a:pt x="855" y="403"/>
                    </a:lnTo>
                    <a:lnTo>
                      <a:pt x="805" y="303"/>
                    </a:lnTo>
                    <a:lnTo>
                      <a:pt x="604" y="51"/>
                    </a:lnTo>
                    <a:lnTo>
                      <a:pt x="5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5773;p47">
                <a:extLst>
                  <a:ext uri="{FF2B5EF4-FFF2-40B4-BE49-F238E27FC236}">
                    <a16:creationId xmlns:a16="http://schemas.microsoft.com/office/drawing/2014/main" xmlns="" id="{B076930F-1D6D-4AB7-AA17-09CB5654714B}"/>
                  </a:ext>
                </a:extLst>
              </p:cNvPr>
              <p:cNvSpPr/>
              <p:nvPr/>
            </p:nvSpPr>
            <p:spPr>
              <a:xfrm>
                <a:off x="2104150" y="3588175"/>
                <a:ext cx="352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409" h="454" extrusionOk="0">
                    <a:moveTo>
                      <a:pt x="956" y="1"/>
                    </a:moveTo>
                    <a:lnTo>
                      <a:pt x="805" y="51"/>
                    </a:lnTo>
                    <a:lnTo>
                      <a:pt x="554" y="152"/>
                    </a:lnTo>
                    <a:lnTo>
                      <a:pt x="302" y="252"/>
                    </a:lnTo>
                    <a:lnTo>
                      <a:pt x="202" y="302"/>
                    </a:lnTo>
                    <a:lnTo>
                      <a:pt x="51" y="252"/>
                    </a:lnTo>
                    <a:lnTo>
                      <a:pt x="1" y="353"/>
                    </a:lnTo>
                    <a:lnTo>
                      <a:pt x="1" y="403"/>
                    </a:lnTo>
                    <a:lnTo>
                      <a:pt x="51" y="453"/>
                    </a:lnTo>
                    <a:lnTo>
                      <a:pt x="1308" y="453"/>
                    </a:lnTo>
                    <a:lnTo>
                      <a:pt x="1358" y="403"/>
                    </a:lnTo>
                    <a:lnTo>
                      <a:pt x="1408" y="302"/>
                    </a:lnTo>
                    <a:lnTo>
                      <a:pt x="1358" y="152"/>
                    </a:lnTo>
                    <a:lnTo>
                      <a:pt x="1308" y="51"/>
                    </a:lnTo>
                    <a:lnTo>
                      <a:pt x="1107" y="51"/>
                    </a:lnTo>
                    <a:lnTo>
                      <a:pt x="95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5774;p47">
                <a:extLst>
                  <a:ext uri="{FF2B5EF4-FFF2-40B4-BE49-F238E27FC236}">
                    <a16:creationId xmlns:a16="http://schemas.microsoft.com/office/drawing/2014/main" xmlns="" id="{CC13A657-F0D2-485D-905A-82D051071319}"/>
                  </a:ext>
                </a:extLst>
              </p:cNvPr>
              <p:cNvSpPr/>
              <p:nvPr/>
            </p:nvSpPr>
            <p:spPr>
              <a:xfrm>
                <a:off x="1944575" y="3643475"/>
                <a:ext cx="213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05" extrusionOk="0">
                    <a:moveTo>
                      <a:pt x="302" y="0"/>
                    </a:moveTo>
                    <a:lnTo>
                      <a:pt x="201" y="51"/>
                    </a:lnTo>
                    <a:lnTo>
                      <a:pt x="101" y="151"/>
                    </a:lnTo>
                    <a:lnTo>
                      <a:pt x="51" y="252"/>
                    </a:lnTo>
                    <a:lnTo>
                      <a:pt x="0" y="352"/>
                    </a:lnTo>
                    <a:lnTo>
                      <a:pt x="51" y="453"/>
                    </a:lnTo>
                    <a:lnTo>
                      <a:pt x="151" y="604"/>
                    </a:lnTo>
                    <a:lnTo>
                      <a:pt x="302" y="754"/>
                    </a:lnTo>
                    <a:lnTo>
                      <a:pt x="453" y="805"/>
                    </a:lnTo>
                    <a:lnTo>
                      <a:pt x="654" y="805"/>
                    </a:lnTo>
                    <a:lnTo>
                      <a:pt x="855" y="704"/>
                    </a:lnTo>
                    <a:lnTo>
                      <a:pt x="704" y="553"/>
                    </a:lnTo>
                    <a:lnTo>
                      <a:pt x="603" y="553"/>
                    </a:lnTo>
                    <a:lnTo>
                      <a:pt x="453" y="453"/>
                    </a:lnTo>
                    <a:lnTo>
                      <a:pt x="603" y="352"/>
                    </a:lnTo>
                    <a:lnTo>
                      <a:pt x="855" y="252"/>
                    </a:lnTo>
                    <a:lnTo>
                      <a:pt x="654" y="151"/>
                    </a:lnTo>
                    <a:lnTo>
                      <a:pt x="553" y="151"/>
                    </a:lnTo>
                    <a:lnTo>
                      <a:pt x="503" y="101"/>
                    </a:lnTo>
                    <a:lnTo>
                      <a:pt x="4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5775;p47">
                <a:extLst>
                  <a:ext uri="{FF2B5EF4-FFF2-40B4-BE49-F238E27FC236}">
                    <a16:creationId xmlns:a16="http://schemas.microsoft.com/office/drawing/2014/main" xmlns="" id="{12A9D2CB-A3DF-4BC4-ACE9-BA4B7B1BA1EF}"/>
                  </a:ext>
                </a:extLst>
              </p:cNvPr>
              <p:cNvSpPr/>
              <p:nvPr/>
            </p:nvSpPr>
            <p:spPr>
              <a:xfrm>
                <a:off x="1886775" y="3441150"/>
                <a:ext cx="21375" cy="214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856" extrusionOk="0">
                    <a:moveTo>
                      <a:pt x="251" y="1"/>
                    </a:moveTo>
                    <a:lnTo>
                      <a:pt x="101" y="101"/>
                    </a:lnTo>
                    <a:lnTo>
                      <a:pt x="0" y="152"/>
                    </a:lnTo>
                    <a:lnTo>
                      <a:pt x="0" y="353"/>
                    </a:lnTo>
                    <a:lnTo>
                      <a:pt x="0" y="554"/>
                    </a:lnTo>
                    <a:lnTo>
                      <a:pt x="352" y="855"/>
                    </a:lnTo>
                    <a:lnTo>
                      <a:pt x="603" y="805"/>
                    </a:lnTo>
                    <a:lnTo>
                      <a:pt x="754" y="654"/>
                    </a:lnTo>
                    <a:lnTo>
                      <a:pt x="855" y="604"/>
                    </a:lnTo>
                    <a:lnTo>
                      <a:pt x="754" y="504"/>
                    </a:lnTo>
                    <a:lnTo>
                      <a:pt x="704" y="453"/>
                    </a:lnTo>
                    <a:lnTo>
                      <a:pt x="302" y="453"/>
                    </a:lnTo>
                    <a:lnTo>
                      <a:pt x="251" y="403"/>
                    </a:lnTo>
                    <a:lnTo>
                      <a:pt x="302" y="353"/>
                    </a:lnTo>
                    <a:lnTo>
                      <a:pt x="352" y="202"/>
                    </a:lnTo>
                    <a:lnTo>
                      <a:pt x="453" y="152"/>
                    </a:lnTo>
                    <a:lnTo>
                      <a:pt x="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5776;p47">
                <a:extLst>
                  <a:ext uri="{FF2B5EF4-FFF2-40B4-BE49-F238E27FC236}">
                    <a16:creationId xmlns:a16="http://schemas.microsoft.com/office/drawing/2014/main" xmlns="" id="{937A8C1E-9C28-4B5A-AC28-E98FF7AEE39A}"/>
                  </a:ext>
                </a:extLst>
              </p:cNvPr>
              <p:cNvSpPr/>
              <p:nvPr/>
            </p:nvSpPr>
            <p:spPr>
              <a:xfrm>
                <a:off x="1960900" y="3153400"/>
                <a:ext cx="314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258" h="604" extrusionOk="0">
                    <a:moveTo>
                      <a:pt x="755" y="1"/>
                    </a:moveTo>
                    <a:lnTo>
                      <a:pt x="654" y="51"/>
                    </a:lnTo>
                    <a:lnTo>
                      <a:pt x="554" y="151"/>
                    </a:lnTo>
                    <a:lnTo>
                      <a:pt x="403" y="202"/>
                    </a:lnTo>
                    <a:lnTo>
                      <a:pt x="101" y="202"/>
                    </a:lnTo>
                    <a:lnTo>
                      <a:pt x="1" y="252"/>
                    </a:lnTo>
                    <a:lnTo>
                      <a:pt x="51" y="352"/>
                    </a:lnTo>
                    <a:lnTo>
                      <a:pt x="101" y="403"/>
                    </a:lnTo>
                    <a:lnTo>
                      <a:pt x="403" y="403"/>
                    </a:lnTo>
                    <a:lnTo>
                      <a:pt x="554" y="453"/>
                    </a:lnTo>
                    <a:lnTo>
                      <a:pt x="704" y="553"/>
                    </a:lnTo>
                    <a:lnTo>
                      <a:pt x="805" y="604"/>
                    </a:lnTo>
                    <a:lnTo>
                      <a:pt x="1157" y="604"/>
                    </a:lnTo>
                    <a:lnTo>
                      <a:pt x="1257" y="503"/>
                    </a:lnTo>
                    <a:lnTo>
                      <a:pt x="755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5777;p47">
                <a:extLst>
                  <a:ext uri="{FF2B5EF4-FFF2-40B4-BE49-F238E27FC236}">
                    <a16:creationId xmlns:a16="http://schemas.microsoft.com/office/drawing/2014/main" xmlns="" id="{7A8D543B-7929-4F24-BBF5-735CEE54170E}"/>
                  </a:ext>
                </a:extLst>
              </p:cNvPr>
              <p:cNvSpPr/>
              <p:nvPr/>
            </p:nvSpPr>
            <p:spPr>
              <a:xfrm>
                <a:off x="1440675" y="3858350"/>
                <a:ext cx="25150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1006" h="805" extrusionOk="0">
                    <a:moveTo>
                      <a:pt x="704" y="0"/>
                    </a:moveTo>
                    <a:lnTo>
                      <a:pt x="553" y="101"/>
                    </a:lnTo>
                    <a:lnTo>
                      <a:pt x="352" y="202"/>
                    </a:lnTo>
                    <a:lnTo>
                      <a:pt x="151" y="302"/>
                    </a:lnTo>
                    <a:lnTo>
                      <a:pt x="51" y="453"/>
                    </a:lnTo>
                    <a:lnTo>
                      <a:pt x="1" y="503"/>
                    </a:lnTo>
                    <a:lnTo>
                      <a:pt x="252" y="805"/>
                    </a:lnTo>
                    <a:lnTo>
                      <a:pt x="403" y="553"/>
                    </a:lnTo>
                    <a:lnTo>
                      <a:pt x="453" y="453"/>
                    </a:lnTo>
                    <a:lnTo>
                      <a:pt x="453" y="403"/>
                    </a:lnTo>
                    <a:lnTo>
                      <a:pt x="553" y="453"/>
                    </a:lnTo>
                    <a:lnTo>
                      <a:pt x="704" y="604"/>
                    </a:lnTo>
                    <a:lnTo>
                      <a:pt x="1006" y="302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5778;p47">
                <a:extLst>
                  <a:ext uri="{FF2B5EF4-FFF2-40B4-BE49-F238E27FC236}">
                    <a16:creationId xmlns:a16="http://schemas.microsoft.com/office/drawing/2014/main" xmlns="" id="{3F1E0C06-D3DC-4EFA-A6B8-1987B0DEEC22}"/>
                  </a:ext>
                </a:extLst>
              </p:cNvPr>
              <p:cNvSpPr/>
              <p:nvPr/>
            </p:nvSpPr>
            <p:spPr>
              <a:xfrm>
                <a:off x="2018700" y="3500225"/>
                <a:ext cx="201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6" h="604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1" y="201"/>
                    </a:lnTo>
                    <a:lnTo>
                      <a:pt x="1" y="402"/>
                    </a:lnTo>
                    <a:lnTo>
                      <a:pt x="1" y="553"/>
                    </a:lnTo>
                    <a:lnTo>
                      <a:pt x="152" y="604"/>
                    </a:lnTo>
                    <a:lnTo>
                      <a:pt x="755" y="604"/>
                    </a:lnTo>
                    <a:lnTo>
                      <a:pt x="805" y="553"/>
                    </a:lnTo>
                    <a:lnTo>
                      <a:pt x="755" y="453"/>
                    </a:lnTo>
                    <a:lnTo>
                      <a:pt x="705" y="402"/>
                    </a:lnTo>
                    <a:lnTo>
                      <a:pt x="604" y="402"/>
                    </a:lnTo>
                    <a:lnTo>
                      <a:pt x="504" y="352"/>
                    </a:lnTo>
                    <a:lnTo>
                      <a:pt x="453" y="302"/>
                    </a:lnTo>
                    <a:lnTo>
                      <a:pt x="403" y="151"/>
                    </a:lnTo>
                    <a:lnTo>
                      <a:pt x="353" y="5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779;p47">
                <a:extLst>
                  <a:ext uri="{FF2B5EF4-FFF2-40B4-BE49-F238E27FC236}">
                    <a16:creationId xmlns:a16="http://schemas.microsoft.com/office/drawing/2014/main" xmlns="" id="{049D3226-B652-4EDB-816F-6A2C123519DB}"/>
                  </a:ext>
                </a:extLst>
              </p:cNvPr>
              <p:cNvSpPr/>
              <p:nvPr/>
            </p:nvSpPr>
            <p:spPr>
              <a:xfrm>
                <a:off x="2023725" y="3132050"/>
                <a:ext cx="21400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856" h="654" extrusionOk="0">
                    <a:moveTo>
                      <a:pt x="504" y="0"/>
                    </a:moveTo>
                    <a:lnTo>
                      <a:pt x="303" y="251"/>
                    </a:lnTo>
                    <a:lnTo>
                      <a:pt x="51" y="452"/>
                    </a:lnTo>
                    <a:lnTo>
                      <a:pt x="1" y="503"/>
                    </a:lnTo>
                    <a:lnTo>
                      <a:pt x="101" y="603"/>
                    </a:lnTo>
                    <a:lnTo>
                      <a:pt x="152" y="603"/>
                    </a:lnTo>
                    <a:lnTo>
                      <a:pt x="303" y="654"/>
                    </a:lnTo>
                    <a:lnTo>
                      <a:pt x="403" y="654"/>
                    </a:lnTo>
                    <a:lnTo>
                      <a:pt x="554" y="603"/>
                    </a:lnTo>
                    <a:lnTo>
                      <a:pt x="705" y="452"/>
                    </a:lnTo>
                    <a:lnTo>
                      <a:pt x="855" y="302"/>
                    </a:lnTo>
                    <a:lnTo>
                      <a:pt x="855" y="151"/>
                    </a:lnTo>
                    <a:lnTo>
                      <a:pt x="755" y="50"/>
                    </a:lnTo>
                    <a:lnTo>
                      <a:pt x="6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780;p47">
                <a:extLst>
                  <a:ext uri="{FF2B5EF4-FFF2-40B4-BE49-F238E27FC236}">
                    <a16:creationId xmlns:a16="http://schemas.microsoft.com/office/drawing/2014/main" xmlns="" id="{E8A96702-FA16-48E5-BC28-2F47388BF42A}"/>
                  </a:ext>
                </a:extLst>
              </p:cNvPr>
              <p:cNvSpPr/>
              <p:nvPr/>
            </p:nvSpPr>
            <p:spPr>
              <a:xfrm>
                <a:off x="1981000" y="3574350"/>
                <a:ext cx="327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404" extrusionOk="0">
                    <a:moveTo>
                      <a:pt x="101" y="1"/>
                    </a:moveTo>
                    <a:lnTo>
                      <a:pt x="51" y="101"/>
                    </a:lnTo>
                    <a:lnTo>
                      <a:pt x="1" y="202"/>
                    </a:lnTo>
                    <a:lnTo>
                      <a:pt x="51" y="302"/>
                    </a:lnTo>
                    <a:lnTo>
                      <a:pt x="51" y="403"/>
                    </a:lnTo>
                    <a:lnTo>
                      <a:pt x="1207" y="403"/>
                    </a:lnTo>
                    <a:lnTo>
                      <a:pt x="1258" y="353"/>
                    </a:lnTo>
                    <a:lnTo>
                      <a:pt x="1308" y="252"/>
                    </a:lnTo>
                    <a:lnTo>
                      <a:pt x="1308" y="152"/>
                    </a:lnTo>
                    <a:lnTo>
                      <a:pt x="1258" y="51"/>
                    </a:lnTo>
                    <a:lnTo>
                      <a:pt x="1207" y="1"/>
                    </a:lnTo>
                    <a:lnTo>
                      <a:pt x="1107" y="51"/>
                    </a:lnTo>
                    <a:lnTo>
                      <a:pt x="906" y="152"/>
                    </a:lnTo>
                    <a:lnTo>
                      <a:pt x="705" y="202"/>
                    </a:lnTo>
                    <a:lnTo>
                      <a:pt x="453" y="152"/>
                    </a:lnTo>
                    <a:lnTo>
                      <a:pt x="252" y="101"/>
                    </a:lnTo>
                    <a:lnTo>
                      <a:pt x="1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781;p47">
                <a:extLst>
                  <a:ext uri="{FF2B5EF4-FFF2-40B4-BE49-F238E27FC236}">
                    <a16:creationId xmlns:a16="http://schemas.microsoft.com/office/drawing/2014/main" xmlns="" id="{38F4271B-2022-44D5-944F-B190A9B27E6B}"/>
                  </a:ext>
                </a:extLst>
              </p:cNvPr>
              <p:cNvSpPr/>
              <p:nvPr/>
            </p:nvSpPr>
            <p:spPr>
              <a:xfrm>
                <a:off x="1462025" y="3815625"/>
                <a:ext cx="251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1007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152" y="302"/>
                    </a:lnTo>
                    <a:lnTo>
                      <a:pt x="152" y="503"/>
                    </a:lnTo>
                    <a:lnTo>
                      <a:pt x="303" y="604"/>
                    </a:lnTo>
                    <a:lnTo>
                      <a:pt x="353" y="503"/>
                    </a:lnTo>
                    <a:lnTo>
                      <a:pt x="453" y="453"/>
                    </a:lnTo>
                    <a:lnTo>
                      <a:pt x="604" y="403"/>
                    </a:lnTo>
                    <a:lnTo>
                      <a:pt x="956" y="403"/>
                    </a:lnTo>
                    <a:lnTo>
                      <a:pt x="1006" y="302"/>
                    </a:lnTo>
                    <a:lnTo>
                      <a:pt x="956" y="252"/>
                    </a:lnTo>
                    <a:lnTo>
                      <a:pt x="755" y="202"/>
                    </a:lnTo>
                    <a:lnTo>
                      <a:pt x="554" y="10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782;p47">
                <a:extLst>
                  <a:ext uri="{FF2B5EF4-FFF2-40B4-BE49-F238E27FC236}">
                    <a16:creationId xmlns:a16="http://schemas.microsoft.com/office/drawing/2014/main" xmlns="" id="{390C2151-83C9-4198-B4FF-6D60A88CC56A}"/>
                  </a:ext>
                </a:extLst>
              </p:cNvPr>
              <p:cNvSpPr/>
              <p:nvPr/>
            </p:nvSpPr>
            <p:spPr>
              <a:xfrm>
                <a:off x="1619100" y="3774150"/>
                <a:ext cx="15125" cy="20150"/>
              </a:xfrm>
              <a:custGeom>
                <a:avLst/>
                <a:gdLst/>
                <a:ahLst/>
                <a:cxnLst/>
                <a:rect l="l" t="t" r="r" b="b"/>
                <a:pathLst>
                  <a:path w="605" h="806" extrusionOk="0">
                    <a:moveTo>
                      <a:pt x="102" y="1"/>
                    </a:moveTo>
                    <a:lnTo>
                      <a:pt x="1" y="51"/>
                    </a:lnTo>
                    <a:lnTo>
                      <a:pt x="1" y="353"/>
                    </a:lnTo>
                    <a:lnTo>
                      <a:pt x="1" y="503"/>
                    </a:lnTo>
                    <a:lnTo>
                      <a:pt x="102" y="604"/>
                    </a:lnTo>
                    <a:lnTo>
                      <a:pt x="252" y="755"/>
                    </a:lnTo>
                    <a:lnTo>
                      <a:pt x="303" y="805"/>
                    </a:lnTo>
                    <a:lnTo>
                      <a:pt x="453" y="654"/>
                    </a:lnTo>
                    <a:lnTo>
                      <a:pt x="604" y="503"/>
                    </a:lnTo>
                    <a:lnTo>
                      <a:pt x="554" y="453"/>
                    </a:lnTo>
                    <a:lnTo>
                      <a:pt x="453" y="353"/>
                    </a:lnTo>
                    <a:lnTo>
                      <a:pt x="403" y="252"/>
                    </a:lnTo>
                    <a:lnTo>
                      <a:pt x="403" y="101"/>
                    </a:lnTo>
                    <a:lnTo>
                      <a:pt x="3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783;p47">
                <a:extLst>
                  <a:ext uri="{FF2B5EF4-FFF2-40B4-BE49-F238E27FC236}">
                    <a16:creationId xmlns:a16="http://schemas.microsoft.com/office/drawing/2014/main" xmlns="" id="{237FE222-5F4B-4870-BF4A-628120FC7800}"/>
                  </a:ext>
                </a:extLst>
              </p:cNvPr>
              <p:cNvSpPr/>
              <p:nvPr/>
            </p:nvSpPr>
            <p:spPr>
              <a:xfrm>
                <a:off x="1792525" y="338965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654" y="0"/>
                    </a:moveTo>
                    <a:lnTo>
                      <a:pt x="51" y="50"/>
                    </a:lnTo>
                    <a:lnTo>
                      <a:pt x="0" y="101"/>
                    </a:lnTo>
                    <a:lnTo>
                      <a:pt x="0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201" y="402"/>
                    </a:lnTo>
                    <a:lnTo>
                      <a:pt x="654" y="402"/>
                    </a:lnTo>
                    <a:lnTo>
                      <a:pt x="805" y="352"/>
                    </a:lnTo>
                    <a:lnTo>
                      <a:pt x="855" y="201"/>
                    </a:lnTo>
                    <a:lnTo>
                      <a:pt x="805" y="50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784;p47">
                <a:extLst>
                  <a:ext uri="{FF2B5EF4-FFF2-40B4-BE49-F238E27FC236}">
                    <a16:creationId xmlns:a16="http://schemas.microsoft.com/office/drawing/2014/main" xmlns="" id="{FA7ADCE1-A229-4A4C-A66D-06BFCFDE3805}"/>
                  </a:ext>
                </a:extLst>
              </p:cNvPr>
              <p:cNvSpPr/>
              <p:nvPr/>
            </p:nvSpPr>
            <p:spPr>
              <a:xfrm>
                <a:off x="1998600" y="3153400"/>
                <a:ext cx="2012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805" extrusionOk="0">
                    <a:moveTo>
                      <a:pt x="453" y="1"/>
                    </a:moveTo>
                    <a:lnTo>
                      <a:pt x="353" y="101"/>
                    </a:lnTo>
                    <a:lnTo>
                      <a:pt x="202" y="202"/>
                    </a:lnTo>
                    <a:lnTo>
                      <a:pt x="51" y="202"/>
                    </a:lnTo>
                    <a:lnTo>
                      <a:pt x="1" y="352"/>
                    </a:lnTo>
                    <a:lnTo>
                      <a:pt x="101" y="403"/>
                    </a:lnTo>
                    <a:lnTo>
                      <a:pt x="151" y="553"/>
                    </a:lnTo>
                    <a:lnTo>
                      <a:pt x="202" y="654"/>
                    </a:lnTo>
                    <a:lnTo>
                      <a:pt x="202" y="755"/>
                    </a:lnTo>
                    <a:lnTo>
                      <a:pt x="302" y="805"/>
                    </a:lnTo>
                    <a:lnTo>
                      <a:pt x="353" y="704"/>
                    </a:lnTo>
                    <a:lnTo>
                      <a:pt x="353" y="604"/>
                    </a:lnTo>
                    <a:lnTo>
                      <a:pt x="403" y="503"/>
                    </a:lnTo>
                    <a:lnTo>
                      <a:pt x="503" y="352"/>
                    </a:lnTo>
                    <a:lnTo>
                      <a:pt x="654" y="202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785;p47">
                <a:extLst>
                  <a:ext uri="{FF2B5EF4-FFF2-40B4-BE49-F238E27FC236}">
                    <a16:creationId xmlns:a16="http://schemas.microsoft.com/office/drawing/2014/main" xmlns="" id="{D8EAB6C8-32C5-4EB8-80C5-7473B0110E9F}"/>
                  </a:ext>
                </a:extLst>
              </p:cNvPr>
              <p:cNvSpPr/>
              <p:nvPr/>
            </p:nvSpPr>
            <p:spPr>
              <a:xfrm>
                <a:off x="1751050" y="3242625"/>
                <a:ext cx="201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604" extrusionOk="0">
                    <a:moveTo>
                      <a:pt x="503" y="0"/>
                    </a:moveTo>
                    <a:lnTo>
                      <a:pt x="453" y="51"/>
                    </a:lnTo>
                    <a:lnTo>
                      <a:pt x="403" y="101"/>
                    </a:lnTo>
                    <a:lnTo>
                      <a:pt x="202" y="201"/>
                    </a:lnTo>
                    <a:lnTo>
                      <a:pt x="1" y="302"/>
                    </a:lnTo>
                    <a:lnTo>
                      <a:pt x="101" y="453"/>
                    </a:lnTo>
                    <a:lnTo>
                      <a:pt x="202" y="553"/>
                    </a:lnTo>
                    <a:lnTo>
                      <a:pt x="353" y="603"/>
                    </a:lnTo>
                    <a:lnTo>
                      <a:pt x="503" y="603"/>
                    </a:lnTo>
                    <a:lnTo>
                      <a:pt x="654" y="453"/>
                    </a:lnTo>
                    <a:lnTo>
                      <a:pt x="805" y="302"/>
                    </a:lnTo>
                    <a:lnTo>
                      <a:pt x="604" y="101"/>
                    </a:lnTo>
                    <a:lnTo>
                      <a:pt x="5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86;p47">
                <a:extLst>
                  <a:ext uri="{FF2B5EF4-FFF2-40B4-BE49-F238E27FC236}">
                    <a16:creationId xmlns:a16="http://schemas.microsoft.com/office/drawing/2014/main" xmlns="" id="{9EFE5AF8-56F6-4601-A8CE-7E3E45A64CD6}"/>
                  </a:ext>
                </a:extLst>
              </p:cNvPr>
              <p:cNvSpPr/>
              <p:nvPr/>
            </p:nvSpPr>
            <p:spPr>
              <a:xfrm>
                <a:off x="1982275" y="3452475"/>
                <a:ext cx="15100" cy="264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1056" extrusionOk="0">
                    <a:moveTo>
                      <a:pt x="503" y="0"/>
                    </a:moveTo>
                    <a:lnTo>
                      <a:pt x="402" y="101"/>
                    </a:lnTo>
                    <a:lnTo>
                      <a:pt x="302" y="201"/>
                    </a:lnTo>
                    <a:lnTo>
                      <a:pt x="201" y="453"/>
                    </a:lnTo>
                    <a:lnTo>
                      <a:pt x="151" y="704"/>
                    </a:lnTo>
                    <a:lnTo>
                      <a:pt x="101" y="855"/>
                    </a:lnTo>
                    <a:lnTo>
                      <a:pt x="0" y="955"/>
                    </a:lnTo>
                    <a:lnTo>
                      <a:pt x="50" y="1006"/>
                    </a:lnTo>
                    <a:lnTo>
                      <a:pt x="101" y="1056"/>
                    </a:lnTo>
                    <a:lnTo>
                      <a:pt x="302" y="1006"/>
                    </a:lnTo>
                    <a:lnTo>
                      <a:pt x="402" y="955"/>
                    </a:lnTo>
                    <a:lnTo>
                      <a:pt x="352" y="754"/>
                    </a:lnTo>
                    <a:lnTo>
                      <a:pt x="453" y="553"/>
                    </a:lnTo>
                    <a:lnTo>
                      <a:pt x="603" y="201"/>
                    </a:lnTo>
                    <a:lnTo>
                      <a:pt x="603" y="101"/>
                    </a:lnTo>
                    <a:lnTo>
                      <a:pt x="6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787;p47">
                <a:extLst>
                  <a:ext uri="{FF2B5EF4-FFF2-40B4-BE49-F238E27FC236}">
                    <a16:creationId xmlns:a16="http://schemas.microsoft.com/office/drawing/2014/main" xmlns="" id="{651C44CF-1410-49DE-9E06-0E018172B1FB}"/>
                  </a:ext>
                </a:extLst>
              </p:cNvPr>
              <p:cNvSpPr/>
              <p:nvPr/>
            </p:nvSpPr>
            <p:spPr>
              <a:xfrm>
                <a:off x="1949600" y="3584425"/>
                <a:ext cx="16350" cy="213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855" extrusionOk="0">
                    <a:moveTo>
                      <a:pt x="553" y="0"/>
                    </a:moveTo>
                    <a:lnTo>
                      <a:pt x="352" y="151"/>
                    </a:lnTo>
                    <a:lnTo>
                      <a:pt x="252" y="201"/>
                    </a:lnTo>
                    <a:lnTo>
                      <a:pt x="151" y="201"/>
                    </a:lnTo>
                    <a:lnTo>
                      <a:pt x="51" y="251"/>
                    </a:lnTo>
                    <a:lnTo>
                      <a:pt x="51" y="352"/>
                    </a:lnTo>
                    <a:lnTo>
                      <a:pt x="0" y="603"/>
                    </a:lnTo>
                    <a:lnTo>
                      <a:pt x="51" y="754"/>
                    </a:lnTo>
                    <a:lnTo>
                      <a:pt x="151" y="854"/>
                    </a:lnTo>
                    <a:lnTo>
                      <a:pt x="604" y="352"/>
                    </a:lnTo>
                    <a:lnTo>
                      <a:pt x="654" y="251"/>
                    </a:lnTo>
                    <a:lnTo>
                      <a:pt x="654" y="151"/>
                    </a:lnTo>
                    <a:lnTo>
                      <a:pt x="604" y="50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788;p47">
                <a:extLst>
                  <a:ext uri="{FF2B5EF4-FFF2-40B4-BE49-F238E27FC236}">
                    <a16:creationId xmlns:a16="http://schemas.microsoft.com/office/drawing/2014/main" xmlns="" id="{FC6311F3-73A2-4B89-97E3-5C9710BE5461}"/>
                  </a:ext>
                </a:extLst>
              </p:cNvPr>
              <p:cNvSpPr/>
              <p:nvPr/>
            </p:nvSpPr>
            <p:spPr>
              <a:xfrm>
                <a:off x="2028750" y="3457500"/>
                <a:ext cx="264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1057" h="453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52" y="252"/>
                    </a:lnTo>
                    <a:lnTo>
                      <a:pt x="303" y="402"/>
                    </a:lnTo>
                    <a:lnTo>
                      <a:pt x="504" y="453"/>
                    </a:lnTo>
                    <a:lnTo>
                      <a:pt x="906" y="453"/>
                    </a:lnTo>
                    <a:lnTo>
                      <a:pt x="1006" y="402"/>
                    </a:lnTo>
                    <a:lnTo>
                      <a:pt x="1057" y="302"/>
                    </a:lnTo>
                    <a:lnTo>
                      <a:pt x="956" y="252"/>
                    </a:lnTo>
                    <a:lnTo>
                      <a:pt x="604" y="201"/>
                    </a:lnTo>
                    <a:lnTo>
                      <a:pt x="453" y="151"/>
                    </a:lnTo>
                    <a:lnTo>
                      <a:pt x="3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5789;p47">
                <a:extLst>
                  <a:ext uri="{FF2B5EF4-FFF2-40B4-BE49-F238E27FC236}">
                    <a16:creationId xmlns:a16="http://schemas.microsoft.com/office/drawing/2014/main" xmlns="" id="{FE3FD329-12BD-4D70-AD20-05F96815C1FE}"/>
                  </a:ext>
                </a:extLst>
              </p:cNvPr>
              <p:cNvSpPr/>
              <p:nvPr/>
            </p:nvSpPr>
            <p:spPr>
              <a:xfrm>
                <a:off x="1960900" y="3610800"/>
                <a:ext cx="15100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554" extrusionOk="0">
                    <a:moveTo>
                      <a:pt x="252" y="1"/>
                    </a:moveTo>
                    <a:lnTo>
                      <a:pt x="152" y="151"/>
                    </a:lnTo>
                    <a:lnTo>
                      <a:pt x="51" y="252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2" y="453"/>
                    </a:lnTo>
                    <a:lnTo>
                      <a:pt x="353" y="553"/>
                    </a:lnTo>
                    <a:lnTo>
                      <a:pt x="503" y="403"/>
                    </a:lnTo>
                    <a:lnTo>
                      <a:pt x="604" y="302"/>
                    </a:lnTo>
                    <a:lnTo>
                      <a:pt x="604" y="151"/>
                    </a:lnTo>
                    <a:lnTo>
                      <a:pt x="554" y="51"/>
                    </a:lnTo>
                    <a:lnTo>
                      <a:pt x="4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5790;p47">
                <a:extLst>
                  <a:ext uri="{FF2B5EF4-FFF2-40B4-BE49-F238E27FC236}">
                    <a16:creationId xmlns:a16="http://schemas.microsoft.com/office/drawing/2014/main" xmlns="" id="{967AA13B-0CAC-4A17-9493-BAB3635F6B76}"/>
                  </a:ext>
                </a:extLst>
              </p:cNvPr>
              <p:cNvSpPr/>
              <p:nvPr/>
            </p:nvSpPr>
            <p:spPr>
              <a:xfrm>
                <a:off x="1888025" y="3336875"/>
                <a:ext cx="201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805" h="453" extrusionOk="0">
                    <a:moveTo>
                      <a:pt x="704" y="0"/>
                    </a:moveTo>
                    <a:lnTo>
                      <a:pt x="654" y="50"/>
                    </a:lnTo>
                    <a:lnTo>
                      <a:pt x="503" y="201"/>
                    </a:lnTo>
                    <a:lnTo>
                      <a:pt x="51" y="201"/>
                    </a:lnTo>
                    <a:lnTo>
                      <a:pt x="0" y="302"/>
                    </a:lnTo>
                    <a:lnTo>
                      <a:pt x="51" y="352"/>
                    </a:lnTo>
                    <a:lnTo>
                      <a:pt x="51" y="402"/>
                    </a:lnTo>
                    <a:lnTo>
                      <a:pt x="151" y="452"/>
                    </a:lnTo>
                    <a:lnTo>
                      <a:pt x="302" y="402"/>
                    </a:lnTo>
                    <a:lnTo>
                      <a:pt x="704" y="402"/>
                    </a:lnTo>
                    <a:lnTo>
                      <a:pt x="754" y="352"/>
                    </a:lnTo>
                    <a:lnTo>
                      <a:pt x="805" y="251"/>
                    </a:lnTo>
                    <a:lnTo>
                      <a:pt x="805" y="151"/>
                    </a:lnTo>
                    <a:lnTo>
                      <a:pt x="754" y="101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5791;p47">
                <a:extLst>
                  <a:ext uri="{FF2B5EF4-FFF2-40B4-BE49-F238E27FC236}">
                    <a16:creationId xmlns:a16="http://schemas.microsoft.com/office/drawing/2014/main" xmlns="" id="{828EF828-F62D-4CD4-A01C-798779A79416}"/>
                  </a:ext>
                </a:extLst>
              </p:cNvPr>
              <p:cNvSpPr/>
              <p:nvPr/>
            </p:nvSpPr>
            <p:spPr>
              <a:xfrm>
                <a:off x="1602775" y="3790500"/>
                <a:ext cx="10075" cy="201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805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" y="704"/>
                    </a:lnTo>
                    <a:lnTo>
                      <a:pt x="1" y="804"/>
                    </a:lnTo>
                    <a:lnTo>
                      <a:pt x="101" y="804"/>
                    </a:lnTo>
                    <a:lnTo>
                      <a:pt x="202" y="704"/>
                    </a:lnTo>
                    <a:lnTo>
                      <a:pt x="403" y="503"/>
                    </a:lnTo>
                    <a:lnTo>
                      <a:pt x="252" y="252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5792;p47">
                <a:extLst>
                  <a:ext uri="{FF2B5EF4-FFF2-40B4-BE49-F238E27FC236}">
                    <a16:creationId xmlns:a16="http://schemas.microsoft.com/office/drawing/2014/main" xmlns="" id="{8AC914EF-3274-41D8-B168-865D5F8A0AA6}"/>
                  </a:ext>
                </a:extLst>
              </p:cNvPr>
              <p:cNvSpPr/>
              <p:nvPr/>
            </p:nvSpPr>
            <p:spPr>
              <a:xfrm>
                <a:off x="1934525" y="3457500"/>
                <a:ext cx="1007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654" extrusionOk="0">
                    <a:moveTo>
                      <a:pt x="302" y="0"/>
                    </a:moveTo>
                    <a:lnTo>
                      <a:pt x="151" y="151"/>
                    </a:lnTo>
                    <a:lnTo>
                      <a:pt x="101" y="252"/>
                    </a:lnTo>
                    <a:lnTo>
                      <a:pt x="0" y="402"/>
                    </a:lnTo>
                    <a:lnTo>
                      <a:pt x="0" y="503"/>
                    </a:lnTo>
                    <a:lnTo>
                      <a:pt x="50" y="553"/>
                    </a:lnTo>
                    <a:lnTo>
                      <a:pt x="101" y="604"/>
                    </a:lnTo>
                    <a:lnTo>
                      <a:pt x="201" y="654"/>
                    </a:lnTo>
                    <a:lnTo>
                      <a:pt x="302" y="654"/>
                    </a:lnTo>
                    <a:lnTo>
                      <a:pt x="352" y="604"/>
                    </a:lnTo>
                    <a:lnTo>
                      <a:pt x="402" y="503"/>
                    </a:lnTo>
                    <a:lnTo>
                      <a:pt x="402" y="2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5793;p47">
                <a:extLst>
                  <a:ext uri="{FF2B5EF4-FFF2-40B4-BE49-F238E27FC236}">
                    <a16:creationId xmlns:a16="http://schemas.microsoft.com/office/drawing/2014/main" xmlns="" id="{38D21FFE-1200-4F37-8D9A-A30BB4C09AEE}"/>
                  </a:ext>
                </a:extLst>
              </p:cNvPr>
              <p:cNvSpPr/>
              <p:nvPr/>
            </p:nvSpPr>
            <p:spPr>
              <a:xfrm>
                <a:off x="2087825" y="3115700"/>
                <a:ext cx="188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755" h="40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201" y="202"/>
                    </a:lnTo>
                    <a:lnTo>
                      <a:pt x="302" y="252"/>
                    </a:lnTo>
                    <a:lnTo>
                      <a:pt x="503" y="403"/>
                    </a:lnTo>
                    <a:lnTo>
                      <a:pt x="604" y="403"/>
                    </a:lnTo>
                    <a:lnTo>
                      <a:pt x="754" y="353"/>
                    </a:lnTo>
                    <a:lnTo>
                      <a:pt x="704" y="202"/>
                    </a:lnTo>
                    <a:lnTo>
                      <a:pt x="553" y="51"/>
                    </a:lnTo>
                    <a:lnTo>
                      <a:pt x="40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5794;p47">
                <a:extLst>
                  <a:ext uri="{FF2B5EF4-FFF2-40B4-BE49-F238E27FC236}">
                    <a16:creationId xmlns:a16="http://schemas.microsoft.com/office/drawing/2014/main" xmlns="" id="{38D59116-BF74-476C-BBA9-E81609340C37}"/>
                  </a:ext>
                </a:extLst>
              </p:cNvPr>
              <p:cNvSpPr/>
              <p:nvPr/>
            </p:nvSpPr>
            <p:spPr>
              <a:xfrm>
                <a:off x="1797550" y="3715100"/>
                <a:ext cx="213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855" h="403" extrusionOk="0">
                    <a:moveTo>
                      <a:pt x="352" y="0"/>
                    </a:moveTo>
                    <a:lnTo>
                      <a:pt x="151" y="51"/>
                    </a:lnTo>
                    <a:lnTo>
                      <a:pt x="51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0" y="352"/>
                    </a:lnTo>
                    <a:lnTo>
                      <a:pt x="101" y="403"/>
                    </a:lnTo>
                    <a:lnTo>
                      <a:pt x="201" y="352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704" y="252"/>
                    </a:lnTo>
                    <a:lnTo>
                      <a:pt x="754" y="201"/>
                    </a:lnTo>
                    <a:lnTo>
                      <a:pt x="855" y="101"/>
                    </a:lnTo>
                    <a:lnTo>
                      <a:pt x="855" y="51"/>
                    </a:lnTo>
                    <a:lnTo>
                      <a:pt x="75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5795;p47">
                <a:extLst>
                  <a:ext uri="{FF2B5EF4-FFF2-40B4-BE49-F238E27FC236}">
                    <a16:creationId xmlns:a16="http://schemas.microsoft.com/office/drawing/2014/main" xmlns="" id="{D70157A9-7ADE-43C1-BE43-2455CF6FF835}"/>
                  </a:ext>
                </a:extLst>
              </p:cNvPr>
              <p:cNvSpPr/>
              <p:nvPr/>
            </p:nvSpPr>
            <p:spPr>
              <a:xfrm>
                <a:off x="1945825" y="3615825"/>
                <a:ext cx="882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604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554"/>
                    </a:lnTo>
                    <a:lnTo>
                      <a:pt x="51" y="604"/>
                    </a:lnTo>
                    <a:lnTo>
                      <a:pt x="252" y="604"/>
                    </a:lnTo>
                    <a:lnTo>
                      <a:pt x="352" y="554"/>
                    </a:lnTo>
                    <a:lnTo>
                      <a:pt x="352" y="403"/>
                    </a:lnTo>
                    <a:lnTo>
                      <a:pt x="302" y="252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5796;p47">
                <a:extLst>
                  <a:ext uri="{FF2B5EF4-FFF2-40B4-BE49-F238E27FC236}">
                    <a16:creationId xmlns:a16="http://schemas.microsoft.com/office/drawing/2014/main" xmlns="" id="{5F3870F4-480B-4A4B-9941-8F232655CA94}"/>
                  </a:ext>
                </a:extLst>
              </p:cNvPr>
              <p:cNvSpPr/>
              <p:nvPr/>
            </p:nvSpPr>
            <p:spPr>
              <a:xfrm>
                <a:off x="2170750" y="3604525"/>
                <a:ext cx="16375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655" h="604" extrusionOk="0">
                    <a:moveTo>
                      <a:pt x="202" y="0"/>
                    </a:moveTo>
                    <a:lnTo>
                      <a:pt x="101" y="50"/>
                    </a:lnTo>
                    <a:lnTo>
                      <a:pt x="1" y="151"/>
                    </a:lnTo>
                    <a:lnTo>
                      <a:pt x="503" y="603"/>
                    </a:lnTo>
                    <a:lnTo>
                      <a:pt x="654" y="553"/>
                    </a:lnTo>
                    <a:lnTo>
                      <a:pt x="654" y="453"/>
                    </a:lnTo>
                    <a:lnTo>
                      <a:pt x="604" y="302"/>
                    </a:lnTo>
                    <a:lnTo>
                      <a:pt x="503" y="15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5797;p47">
                <a:extLst>
                  <a:ext uri="{FF2B5EF4-FFF2-40B4-BE49-F238E27FC236}">
                    <a16:creationId xmlns:a16="http://schemas.microsoft.com/office/drawing/2014/main" xmlns="" id="{FABE9DF7-03A4-441E-9D26-54DBD432D51D}"/>
                  </a:ext>
                </a:extLst>
              </p:cNvPr>
              <p:cNvSpPr/>
              <p:nvPr/>
            </p:nvSpPr>
            <p:spPr>
              <a:xfrm>
                <a:off x="1982275" y="3510275"/>
                <a:ext cx="13850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554" h="453" extrusionOk="0">
                    <a:moveTo>
                      <a:pt x="151" y="0"/>
                    </a:moveTo>
                    <a:lnTo>
                      <a:pt x="50" y="51"/>
                    </a:lnTo>
                    <a:lnTo>
                      <a:pt x="0" y="202"/>
                    </a:lnTo>
                    <a:lnTo>
                      <a:pt x="0" y="352"/>
                    </a:lnTo>
                    <a:lnTo>
                      <a:pt x="0" y="403"/>
                    </a:lnTo>
                    <a:lnTo>
                      <a:pt x="50" y="453"/>
                    </a:lnTo>
                    <a:lnTo>
                      <a:pt x="101" y="403"/>
                    </a:lnTo>
                    <a:lnTo>
                      <a:pt x="151" y="453"/>
                    </a:lnTo>
                    <a:lnTo>
                      <a:pt x="503" y="453"/>
                    </a:lnTo>
                    <a:lnTo>
                      <a:pt x="553" y="403"/>
                    </a:lnTo>
                    <a:lnTo>
                      <a:pt x="503" y="252"/>
                    </a:lnTo>
                    <a:lnTo>
                      <a:pt x="402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5798;p47">
                <a:extLst>
                  <a:ext uri="{FF2B5EF4-FFF2-40B4-BE49-F238E27FC236}">
                    <a16:creationId xmlns:a16="http://schemas.microsoft.com/office/drawing/2014/main" xmlns="" id="{8179A3CD-310B-4F34-A769-BA8B3A2C7E82}"/>
                  </a:ext>
                </a:extLst>
              </p:cNvPr>
              <p:cNvSpPr/>
              <p:nvPr/>
            </p:nvSpPr>
            <p:spPr>
              <a:xfrm>
                <a:off x="1635450" y="308430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704" y="201"/>
                    </a:lnTo>
                    <a:lnTo>
                      <a:pt x="754" y="151"/>
                    </a:lnTo>
                    <a:lnTo>
                      <a:pt x="754" y="50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5799;p47">
                <a:extLst>
                  <a:ext uri="{FF2B5EF4-FFF2-40B4-BE49-F238E27FC236}">
                    <a16:creationId xmlns:a16="http://schemas.microsoft.com/office/drawing/2014/main" xmlns="" id="{1076D175-70AD-49F3-B814-60B1919E3289}"/>
                  </a:ext>
                </a:extLst>
              </p:cNvPr>
              <p:cNvSpPr/>
              <p:nvPr/>
            </p:nvSpPr>
            <p:spPr>
              <a:xfrm>
                <a:off x="1250925" y="310062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2" y="1"/>
                    </a:moveTo>
                    <a:lnTo>
                      <a:pt x="1" y="51"/>
                    </a:lnTo>
                    <a:lnTo>
                      <a:pt x="151" y="202"/>
                    </a:lnTo>
                    <a:lnTo>
                      <a:pt x="704" y="202"/>
                    </a:lnTo>
                    <a:lnTo>
                      <a:pt x="805" y="10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5800;p47">
                <a:extLst>
                  <a:ext uri="{FF2B5EF4-FFF2-40B4-BE49-F238E27FC236}">
                    <a16:creationId xmlns:a16="http://schemas.microsoft.com/office/drawing/2014/main" xmlns="" id="{ED665E0A-650B-4CEC-8BCB-316C7437DCD7}"/>
                  </a:ext>
                </a:extLst>
              </p:cNvPr>
              <p:cNvSpPr/>
              <p:nvPr/>
            </p:nvSpPr>
            <p:spPr>
              <a:xfrm>
                <a:off x="1051125" y="31106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10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101" y="202"/>
                    </a:lnTo>
                    <a:lnTo>
                      <a:pt x="704" y="202"/>
                    </a:lnTo>
                    <a:lnTo>
                      <a:pt x="755" y="151"/>
                    </a:lnTo>
                    <a:lnTo>
                      <a:pt x="805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5801;p47">
                <a:extLst>
                  <a:ext uri="{FF2B5EF4-FFF2-40B4-BE49-F238E27FC236}">
                    <a16:creationId xmlns:a16="http://schemas.microsoft.com/office/drawing/2014/main" xmlns="" id="{C43B7AEC-D277-4C30-9ACD-DE05872CE2C3}"/>
                  </a:ext>
                </a:extLst>
              </p:cNvPr>
              <p:cNvSpPr/>
              <p:nvPr/>
            </p:nvSpPr>
            <p:spPr>
              <a:xfrm>
                <a:off x="809875" y="3120725"/>
                <a:ext cx="138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553" h="454" extrusionOk="0">
                    <a:moveTo>
                      <a:pt x="352" y="1"/>
                    </a:moveTo>
                    <a:lnTo>
                      <a:pt x="251" y="51"/>
                    </a:lnTo>
                    <a:lnTo>
                      <a:pt x="151" y="101"/>
                    </a:lnTo>
                    <a:lnTo>
                      <a:pt x="0" y="302"/>
                    </a:lnTo>
                    <a:lnTo>
                      <a:pt x="0" y="353"/>
                    </a:lnTo>
                    <a:lnTo>
                      <a:pt x="50" y="453"/>
                    </a:lnTo>
                    <a:lnTo>
                      <a:pt x="201" y="403"/>
                    </a:lnTo>
                    <a:lnTo>
                      <a:pt x="352" y="353"/>
                    </a:lnTo>
                    <a:lnTo>
                      <a:pt x="503" y="202"/>
                    </a:lnTo>
                    <a:lnTo>
                      <a:pt x="5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5802;p47">
                <a:extLst>
                  <a:ext uri="{FF2B5EF4-FFF2-40B4-BE49-F238E27FC236}">
                    <a16:creationId xmlns:a16="http://schemas.microsoft.com/office/drawing/2014/main" xmlns="" id="{22328C65-8780-4150-8015-F4B72FF4B4D4}"/>
                  </a:ext>
                </a:extLst>
              </p:cNvPr>
              <p:cNvSpPr/>
              <p:nvPr/>
            </p:nvSpPr>
            <p:spPr>
              <a:xfrm>
                <a:off x="2019975" y="3163450"/>
                <a:ext cx="188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755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50" y="202"/>
                    </a:lnTo>
                    <a:lnTo>
                      <a:pt x="654" y="202"/>
                    </a:lnTo>
                    <a:lnTo>
                      <a:pt x="704" y="151"/>
                    </a:lnTo>
                    <a:lnTo>
                      <a:pt x="754" y="51"/>
                    </a:lnTo>
                    <a:lnTo>
                      <a:pt x="704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5803;p47">
                <a:extLst>
                  <a:ext uri="{FF2B5EF4-FFF2-40B4-BE49-F238E27FC236}">
                    <a16:creationId xmlns:a16="http://schemas.microsoft.com/office/drawing/2014/main" xmlns="" id="{23B87AE0-4C07-4FA4-832D-193488265484}"/>
                  </a:ext>
                </a:extLst>
              </p:cNvPr>
              <p:cNvSpPr/>
              <p:nvPr/>
            </p:nvSpPr>
            <p:spPr>
              <a:xfrm>
                <a:off x="1919450" y="3374550"/>
                <a:ext cx="10075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554" extrusionOk="0">
                    <a:moveTo>
                      <a:pt x="251" y="1"/>
                    </a:moveTo>
                    <a:lnTo>
                      <a:pt x="101" y="15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201" y="504"/>
                    </a:lnTo>
                    <a:lnTo>
                      <a:pt x="302" y="554"/>
                    </a:lnTo>
                    <a:lnTo>
                      <a:pt x="402" y="403"/>
                    </a:lnTo>
                    <a:lnTo>
                      <a:pt x="402" y="303"/>
                    </a:lnTo>
                    <a:lnTo>
                      <a:pt x="402" y="102"/>
                    </a:lnTo>
                    <a:lnTo>
                      <a:pt x="302" y="51"/>
                    </a:lnTo>
                    <a:lnTo>
                      <a:pt x="2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5804;p47">
                <a:extLst>
                  <a:ext uri="{FF2B5EF4-FFF2-40B4-BE49-F238E27FC236}">
                    <a16:creationId xmlns:a16="http://schemas.microsoft.com/office/drawing/2014/main" xmlns="" id="{2FDFC3E5-6367-4A9B-96D5-74FD68E8B4E3}"/>
                  </a:ext>
                </a:extLst>
              </p:cNvPr>
              <p:cNvSpPr/>
              <p:nvPr/>
            </p:nvSpPr>
            <p:spPr>
              <a:xfrm>
                <a:off x="1835250" y="3389650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503" y="0"/>
                    </a:moveTo>
                    <a:lnTo>
                      <a:pt x="402" y="50"/>
                    </a:lnTo>
                    <a:lnTo>
                      <a:pt x="352" y="151"/>
                    </a:lnTo>
                    <a:lnTo>
                      <a:pt x="252" y="201"/>
                    </a:lnTo>
                    <a:lnTo>
                      <a:pt x="101" y="201"/>
                    </a:lnTo>
                    <a:lnTo>
                      <a:pt x="0" y="352"/>
                    </a:lnTo>
                    <a:lnTo>
                      <a:pt x="101" y="402"/>
                    </a:lnTo>
                    <a:lnTo>
                      <a:pt x="453" y="402"/>
                    </a:lnTo>
                    <a:lnTo>
                      <a:pt x="553" y="352"/>
                    </a:lnTo>
                    <a:lnTo>
                      <a:pt x="604" y="201"/>
                    </a:lnTo>
                    <a:lnTo>
                      <a:pt x="553" y="50"/>
                    </a:lnTo>
                    <a:lnTo>
                      <a:pt x="5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5805;p47">
                <a:extLst>
                  <a:ext uri="{FF2B5EF4-FFF2-40B4-BE49-F238E27FC236}">
                    <a16:creationId xmlns:a16="http://schemas.microsoft.com/office/drawing/2014/main" xmlns="" id="{960BB554-7BA8-487B-8F26-B9B7333C22AB}"/>
                  </a:ext>
                </a:extLst>
              </p:cNvPr>
              <p:cNvSpPr/>
              <p:nvPr/>
            </p:nvSpPr>
            <p:spPr>
              <a:xfrm>
                <a:off x="1891800" y="3404725"/>
                <a:ext cx="213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855" h="25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50" y="101"/>
                    </a:lnTo>
                    <a:lnTo>
                      <a:pt x="101" y="201"/>
                    </a:lnTo>
                    <a:lnTo>
                      <a:pt x="201" y="252"/>
                    </a:lnTo>
                    <a:lnTo>
                      <a:pt x="503" y="252"/>
                    </a:lnTo>
                    <a:lnTo>
                      <a:pt x="754" y="201"/>
                    </a:lnTo>
                    <a:lnTo>
                      <a:pt x="855" y="151"/>
                    </a:lnTo>
                    <a:lnTo>
                      <a:pt x="804" y="51"/>
                    </a:lnTo>
                    <a:lnTo>
                      <a:pt x="704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5806;p47">
                <a:extLst>
                  <a:ext uri="{FF2B5EF4-FFF2-40B4-BE49-F238E27FC236}">
                    <a16:creationId xmlns:a16="http://schemas.microsoft.com/office/drawing/2014/main" xmlns="" id="{6E19D634-2E25-4E2B-A967-9A04492D5F4E}"/>
                  </a:ext>
                </a:extLst>
              </p:cNvPr>
              <p:cNvSpPr/>
              <p:nvPr/>
            </p:nvSpPr>
            <p:spPr>
              <a:xfrm>
                <a:off x="1866650" y="3422325"/>
                <a:ext cx="1010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04" h="604" extrusionOk="0">
                    <a:moveTo>
                      <a:pt x="353" y="0"/>
                    </a:moveTo>
                    <a:lnTo>
                      <a:pt x="202" y="50"/>
                    </a:lnTo>
                    <a:lnTo>
                      <a:pt x="202" y="151"/>
                    </a:lnTo>
                    <a:lnTo>
                      <a:pt x="202" y="201"/>
                    </a:lnTo>
                    <a:lnTo>
                      <a:pt x="101" y="352"/>
                    </a:lnTo>
                    <a:lnTo>
                      <a:pt x="1" y="452"/>
                    </a:lnTo>
                    <a:lnTo>
                      <a:pt x="1" y="603"/>
                    </a:lnTo>
                    <a:lnTo>
                      <a:pt x="403" y="603"/>
                    </a:lnTo>
                    <a:lnTo>
                      <a:pt x="403" y="50"/>
                    </a:lnTo>
                    <a:lnTo>
                      <a:pt x="3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5807;p47">
                <a:extLst>
                  <a:ext uri="{FF2B5EF4-FFF2-40B4-BE49-F238E27FC236}">
                    <a16:creationId xmlns:a16="http://schemas.microsoft.com/office/drawing/2014/main" xmlns="" id="{1EC0B6E6-C806-4377-8BD7-19C311006B4B}"/>
                  </a:ext>
                </a:extLst>
              </p:cNvPr>
              <p:cNvSpPr/>
              <p:nvPr/>
            </p:nvSpPr>
            <p:spPr>
              <a:xfrm>
                <a:off x="1913150" y="3442425"/>
                <a:ext cx="11350" cy="15100"/>
              </a:xfrm>
              <a:custGeom>
                <a:avLst/>
                <a:gdLst/>
                <a:ahLst/>
                <a:cxnLst/>
                <a:rect l="l" t="t" r="r" b="b"/>
                <a:pathLst>
                  <a:path w="454" h="604" extrusionOk="0">
                    <a:moveTo>
                      <a:pt x="101" y="0"/>
                    </a:moveTo>
                    <a:lnTo>
                      <a:pt x="51" y="101"/>
                    </a:lnTo>
                    <a:lnTo>
                      <a:pt x="1" y="302"/>
                    </a:lnTo>
                    <a:lnTo>
                      <a:pt x="1" y="453"/>
                    </a:lnTo>
                    <a:lnTo>
                      <a:pt x="101" y="603"/>
                    </a:lnTo>
                    <a:lnTo>
                      <a:pt x="202" y="553"/>
                    </a:lnTo>
                    <a:lnTo>
                      <a:pt x="252" y="302"/>
                    </a:lnTo>
                    <a:lnTo>
                      <a:pt x="302" y="252"/>
                    </a:lnTo>
                    <a:lnTo>
                      <a:pt x="453" y="201"/>
                    </a:lnTo>
                    <a:lnTo>
                      <a:pt x="403" y="101"/>
                    </a:lnTo>
                    <a:lnTo>
                      <a:pt x="353" y="50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5808;p47">
                <a:extLst>
                  <a:ext uri="{FF2B5EF4-FFF2-40B4-BE49-F238E27FC236}">
                    <a16:creationId xmlns:a16="http://schemas.microsoft.com/office/drawing/2014/main" xmlns="" id="{BF2F957A-BE80-406F-93D5-9EFBABCF90C8}"/>
                  </a:ext>
                </a:extLst>
              </p:cNvPr>
              <p:cNvSpPr/>
              <p:nvPr/>
            </p:nvSpPr>
            <p:spPr>
              <a:xfrm>
                <a:off x="2003625" y="3488900"/>
                <a:ext cx="151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54" extrusionOk="0">
                    <a:moveTo>
                      <a:pt x="152" y="1"/>
                    </a:moveTo>
                    <a:lnTo>
                      <a:pt x="1" y="102"/>
                    </a:lnTo>
                    <a:lnTo>
                      <a:pt x="101" y="202"/>
                    </a:lnTo>
                    <a:lnTo>
                      <a:pt x="202" y="252"/>
                    </a:lnTo>
                    <a:lnTo>
                      <a:pt x="302" y="303"/>
                    </a:lnTo>
                    <a:lnTo>
                      <a:pt x="503" y="453"/>
                    </a:lnTo>
                    <a:lnTo>
                      <a:pt x="604" y="453"/>
                    </a:lnTo>
                    <a:lnTo>
                      <a:pt x="604" y="353"/>
                    </a:lnTo>
                    <a:lnTo>
                      <a:pt x="604" y="202"/>
                    </a:lnTo>
                    <a:lnTo>
                      <a:pt x="554" y="102"/>
                    </a:lnTo>
                    <a:lnTo>
                      <a:pt x="4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5809;p47">
                <a:extLst>
                  <a:ext uri="{FF2B5EF4-FFF2-40B4-BE49-F238E27FC236}">
                    <a16:creationId xmlns:a16="http://schemas.microsoft.com/office/drawing/2014/main" xmlns="" id="{56479D79-EAA0-4983-9FBE-EB7A0558EEA2}"/>
                  </a:ext>
                </a:extLst>
              </p:cNvPr>
              <p:cNvSpPr/>
              <p:nvPr/>
            </p:nvSpPr>
            <p:spPr>
              <a:xfrm>
                <a:off x="2086575" y="3585675"/>
                <a:ext cx="6300" cy="188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755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0" y="654"/>
                    </a:lnTo>
                    <a:lnTo>
                      <a:pt x="50" y="704"/>
                    </a:lnTo>
                    <a:lnTo>
                      <a:pt x="151" y="754"/>
                    </a:lnTo>
                    <a:lnTo>
                      <a:pt x="201" y="654"/>
                    </a:lnTo>
                    <a:lnTo>
                      <a:pt x="251" y="453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5810;p47">
                <a:extLst>
                  <a:ext uri="{FF2B5EF4-FFF2-40B4-BE49-F238E27FC236}">
                    <a16:creationId xmlns:a16="http://schemas.microsoft.com/office/drawing/2014/main" xmlns="" id="{0C66E50A-6C50-404C-BCFD-B8A084A548ED}"/>
                  </a:ext>
                </a:extLst>
              </p:cNvPr>
              <p:cNvSpPr/>
              <p:nvPr/>
            </p:nvSpPr>
            <p:spPr>
              <a:xfrm>
                <a:off x="2144375" y="3625875"/>
                <a:ext cx="11325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454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51" y="101"/>
                    </a:lnTo>
                    <a:lnTo>
                      <a:pt x="0" y="252"/>
                    </a:lnTo>
                    <a:lnTo>
                      <a:pt x="0" y="302"/>
                    </a:lnTo>
                    <a:lnTo>
                      <a:pt x="51" y="353"/>
                    </a:lnTo>
                    <a:lnTo>
                      <a:pt x="201" y="453"/>
                    </a:lnTo>
                    <a:lnTo>
                      <a:pt x="302" y="453"/>
                    </a:lnTo>
                    <a:lnTo>
                      <a:pt x="352" y="403"/>
                    </a:lnTo>
                    <a:lnTo>
                      <a:pt x="402" y="302"/>
                    </a:lnTo>
                    <a:lnTo>
                      <a:pt x="453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5811;p47">
                <a:extLst>
                  <a:ext uri="{FF2B5EF4-FFF2-40B4-BE49-F238E27FC236}">
                    <a16:creationId xmlns:a16="http://schemas.microsoft.com/office/drawing/2014/main" xmlns="" id="{7FB32658-C4BD-45EF-B86B-9A6973C3A8B2}"/>
                  </a:ext>
                </a:extLst>
              </p:cNvPr>
              <p:cNvSpPr/>
              <p:nvPr/>
            </p:nvSpPr>
            <p:spPr>
              <a:xfrm>
                <a:off x="2033800" y="3684950"/>
                <a:ext cx="16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54" h="403" extrusionOk="0">
                    <a:moveTo>
                      <a:pt x="151" y="0"/>
                    </a:moveTo>
                    <a:lnTo>
                      <a:pt x="101" y="50"/>
                    </a:lnTo>
                    <a:lnTo>
                      <a:pt x="50" y="101"/>
                    </a:lnTo>
                    <a:lnTo>
                      <a:pt x="0" y="302"/>
                    </a:lnTo>
                    <a:lnTo>
                      <a:pt x="50" y="402"/>
                    </a:lnTo>
                    <a:lnTo>
                      <a:pt x="503" y="402"/>
                    </a:lnTo>
                    <a:lnTo>
                      <a:pt x="603" y="352"/>
                    </a:lnTo>
                    <a:lnTo>
                      <a:pt x="653" y="251"/>
                    </a:lnTo>
                    <a:lnTo>
                      <a:pt x="553" y="201"/>
                    </a:lnTo>
                    <a:lnTo>
                      <a:pt x="352" y="151"/>
                    </a:lnTo>
                    <a:lnTo>
                      <a:pt x="2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5812;p47">
                <a:extLst>
                  <a:ext uri="{FF2B5EF4-FFF2-40B4-BE49-F238E27FC236}">
                    <a16:creationId xmlns:a16="http://schemas.microsoft.com/office/drawing/2014/main" xmlns="" id="{ACCC61D5-F08E-4AEA-A64B-7A0418EE2F7B}"/>
                  </a:ext>
                </a:extLst>
              </p:cNvPr>
              <p:cNvSpPr/>
              <p:nvPr/>
            </p:nvSpPr>
            <p:spPr>
              <a:xfrm>
                <a:off x="1929500" y="3710075"/>
                <a:ext cx="201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805" h="202" extrusionOk="0">
                    <a:moveTo>
                      <a:pt x="201" y="0"/>
                    </a:moveTo>
                    <a:lnTo>
                      <a:pt x="0" y="101"/>
                    </a:lnTo>
                    <a:lnTo>
                      <a:pt x="151" y="201"/>
                    </a:lnTo>
                    <a:lnTo>
                      <a:pt x="704" y="201"/>
                    </a:lnTo>
                    <a:lnTo>
                      <a:pt x="804" y="151"/>
                    </a:lnTo>
                    <a:lnTo>
                      <a:pt x="70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5813;p47">
                <a:extLst>
                  <a:ext uri="{FF2B5EF4-FFF2-40B4-BE49-F238E27FC236}">
                    <a16:creationId xmlns:a16="http://schemas.microsoft.com/office/drawing/2014/main" xmlns="" id="{62793F19-2446-4702-8E47-736159B580FE}"/>
                  </a:ext>
                </a:extLst>
              </p:cNvPr>
              <p:cNvSpPr/>
              <p:nvPr/>
            </p:nvSpPr>
            <p:spPr>
              <a:xfrm>
                <a:off x="1792525" y="3779175"/>
                <a:ext cx="15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3" extrusionOk="0">
                    <a:moveTo>
                      <a:pt x="302" y="1"/>
                    </a:moveTo>
                    <a:lnTo>
                      <a:pt x="201" y="101"/>
                    </a:lnTo>
                    <a:lnTo>
                      <a:pt x="151" y="152"/>
                    </a:lnTo>
                    <a:lnTo>
                      <a:pt x="51" y="252"/>
                    </a:lnTo>
                    <a:lnTo>
                      <a:pt x="0" y="302"/>
                    </a:lnTo>
                    <a:lnTo>
                      <a:pt x="0" y="403"/>
                    </a:lnTo>
                    <a:lnTo>
                      <a:pt x="503" y="403"/>
                    </a:lnTo>
                    <a:lnTo>
                      <a:pt x="604" y="353"/>
                    </a:lnTo>
                    <a:lnTo>
                      <a:pt x="453" y="101"/>
                    </a:lnTo>
                    <a:lnTo>
                      <a:pt x="3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5814;p47">
                <a:extLst>
                  <a:ext uri="{FF2B5EF4-FFF2-40B4-BE49-F238E27FC236}">
                    <a16:creationId xmlns:a16="http://schemas.microsoft.com/office/drawing/2014/main" xmlns="" id="{6EE0B7EE-1ABE-4B40-B180-72F7B50603E4}"/>
                  </a:ext>
                </a:extLst>
              </p:cNvPr>
              <p:cNvSpPr/>
              <p:nvPr/>
            </p:nvSpPr>
            <p:spPr>
              <a:xfrm>
                <a:off x="2150650" y="3784200"/>
                <a:ext cx="15100" cy="10100"/>
              </a:xfrm>
              <a:custGeom>
                <a:avLst/>
                <a:gdLst/>
                <a:ahLst/>
                <a:cxnLst/>
                <a:rect l="l" t="t" r="r" b="b"/>
                <a:pathLst>
                  <a:path w="604" h="404" extrusionOk="0">
                    <a:moveTo>
                      <a:pt x="302" y="1"/>
                    </a:moveTo>
                    <a:lnTo>
                      <a:pt x="202" y="101"/>
                    </a:lnTo>
                    <a:lnTo>
                      <a:pt x="1" y="303"/>
                    </a:lnTo>
                    <a:lnTo>
                      <a:pt x="151" y="403"/>
                    </a:lnTo>
                    <a:lnTo>
                      <a:pt x="302" y="403"/>
                    </a:lnTo>
                    <a:lnTo>
                      <a:pt x="403" y="303"/>
                    </a:lnTo>
                    <a:lnTo>
                      <a:pt x="604" y="101"/>
                    </a:lnTo>
                    <a:lnTo>
                      <a:pt x="503" y="51"/>
                    </a:lnTo>
                    <a:lnTo>
                      <a:pt x="45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5815;p47">
                <a:extLst>
                  <a:ext uri="{FF2B5EF4-FFF2-40B4-BE49-F238E27FC236}">
                    <a16:creationId xmlns:a16="http://schemas.microsoft.com/office/drawing/2014/main" xmlns="" id="{BEA5DFEF-C47F-40DB-9055-75EB63D8B861}"/>
                  </a:ext>
                </a:extLst>
              </p:cNvPr>
              <p:cNvSpPr/>
              <p:nvPr/>
            </p:nvSpPr>
            <p:spPr>
              <a:xfrm>
                <a:off x="1482150" y="3799300"/>
                <a:ext cx="11325" cy="163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654" extrusionOk="0">
                    <a:moveTo>
                      <a:pt x="101" y="0"/>
                    </a:moveTo>
                    <a:lnTo>
                      <a:pt x="50" y="101"/>
                    </a:lnTo>
                    <a:lnTo>
                      <a:pt x="0" y="201"/>
                    </a:lnTo>
                    <a:lnTo>
                      <a:pt x="0" y="352"/>
                    </a:lnTo>
                    <a:lnTo>
                      <a:pt x="101" y="452"/>
                    </a:lnTo>
                    <a:lnTo>
                      <a:pt x="302" y="654"/>
                    </a:lnTo>
                    <a:lnTo>
                      <a:pt x="453" y="452"/>
                    </a:lnTo>
                    <a:lnTo>
                      <a:pt x="402" y="352"/>
                    </a:lnTo>
                    <a:lnTo>
                      <a:pt x="302" y="2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5816;p47">
                <a:extLst>
                  <a:ext uri="{FF2B5EF4-FFF2-40B4-BE49-F238E27FC236}">
                    <a16:creationId xmlns:a16="http://schemas.microsoft.com/office/drawing/2014/main" xmlns="" id="{A2F724A6-E239-4CB4-A9C9-71A04E15940A}"/>
                  </a:ext>
                </a:extLst>
              </p:cNvPr>
              <p:cNvSpPr/>
              <p:nvPr/>
            </p:nvSpPr>
            <p:spPr>
              <a:xfrm>
                <a:off x="857625" y="3120725"/>
                <a:ext cx="13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553" h="2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151" y="252"/>
                    </a:lnTo>
                    <a:lnTo>
                      <a:pt x="452" y="252"/>
                    </a:lnTo>
                    <a:lnTo>
                      <a:pt x="553" y="152"/>
                    </a:lnTo>
                    <a:lnTo>
                      <a:pt x="503" y="101"/>
                    </a:lnTo>
                    <a:lnTo>
                      <a:pt x="452" y="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5817;p47">
                <a:extLst>
                  <a:ext uri="{FF2B5EF4-FFF2-40B4-BE49-F238E27FC236}">
                    <a16:creationId xmlns:a16="http://schemas.microsoft.com/office/drawing/2014/main" xmlns="" id="{EC0BE30D-D1F8-4DBC-BB36-A212E8169E74}"/>
                  </a:ext>
                </a:extLst>
              </p:cNvPr>
              <p:cNvSpPr/>
              <p:nvPr/>
            </p:nvSpPr>
            <p:spPr>
              <a:xfrm>
                <a:off x="1840275" y="3411000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252" y="403"/>
                    </a:lnTo>
                    <a:lnTo>
                      <a:pt x="403" y="403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51"/>
                    </a:lnTo>
                    <a:lnTo>
                      <a:pt x="3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5818;p47">
                <a:extLst>
                  <a:ext uri="{FF2B5EF4-FFF2-40B4-BE49-F238E27FC236}">
                    <a16:creationId xmlns:a16="http://schemas.microsoft.com/office/drawing/2014/main" xmlns="" id="{254AC22A-AD10-4B52-BB0C-A0E1A94CE1FD}"/>
                  </a:ext>
                </a:extLst>
              </p:cNvPr>
              <p:cNvSpPr/>
              <p:nvPr/>
            </p:nvSpPr>
            <p:spPr>
              <a:xfrm>
                <a:off x="783475" y="312702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503" y="201"/>
                    </a:lnTo>
                    <a:lnTo>
                      <a:pt x="553" y="101"/>
                    </a:lnTo>
                    <a:lnTo>
                      <a:pt x="503" y="50"/>
                    </a:lnTo>
                    <a:lnTo>
                      <a:pt x="4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5819;p47">
                <a:extLst>
                  <a:ext uri="{FF2B5EF4-FFF2-40B4-BE49-F238E27FC236}">
                    <a16:creationId xmlns:a16="http://schemas.microsoft.com/office/drawing/2014/main" xmlns="" id="{3340531E-B8AA-4173-ACC3-6DB54D39F297}"/>
                  </a:ext>
                </a:extLst>
              </p:cNvPr>
              <p:cNvSpPr/>
              <p:nvPr/>
            </p:nvSpPr>
            <p:spPr>
              <a:xfrm>
                <a:off x="1914400" y="3478850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" y="353"/>
                    </a:lnTo>
                    <a:lnTo>
                      <a:pt x="51" y="403"/>
                    </a:lnTo>
                    <a:lnTo>
                      <a:pt x="403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5820;p47">
                <a:extLst>
                  <a:ext uri="{FF2B5EF4-FFF2-40B4-BE49-F238E27FC236}">
                    <a16:creationId xmlns:a16="http://schemas.microsoft.com/office/drawing/2014/main" xmlns="" id="{748E147E-9776-4CC5-BE52-28B72DF4D8A0}"/>
                  </a:ext>
                </a:extLst>
              </p:cNvPr>
              <p:cNvSpPr/>
              <p:nvPr/>
            </p:nvSpPr>
            <p:spPr>
              <a:xfrm>
                <a:off x="1851575" y="3079275"/>
                <a:ext cx="138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54" h="202" extrusionOk="0">
                    <a:moveTo>
                      <a:pt x="51" y="0"/>
                    </a:moveTo>
                    <a:lnTo>
                      <a:pt x="1" y="50"/>
                    </a:lnTo>
                    <a:lnTo>
                      <a:pt x="1" y="151"/>
                    </a:lnTo>
                    <a:lnTo>
                      <a:pt x="51" y="201"/>
                    </a:lnTo>
                    <a:lnTo>
                      <a:pt x="453" y="201"/>
                    </a:lnTo>
                    <a:lnTo>
                      <a:pt x="503" y="151"/>
                    </a:lnTo>
                    <a:lnTo>
                      <a:pt x="554" y="50"/>
                    </a:lnTo>
                    <a:lnTo>
                      <a:pt x="45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5821;p47">
                <a:extLst>
                  <a:ext uri="{FF2B5EF4-FFF2-40B4-BE49-F238E27FC236}">
                    <a16:creationId xmlns:a16="http://schemas.microsoft.com/office/drawing/2014/main" xmlns="" id="{E4337B0E-DA6D-4F50-9528-0D63F8481DA1}"/>
                  </a:ext>
                </a:extLst>
              </p:cNvPr>
              <p:cNvSpPr/>
              <p:nvPr/>
            </p:nvSpPr>
            <p:spPr>
              <a:xfrm>
                <a:off x="1913150" y="35781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202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202" y="353"/>
                    </a:lnTo>
                    <a:lnTo>
                      <a:pt x="353" y="403"/>
                    </a:lnTo>
                    <a:lnTo>
                      <a:pt x="403" y="252"/>
                    </a:lnTo>
                    <a:lnTo>
                      <a:pt x="403" y="151"/>
                    </a:lnTo>
                    <a:lnTo>
                      <a:pt x="302" y="5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5822;p47">
                <a:extLst>
                  <a:ext uri="{FF2B5EF4-FFF2-40B4-BE49-F238E27FC236}">
                    <a16:creationId xmlns:a16="http://schemas.microsoft.com/office/drawing/2014/main" xmlns="" id="{0F712257-F011-4CD3-B3FA-A1C7EFD39C12}"/>
                  </a:ext>
                </a:extLst>
              </p:cNvPr>
              <p:cNvSpPr/>
              <p:nvPr/>
            </p:nvSpPr>
            <p:spPr>
              <a:xfrm>
                <a:off x="2013675" y="3615825"/>
                <a:ext cx="1007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353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151"/>
                    </a:lnTo>
                    <a:lnTo>
                      <a:pt x="202" y="302"/>
                    </a:lnTo>
                    <a:lnTo>
                      <a:pt x="353" y="352"/>
                    </a:lnTo>
                    <a:lnTo>
                      <a:pt x="403" y="202"/>
                    </a:lnTo>
                    <a:lnTo>
                      <a:pt x="403" y="10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5823;p47">
                <a:extLst>
                  <a:ext uri="{FF2B5EF4-FFF2-40B4-BE49-F238E27FC236}">
                    <a16:creationId xmlns:a16="http://schemas.microsoft.com/office/drawing/2014/main" xmlns="" id="{681363F3-10D9-4599-93AC-A38DC56CD507}"/>
                  </a:ext>
                </a:extLst>
              </p:cNvPr>
              <p:cNvSpPr/>
              <p:nvPr/>
            </p:nvSpPr>
            <p:spPr>
              <a:xfrm>
                <a:off x="1982275" y="3089325"/>
                <a:ext cx="8825" cy="11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53" extrusionOk="0">
                    <a:moveTo>
                      <a:pt x="201" y="0"/>
                    </a:moveTo>
                    <a:lnTo>
                      <a:pt x="101" y="50"/>
                    </a:lnTo>
                    <a:lnTo>
                      <a:pt x="0" y="50"/>
                    </a:lnTo>
                    <a:lnTo>
                      <a:pt x="0" y="151"/>
                    </a:lnTo>
                    <a:lnTo>
                      <a:pt x="0" y="352"/>
                    </a:lnTo>
                    <a:lnTo>
                      <a:pt x="0" y="453"/>
                    </a:lnTo>
                    <a:lnTo>
                      <a:pt x="101" y="453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2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5824;p47">
                <a:extLst>
                  <a:ext uri="{FF2B5EF4-FFF2-40B4-BE49-F238E27FC236}">
                    <a16:creationId xmlns:a16="http://schemas.microsoft.com/office/drawing/2014/main" xmlns="" id="{2896E955-EB02-44F5-B577-2CCDED0C5D00}"/>
                  </a:ext>
                </a:extLst>
              </p:cNvPr>
              <p:cNvSpPr/>
              <p:nvPr/>
            </p:nvSpPr>
            <p:spPr>
              <a:xfrm>
                <a:off x="2023725" y="3689975"/>
                <a:ext cx="101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4" h="403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1" y="151"/>
                    </a:lnTo>
                    <a:lnTo>
                      <a:pt x="51" y="302"/>
                    </a:lnTo>
                    <a:lnTo>
                      <a:pt x="152" y="352"/>
                    </a:lnTo>
                    <a:lnTo>
                      <a:pt x="303" y="402"/>
                    </a:lnTo>
                    <a:lnTo>
                      <a:pt x="353" y="352"/>
                    </a:lnTo>
                    <a:lnTo>
                      <a:pt x="403" y="302"/>
                    </a:lnTo>
                    <a:lnTo>
                      <a:pt x="403" y="201"/>
                    </a:lnTo>
                    <a:lnTo>
                      <a:pt x="353" y="151"/>
                    </a:lnTo>
                    <a:lnTo>
                      <a:pt x="252" y="151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5825;p47">
                <a:extLst>
                  <a:ext uri="{FF2B5EF4-FFF2-40B4-BE49-F238E27FC236}">
                    <a16:creationId xmlns:a16="http://schemas.microsoft.com/office/drawing/2014/main" xmlns="" id="{F7F97C53-44BC-4D57-BBE7-08A72981E60A}"/>
                  </a:ext>
                </a:extLst>
              </p:cNvPr>
              <p:cNvSpPr/>
              <p:nvPr/>
            </p:nvSpPr>
            <p:spPr>
              <a:xfrm>
                <a:off x="593725" y="3137075"/>
                <a:ext cx="882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403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" y="352"/>
                    </a:lnTo>
                    <a:lnTo>
                      <a:pt x="101" y="402"/>
                    </a:lnTo>
                    <a:lnTo>
                      <a:pt x="252" y="251"/>
                    </a:lnTo>
                    <a:lnTo>
                      <a:pt x="353" y="50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5826;p47">
                <a:extLst>
                  <a:ext uri="{FF2B5EF4-FFF2-40B4-BE49-F238E27FC236}">
                    <a16:creationId xmlns:a16="http://schemas.microsoft.com/office/drawing/2014/main" xmlns="" id="{9E4551E1-4549-49B5-8C4D-D2C153E24BF2}"/>
                  </a:ext>
                </a:extLst>
              </p:cNvPr>
              <p:cNvSpPr/>
              <p:nvPr/>
            </p:nvSpPr>
            <p:spPr>
              <a:xfrm>
                <a:off x="1776175" y="3252675"/>
                <a:ext cx="113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54" h="403" extrusionOk="0">
                    <a:moveTo>
                      <a:pt x="202" y="0"/>
                    </a:moveTo>
                    <a:lnTo>
                      <a:pt x="101" y="51"/>
                    </a:lnTo>
                    <a:lnTo>
                      <a:pt x="51" y="151"/>
                    </a:lnTo>
                    <a:lnTo>
                      <a:pt x="1" y="302"/>
                    </a:lnTo>
                    <a:lnTo>
                      <a:pt x="101" y="403"/>
                    </a:lnTo>
                    <a:lnTo>
                      <a:pt x="252" y="252"/>
                    </a:lnTo>
                    <a:lnTo>
                      <a:pt x="453" y="101"/>
                    </a:lnTo>
                    <a:lnTo>
                      <a:pt x="353" y="51"/>
                    </a:lnTo>
                    <a:lnTo>
                      <a:pt x="2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5827;p47">
                <a:extLst>
                  <a:ext uri="{FF2B5EF4-FFF2-40B4-BE49-F238E27FC236}">
                    <a16:creationId xmlns:a16="http://schemas.microsoft.com/office/drawing/2014/main" xmlns="" id="{D155B29B-CC73-4F37-B379-32870AD911B0}"/>
                  </a:ext>
                </a:extLst>
              </p:cNvPr>
              <p:cNvSpPr/>
              <p:nvPr/>
            </p:nvSpPr>
            <p:spPr>
              <a:xfrm>
                <a:off x="1645500" y="3795525"/>
                <a:ext cx="10075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03" extrusionOk="0">
                    <a:moveTo>
                      <a:pt x="352" y="0"/>
                    </a:moveTo>
                    <a:lnTo>
                      <a:pt x="202" y="51"/>
                    </a:lnTo>
                    <a:lnTo>
                      <a:pt x="51" y="201"/>
                    </a:lnTo>
                    <a:lnTo>
                      <a:pt x="1" y="302"/>
                    </a:lnTo>
                    <a:lnTo>
                      <a:pt x="51" y="352"/>
                    </a:lnTo>
                    <a:lnTo>
                      <a:pt x="151" y="402"/>
                    </a:lnTo>
                    <a:lnTo>
                      <a:pt x="252" y="402"/>
                    </a:lnTo>
                    <a:lnTo>
                      <a:pt x="352" y="352"/>
                    </a:lnTo>
                    <a:lnTo>
                      <a:pt x="403" y="302"/>
                    </a:lnTo>
                    <a:lnTo>
                      <a:pt x="403" y="151"/>
                    </a:lnTo>
                    <a:lnTo>
                      <a:pt x="3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5828;p47">
                <a:extLst>
                  <a:ext uri="{FF2B5EF4-FFF2-40B4-BE49-F238E27FC236}">
                    <a16:creationId xmlns:a16="http://schemas.microsoft.com/office/drawing/2014/main" xmlns="" id="{F79552B0-E15F-4D40-A827-F4CC675034DA}"/>
                  </a:ext>
                </a:extLst>
              </p:cNvPr>
              <p:cNvSpPr/>
              <p:nvPr/>
            </p:nvSpPr>
            <p:spPr>
              <a:xfrm>
                <a:off x="1825200" y="30792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5829;p47">
                <a:extLst>
                  <a:ext uri="{FF2B5EF4-FFF2-40B4-BE49-F238E27FC236}">
                    <a16:creationId xmlns:a16="http://schemas.microsoft.com/office/drawing/2014/main" xmlns="" id="{8D7D38D9-8034-4061-943B-A1A42A7E6029}"/>
                  </a:ext>
                </a:extLst>
              </p:cNvPr>
              <p:cNvSpPr/>
              <p:nvPr/>
            </p:nvSpPr>
            <p:spPr>
              <a:xfrm>
                <a:off x="1678175" y="3084300"/>
                <a:ext cx="755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01" y="251"/>
                    </a:lnTo>
                    <a:lnTo>
                      <a:pt x="302" y="151"/>
                    </a:lnTo>
                    <a:lnTo>
                      <a:pt x="30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5830;p47">
                <a:extLst>
                  <a:ext uri="{FF2B5EF4-FFF2-40B4-BE49-F238E27FC236}">
                    <a16:creationId xmlns:a16="http://schemas.microsoft.com/office/drawing/2014/main" xmlns="" id="{484A2097-C756-4DDA-8A9D-922DE35AF6C3}"/>
                  </a:ext>
                </a:extLst>
              </p:cNvPr>
              <p:cNvSpPr/>
              <p:nvPr/>
            </p:nvSpPr>
            <p:spPr>
              <a:xfrm>
                <a:off x="1813875" y="30956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252" y="202"/>
                    </a:lnTo>
                    <a:lnTo>
                      <a:pt x="353" y="151"/>
                    </a:lnTo>
                    <a:lnTo>
                      <a:pt x="403" y="51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5831;p47">
                <a:extLst>
                  <a:ext uri="{FF2B5EF4-FFF2-40B4-BE49-F238E27FC236}">
                    <a16:creationId xmlns:a16="http://schemas.microsoft.com/office/drawing/2014/main" xmlns="" id="{DFC22E2B-2058-44D7-BD96-769BDC87D3B7}"/>
                  </a:ext>
                </a:extLst>
              </p:cNvPr>
              <p:cNvSpPr/>
              <p:nvPr/>
            </p:nvSpPr>
            <p:spPr>
              <a:xfrm>
                <a:off x="2030025" y="31056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5832;p47">
                <a:extLst>
                  <a:ext uri="{FF2B5EF4-FFF2-40B4-BE49-F238E27FC236}">
                    <a16:creationId xmlns:a16="http://schemas.microsoft.com/office/drawing/2014/main" xmlns="" id="{69112CEB-C5B8-4662-9BE7-0CFA9AE7A22A}"/>
                  </a:ext>
                </a:extLst>
              </p:cNvPr>
              <p:cNvSpPr/>
              <p:nvPr/>
            </p:nvSpPr>
            <p:spPr>
              <a:xfrm>
                <a:off x="1088825" y="31106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51" y="252"/>
                    </a:lnTo>
                    <a:lnTo>
                      <a:pt x="352" y="151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5833;p47">
                <a:extLst>
                  <a:ext uri="{FF2B5EF4-FFF2-40B4-BE49-F238E27FC236}">
                    <a16:creationId xmlns:a16="http://schemas.microsoft.com/office/drawing/2014/main" xmlns="" id="{3E765B18-E4A1-4D7B-AD22-304349FDEEF1}"/>
                  </a:ext>
                </a:extLst>
              </p:cNvPr>
              <p:cNvSpPr/>
              <p:nvPr/>
            </p:nvSpPr>
            <p:spPr>
              <a:xfrm>
                <a:off x="877725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51" y="1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0" y="152"/>
                    </a:lnTo>
                    <a:lnTo>
                      <a:pt x="101" y="202"/>
                    </a:lnTo>
                    <a:lnTo>
                      <a:pt x="201" y="25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30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5834;p47">
                <a:extLst>
                  <a:ext uri="{FF2B5EF4-FFF2-40B4-BE49-F238E27FC236}">
                    <a16:creationId xmlns:a16="http://schemas.microsoft.com/office/drawing/2014/main" xmlns="" id="{EBB8F23F-E7C0-4E6A-BDAF-DADBE40B1984}"/>
                  </a:ext>
                </a:extLst>
              </p:cNvPr>
              <p:cNvSpPr/>
              <p:nvPr/>
            </p:nvSpPr>
            <p:spPr>
              <a:xfrm>
                <a:off x="2114200" y="312072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202" y="1"/>
                    </a:moveTo>
                    <a:lnTo>
                      <a:pt x="101" y="51"/>
                    </a:lnTo>
                    <a:lnTo>
                      <a:pt x="1" y="101"/>
                    </a:lnTo>
                    <a:lnTo>
                      <a:pt x="1" y="152"/>
                    </a:lnTo>
                    <a:lnTo>
                      <a:pt x="51" y="202"/>
                    </a:lnTo>
                    <a:lnTo>
                      <a:pt x="152" y="252"/>
                    </a:lnTo>
                    <a:lnTo>
                      <a:pt x="252" y="20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3" y="5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5835;p47">
                <a:extLst>
                  <a:ext uri="{FF2B5EF4-FFF2-40B4-BE49-F238E27FC236}">
                    <a16:creationId xmlns:a16="http://schemas.microsoft.com/office/drawing/2014/main" xmlns="" id="{F1381CE2-C093-463E-B27F-26B22868014B}"/>
                  </a:ext>
                </a:extLst>
              </p:cNvPr>
              <p:cNvSpPr/>
              <p:nvPr/>
            </p:nvSpPr>
            <p:spPr>
              <a:xfrm>
                <a:off x="755825" y="3127025"/>
                <a:ext cx="126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504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503" y="1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5836;p47">
                <a:extLst>
                  <a:ext uri="{FF2B5EF4-FFF2-40B4-BE49-F238E27FC236}">
                    <a16:creationId xmlns:a16="http://schemas.microsoft.com/office/drawing/2014/main" xmlns="" id="{45940431-3F50-428C-9F89-536FB22FE0E2}"/>
                  </a:ext>
                </a:extLst>
              </p:cNvPr>
              <p:cNvSpPr/>
              <p:nvPr/>
            </p:nvSpPr>
            <p:spPr>
              <a:xfrm>
                <a:off x="724425" y="31320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101" y="151"/>
                    </a:lnTo>
                    <a:lnTo>
                      <a:pt x="151" y="201"/>
                    </a:lnTo>
                    <a:lnTo>
                      <a:pt x="302" y="151"/>
                    </a:lnTo>
                    <a:lnTo>
                      <a:pt x="402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5837;p47">
                <a:extLst>
                  <a:ext uri="{FF2B5EF4-FFF2-40B4-BE49-F238E27FC236}">
                    <a16:creationId xmlns:a16="http://schemas.microsoft.com/office/drawing/2014/main" xmlns="" id="{0F1E81E3-5238-4044-A741-CBCA2D948700}"/>
                  </a:ext>
                </a:extLst>
              </p:cNvPr>
              <p:cNvSpPr/>
              <p:nvPr/>
            </p:nvSpPr>
            <p:spPr>
              <a:xfrm>
                <a:off x="387650" y="3147125"/>
                <a:ext cx="11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02" extrusionOk="0">
                    <a:moveTo>
                      <a:pt x="151" y="0"/>
                    </a:moveTo>
                    <a:lnTo>
                      <a:pt x="101" y="51"/>
                    </a:lnTo>
                    <a:lnTo>
                      <a:pt x="0" y="10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45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5838;p47">
                <a:extLst>
                  <a:ext uri="{FF2B5EF4-FFF2-40B4-BE49-F238E27FC236}">
                    <a16:creationId xmlns:a16="http://schemas.microsoft.com/office/drawing/2014/main" xmlns="" id="{7CD5D63A-547B-47C4-ADDD-816F1D44DD4C}"/>
                  </a:ext>
                </a:extLst>
              </p:cNvPr>
              <p:cNvSpPr/>
              <p:nvPr/>
            </p:nvSpPr>
            <p:spPr>
              <a:xfrm>
                <a:off x="393925" y="316345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1"/>
                    </a:lnTo>
                    <a:lnTo>
                      <a:pt x="152" y="202"/>
                    </a:lnTo>
                    <a:lnTo>
                      <a:pt x="353" y="151"/>
                    </a:lnTo>
                    <a:lnTo>
                      <a:pt x="353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5839;p47">
                <a:extLst>
                  <a:ext uri="{FF2B5EF4-FFF2-40B4-BE49-F238E27FC236}">
                    <a16:creationId xmlns:a16="http://schemas.microsoft.com/office/drawing/2014/main" xmlns="" id="{39FA602D-9CEB-4B59-9EC5-D04EA35A488B}"/>
                  </a:ext>
                </a:extLst>
              </p:cNvPr>
              <p:cNvSpPr/>
              <p:nvPr/>
            </p:nvSpPr>
            <p:spPr>
              <a:xfrm>
                <a:off x="2040075" y="3204925"/>
                <a:ext cx="1007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5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52"/>
                    </a:lnTo>
                    <a:lnTo>
                      <a:pt x="352" y="201"/>
                    </a:lnTo>
                    <a:lnTo>
                      <a:pt x="402" y="101"/>
                    </a:lnTo>
                    <a:lnTo>
                      <a:pt x="4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5840;p47">
                <a:extLst>
                  <a:ext uri="{FF2B5EF4-FFF2-40B4-BE49-F238E27FC236}">
                    <a16:creationId xmlns:a16="http://schemas.microsoft.com/office/drawing/2014/main" xmlns="" id="{C79B3B74-208C-440F-B075-D9B008E9730F}"/>
                  </a:ext>
                </a:extLst>
              </p:cNvPr>
              <p:cNvSpPr/>
              <p:nvPr/>
            </p:nvSpPr>
            <p:spPr>
              <a:xfrm>
                <a:off x="1845300" y="333687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101" y="0"/>
                    </a:moveTo>
                    <a:lnTo>
                      <a:pt x="0" y="50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30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5841;p47">
                <a:extLst>
                  <a:ext uri="{FF2B5EF4-FFF2-40B4-BE49-F238E27FC236}">
                    <a16:creationId xmlns:a16="http://schemas.microsoft.com/office/drawing/2014/main" xmlns="" id="{D535BF41-C7A0-47A6-918F-7922146C47EB}"/>
                  </a:ext>
                </a:extLst>
              </p:cNvPr>
              <p:cNvSpPr/>
              <p:nvPr/>
            </p:nvSpPr>
            <p:spPr>
              <a:xfrm>
                <a:off x="1940800" y="3368275"/>
                <a:ext cx="88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2" extrusionOk="0">
                    <a:moveTo>
                      <a:pt x="151" y="1"/>
                    </a:moveTo>
                    <a:lnTo>
                      <a:pt x="51" y="51"/>
                    </a:lnTo>
                    <a:lnTo>
                      <a:pt x="1" y="151"/>
                    </a:lnTo>
                    <a:lnTo>
                      <a:pt x="51" y="202"/>
                    </a:lnTo>
                    <a:lnTo>
                      <a:pt x="151" y="252"/>
                    </a:lnTo>
                    <a:lnTo>
                      <a:pt x="252" y="202"/>
                    </a:lnTo>
                    <a:lnTo>
                      <a:pt x="352" y="151"/>
                    </a:lnTo>
                    <a:lnTo>
                      <a:pt x="352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5842;p47">
                <a:extLst>
                  <a:ext uri="{FF2B5EF4-FFF2-40B4-BE49-F238E27FC236}">
                    <a16:creationId xmlns:a16="http://schemas.microsoft.com/office/drawing/2014/main" xmlns="" id="{30138401-0F05-4B71-92B8-AB6FEF425500}"/>
                  </a:ext>
                </a:extLst>
              </p:cNvPr>
              <p:cNvSpPr/>
              <p:nvPr/>
            </p:nvSpPr>
            <p:spPr>
              <a:xfrm>
                <a:off x="1893050" y="3373300"/>
                <a:ext cx="3800" cy="113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454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2"/>
                    </a:lnTo>
                    <a:lnTo>
                      <a:pt x="0" y="302"/>
                    </a:lnTo>
                    <a:lnTo>
                      <a:pt x="101" y="453"/>
                    </a:lnTo>
                    <a:lnTo>
                      <a:pt x="151" y="302"/>
                    </a:lnTo>
                    <a:lnTo>
                      <a:pt x="151" y="15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5843;p47">
                <a:extLst>
                  <a:ext uri="{FF2B5EF4-FFF2-40B4-BE49-F238E27FC236}">
                    <a16:creationId xmlns:a16="http://schemas.microsoft.com/office/drawing/2014/main" xmlns="" id="{87E7D7EB-5668-4829-B606-098F99E91321}"/>
                  </a:ext>
                </a:extLst>
              </p:cNvPr>
              <p:cNvSpPr/>
              <p:nvPr/>
            </p:nvSpPr>
            <p:spPr>
              <a:xfrm>
                <a:off x="1945825" y="344745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51" y="0"/>
                    </a:moveTo>
                    <a:lnTo>
                      <a:pt x="1" y="101"/>
                    </a:lnTo>
                    <a:lnTo>
                      <a:pt x="51" y="151"/>
                    </a:lnTo>
                    <a:lnTo>
                      <a:pt x="101" y="201"/>
                    </a:lnTo>
                    <a:lnTo>
                      <a:pt x="403" y="201"/>
                    </a:lnTo>
                    <a:lnTo>
                      <a:pt x="403" y="101"/>
                    </a:lnTo>
                    <a:lnTo>
                      <a:pt x="3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5844;p47">
                <a:extLst>
                  <a:ext uri="{FF2B5EF4-FFF2-40B4-BE49-F238E27FC236}">
                    <a16:creationId xmlns:a16="http://schemas.microsoft.com/office/drawing/2014/main" xmlns="" id="{762FF74E-0A89-4F3E-8A18-3426DDB7AF8A}"/>
                  </a:ext>
                </a:extLst>
              </p:cNvPr>
              <p:cNvSpPr/>
              <p:nvPr/>
            </p:nvSpPr>
            <p:spPr>
              <a:xfrm>
                <a:off x="1929500" y="361080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101" y="1"/>
                    </a:moveTo>
                    <a:lnTo>
                      <a:pt x="50" y="51"/>
                    </a:ln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50" y="352"/>
                    </a:lnTo>
                    <a:lnTo>
                      <a:pt x="151" y="302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5845;p47">
                <a:extLst>
                  <a:ext uri="{FF2B5EF4-FFF2-40B4-BE49-F238E27FC236}">
                    <a16:creationId xmlns:a16="http://schemas.microsoft.com/office/drawing/2014/main" xmlns="" id="{C7D5944D-D200-43C2-A6DD-BF9CAFED978F}"/>
                  </a:ext>
                </a:extLst>
              </p:cNvPr>
              <p:cNvSpPr/>
              <p:nvPr/>
            </p:nvSpPr>
            <p:spPr>
              <a:xfrm>
                <a:off x="2066450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101" y="1"/>
                    </a:moveTo>
                    <a:lnTo>
                      <a:pt x="1" y="101"/>
                    </a:lnTo>
                    <a:lnTo>
                      <a:pt x="51" y="152"/>
                    </a:lnTo>
                    <a:lnTo>
                      <a:pt x="152" y="252"/>
                    </a:lnTo>
                    <a:lnTo>
                      <a:pt x="353" y="152"/>
                    </a:lnTo>
                    <a:lnTo>
                      <a:pt x="353" y="101"/>
                    </a:lnTo>
                    <a:lnTo>
                      <a:pt x="3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5846;p47">
                <a:extLst>
                  <a:ext uri="{FF2B5EF4-FFF2-40B4-BE49-F238E27FC236}">
                    <a16:creationId xmlns:a16="http://schemas.microsoft.com/office/drawing/2014/main" xmlns="" id="{521CF93A-56ED-48DB-BB4E-3A40A9E782CD}"/>
                  </a:ext>
                </a:extLst>
              </p:cNvPr>
              <p:cNvSpPr/>
              <p:nvPr/>
            </p:nvSpPr>
            <p:spPr>
              <a:xfrm>
                <a:off x="2087825" y="3625875"/>
                <a:ext cx="88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53" extrusionOk="0">
                    <a:moveTo>
                      <a:pt x="5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151" y="252"/>
                    </a:lnTo>
                    <a:lnTo>
                      <a:pt x="352" y="152"/>
                    </a:lnTo>
                    <a:lnTo>
                      <a:pt x="35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5847;p47">
                <a:extLst>
                  <a:ext uri="{FF2B5EF4-FFF2-40B4-BE49-F238E27FC236}">
                    <a16:creationId xmlns:a16="http://schemas.microsoft.com/office/drawing/2014/main" xmlns="" id="{717AADF7-4AA2-46E1-B430-F9B9E6ABAE66}"/>
                  </a:ext>
                </a:extLst>
              </p:cNvPr>
              <p:cNvSpPr/>
              <p:nvPr/>
            </p:nvSpPr>
            <p:spPr>
              <a:xfrm>
                <a:off x="1883000" y="3642225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52" y="151"/>
                    </a:lnTo>
                    <a:lnTo>
                      <a:pt x="352" y="50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5848;p47">
                <a:extLst>
                  <a:ext uri="{FF2B5EF4-FFF2-40B4-BE49-F238E27FC236}">
                    <a16:creationId xmlns:a16="http://schemas.microsoft.com/office/drawing/2014/main" xmlns="" id="{04021A02-FE13-42D8-8402-A848AC29F415}"/>
                  </a:ext>
                </a:extLst>
              </p:cNvPr>
              <p:cNvSpPr/>
              <p:nvPr/>
            </p:nvSpPr>
            <p:spPr>
              <a:xfrm>
                <a:off x="1929500" y="3643475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0" y="302"/>
                    </a:lnTo>
                    <a:lnTo>
                      <a:pt x="101" y="352"/>
                    </a:lnTo>
                    <a:lnTo>
                      <a:pt x="201" y="252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5849;p47">
                <a:extLst>
                  <a:ext uri="{FF2B5EF4-FFF2-40B4-BE49-F238E27FC236}">
                    <a16:creationId xmlns:a16="http://schemas.microsoft.com/office/drawing/2014/main" xmlns="" id="{E3523E29-0942-4B51-8A96-16D908BBB183}"/>
                  </a:ext>
                </a:extLst>
              </p:cNvPr>
              <p:cNvSpPr/>
              <p:nvPr/>
            </p:nvSpPr>
            <p:spPr>
              <a:xfrm>
                <a:off x="1908125" y="3663575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403"/>
                    </a:lnTo>
                    <a:lnTo>
                      <a:pt x="151" y="252"/>
                    </a:lnTo>
                    <a:lnTo>
                      <a:pt x="20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5850;p47">
                <a:extLst>
                  <a:ext uri="{FF2B5EF4-FFF2-40B4-BE49-F238E27FC236}">
                    <a16:creationId xmlns:a16="http://schemas.microsoft.com/office/drawing/2014/main" xmlns="" id="{197BD2CD-2705-4E13-B964-6121B7293C07}"/>
                  </a:ext>
                </a:extLst>
              </p:cNvPr>
              <p:cNvSpPr/>
              <p:nvPr/>
            </p:nvSpPr>
            <p:spPr>
              <a:xfrm>
                <a:off x="21921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252" y="0"/>
                    </a:moveTo>
                    <a:lnTo>
                      <a:pt x="151" y="51"/>
                    </a:lnTo>
                    <a:lnTo>
                      <a:pt x="0" y="101"/>
                    </a:lnTo>
                    <a:lnTo>
                      <a:pt x="252" y="201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5851;p47">
                <a:extLst>
                  <a:ext uri="{FF2B5EF4-FFF2-40B4-BE49-F238E27FC236}">
                    <a16:creationId xmlns:a16="http://schemas.microsoft.com/office/drawing/2014/main" xmlns="" id="{E0112220-F9CE-407E-95BE-80C40FB3E4D7}"/>
                  </a:ext>
                </a:extLst>
              </p:cNvPr>
              <p:cNvSpPr/>
              <p:nvPr/>
            </p:nvSpPr>
            <p:spPr>
              <a:xfrm>
                <a:off x="2139350" y="377917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2"/>
                    </a:lnTo>
                    <a:lnTo>
                      <a:pt x="101" y="353"/>
                    </a:lnTo>
                    <a:lnTo>
                      <a:pt x="151" y="353"/>
                    </a:lnTo>
                    <a:lnTo>
                      <a:pt x="201" y="302"/>
                    </a:lnTo>
                    <a:lnTo>
                      <a:pt x="252" y="202"/>
                    </a:lnTo>
                    <a:lnTo>
                      <a:pt x="201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5852;p47">
                <a:extLst>
                  <a:ext uri="{FF2B5EF4-FFF2-40B4-BE49-F238E27FC236}">
                    <a16:creationId xmlns:a16="http://schemas.microsoft.com/office/drawing/2014/main" xmlns="" id="{7EE20972-B2AE-4098-911D-EFCFD26F704B}"/>
                  </a:ext>
                </a:extLst>
              </p:cNvPr>
              <p:cNvSpPr/>
              <p:nvPr/>
            </p:nvSpPr>
            <p:spPr>
              <a:xfrm>
                <a:off x="1514825" y="3784200"/>
                <a:ext cx="8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2" h="202" extrusionOk="0">
                    <a:moveTo>
                      <a:pt x="151" y="1"/>
                    </a:moveTo>
                    <a:lnTo>
                      <a:pt x="50" y="51"/>
                    </a:lnTo>
                    <a:lnTo>
                      <a:pt x="0" y="152"/>
                    </a:lnTo>
                    <a:lnTo>
                      <a:pt x="50" y="202"/>
                    </a:lnTo>
                    <a:lnTo>
                      <a:pt x="251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5853;p47">
                <a:extLst>
                  <a:ext uri="{FF2B5EF4-FFF2-40B4-BE49-F238E27FC236}">
                    <a16:creationId xmlns:a16="http://schemas.microsoft.com/office/drawing/2014/main" xmlns="" id="{1818280E-8D62-4667-B67E-C11F7EFAF6F6}"/>
                  </a:ext>
                </a:extLst>
              </p:cNvPr>
              <p:cNvSpPr/>
              <p:nvPr/>
            </p:nvSpPr>
            <p:spPr>
              <a:xfrm>
                <a:off x="1782475" y="3815625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51" y="151"/>
                    </a:lnTo>
                    <a:lnTo>
                      <a:pt x="151" y="202"/>
                    </a:lnTo>
                    <a:lnTo>
                      <a:pt x="352" y="202"/>
                    </a:lnTo>
                    <a:lnTo>
                      <a:pt x="402" y="101"/>
                    </a:lnTo>
                    <a:lnTo>
                      <a:pt x="35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5854;p47">
                <a:extLst>
                  <a:ext uri="{FF2B5EF4-FFF2-40B4-BE49-F238E27FC236}">
                    <a16:creationId xmlns:a16="http://schemas.microsoft.com/office/drawing/2014/main" xmlns="" id="{30CB1232-AE7B-4F08-BE15-7CE6BEA442F1}"/>
                  </a:ext>
                </a:extLst>
              </p:cNvPr>
              <p:cNvSpPr/>
              <p:nvPr/>
            </p:nvSpPr>
            <p:spPr>
              <a:xfrm>
                <a:off x="1477125" y="3831950"/>
                <a:ext cx="505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353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0" y="303"/>
                    </a:lnTo>
                    <a:lnTo>
                      <a:pt x="50" y="353"/>
                    </a:lnTo>
                    <a:lnTo>
                      <a:pt x="151" y="303"/>
                    </a:lnTo>
                    <a:lnTo>
                      <a:pt x="201" y="202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5855;p47">
                <a:extLst>
                  <a:ext uri="{FF2B5EF4-FFF2-40B4-BE49-F238E27FC236}">
                    <a16:creationId xmlns:a16="http://schemas.microsoft.com/office/drawing/2014/main" xmlns="" id="{919A3701-4F25-4238-8F52-63599F121854}"/>
                  </a:ext>
                </a:extLst>
              </p:cNvPr>
              <p:cNvSpPr/>
              <p:nvPr/>
            </p:nvSpPr>
            <p:spPr>
              <a:xfrm>
                <a:off x="1465800" y="3837000"/>
                <a:ext cx="505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403" extrusionOk="0">
                    <a:moveTo>
                      <a:pt x="101" y="0"/>
                    </a:moveTo>
                    <a:lnTo>
                      <a:pt x="51" y="50"/>
                    </a:lnTo>
                    <a:lnTo>
                      <a:pt x="1" y="251"/>
                    </a:lnTo>
                    <a:lnTo>
                      <a:pt x="51" y="352"/>
                    </a:lnTo>
                    <a:lnTo>
                      <a:pt x="152" y="402"/>
                    </a:lnTo>
                    <a:lnTo>
                      <a:pt x="202" y="402"/>
                    </a:lnTo>
                    <a:lnTo>
                      <a:pt x="202" y="101"/>
                    </a:lnTo>
                    <a:lnTo>
                      <a:pt x="202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5856;p47">
                <a:extLst>
                  <a:ext uri="{FF2B5EF4-FFF2-40B4-BE49-F238E27FC236}">
                    <a16:creationId xmlns:a16="http://schemas.microsoft.com/office/drawing/2014/main" xmlns="" id="{2D537689-2FE6-4519-AAE2-674999BCBDA9}"/>
                  </a:ext>
                </a:extLst>
              </p:cNvPr>
              <p:cNvSpPr/>
              <p:nvPr/>
            </p:nvSpPr>
            <p:spPr>
              <a:xfrm>
                <a:off x="440425" y="3911125"/>
                <a:ext cx="6300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353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51"/>
                    </a:lnTo>
                    <a:lnTo>
                      <a:pt x="0" y="252"/>
                    </a:lnTo>
                    <a:lnTo>
                      <a:pt x="51" y="352"/>
                    </a:lnTo>
                    <a:lnTo>
                      <a:pt x="151" y="352"/>
                    </a:lnTo>
                    <a:lnTo>
                      <a:pt x="252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5857;p47">
                <a:extLst>
                  <a:ext uri="{FF2B5EF4-FFF2-40B4-BE49-F238E27FC236}">
                    <a16:creationId xmlns:a16="http://schemas.microsoft.com/office/drawing/2014/main" xmlns="" id="{A0E62B7F-C822-44E8-89CE-576843C45550}"/>
                  </a:ext>
                </a:extLst>
              </p:cNvPr>
              <p:cNvSpPr/>
              <p:nvPr/>
            </p:nvSpPr>
            <p:spPr>
              <a:xfrm>
                <a:off x="1602775" y="3085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5858;p47">
                <a:extLst>
                  <a:ext uri="{FF2B5EF4-FFF2-40B4-BE49-F238E27FC236}">
                    <a16:creationId xmlns:a16="http://schemas.microsoft.com/office/drawing/2014/main" xmlns="" id="{B9C7A756-7201-420C-B8F2-F6E6777C0EB0}"/>
                  </a:ext>
                </a:extLst>
              </p:cNvPr>
              <p:cNvSpPr/>
              <p:nvPr/>
            </p:nvSpPr>
            <p:spPr>
              <a:xfrm>
                <a:off x="1229575" y="31006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5859;p47">
                <a:extLst>
                  <a:ext uri="{FF2B5EF4-FFF2-40B4-BE49-F238E27FC236}">
                    <a16:creationId xmlns:a16="http://schemas.microsoft.com/office/drawing/2014/main" xmlns="" id="{5ED8AE3E-2E18-4A6D-ACDF-81E13E14906E}"/>
                  </a:ext>
                </a:extLst>
              </p:cNvPr>
              <p:cNvSpPr/>
              <p:nvPr/>
            </p:nvSpPr>
            <p:spPr>
              <a:xfrm>
                <a:off x="1975975" y="31006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5860;p47">
                <a:extLst>
                  <a:ext uri="{FF2B5EF4-FFF2-40B4-BE49-F238E27FC236}">
                    <a16:creationId xmlns:a16="http://schemas.microsoft.com/office/drawing/2014/main" xmlns="" id="{409641C8-5EC7-417F-8E46-263BD3D75479}"/>
                  </a:ext>
                </a:extLst>
              </p:cNvPr>
              <p:cNvSpPr/>
              <p:nvPr/>
            </p:nvSpPr>
            <p:spPr>
              <a:xfrm>
                <a:off x="1183075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51" y="202"/>
                    </a:lnTo>
                    <a:lnTo>
                      <a:pt x="151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5861;p47">
                <a:extLst>
                  <a:ext uri="{FF2B5EF4-FFF2-40B4-BE49-F238E27FC236}">
                    <a16:creationId xmlns:a16="http://schemas.microsoft.com/office/drawing/2014/main" xmlns="" id="{9624662D-A5D3-4A45-9249-73D55E1DDD70}"/>
                  </a:ext>
                </a:extLst>
              </p:cNvPr>
              <p:cNvSpPr/>
              <p:nvPr/>
            </p:nvSpPr>
            <p:spPr>
              <a:xfrm>
                <a:off x="178750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5862;p47">
                <a:extLst>
                  <a:ext uri="{FF2B5EF4-FFF2-40B4-BE49-F238E27FC236}">
                    <a16:creationId xmlns:a16="http://schemas.microsoft.com/office/drawing/2014/main" xmlns="" id="{B25C1F6C-5170-40B0-9E4D-288FEE648D08}"/>
                  </a:ext>
                </a:extLst>
              </p:cNvPr>
              <p:cNvSpPr/>
              <p:nvPr/>
            </p:nvSpPr>
            <p:spPr>
              <a:xfrm>
                <a:off x="2092850" y="31056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5863;p47">
                <a:extLst>
                  <a:ext uri="{FF2B5EF4-FFF2-40B4-BE49-F238E27FC236}">
                    <a16:creationId xmlns:a16="http://schemas.microsoft.com/office/drawing/2014/main" xmlns="" id="{C6FC13F6-B8D9-4D74-AACF-7BAEC11727CA}"/>
                  </a:ext>
                </a:extLst>
              </p:cNvPr>
              <p:cNvSpPr/>
              <p:nvPr/>
            </p:nvSpPr>
            <p:spPr>
              <a:xfrm>
                <a:off x="831225" y="3120725"/>
                <a:ext cx="2550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53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51" y="25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5864;p47">
                <a:extLst>
                  <a:ext uri="{FF2B5EF4-FFF2-40B4-BE49-F238E27FC236}">
                    <a16:creationId xmlns:a16="http://schemas.microsoft.com/office/drawing/2014/main" xmlns="" id="{2A06A7FB-2A06-4B87-8A4F-0B76768B2909}"/>
                  </a:ext>
                </a:extLst>
              </p:cNvPr>
              <p:cNvSpPr/>
              <p:nvPr/>
            </p:nvSpPr>
            <p:spPr>
              <a:xfrm>
                <a:off x="577400" y="31383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5865;p47">
                <a:extLst>
                  <a:ext uri="{FF2B5EF4-FFF2-40B4-BE49-F238E27FC236}">
                    <a16:creationId xmlns:a16="http://schemas.microsoft.com/office/drawing/2014/main" xmlns="" id="{3E52EFD3-A2A0-4E04-8A29-EEA02A6DEC0E}"/>
                  </a:ext>
                </a:extLst>
              </p:cNvPr>
              <p:cNvSpPr/>
              <p:nvPr/>
            </p:nvSpPr>
            <p:spPr>
              <a:xfrm>
                <a:off x="1945825" y="31370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51"/>
                    </a:lnTo>
                    <a:lnTo>
                      <a:pt x="51" y="201"/>
                    </a:lnTo>
                    <a:lnTo>
                      <a:pt x="151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5866;p47">
                <a:extLst>
                  <a:ext uri="{FF2B5EF4-FFF2-40B4-BE49-F238E27FC236}">
                    <a16:creationId xmlns:a16="http://schemas.microsoft.com/office/drawing/2014/main" xmlns="" id="{449554B0-28C6-4A9B-8AB5-9B25E8222601}"/>
                  </a:ext>
                </a:extLst>
              </p:cNvPr>
              <p:cNvSpPr/>
              <p:nvPr/>
            </p:nvSpPr>
            <p:spPr>
              <a:xfrm>
                <a:off x="415300" y="3163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5867;p47">
                <a:extLst>
                  <a:ext uri="{FF2B5EF4-FFF2-40B4-BE49-F238E27FC236}">
                    <a16:creationId xmlns:a16="http://schemas.microsoft.com/office/drawing/2014/main" xmlns="" id="{36618D62-CC30-4693-ABE0-C2B4C767BCB0}"/>
                  </a:ext>
                </a:extLst>
              </p:cNvPr>
              <p:cNvSpPr/>
              <p:nvPr/>
            </p:nvSpPr>
            <p:spPr>
              <a:xfrm>
                <a:off x="1361500" y="31634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5868;p47">
                <a:extLst>
                  <a:ext uri="{FF2B5EF4-FFF2-40B4-BE49-F238E27FC236}">
                    <a16:creationId xmlns:a16="http://schemas.microsoft.com/office/drawing/2014/main" xmlns="" id="{B87B5BD2-3F9F-48BB-B2CB-7EA5A93DF518}"/>
                  </a:ext>
                </a:extLst>
              </p:cNvPr>
              <p:cNvSpPr/>
              <p:nvPr/>
            </p:nvSpPr>
            <p:spPr>
              <a:xfrm>
                <a:off x="2081550" y="3169750"/>
                <a:ext cx="5050" cy="25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1" extrusionOk="0">
                    <a:moveTo>
                      <a:pt x="151" y="0"/>
                    </a:moveTo>
                    <a:lnTo>
                      <a:pt x="0" y="50"/>
                    </a:lnTo>
                    <a:lnTo>
                      <a:pt x="101" y="1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5869;p47">
                <a:extLst>
                  <a:ext uri="{FF2B5EF4-FFF2-40B4-BE49-F238E27FC236}">
                    <a16:creationId xmlns:a16="http://schemas.microsoft.com/office/drawing/2014/main" xmlns="" id="{7F9AD896-3312-43EC-A644-1F920CD1D184}"/>
                  </a:ext>
                </a:extLst>
              </p:cNvPr>
              <p:cNvSpPr/>
              <p:nvPr/>
            </p:nvSpPr>
            <p:spPr>
              <a:xfrm>
                <a:off x="2008650" y="31848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5870;p47">
                <a:extLst>
                  <a:ext uri="{FF2B5EF4-FFF2-40B4-BE49-F238E27FC236}">
                    <a16:creationId xmlns:a16="http://schemas.microsoft.com/office/drawing/2014/main" xmlns="" id="{D28C369C-9918-41FD-A83C-DFB58B5BFDA3}"/>
                  </a:ext>
                </a:extLst>
              </p:cNvPr>
              <p:cNvSpPr/>
              <p:nvPr/>
            </p:nvSpPr>
            <p:spPr>
              <a:xfrm>
                <a:off x="2050125" y="32011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5871;p47">
                <a:extLst>
                  <a:ext uri="{FF2B5EF4-FFF2-40B4-BE49-F238E27FC236}">
                    <a16:creationId xmlns:a16="http://schemas.microsoft.com/office/drawing/2014/main" xmlns="" id="{2286771A-14DB-40B6-98EF-68BAD823A62F}"/>
                  </a:ext>
                </a:extLst>
              </p:cNvPr>
              <p:cNvSpPr/>
              <p:nvPr/>
            </p:nvSpPr>
            <p:spPr>
              <a:xfrm>
                <a:off x="346175" y="32061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202"/>
                    </a:lnTo>
                    <a:lnTo>
                      <a:pt x="202" y="202"/>
                    </a:lnTo>
                    <a:lnTo>
                      <a:pt x="15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5872;p47">
                <a:extLst>
                  <a:ext uri="{FF2B5EF4-FFF2-40B4-BE49-F238E27FC236}">
                    <a16:creationId xmlns:a16="http://schemas.microsoft.com/office/drawing/2014/main" xmlns="" id="{B49655D9-D347-4878-A909-B68BAC3851B9}"/>
                  </a:ext>
                </a:extLst>
              </p:cNvPr>
              <p:cNvSpPr/>
              <p:nvPr/>
            </p:nvSpPr>
            <p:spPr>
              <a:xfrm>
                <a:off x="1903100" y="32275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51" y="0"/>
                    </a:moveTo>
                    <a:lnTo>
                      <a:pt x="1" y="50"/>
                    </a:lnTo>
                    <a:lnTo>
                      <a:pt x="51" y="151"/>
                    </a:lnTo>
                    <a:lnTo>
                      <a:pt x="202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5873;p47">
                <a:extLst>
                  <a:ext uri="{FF2B5EF4-FFF2-40B4-BE49-F238E27FC236}">
                    <a16:creationId xmlns:a16="http://schemas.microsoft.com/office/drawing/2014/main" xmlns="" id="{4189C8DE-0685-46F1-A330-49CF9EE60B9A}"/>
                  </a:ext>
                </a:extLst>
              </p:cNvPr>
              <p:cNvSpPr/>
              <p:nvPr/>
            </p:nvSpPr>
            <p:spPr>
              <a:xfrm>
                <a:off x="1850325" y="32476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01" y="201"/>
                    </a:lnTo>
                    <a:lnTo>
                      <a:pt x="202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5874;p47">
                <a:extLst>
                  <a:ext uri="{FF2B5EF4-FFF2-40B4-BE49-F238E27FC236}">
                    <a16:creationId xmlns:a16="http://schemas.microsoft.com/office/drawing/2014/main" xmlns="" id="{C84A6EBE-C26B-4CF5-8FCF-626A995F45F7}"/>
                  </a:ext>
                </a:extLst>
              </p:cNvPr>
              <p:cNvSpPr/>
              <p:nvPr/>
            </p:nvSpPr>
            <p:spPr>
              <a:xfrm>
                <a:off x="1624150" y="3300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5875;p47">
                <a:extLst>
                  <a:ext uri="{FF2B5EF4-FFF2-40B4-BE49-F238E27FC236}">
                    <a16:creationId xmlns:a16="http://schemas.microsoft.com/office/drawing/2014/main" xmlns="" id="{AC440053-6B52-4669-B45B-ED537F6ACBFD}"/>
                  </a:ext>
                </a:extLst>
              </p:cNvPr>
              <p:cNvSpPr/>
              <p:nvPr/>
            </p:nvSpPr>
            <p:spPr>
              <a:xfrm>
                <a:off x="1828975" y="333185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5876;p47">
                <a:extLst>
                  <a:ext uri="{FF2B5EF4-FFF2-40B4-BE49-F238E27FC236}">
                    <a16:creationId xmlns:a16="http://schemas.microsoft.com/office/drawing/2014/main" xmlns="" id="{2D6603E3-BB38-4624-A6AF-DD217A6C94BB}"/>
                  </a:ext>
                </a:extLst>
              </p:cNvPr>
              <p:cNvSpPr/>
              <p:nvPr/>
            </p:nvSpPr>
            <p:spPr>
              <a:xfrm>
                <a:off x="1914400" y="3363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202"/>
                    </a:lnTo>
                    <a:lnTo>
                      <a:pt x="152" y="1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5877;p47">
                <a:extLst>
                  <a:ext uri="{FF2B5EF4-FFF2-40B4-BE49-F238E27FC236}">
                    <a16:creationId xmlns:a16="http://schemas.microsoft.com/office/drawing/2014/main" xmlns="" id="{25441083-7788-40DA-A5C7-AB2A78746FD2}"/>
                  </a:ext>
                </a:extLst>
              </p:cNvPr>
              <p:cNvSpPr/>
              <p:nvPr/>
            </p:nvSpPr>
            <p:spPr>
              <a:xfrm>
                <a:off x="1987300" y="33645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5878;p47">
                <a:extLst>
                  <a:ext uri="{FF2B5EF4-FFF2-40B4-BE49-F238E27FC236}">
                    <a16:creationId xmlns:a16="http://schemas.microsoft.com/office/drawing/2014/main" xmlns="" id="{EABB68DA-27D6-4DCB-9C96-45B322214A31}"/>
                  </a:ext>
                </a:extLst>
              </p:cNvPr>
              <p:cNvSpPr/>
              <p:nvPr/>
            </p:nvSpPr>
            <p:spPr>
              <a:xfrm>
                <a:off x="1818900" y="3368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5879;p47">
                <a:extLst>
                  <a:ext uri="{FF2B5EF4-FFF2-40B4-BE49-F238E27FC236}">
                    <a16:creationId xmlns:a16="http://schemas.microsoft.com/office/drawing/2014/main" xmlns="" id="{FF3ADB6E-71D6-4825-BA0B-C25ADE7C7A81}"/>
                  </a:ext>
                </a:extLst>
              </p:cNvPr>
              <p:cNvSpPr/>
              <p:nvPr/>
            </p:nvSpPr>
            <p:spPr>
              <a:xfrm>
                <a:off x="1992325" y="33682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20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5880;p47">
                <a:extLst>
                  <a:ext uri="{FF2B5EF4-FFF2-40B4-BE49-F238E27FC236}">
                    <a16:creationId xmlns:a16="http://schemas.microsoft.com/office/drawing/2014/main" xmlns="" id="{B73BAA64-84E3-43DD-94E0-2A9840FF9823}"/>
                  </a:ext>
                </a:extLst>
              </p:cNvPr>
              <p:cNvSpPr/>
              <p:nvPr/>
            </p:nvSpPr>
            <p:spPr>
              <a:xfrm>
                <a:off x="1797550" y="33745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51" y="152"/>
                    </a:lnTo>
                    <a:lnTo>
                      <a:pt x="20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5881;p47">
                <a:extLst>
                  <a:ext uri="{FF2B5EF4-FFF2-40B4-BE49-F238E27FC236}">
                    <a16:creationId xmlns:a16="http://schemas.microsoft.com/office/drawing/2014/main" xmlns="" id="{4E5A15BC-5550-4208-931C-9AEA726A1065}"/>
                  </a:ext>
                </a:extLst>
              </p:cNvPr>
              <p:cNvSpPr/>
              <p:nvPr/>
            </p:nvSpPr>
            <p:spPr>
              <a:xfrm>
                <a:off x="17774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0" y="1"/>
                    </a:moveTo>
                    <a:lnTo>
                      <a:pt x="0" y="151"/>
                    </a:lnTo>
                    <a:lnTo>
                      <a:pt x="50" y="202"/>
                    </a:lnTo>
                    <a:lnTo>
                      <a:pt x="151" y="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5882;p47">
                <a:extLst>
                  <a:ext uri="{FF2B5EF4-FFF2-40B4-BE49-F238E27FC236}">
                    <a16:creationId xmlns:a16="http://schemas.microsoft.com/office/drawing/2014/main" xmlns="" id="{E29A8144-96A7-4F74-A806-04D716BA574E}"/>
                  </a:ext>
                </a:extLst>
              </p:cNvPr>
              <p:cNvSpPr/>
              <p:nvPr/>
            </p:nvSpPr>
            <p:spPr>
              <a:xfrm>
                <a:off x="1793775" y="3416025"/>
                <a:ext cx="25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2" h="20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02"/>
                    </a:lnTo>
                    <a:lnTo>
                      <a:pt x="101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5883;p47">
                <a:extLst>
                  <a:ext uri="{FF2B5EF4-FFF2-40B4-BE49-F238E27FC236}">
                    <a16:creationId xmlns:a16="http://schemas.microsoft.com/office/drawing/2014/main" xmlns="" id="{8B483C83-9706-4CA4-A637-80B8BFE311B9}"/>
                  </a:ext>
                </a:extLst>
              </p:cNvPr>
              <p:cNvSpPr/>
              <p:nvPr/>
            </p:nvSpPr>
            <p:spPr>
              <a:xfrm>
                <a:off x="1808850" y="341602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1" y="151"/>
                    </a:lnTo>
                    <a:lnTo>
                      <a:pt x="101" y="20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5884;p47">
                <a:extLst>
                  <a:ext uri="{FF2B5EF4-FFF2-40B4-BE49-F238E27FC236}">
                    <a16:creationId xmlns:a16="http://schemas.microsoft.com/office/drawing/2014/main" xmlns="" id="{D942427B-A142-4492-A6D1-C94CE37BF81C}"/>
                  </a:ext>
                </a:extLst>
              </p:cNvPr>
              <p:cNvSpPr/>
              <p:nvPr/>
            </p:nvSpPr>
            <p:spPr>
              <a:xfrm>
                <a:off x="1876725" y="34374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0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5885;p47">
                <a:extLst>
                  <a:ext uri="{FF2B5EF4-FFF2-40B4-BE49-F238E27FC236}">
                    <a16:creationId xmlns:a16="http://schemas.microsoft.com/office/drawing/2014/main" xmlns="" id="{E8110B0C-7337-4A90-BCB7-4F8C04D16955}"/>
                  </a:ext>
                </a:extLst>
              </p:cNvPr>
              <p:cNvSpPr/>
              <p:nvPr/>
            </p:nvSpPr>
            <p:spPr>
              <a:xfrm>
                <a:off x="1924475" y="3447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5886;p47">
                <a:extLst>
                  <a:ext uri="{FF2B5EF4-FFF2-40B4-BE49-F238E27FC236}">
                    <a16:creationId xmlns:a16="http://schemas.microsoft.com/office/drawing/2014/main" xmlns="" id="{C28C1362-6287-4CC4-BB7A-5203AFC2E624}"/>
                  </a:ext>
                </a:extLst>
              </p:cNvPr>
              <p:cNvSpPr/>
              <p:nvPr/>
            </p:nvSpPr>
            <p:spPr>
              <a:xfrm>
                <a:off x="1997350" y="34474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5887;p47">
                <a:extLst>
                  <a:ext uri="{FF2B5EF4-FFF2-40B4-BE49-F238E27FC236}">
                    <a16:creationId xmlns:a16="http://schemas.microsoft.com/office/drawing/2014/main" xmlns="" id="{506A91EE-606D-46C9-91B7-66AC1BF235FA}"/>
                  </a:ext>
                </a:extLst>
              </p:cNvPr>
              <p:cNvSpPr/>
              <p:nvPr/>
            </p:nvSpPr>
            <p:spPr>
              <a:xfrm>
                <a:off x="2025000" y="3453725"/>
                <a:ext cx="377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152" extrusionOk="0">
                    <a:moveTo>
                      <a:pt x="50" y="1"/>
                    </a:moveTo>
                    <a:lnTo>
                      <a:pt x="0" y="51"/>
                    </a:lnTo>
                    <a:lnTo>
                      <a:pt x="50" y="151"/>
                    </a:lnTo>
                    <a:lnTo>
                      <a:pt x="151" y="151"/>
                    </a:lnTo>
                    <a:lnTo>
                      <a:pt x="151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5888;p47">
                <a:extLst>
                  <a:ext uri="{FF2B5EF4-FFF2-40B4-BE49-F238E27FC236}">
                    <a16:creationId xmlns:a16="http://schemas.microsoft.com/office/drawing/2014/main" xmlns="" id="{5A20B34B-3EB5-40CF-B39A-D14894C0E8B4}"/>
                  </a:ext>
                </a:extLst>
              </p:cNvPr>
              <p:cNvSpPr/>
              <p:nvPr/>
            </p:nvSpPr>
            <p:spPr>
              <a:xfrm>
                <a:off x="2008650" y="34587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5889;p47">
                <a:extLst>
                  <a:ext uri="{FF2B5EF4-FFF2-40B4-BE49-F238E27FC236}">
                    <a16:creationId xmlns:a16="http://schemas.microsoft.com/office/drawing/2014/main" xmlns="" id="{76A9F31E-B042-4CAD-8E4B-01E67B0FF865}"/>
                  </a:ext>
                </a:extLst>
              </p:cNvPr>
              <p:cNvSpPr/>
              <p:nvPr/>
            </p:nvSpPr>
            <p:spPr>
              <a:xfrm>
                <a:off x="2087825" y="35102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51" y="202"/>
                    </a:lnTo>
                    <a:lnTo>
                      <a:pt x="151" y="1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5890;p47">
                <a:extLst>
                  <a:ext uri="{FF2B5EF4-FFF2-40B4-BE49-F238E27FC236}">
                    <a16:creationId xmlns:a16="http://schemas.microsoft.com/office/drawing/2014/main" xmlns="" id="{789B5228-754C-4A0D-A323-3A444C0A1CC4}"/>
                  </a:ext>
                </a:extLst>
              </p:cNvPr>
              <p:cNvSpPr/>
              <p:nvPr/>
            </p:nvSpPr>
            <p:spPr>
              <a:xfrm>
                <a:off x="2003625" y="35153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51" y="1"/>
                    </a:moveTo>
                    <a:lnTo>
                      <a:pt x="1" y="151"/>
                    </a:lnTo>
                    <a:lnTo>
                      <a:pt x="51" y="252"/>
                    </a:lnTo>
                    <a:lnTo>
                      <a:pt x="15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5891;p47">
                <a:extLst>
                  <a:ext uri="{FF2B5EF4-FFF2-40B4-BE49-F238E27FC236}">
                    <a16:creationId xmlns:a16="http://schemas.microsoft.com/office/drawing/2014/main" xmlns="" id="{67BE4AB4-EC30-4A5A-95E3-114996228E54}"/>
                  </a:ext>
                </a:extLst>
              </p:cNvPr>
              <p:cNvSpPr/>
              <p:nvPr/>
            </p:nvSpPr>
            <p:spPr>
              <a:xfrm>
                <a:off x="1977250" y="35215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0" y="152"/>
                    </a:lnTo>
                    <a:lnTo>
                      <a:pt x="201" y="51"/>
                    </a:lnTo>
                    <a:lnTo>
                      <a:pt x="2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5892;p47">
                <a:extLst>
                  <a:ext uri="{FF2B5EF4-FFF2-40B4-BE49-F238E27FC236}">
                    <a16:creationId xmlns:a16="http://schemas.microsoft.com/office/drawing/2014/main" xmlns="" id="{4764463D-24A4-414B-902C-FA0B208BFD27}"/>
                  </a:ext>
                </a:extLst>
              </p:cNvPr>
              <p:cNvSpPr/>
              <p:nvPr/>
            </p:nvSpPr>
            <p:spPr>
              <a:xfrm>
                <a:off x="1924475" y="35680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5893;p47">
                <a:extLst>
                  <a:ext uri="{FF2B5EF4-FFF2-40B4-BE49-F238E27FC236}">
                    <a16:creationId xmlns:a16="http://schemas.microsoft.com/office/drawing/2014/main" xmlns="" id="{7C5883BD-2D49-44DA-AA11-F3A469A5DCAC}"/>
                  </a:ext>
                </a:extLst>
              </p:cNvPr>
              <p:cNvSpPr/>
              <p:nvPr/>
            </p:nvSpPr>
            <p:spPr>
              <a:xfrm>
                <a:off x="1782475" y="3574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51" y="152"/>
                    </a:lnTo>
                    <a:lnTo>
                      <a:pt x="201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5894;p47">
                <a:extLst>
                  <a:ext uri="{FF2B5EF4-FFF2-40B4-BE49-F238E27FC236}">
                    <a16:creationId xmlns:a16="http://schemas.microsoft.com/office/drawing/2014/main" xmlns="" id="{28D4FA39-7C5F-4647-884A-D580D4B3012D}"/>
                  </a:ext>
                </a:extLst>
              </p:cNvPr>
              <p:cNvSpPr/>
              <p:nvPr/>
            </p:nvSpPr>
            <p:spPr>
              <a:xfrm>
                <a:off x="1975975" y="3584425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0"/>
                    </a:moveTo>
                    <a:lnTo>
                      <a:pt x="51" y="50"/>
                    </a:lnTo>
                    <a:lnTo>
                      <a:pt x="5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151"/>
                    </a:lnTo>
                    <a:lnTo>
                      <a:pt x="202" y="101"/>
                    </a:lnTo>
                    <a:lnTo>
                      <a:pt x="2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5895;p47">
                <a:extLst>
                  <a:ext uri="{FF2B5EF4-FFF2-40B4-BE49-F238E27FC236}">
                    <a16:creationId xmlns:a16="http://schemas.microsoft.com/office/drawing/2014/main" xmlns="" id="{D3D776F1-3A72-41DA-B6A4-8BA661407B7C}"/>
                  </a:ext>
                </a:extLst>
              </p:cNvPr>
              <p:cNvSpPr/>
              <p:nvPr/>
            </p:nvSpPr>
            <p:spPr>
              <a:xfrm>
                <a:off x="1972225" y="3589450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10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0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5896;p47">
                <a:extLst>
                  <a:ext uri="{FF2B5EF4-FFF2-40B4-BE49-F238E27FC236}">
                    <a16:creationId xmlns:a16="http://schemas.microsoft.com/office/drawing/2014/main" xmlns="" id="{5F93CCA0-D51F-42DD-8F1D-DDAC562FB5E5}"/>
                  </a:ext>
                </a:extLst>
              </p:cNvPr>
              <p:cNvSpPr/>
              <p:nvPr/>
            </p:nvSpPr>
            <p:spPr>
              <a:xfrm>
                <a:off x="1935775" y="359447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10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5897;p47">
                <a:extLst>
                  <a:ext uri="{FF2B5EF4-FFF2-40B4-BE49-F238E27FC236}">
                    <a16:creationId xmlns:a16="http://schemas.microsoft.com/office/drawing/2014/main" xmlns="" id="{4B3E4006-090C-4EBE-BA9D-150FC7F8EC71}"/>
                  </a:ext>
                </a:extLst>
              </p:cNvPr>
              <p:cNvSpPr/>
              <p:nvPr/>
            </p:nvSpPr>
            <p:spPr>
              <a:xfrm>
                <a:off x="1761100" y="3610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" y="101"/>
                    </a:lnTo>
                    <a:lnTo>
                      <a:pt x="101" y="151"/>
                    </a:lnTo>
                    <a:lnTo>
                      <a:pt x="202" y="101"/>
                    </a:lnTo>
                    <a:lnTo>
                      <a:pt x="20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5898;p47">
                <a:extLst>
                  <a:ext uri="{FF2B5EF4-FFF2-40B4-BE49-F238E27FC236}">
                    <a16:creationId xmlns:a16="http://schemas.microsoft.com/office/drawing/2014/main" xmlns="" id="{1C4B8700-3DAB-489F-96F8-8263CF7A54E5}"/>
                  </a:ext>
                </a:extLst>
              </p:cNvPr>
              <p:cNvSpPr/>
              <p:nvPr/>
            </p:nvSpPr>
            <p:spPr>
              <a:xfrm>
                <a:off x="2192125" y="3617075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51" y="10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5899;p47">
                <a:extLst>
                  <a:ext uri="{FF2B5EF4-FFF2-40B4-BE49-F238E27FC236}">
                    <a16:creationId xmlns:a16="http://schemas.microsoft.com/office/drawing/2014/main" xmlns="" id="{F9B88AB3-EF7B-4130-B8B3-7CD1B4B608CE}"/>
                  </a:ext>
                </a:extLst>
              </p:cNvPr>
              <p:cNvSpPr/>
              <p:nvPr/>
            </p:nvSpPr>
            <p:spPr>
              <a:xfrm>
                <a:off x="2107925" y="36271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01" y="1"/>
                    </a:moveTo>
                    <a:lnTo>
                      <a:pt x="1" y="51"/>
                    </a:lnTo>
                    <a:lnTo>
                      <a:pt x="151" y="152"/>
                    </a:lnTo>
                    <a:lnTo>
                      <a:pt x="20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5900;p47">
                <a:extLst>
                  <a:ext uri="{FF2B5EF4-FFF2-40B4-BE49-F238E27FC236}">
                    <a16:creationId xmlns:a16="http://schemas.microsoft.com/office/drawing/2014/main" xmlns="" id="{79948D2D-81DA-488A-9223-9670F49129B9}"/>
                  </a:ext>
                </a:extLst>
              </p:cNvPr>
              <p:cNvSpPr/>
              <p:nvPr/>
            </p:nvSpPr>
            <p:spPr>
              <a:xfrm>
                <a:off x="2139350" y="36422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0"/>
                    </a:moveTo>
                    <a:lnTo>
                      <a:pt x="0" y="101"/>
                    </a:lnTo>
                    <a:lnTo>
                      <a:pt x="0" y="201"/>
                    </a:lnTo>
                    <a:lnTo>
                      <a:pt x="101" y="201"/>
                    </a:lnTo>
                    <a:lnTo>
                      <a:pt x="201" y="50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5901;p47">
                <a:extLst>
                  <a:ext uri="{FF2B5EF4-FFF2-40B4-BE49-F238E27FC236}">
                    <a16:creationId xmlns:a16="http://schemas.microsoft.com/office/drawing/2014/main" xmlns="" id="{217BD4C3-7994-4C21-BB2C-ECDF355616A9}"/>
                  </a:ext>
                </a:extLst>
              </p:cNvPr>
              <p:cNvSpPr/>
              <p:nvPr/>
            </p:nvSpPr>
            <p:spPr>
              <a:xfrm>
                <a:off x="2172025" y="364222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0"/>
                    </a:moveTo>
                    <a:lnTo>
                      <a:pt x="0" y="50"/>
                    </a:lnTo>
                    <a:lnTo>
                      <a:pt x="50" y="201"/>
                    </a:lnTo>
                    <a:lnTo>
                      <a:pt x="151" y="1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5902;p47">
                <a:extLst>
                  <a:ext uri="{FF2B5EF4-FFF2-40B4-BE49-F238E27FC236}">
                    <a16:creationId xmlns:a16="http://schemas.microsoft.com/office/drawing/2014/main" xmlns="" id="{8A49BD23-C56E-4AF6-B00E-8A01804C9D24}"/>
                  </a:ext>
                </a:extLst>
              </p:cNvPr>
              <p:cNvSpPr/>
              <p:nvPr/>
            </p:nvSpPr>
            <p:spPr>
              <a:xfrm>
                <a:off x="2135575" y="364725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0" y="101"/>
                    </a:lnTo>
                    <a:lnTo>
                      <a:pt x="0" y="151"/>
                    </a:lnTo>
                    <a:lnTo>
                      <a:pt x="51" y="201"/>
                    </a:lnTo>
                    <a:lnTo>
                      <a:pt x="151" y="101"/>
                    </a:lnTo>
                    <a:lnTo>
                      <a:pt x="1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5903;p47">
                <a:extLst>
                  <a:ext uri="{FF2B5EF4-FFF2-40B4-BE49-F238E27FC236}">
                    <a16:creationId xmlns:a16="http://schemas.microsoft.com/office/drawing/2014/main" xmlns="" id="{5F1F2691-575B-4A93-8310-684C0EAFC750}"/>
                  </a:ext>
                </a:extLst>
              </p:cNvPr>
              <p:cNvSpPr/>
              <p:nvPr/>
            </p:nvSpPr>
            <p:spPr>
              <a:xfrm>
                <a:off x="1908125" y="365352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1" y="15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5904;p47">
                <a:extLst>
                  <a:ext uri="{FF2B5EF4-FFF2-40B4-BE49-F238E27FC236}">
                    <a16:creationId xmlns:a16="http://schemas.microsoft.com/office/drawing/2014/main" xmlns="" id="{F40BAB5F-4BA8-4697-B860-6ACE0DFC9A3A}"/>
                  </a:ext>
                </a:extLst>
              </p:cNvPr>
              <p:cNvSpPr/>
              <p:nvPr/>
            </p:nvSpPr>
            <p:spPr>
              <a:xfrm>
                <a:off x="1787500" y="3668600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1"/>
                    </a:moveTo>
                    <a:lnTo>
                      <a:pt x="0" y="51"/>
                    </a:lnTo>
                    <a:lnTo>
                      <a:pt x="101" y="20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5905;p47">
                <a:extLst>
                  <a:ext uri="{FF2B5EF4-FFF2-40B4-BE49-F238E27FC236}">
                    <a16:creationId xmlns:a16="http://schemas.microsoft.com/office/drawing/2014/main" xmlns="" id="{A129D82B-D6B7-4500-807C-B7A88BE681B3}"/>
                  </a:ext>
                </a:extLst>
              </p:cNvPr>
              <p:cNvSpPr/>
              <p:nvPr/>
            </p:nvSpPr>
            <p:spPr>
              <a:xfrm>
                <a:off x="1960900" y="36698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52" y="101"/>
                    </a:lnTo>
                    <a:lnTo>
                      <a:pt x="202" y="5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5906;p47">
                <a:extLst>
                  <a:ext uri="{FF2B5EF4-FFF2-40B4-BE49-F238E27FC236}">
                    <a16:creationId xmlns:a16="http://schemas.microsoft.com/office/drawing/2014/main" xmlns="" id="{7CB80668-FDA5-4C11-B59A-56A1237EF4F1}"/>
                  </a:ext>
                </a:extLst>
              </p:cNvPr>
              <p:cNvSpPr/>
              <p:nvPr/>
            </p:nvSpPr>
            <p:spPr>
              <a:xfrm>
                <a:off x="1803825" y="36899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0"/>
                    </a:moveTo>
                    <a:lnTo>
                      <a:pt x="1" y="101"/>
                    </a:lnTo>
                    <a:lnTo>
                      <a:pt x="51" y="201"/>
                    </a:lnTo>
                    <a:lnTo>
                      <a:pt x="152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5907;p47">
                <a:extLst>
                  <a:ext uri="{FF2B5EF4-FFF2-40B4-BE49-F238E27FC236}">
                    <a16:creationId xmlns:a16="http://schemas.microsoft.com/office/drawing/2014/main" xmlns="" id="{FE57E360-0CAC-400E-9C2D-4765F0C66350}"/>
                  </a:ext>
                </a:extLst>
              </p:cNvPr>
              <p:cNvSpPr/>
              <p:nvPr/>
            </p:nvSpPr>
            <p:spPr>
              <a:xfrm>
                <a:off x="2013675" y="37163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202" y="202"/>
                    </a:lnTo>
                    <a:lnTo>
                      <a:pt x="20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5908;p47">
                <a:extLst>
                  <a:ext uri="{FF2B5EF4-FFF2-40B4-BE49-F238E27FC236}">
                    <a16:creationId xmlns:a16="http://schemas.microsoft.com/office/drawing/2014/main" xmlns="" id="{C0A80056-981E-4D55-8714-9D1FCDB14007}"/>
                  </a:ext>
                </a:extLst>
              </p:cNvPr>
              <p:cNvSpPr/>
              <p:nvPr/>
            </p:nvSpPr>
            <p:spPr>
              <a:xfrm>
                <a:off x="2003625" y="37213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01" y="202"/>
                    </a:lnTo>
                    <a:lnTo>
                      <a:pt x="152" y="202"/>
                    </a:lnTo>
                    <a:lnTo>
                      <a:pt x="152" y="10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5909;p47">
                <a:extLst>
                  <a:ext uri="{FF2B5EF4-FFF2-40B4-BE49-F238E27FC236}">
                    <a16:creationId xmlns:a16="http://schemas.microsoft.com/office/drawing/2014/main" xmlns="" id="{0CA226B1-F9F5-4F9D-8990-12CF93BBDB40}"/>
                  </a:ext>
                </a:extLst>
              </p:cNvPr>
              <p:cNvSpPr/>
              <p:nvPr/>
            </p:nvSpPr>
            <p:spPr>
              <a:xfrm>
                <a:off x="1787500" y="3732700"/>
                <a:ext cx="5050" cy="37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1" extrusionOk="0">
                    <a:moveTo>
                      <a:pt x="51" y="0"/>
                    </a:moveTo>
                    <a:lnTo>
                      <a:pt x="0" y="50"/>
                    </a:lnTo>
                    <a:lnTo>
                      <a:pt x="101" y="151"/>
                    </a:lnTo>
                    <a:lnTo>
                      <a:pt x="201" y="151"/>
                    </a:lnTo>
                    <a:lnTo>
                      <a:pt x="201" y="50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5910;p47">
                <a:extLst>
                  <a:ext uri="{FF2B5EF4-FFF2-40B4-BE49-F238E27FC236}">
                    <a16:creationId xmlns:a16="http://schemas.microsoft.com/office/drawing/2014/main" xmlns="" id="{EA4713A9-341A-4627-8B07-E751660ACBDE}"/>
                  </a:ext>
                </a:extLst>
              </p:cNvPr>
              <p:cNvSpPr/>
              <p:nvPr/>
            </p:nvSpPr>
            <p:spPr>
              <a:xfrm>
                <a:off x="1860375" y="373142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5911;p47">
                <a:extLst>
                  <a:ext uri="{FF2B5EF4-FFF2-40B4-BE49-F238E27FC236}">
                    <a16:creationId xmlns:a16="http://schemas.microsoft.com/office/drawing/2014/main" xmlns="" id="{30D1B936-32CF-42CE-90F2-E105699F3C44}"/>
                  </a:ext>
                </a:extLst>
              </p:cNvPr>
              <p:cNvSpPr/>
              <p:nvPr/>
            </p:nvSpPr>
            <p:spPr>
              <a:xfrm>
                <a:off x="1997350" y="37540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0" y="151"/>
                    </a:lnTo>
                    <a:lnTo>
                      <a:pt x="201" y="151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5912;p47">
                <a:extLst>
                  <a:ext uri="{FF2B5EF4-FFF2-40B4-BE49-F238E27FC236}">
                    <a16:creationId xmlns:a16="http://schemas.microsoft.com/office/drawing/2014/main" xmlns="" id="{ADE0AF56-23A9-4363-974D-C7D8216007E8}"/>
                  </a:ext>
                </a:extLst>
              </p:cNvPr>
              <p:cNvSpPr/>
              <p:nvPr/>
            </p:nvSpPr>
            <p:spPr>
              <a:xfrm>
                <a:off x="2050125" y="3754050"/>
                <a:ext cx="5050" cy="25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0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01"/>
                    </a:lnTo>
                    <a:lnTo>
                      <a:pt x="202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5913;p47">
                <a:extLst>
                  <a:ext uri="{FF2B5EF4-FFF2-40B4-BE49-F238E27FC236}">
                    <a16:creationId xmlns:a16="http://schemas.microsoft.com/office/drawing/2014/main" xmlns="" id="{0EBE474E-3B8B-4FE4-9085-8F1E62042449}"/>
                  </a:ext>
                </a:extLst>
              </p:cNvPr>
              <p:cNvSpPr/>
              <p:nvPr/>
            </p:nvSpPr>
            <p:spPr>
              <a:xfrm>
                <a:off x="2144375" y="37528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51" y="151"/>
                    </a:lnTo>
                    <a:lnTo>
                      <a:pt x="20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5914;p47">
                <a:extLst>
                  <a:ext uri="{FF2B5EF4-FFF2-40B4-BE49-F238E27FC236}">
                    <a16:creationId xmlns:a16="http://schemas.microsoft.com/office/drawing/2014/main" xmlns="" id="{1CB5945C-6F29-4394-9C3F-1EABD867AF9E}"/>
                  </a:ext>
                </a:extLst>
              </p:cNvPr>
              <p:cNvSpPr/>
              <p:nvPr/>
            </p:nvSpPr>
            <p:spPr>
              <a:xfrm>
                <a:off x="2109175" y="37641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51" y="152"/>
                    </a:lnTo>
                    <a:lnTo>
                      <a:pt x="152" y="152"/>
                    </a:lnTo>
                    <a:lnTo>
                      <a:pt x="152" y="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5915;p47">
                <a:extLst>
                  <a:ext uri="{FF2B5EF4-FFF2-40B4-BE49-F238E27FC236}">
                    <a16:creationId xmlns:a16="http://schemas.microsoft.com/office/drawing/2014/main" xmlns="" id="{DD11D738-672E-46F7-884F-BF0134E8B44A}"/>
                  </a:ext>
                </a:extLst>
              </p:cNvPr>
              <p:cNvSpPr/>
              <p:nvPr/>
            </p:nvSpPr>
            <p:spPr>
              <a:xfrm>
                <a:off x="2112950" y="37678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" y="1"/>
                    </a:moveTo>
                    <a:lnTo>
                      <a:pt x="1" y="101"/>
                    </a:lnTo>
                    <a:lnTo>
                      <a:pt x="151" y="202"/>
                    </a:lnTo>
                    <a:lnTo>
                      <a:pt x="202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5916;p47">
                <a:extLst>
                  <a:ext uri="{FF2B5EF4-FFF2-40B4-BE49-F238E27FC236}">
                    <a16:creationId xmlns:a16="http://schemas.microsoft.com/office/drawing/2014/main" xmlns="" id="{F22FBB60-4DE3-4A7D-B9E7-11F3A5A939D4}"/>
                  </a:ext>
                </a:extLst>
              </p:cNvPr>
              <p:cNvSpPr/>
              <p:nvPr/>
            </p:nvSpPr>
            <p:spPr>
              <a:xfrm>
                <a:off x="2167000" y="3767875"/>
                <a:ext cx="37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1" h="202" extrusionOk="0">
                    <a:moveTo>
                      <a:pt x="50" y="1"/>
                    </a:moveTo>
                    <a:lnTo>
                      <a:pt x="0" y="101"/>
                    </a:lnTo>
                    <a:lnTo>
                      <a:pt x="50" y="202"/>
                    </a:lnTo>
                    <a:lnTo>
                      <a:pt x="151" y="151"/>
                    </a:lnTo>
                    <a:lnTo>
                      <a:pt x="5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5917;p47">
                <a:extLst>
                  <a:ext uri="{FF2B5EF4-FFF2-40B4-BE49-F238E27FC236}">
                    <a16:creationId xmlns:a16="http://schemas.microsoft.com/office/drawing/2014/main" xmlns="" id="{C90EE2CA-9BD6-4B78-AE6D-D4F587ED0095}"/>
                  </a:ext>
                </a:extLst>
              </p:cNvPr>
              <p:cNvSpPr/>
              <p:nvPr/>
            </p:nvSpPr>
            <p:spPr>
              <a:xfrm>
                <a:off x="1582675" y="3772900"/>
                <a:ext cx="3800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52" extrusionOk="0">
                    <a:moveTo>
                      <a:pt x="101" y="1"/>
                    </a:moveTo>
                    <a:lnTo>
                      <a:pt x="0" y="101"/>
                    </a:lnTo>
                    <a:lnTo>
                      <a:pt x="101" y="252"/>
                    </a:lnTo>
                    <a:lnTo>
                      <a:pt x="151" y="151"/>
                    </a:lnTo>
                    <a:lnTo>
                      <a:pt x="10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5918;p47">
                <a:extLst>
                  <a:ext uri="{FF2B5EF4-FFF2-40B4-BE49-F238E27FC236}">
                    <a16:creationId xmlns:a16="http://schemas.microsoft.com/office/drawing/2014/main" xmlns="" id="{24479CAB-1036-4CBD-845D-06E5EA1774CC}"/>
                  </a:ext>
                </a:extLst>
              </p:cNvPr>
              <p:cNvSpPr/>
              <p:nvPr/>
            </p:nvSpPr>
            <p:spPr>
              <a:xfrm>
                <a:off x="1465800" y="3784200"/>
                <a:ext cx="63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202" extrusionOk="0">
                    <a:moveTo>
                      <a:pt x="152" y="1"/>
                    </a:moveTo>
                    <a:lnTo>
                      <a:pt x="51" y="51"/>
                    </a:lnTo>
                    <a:lnTo>
                      <a:pt x="51" y="101"/>
                    </a:lnTo>
                    <a:lnTo>
                      <a:pt x="1" y="202"/>
                    </a:lnTo>
                    <a:lnTo>
                      <a:pt x="101" y="202"/>
                    </a:lnTo>
                    <a:lnTo>
                      <a:pt x="202" y="152"/>
                    </a:lnTo>
                    <a:lnTo>
                      <a:pt x="202" y="10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5919;p47">
                <a:extLst>
                  <a:ext uri="{FF2B5EF4-FFF2-40B4-BE49-F238E27FC236}">
                    <a16:creationId xmlns:a16="http://schemas.microsoft.com/office/drawing/2014/main" xmlns="" id="{E487E651-7631-4150-AA9D-E011FE4020F1}"/>
                  </a:ext>
                </a:extLst>
              </p:cNvPr>
              <p:cNvSpPr/>
              <p:nvPr/>
            </p:nvSpPr>
            <p:spPr>
              <a:xfrm>
                <a:off x="2130550" y="3789225"/>
                <a:ext cx="2525" cy="5075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3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51" y="202"/>
                    </a:lnTo>
                    <a:lnTo>
                      <a:pt x="101" y="152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5920;p47">
                <a:extLst>
                  <a:ext uri="{FF2B5EF4-FFF2-40B4-BE49-F238E27FC236}">
                    <a16:creationId xmlns:a16="http://schemas.microsoft.com/office/drawing/2014/main" xmlns="" id="{BFE91F18-FCCD-4220-B60C-20A0FDED5938}"/>
                  </a:ext>
                </a:extLst>
              </p:cNvPr>
              <p:cNvSpPr/>
              <p:nvPr/>
            </p:nvSpPr>
            <p:spPr>
              <a:xfrm>
                <a:off x="1571350" y="3800550"/>
                <a:ext cx="5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3" h="202" extrusionOk="0">
                    <a:moveTo>
                      <a:pt x="152" y="0"/>
                    </a:moveTo>
                    <a:lnTo>
                      <a:pt x="1" y="101"/>
                    </a:lnTo>
                    <a:lnTo>
                      <a:pt x="1" y="201"/>
                    </a:lnTo>
                    <a:lnTo>
                      <a:pt x="101" y="201"/>
                    </a:lnTo>
                    <a:lnTo>
                      <a:pt x="202" y="51"/>
                    </a:lnTo>
                    <a:lnTo>
                      <a:pt x="15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5921;p47">
                <a:extLst>
                  <a:ext uri="{FF2B5EF4-FFF2-40B4-BE49-F238E27FC236}">
                    <a16:creationId xmlns:a16="http://schemas.microsoft.com/office/drawing/2014/main" xmlns="" id="{C2A301D6-E1F2-4806-9FAA-7FCF51106D0E}"/>
                  </a:ext>
                </a:extLst>
              </p:cNvPr>
              <p:cNvSpPr/>
              <p:nvPr/>
            </p:nvSpPr>
            <p:spPr>
              <a:xfrm>
                <a:off x="1582675" y="3805575"/>
                <a:ext cx="380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02" extrusionOk="0">
                    <a:moveTo>
                      <a:pt x="101" y="0"/>
                    </a:moveTo>
                    <a:lnTo>
                      <a:pt x="0" y="51"/>
                    </a:lnTo>
                    <a:lnTo>
                      <a:pt x="101" y="201"/>
                    </a:lnTo>
                    <a:lnTo>
                      <a:pt x="151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5922;p47">
                <a:extLst>
                  <a:ext uri="{FF2B5EF4-FFF2-40B4-BE49-F238E27FC236}">
                    <a16:creationId xmlns:a16="http://schemas.microsoft.com/office/drawing/2014/main" xmlns="" id="{81336888-9913-46A9-9589-E8F5513C3D03}"/>
                  </a:ext>
                </a:extLst>
              </p:cNvPr>
              <p:cNvSpPr/>
              <p:nvPr/>
            </p:nvSpPr>
            <p:spPr>
              <a:xfrm>
                <a:off x="1997350" y="38219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151" y="1"/>
                    </a:moveTo>
                    <a:lnTo>
                      <a:pt x="0" y="51"/>
                    </a:lnTo>
                    <a:lnTo>
                      <a:pt x="101" y="15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5923;p47">
                <a:extLst>
                  <a:ext uri="{FF2B5EF4-FFF2-40B4-BE49-F238E27FC236}">
                    <a16:creationId xmlns:a16="http://schemas.microsoft.com/office/drawing/2014/main" xmlns="" id="{F89ACFD3-09EB-4245-B531-355987FB318D}"/>
                  </a:ext>
                </a:extLst>
              </p:cNvPr>
              <p:cNvSpPr/>
              <p:nvPr/>
            </p:nvSpPr>
            <p:spPr>
              <a:xfrm>
                <a:off x="1472100" y="3847050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50" y="151"/>
                    </a:lnTo>
                    <a:lnTo>
                      <a:pt x="101" y="201"/>
                    </a:lnTo>
                    <a:lnTo>
                      <a:pt x="201" y="201"/>
                    </a:lnTo>
                    <a:lnTo>
                      <a:pt x="201" y="101"/>
                    </a:lnTo>
                    <a:lnTo>
                      <a:pt x="151" y="50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5924;p47">
                <a:extLst>
                  <a:ext uri="{FF2B5EF4-FFF2-40B4-BE49-F238E27FC236}">
                    <a16:creationId xmlns:a16="http://schemas.microsoft.com/office/drawing/2014/main" xmlns="" id="{716E146E-8685-4889-AE0B-F736668A33B1}"/>
                  </a:ext>
                </a:extLst>
              </p:cNvPr>
              <p:cNvSpPr/>
              <p:nvPr/>
            </p:nvSpPr>
            <p:spPr>
              <a:xfrm>
                <a:off x="2040075" y="384830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0"/>
                    </a:moveTo>
                    <a:lnTo>
                      <a:pt x="0" y="51"/>
                    </a:lnTo>
                    <a:lnTo>
                      <a:pt x="101" y="151"/>
                    </a:lnTo>
                    <a:lnTo>
                      <a:pt x="201" y="51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5925;p47">
                <a:extLst>
                  <a:ext uri="{FF2B5EF4-FFF2-40B4-BE49-F238E27FC236}">
                    <a16:creationId xmlns:a16="http://schemas.microsoft.com/office/drawing/2014/main" xmlns="" id="{F148D405-E85F-4719-AF0B-24B673A54B3C}"/>
                  </a:ext>
                </a:extLst>
              </p:cNvPr>
              <p:cNvSpPr/>
              <p:nvPr/>
            </p:nvSpPr>
            <p:spPr>
              <a:xfrm>
                <a:off x="1604025" y="3853325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0"/>
                    </a:moveTo>
                    <a:lnTo>
                      <a:pt x="1" y="51"/>
                    </a:lnTo>
                    <a:lnTo>
                      <a:pt x="101" y="151"/>
                    </a:lnTo>
                    <a:lnTo>
                      <a:pt x="152" y="151"/>
                    </a:lnTo>
                    <a:lnTo>
                      <a:pt x="152" y="10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5926;p47">
                <a:extLst>
                  <a:ext uri="{FF2B5EF4-FFF2-40B4-BE49-F238E27FC236}">
                    <a16:creationId xmlns:a16="http://schemas.microsoft.com/office/drawing/2014/main" xmlns="" id="{6BFAE48E-520C-4182-B682-54AE24A05D17}"/>
                  </a:ext>
                </a:extLst>
              </p:cNvPr>
              <p:cNvSpPr/>
              <p:nvPr/>
            </p:nvSpPr>
            <p:spPr>
              <a:xfrm>
                <a:off x="468075" y="3899825"/>
                <a:ext cx="25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02" extrusionOk="0">
                    <a:moveTo>
                      <a:pt x="51" y="0"/>
                    </a:moveTo>
                    <a:lnTo>
                      <a:pt x="0" y="151"/>
                    </a:lnTo>
                    <a:lnTo>
                      <a:pt x="51" y="201"/>
                    </a:lnTo>
                    <a:lnTo>
                      <a:pt x="101" y="50"/>
                    </a:lnTo>
                    <a:lnTo>
                      <a:pt x="5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5927;p47">
                <a:extLst>
                  <a:ext uri="{FF2B5EF4-FFF2-40B4-BE49-F238E27FC236}">
                    <a16:creationId xmlns:a16="http://schemas.microsoft.com/office/drawing/2014/main" xmlns="" id="{3584887A-1C85-4F8A-96AD-3382C01E23A1}"/>
                  </a:ext>
                </a:extLst>
              </p:cNvPr>
              <p:cNvSpPr/>
              <p:nvPr/>
            </p:nvSpPr>
            <p:spPr>
              <a:xfrm>
                <a:off x="463050" y="3909875"/>
                <a:ext cx="25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252" extrusionOk="0">
                    <a:moveTo>
                      <a:pt x="50" y="0"/>
                    </a:moveTo>
                    <a:lnTo>
                      <a:pt x="0" y="101"/>
                    </a:lnTo>
                    <a:lnTo>
                      <a:pt x="50" y="252"/>
                    </a:lnTo>
                    <a:lnTo>
                      <a:pt x="101" y="1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5928;p47">
                <a:extLst>
                  <a:ext uri="{FF2B5EF4-FFF2-40B4-BE49-F238E27FC236}">
                    <a16:creationId xmlns:a16="http://schemas.microsoft.com/office/drawing/2014/main" xmlns="" id="{388A47A9-58E5-429A-AAC0-ABD615446F41}"/>
                  </a:ext>
                </a:extLst>
              </p:cNvPr>
              <p:cNvSpPr/>
              <p:nvPr/>
            </p:nvSpPr>
            <p:spPr>
              <a:xfrm>
                <a:off x="1634200" y="3257700"/>
                <a:ext cx="11325" cy="6300"/>
              </a:xfrm>
              <a:custGeom>
                <a:avLst/>
                <a:gdLst/>
                <a:ahLst/>
                <a:cxnLst/>
                <a:rect l="l" t="t" r="r" b="b"/>
                <a:pathLst>
                  <a:path w="453" h="252" extrusionOk="0">
                    <a:moveTo>
                      <a:pt x="0" y="0"/>
                    </a:moveTo>
                    <a:lnTo>
                      <a:pt x="101" y="151"/>
                    </a:lnTo>
                    <a:lnTo>
                      <a:pt x="151" y="202"/>
                    </a:lnTo>
                    <a:lnTo>
                      <a:pt x="302" y="252"/>
                    </a:lnTo>
                    <a:lnTo>
                      <a:pt x="453" y="202"/>
                    </a:lnTo>
                    <a:lnTo>
                      <a:pt x="352" y="101"/>
                    </a:lnTo>
                    <a:lnTo>
                      <a:pt x="30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5929;p47">
                <a:extLst>
                  <a:ext uri="{FF2B5EF4-FFF2-40B4-BE49-F238E27FC236}">
                    <a16:creationId xmlns:a16="http://schemas.microsoft.com/office/drawing/2014/main" xmlns="" id="{D4C820BF-101B-43FC-B36E-DE2262571645}"/>
                  </a:ext>
                </a:extLst>
              </p:cNvPr>
              <p:cNvSpPr/>
              <p:nvPr/>
            </p:nvSpPr>
            <p:spPr>
              <a:xfrm>
                <a:off x="1693250" y="3726400"/>
                <a:ext cx="882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353" h="202" extrusionOk="0">
                    <a:moveTo>
                      <a:pt x="51" y="1"/>
                    </a:moveTo>
                    <a:lnTo>
                      <a:pt x="1" y="51"/>
                    </a:lnTo>
                    <a:lnTo>
                      <a:pt x="1" y="152"/>
                    </a:lnTo>
                    <a:lnTo>
                      <a:pt x="101" y="202"/>
                    </a:lnTo>
                    <a:lnTo>
                      <a:pt x="302" y="202"/>
                    </a:lnTo>
                    <a:lnTo>
                      <a:pt x="352" y="152"/>
                    </a:lnTo>
                    <a:lnTo>
                      <a:pt x="352" y="51"/>
                    </a:lnTo>
                    <a:lnTo>
                      <a:pt x="252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5930;p47">
                <a:extLst>
                  <a:ext uri="{FF2B5EF4-FFF2-40B4-BE49-F238E27FC236}">
                    <a16:creationId xmlns:a16="http://schemas.microsoft.com/office/drawing/2014/main" xmlns="" id="{5FC8261C-C555-44AA-836A-827D3C040D60}"/>
                  </a:ext>
                </a:extLst>
              </p:cNvPr>
              <p:cNvSpPr/>
              <p:nvPr/>
            </p:nvSpPr>
            <p:spPr>
              <a:xfrm>
                <a:off x="1708325" y="3721375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1" y="1"/>
                    </a:moveTo>
                    <a:lnTo>
                      <a:pt x="1" y="101"/>
                    </a:lnTo>
                    <a:lnTo>
                      <a:pt x="152" y="152"/>
                    </a:lnTo>
                    <a:lnTo>
                      <a:pt x="202" y="101"/>
                    </a:lnTo>
                    <a:lnTo>
                      <a:pt x="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5931;p47">
                <a:extLst>
                  <a:ext uri="{FF2B5EF4-FFF2-40B4-BE49-F238E27FC236}">
                    <a16:creationId xmlns:a16="http://schemas.microsoft.com/office/drawing/2014/main" xmlns="" id="{70D1E024-D3EA-4CDE-B021-F62C86381F1F}"/>
                  </a:ext>
                </a:extLst>
              </p:cNvPr>
              <p:cNvSpPr/>
              <p:nvPr/>
            </p:nvSpPr>
            <p:spPr>
              <a:xfrm>
                <a:off x="1213225" y="3143350"/>
                <a:ext cx="632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53" h="152" extrusionOk="0">
                    <a:moveTo>
                      <a:pt x="101" y="0"/>
                    </a:moveTo>
                    <a:lnTo>
                      <a:pt x="1" y="51"/>
                    </a:lnTo>
                    <a:lnTo>
                      <a:pt x="152" y="151"/>
                    </a:lnTo>
                    <a:lnTo>
                      <a:pt x="252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5932;p47">
                <a:extLst>
                  <a:ext uri="{FF2B5EF4-FFF2-40B4-BE49-F238E27FC236}">
                    <a16:creationId xmlns:a16="http://schemas.microsoft.com/office/drawing/2014/main" xmlns="" id="{4CA0FF1A-697C-4D78-BC15-F01535134354}"/>
                  </a:ext>
                </a:extLst>
              </p:cNvPr>
              <p:cNvSpPr/>
              <p:nvPr/>
            </p:nvSpPr>
            <p:spPr>
              <a:xfrm>
                <a:off x="1229575" y="3143350"/>
                <a:ext cx="50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52" extrusionOk="0">
                    <a:moveTo>
                      <a:pt x="50" y="0"/>
                    </a:moveTo>
                    <a:lnTo>
                      <a:pt x="0" y="51"/>
                    </a:lnTo>
                    <a:lnTo>
                      <a:pt x="151" y="151"/>
                    </a:lnTo>
                    <a:lnTo>
                      <a:pt x="201" y="51"/>
                    </a:lnTo>
                    <a:lnTo>
                      <a:pt x="5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5933;p47">
                <a:extLst>
                  <a:ext uri="{FF2B5EF4-FFF2-40B4-BE49-F238E27FC236}">
                    <a16:creationId xmlns:a16="http://schemas.microsoft.com/office/drawing/2014/main" xmlns="" id="{2E0A5B27-968A-457C-A8F7-1704E6AA5C51}"/>
                  </a:ext>
                </a:extLst>
              </p:cNvPr>
              <p:cNvSpPr/>
              <p:nvPr/>
            </p:nvSpPr>
            <p:spPr>
              <a:xfrm>
                <a:off x="1629175" y="3463775"/>
                <a:ext cx="5050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51" y="1"/>
                    </a:moveTo>
                    <a:lnTo>
                      <a:pt x="0" y="101"/>
                    </a:lnTo>
                    <a:lnTo>
                      <a:pt x="0" y="202"/>
                    </a:lnTo>
                    <a:lnTo>
                      <a:pt x="101" y="202"/>
                    </a:lnTo>
                    <a:lnTo>
                      <a:pt x="201" y="5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5934;p47">
                <a:extLst>
                  <a:ext uri="{FF2B5EF4-FFF2-40B4-BE49-F238E27FC236}">
                    <a16:creationId xmlns:a16="http://schemas.microsoft.com/office/drawing/2014/main" xmlns="" id="{48B44F71-5909-4401-8CEC-5632C29820D1}"/>
                  </a:ext>
                </a:extLst>
              </p:cNvPr>
              <p:cNvSpPr/>
              <p:nvPr/>
            </p:nvSpPr>
            <p:spPr>
              <a:xfrm>
                <a:off x="1625400" y="3468800"/>
                <a:ext cx="380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152" extrusionOk="0">
                    <a:moveTo>
                      <a:pt x="51" y="1"/>
                    </a:moveTo>
                    <a:lnTo>
                      <a:pt x="0" y="51"/>
                    </a:lnTo>
                    <a:lnTo>
                      <a:pt x="0" y="101"/>
                    </a:lnTo>
                    <a:lnTo>
                      <a:pt x="51" y="152"/>
                    </a:lnTo>
                    <a:lnTo>
                      <a:pt x="151" y="101"/>
                    </a:lnTo>
                    <a:lnTo>
                      <a:pt x="151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5935;p47">
                <a:extLst>
                  <a:ext uri="{FF2B5EF4-FFF2-40B4-BE49-F238E27FC236}">
                    <a16:creationId xmlns:a16="http://schemas.microsoft.com/office/drawing/2014/main" xmlns="" id="{D8A1AC39-D89A-4E9F-971D-322B033ACCD4}"/>
                  </a:ext>
                </a:extLst>
              </p:cNvPr>
              <p:cNvSpPr/>
              <p:nvPr/>
            </p:nvSpPr>
            <p:spPr>
              <a:xfrm>
                <a:off x="902850" y="3505250"/>
                <a:ext cx="6300" cy="10075"/>
              </a:xfrm>
              <a:custGeom>
                <a:avLst/>
                <a:gdLst/>
                <a:ahLst/>
                <a:cxnLst/>
                <a:rect l="l" t="t" r="r" b="b"/>
                <a:pathLst>
                  <a:path w="252" h="403" extrusionOk="0">
                    <a:moveTo>
                      <a:pt x="1" y="0"/>
                    </a:moveTo>
                    <a:lnTo>
                      <a:pt x="1" y="51"/>
                    </a:lnTo>
                    <a:lnTo>
                      <a:pt x="51" y="201"/>
                    </a:lnTo>
                    <a:lnTo>
                      <a:pt x="51" y="302"/>
                    </a:lnTo>
                    <a:lnTo>
                      <a:pt x="151" y="403"/>
                    </a:lnTo>
                    <a:lnTo>
                      <a:pt x="252" y="252"/>
                    </a:lnTo>
                    <a:lnTo>
                      <a:pt x="252" y="151"/>
                    </a:lnTo>
                    <a:lnTo>
                      <a:pt x="202" y="51"/>
                    </a:lnTo>
                    <a:lnTo>
                      <a:pt x="101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5936;p47">
                <a:extLst>
                  <a:ext uri="{FF2B5EF4-FFF2-40B4-BE49-F238E27FC236}">
                    <a16:creationId xmlns:a16="http://schemas.microsoft.com/office/drawing/2014/main" xmlns="" id="{D2E8BCF4-4AB2-45CA-BDB6-9C3DB720AB3D}"/>
                  </a:ext>
                </a:extLst>
              </p:cNvPr>
              <p:cNvSpPr/>
              <p:nvPr/>
            </p:nvSpPr>
            <p:spPr>
              <a:xfrm>
                <a:off x="1945825" y="3752800"/>
                <a:ext cx="100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403" h="202" extrusionOk="0">
                    <a:moveTo>
                      <a:pt x="101" y="0"/>
                    </a:moveTo>
                    <a:lnTo>
                      <a:pt x="51" y="51"/>
                    </a:lnTo>
                    <a:lnTo>
                      <a:pt x="1" y="101"/>
                    </a:lnTo>
                    <a:lnTo>
                      <a:pt x="51" y="201"/>
                    </a:lnTo>
                    <a:lnTo>
                      <a:pt x="252" y="201"/>
                    </a:lnTo>
                    <a:lnTo>
                      <a:pt x="302" y="151"/>
                    </a:lnTo>
                    <a:lnTo>
                      <a:pt x="403" y="101"/>
                    </a:lnTo>
                    <a:lnTo>
                      <a:pt x="40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" name="Google Shape;5937;p47">
              <a:extLst>
                <a:ext uri="{FF2B5EF4-FFF2-40B4-BE49-F238E27FC236}">
                  <a16:creationId xmlns:a16="http://schemas.microsoft.com/office/drawing/2014/main" xmlns="" id="{95C43837-A9DE-46C0-98CF-DE99A67202B4}"/>
                </a:ext>
              </a:extLst>
            </p:cNvPr>
            <p:cNvSpPr/>
            <p:nvPr/>
          </p:nvSpPr>
          <p:spPr>
            <a:xfrm>
              <a:off x="3366475" y="2083400"/>
              <a:ext cx="2201400" cy="740400"/>
            </a:xfrm>
            <a:prstGeom prst="rect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05" name="مربع نص 404">
            <a:extLst>
              <a:ext uri="{FF2B5EF4-FFF2-40B4-BE49-F238E27FC236}">
                <a16:creationId xmlns:a16="http://schemas.microsoft.com/office/drawing/2014/main" xmlns="" id="{D533AB66-40F4-414D-ACBB-6BD8FB5B2E9B}"/>
              </a:ext>
            </a:extLst>
          </p:cNvPr>
          <p:cNvSpPr txBox="1"/>
          <p:nvPr/>
        </p:nvSpPr>
        <p:spPr>
          <a:xfrm>
            <a:off x="6959302" y="4581922"/>
            <a:ext cx="3600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chemeClr val="accent2">
                    <a:lumMod val="10000"/>
                    <a:lumOff val="90000"/>
                  </a:schemeClr>
                </a:solidFill>
                <a:latin typeface="Selawik Semibold" panose="020B0702040204020203" pitchFamily="34" charset="0"/>
              </a:rPr>
              <a:t>Read along as you listen</a:t>
            </a:r>
          </a:p>
        </p:txBody>
      </p:sp>
      <p:sp>
        <p:nvSpPr>
          <p:cNvPr id="406" name="Google Shape;185;p17">
            <a:extLst>
              <a:ext uri="{FF2B5EF4-FFF2-40B4-BE49-F238E27FC236}">
                <a16:creationId xmlns:a16="http://schemas.microsoft.com/office/drawing/2014/main" xmlns="" id="{4664A762-29F8-4BE5-804B-43B8573A062F}"/>
              </a:ext>
            </a:extLst>
          </p:cNvPr>
          <p:cNvSpPr txBox="1">
            <a:spLocks/>
          </p:cNvSpPr>
          <p:nvPr/>
        </p:nvSpPr>
        <p:spPr>
          <a:xfrm>
            <a:off x="7031310" y="5374010"/>
            <a:ext cx="2924849" cy="408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None/>
              <a:defRPr sz="16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Nunito"/>
              <a:buNone/>
              <a:defRPr sz="14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3838"/>
              </a:buClr>
              <a:buSzPts val="1100"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Nunito"/>
                <a:sym typeface="Nunito"/>
              </a:rPr>
              <a:t>page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Nunito"/>
                <a:sym typeface="Nunito"/>
              </a:rPr>
              <a:t>.( 38 )</a:t>
            </a:r>
          </a:p>
        </p:txBody>
      </p:sp>
      <p:pic>
        <p:nvPicPr>
          <p:cNvPr id="407" name="MG Bk 4 F-SA__16_2-09 p72">
            <a:hlinkClick r:id="" action="ppaction://media"/>
            <a:extLst>
              <a:ext uri="{FF2B5EF4-FFF2-40B4-BE49-F238E27FC236}">
                <a16:creationId xmlns:a16="http://schemas.microsoft.com/office/drawing/2014/main" xmlns="" id="{5DEAD0ED-03B9-4BA3-938F-423C22B8842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8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95406" y="1701602"/>
            <a:ext cx="1008112" cy="897632"/>
          </a:xfrm>
          <a:prstGeom prst="rect">
            <a:avLst/>
          </a:prstGeom>
          <a:effectLst>
            <a:glow rad="139700">
              <a:schemeClr val="accent6">
                <a:lumMod val="50000"/>
                <a:alpha val="40000"/>
              </a:schemeClr>
            </a:glo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91104DA8-6AD0-4569-A81B-75F3254E94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64" t="18120" r="41848" b="8087"/>
          <a:stretch/>
        </p:blipFill>
        <p:spPr>
          <a:xfrm>
            <a:off x="262558" y="189434"/>
            <a:ext cx="5184576" cy="64503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2" descr="Student Teacher Learning Education Curriculum - Teacher PNG Transparent  Picture png download - 678*977 - Free Transparent png Download. - Clip Art  Library">
            <a:extLst>
              <a:ext uri="{FF2B5EF4-FFF2-40B4-BE49-F238E27FC236}">
                <a16:creationId xmlns:a16="http://schemas.microsoft.com/office/drawing/2014/main" xmlns="" id="{8BD17143-4FF3-4D2F-AAFD-C245D40696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283" y="4273653"/>
            <a:ext cx="2329776" cy="261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فقاعة التفكير: على شكل سحابة 16">
            <a:extLst>
              <a:ext uri="{FF2B5EF4-FFF2-40B4-BE49-F238E27FC236}">
                <a16:creationId xmlns:a16="http://schemas.microsoft.com/office/drawing/2014/main" xmlns="" id="{1AC089C7-B954-4993-BB4F-C53D69AFB8A9}"/>
              </a:ext>
            </a:extLst>
          </p:cNvPr>
          <p:cNvSpPr/>
          <p:nvPr/>
        </p:nvSpPr>
        <p:spPr>
          <a:xfrm>
            <a:off x="5807174" y="1269554"/>
            <a:ext cx="5904656" cy="1922264"/>
          </a:xfrm>
          <a:prstGeom prst="cloudCallout">
            <a:avLst>
              <a:gd name="adj1" fmla="val 22609"/>
              <a:gd name="adj2" fmla="val 89059"/>
            </a:avLst>
          </a:prstGeom>
          <a:solidFill>
            <a:schemeClr val="accent6">
              <a:lumMod val="50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FE285"/>
                </a:solidFill>
              </a:rPr>
              <a:t>Do you think that </a:t>
            </a:r>
            <a:r>
              <a:rPr lang="en-US" sz="2400" b="1" dirty="0">
                <a:solidFill>
                  <a:srgbClr val="FFE285"/>
                </a:solidFill>
              </a:rPr>
              <a:t>Sami’s </a:t>
            </a:r>
            <a:endParaRPr lang="en-US" b="1" dirty="0">
              <a:solidFill>
                <a:srgbClr val="FFE285"/>
              </a:solidFill>
            </a:endParaRPr>
          </a:p>
          <a:p>
            <a:pPr algn="ctr"/>
            <a:r>
              <a:rPr lang="en-US" b="1" dirty="0">
                <a:solidFill>
                  <a:srgbClr val="FFE285"/>
                </a:solidFill>
              </a:rPr>
              <a:t>problem is that he’s </a:t>
            </a:r>
            <a:r>
              <a:rPr lang="en-US" sz="2200" b="1" u="sng" dirty="0">
                <a:solidFill>
                  <a:srgbClr val="FFE285"/>
                </a:solidFill>
              </a:rPr>
              <a:t>too strict </a:t>
            </a:r>
            <a:r>
              <a:rPr lang="en-US" b="1" dirty="0">
                <a:solidFill>
                  <a:srgbClr val="FFE285"/>
                </a:solidFill>
              </a:rPr>
              <a:t>with </a:t>
            </a:r>
          </a:p>
          <a:p>
            <a:pPr algn="ctr"/>
            <a:r>
              <a:rPr lang="en-US" b="1" dirty="0">
                <a:solidFill>
                  <a:srgbClr val="FFE285"/>
                </a:solidFill>
              </a:rPr>
              <a:t>his horse or </a:t>
            </a:r>
          </a:p>
          <a:p>
            <a:pPr algn="ctr"/>
            <a:r>
              <a:rPr lang="en-US" sz="2200" b="1" u="sng" dirty="0">
                <a:solidFill>
                  <a:srgbClr val="FFE285"/>
                </a:solidFill>
              </a:rPr>
              <a:t>not strict enough</a:t>
            </a:r>
            <a:r>
              <a:rPr lang="en-US" b="1" dirty="0">
                <a:solidFill>
                  <a:srgbClr val="FFE285"/>
                </a:solidFill>
              </a:rPr>
              <a:t>?</a:t>
            </a:r>
            <a:endParaRPr lang="ar-SA" b="1" dirty="0">
              <a:solidFill>
                <a:srgbClr val="FFE285"/>
              </a:solidFill>
            </a:endParaRPr>
          </a:p>
        </p:txBody>
      </p:sp>
      <p:pic>
        <p:nvPicPr>
          <p:cNvPr id="18" name="Picture 4" descr="LINE Creators&amp;#39; Stickers - Con Con animated Example with GIF Animation">
            <a:extLst>
              <a:ext uri="{FF2B5EF4-FFF2-40B4-BE49-F238E27FC236}">
                <a16:creationId xmlns:a16="http://schemas.microsoft.com/office/drawing/2014/main" xmlns="" id="{8E325C19-E656-4948-985A-6CC26C4BFE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174" y="5013970"/>
            <a:ext cx="2526761" cy="197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فقاعة الكلام: مستطيلة مستديرة الزوايا 18">
            <a:extLst>
              <a:ext uri="{FF2B5EF4-FFF2-40B4-BE49-F238E27FC236}">
                <a16:creationId xmlns:a16="http://schemas.microsoft.com/office/drawing/2014/main" xmlns="" id="{0662ACDE-C151-40FA-A020-FB5794C9AB54}"/>
              </a:ext>
            </a:extLst>
          </p:cNvPr>
          <p:cNvSpPr/>
          <p:nvPr/>
        </p:nvSpPr>
        <p:spPr>
          <a:xfrm>
            <a:off x="5735166" y="3717826"/>
            <a:ext cx="3960440" cy="1059543"/>
          </a:xfrm>
          <a:prstGeom prst="wedgeRoundRectCallout">
            <a:avLst>
              <a:gd name="adj1" fmla="val -21646"/>
              <a:gd name="adj2" fmla="val 92156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Sami 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isn’t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strict enough. </a:t>
            </a:r>
          </a:p>
          <a:p>
            <a:pPr algn="ctr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He can’t say no to the horse.</a:t>
            </a:r>
            <a:endParaRPr lang="ar-SA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87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ream Who Said That? | Listen to podcast episodes online for free on  SoundCloud">
            <a:extLst>
              <a:ext uri="{FF2B5EF4-FFF2-40B4-BE49-F238E27FC236}">
                <a16:creationId xmlns:a16="http://schemas.microsoft.com/office/drawing/2014/main" xmlns="" id="{15C591BF-729C-51BD-BF52-542BBFCCC9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2" r="15406"/>
          <a:stretch/>
        </p:blipFill>
        <p:spPr bwMode="auto">
          <a:xfrm>
            <a:off x="478582" y="2133650"/>
            <a:ext cx="7426961" cy="2476500"/>
          </a:xfrm>
          <a:prstGeom prst="rect">
            <a:avLst/>
          </a:prstGeom>
          <a:solidFill>
            <a:schemeClr val="accent2"/>
          </a:solidFill>
          <a:ln w="190500" cap="sq">
            <a:solidFill>
              <a:schemeClr val="accent5">
                <a:lumMod val="20000"/>
                <a:lumOff val="80000"/>
              </a:schemeClr>
            </a:solidFill>
            <a:prstDash val="solid"/>
            <a:miter lim="800000"/>
          </a:ln>
          <a:effectLst>
            <a:glow rad="228600">
              <a:srgbClr val="30C1BE">
                <a:alpha val="40000"/>
              </a:srgb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9906549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1">
      <a:majorFont>
        <a:latin typeface="Calibri"/>
        <a:ea typeface="맑은 고딕"/>
        <a:cs typeface=""/>
      </a:majorFont>
      <a:minorFont>
        <a:latin typeface="Calibri Light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1">
      <a:majorFont>
        <a:latin typeface="Calibri"/>
        <a:ea typeface="맑은 고딕"/>
        <a:cs typeface=""/>
      </a:majorFont>
      <a:minorFont>
        <a:latin typeface="Calibri Light"/>
        <a:ea typeface="맑은 고딕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12385</TotalTime>
  <Words>413</Words>
  <Application>Microsoft Office PowerPoint</Application>
  <PresentationFormat>Custom</PresentationFormat>
  <Paragraphs>104</Paragraphs>
  <Slides>26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8" baseType="lpstr">
      <vt:lpstr>Arial</vt:lpstr>
      <vt:lpstr>Constantia</vt:lpstr>
      <vt:lpstr>맑은 고딕</vt:lpstr>
      <vt:lpstr>Cavolini</vt:lpstr>
      <vt:lpstr>Cambria Math</vt:lpstr>
      <vt:lpstr>Calibri</vt:lpstr>
      <vt:lpstr>方正综艺简体</vt:lpstr>
      <vt:lpstr>Congenial Black</vt:lpstr>
      <vt:lpstr>Nunito</vt:lpstr>
      <vt:lpstr>굴림</vt:lpstr>
      <vt:lpstr>Amasis MT Pro</vt:lpstr>
      <vt:lpstr>Calibri Light</vt:lpstr>
      <vt:lpstr>Noto Sans</vt:lpstr>
      <vt:lpstr>David</vt:lpstr>
      <vt:lpstr>Selawik Semibold</vt:lpstr>
      <vt:lpstr>굴림체</vt:lpstr>
      <vt:lpstr>Handlee</vt:lpstr>
      <vt:lpstr>Wingdings</vt:lpstr>
      <vt:lpstr>Office 테마</vt:lpstr>
      <vt:lpstr>Office Theme</vt:lpstr>
      <vt:lpstr>1_Office Theme</vt:lpstr>
      <vt:lpstr>1_Office 테마</vt:lpstr>
      <vt:lpstr>Unit 3 Amazing Animals Conversation &amp; Listening</vt:lpstr>
      <vt:lpstr>PowerPoint Presentation</vt:lpstr>
      <vt:lpstr>PowerPoint Presentation</vt:lpstr>
      <vt:lpstr>PowerPoint Presentation</vt:lpstr>
      <vt:lpstr>Book Open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 Read the words and their meanings:</vt:lpstr>
      <vt:lpstr>PowerPoint Presentation</vt:lpstr>
      <vt:lpstr>PowerPoint Presentation</vt:lpstr>
      <vt:lpstr>PowerPoint Presentation</vt:lpstr>
      <vt:lpstr>PowerPoint Presentation</vt:lpstr>
      <vt:lpstr>Book Open</vt:lpstr>
      <vt:lpstr>PowerPoint Presentation</vt:lpstr>
      <vt:lpstr>PowerPoint Presentation</vt:lpstr>
      <vt:lpstr>Match the words with their meanings</vt:lpstr>
      <vt:lpstr>PowerPoint Presentation</vt:lpstr>
      <vt:lpstr>PowerPoint Presentation</vt:lpstr>
      <vt:lpstr>THANKS!</vt:lpstr>
    </vt:vector>
  </TitlesOfParts>
  <Manager>Slide Members</Manager>
  <Company>YESFORM Co.,Ltd.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Members</dc:title>
  <dc:subject>Powerpoint Templates , Diagram, Chart, Google slides, Keynote</dc:subject>
  <dc:creator>Slide Members by HS.SEO</dc:creator>
  <cp:keywords>SlideMembers, ppt, PPT Templates, Presentation, Diagram, Chart, Yesform, Google slides, Keynote, Free Slides</cp:keywords>
  <dc:description>The copyright of this document is at Slide Members. Unauthorized copying may result in legal sanctions.</dc:description>
  <cp:lastModifiedBy>pc</cp:lastModifiedBy>
  <cp:revision>4</cp:revision>
  <dcterms:created xsi:type="dcterms:W3CDTF">2010-02-01T08:03:16Z</dcterms:created>
  <dcterms:modified xsi:type="dcterms:W3CDTF">2023-05-07T19:25:40Z</dcterms:modified>
  <cp:category>www.slidemembers.com</cp:category>
</cp:coreProperties>
</file>