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4" r:id="rId4"/>
    <p:sldId id="265" r:id="rId5"/>
    <p:sldId id="269" r:id="rId6"/>
    <p:sldId id="268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AD9A49-3469-45AF-986B-BCC411F83A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66EAEB8-0BE8-4895-81DE-1F5D48D4D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37DE4F-3BB1-4565-90A9-89A010FD2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C201E4-22D3-421F-8AAC-032BA9333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394D83-757D-41B5-9A9D-5496037B8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938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4E7930-2CA6-48CC-9A00-26668441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C8A466F-8430-4AC9-9943-54FCFEE51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33BF5B-379F-41A8-8C03-8B90DCC44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853D32-0B4C-41BC-A083-6513E3349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00E163-1097-4B5B-A6B1-0694B1A17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4514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987DBCD-3A2C-4419-914F-49E8C3C997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5E24A49-184D-44B7-987F-1F02424DF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1A288F-602E-4BC2-B5E8-60FBE6914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D7A5DDC-3C5C-4354-A1AD-DF6E096D2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4C14F6-4AB0-421C-821D-778F3524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355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D3BD9C-9402-48C4-8C98-67CF2EC6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D9357D2-6D0F-4F6D-8BCA-72532F7FB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7A860D-AB37-4C89-AB2B-C44670216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A8D16F-0719-4809-A5F4-2501D7B1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636223-25F5-49FE-955B-3AB0A31C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260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8834B0-45EF-494B-A377-C4BDF2B3F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82008A6-25FD-46F1-BF18-9D0452269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95265E-3074-4DD0-B194-660091FD4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342367-CD3D-4A7B-9E9B-C0C56A7A3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9E2688-1AC1-4830-BDA8-A77301460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996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82B3E3-9F86-4CCE-B9EE-7562B2FDF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AECFFA1-323B-4BE2-A06B-2A44F30EE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9D5D5E4-D220-43B9-BBC0-4FD1780A9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F0E5B7D-0D5A-4A71-B2D9-ED2846153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09A99F9-45E5-42D1-9448-13FB12C38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8B5582B-A6EE-4A48-8371-E89A3869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625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4EB440-EF84-43C3-BF4C-EA97C3979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C9ED548-BB7E-4319-A3FE-CDA6C8459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67D56C2-9E31-47F0-A2F8-2B55FC65F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FA024AB-6D64-4F57-B972-7EF4757374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08AF414-33DA-4024-A83D-7EA18B9BE8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4479AED-AC85-412E-B6DC-4B036D7E5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3664991-9208-4D7B-8134-3EE5858EB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691A608-29CE-47D0-A284-5C084BBA7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0560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AA85FF-967D-4BDA-B7E6-B222D22FB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A773D53-1FAA-42D7-8906-3EDEB7EA7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2D011E8-5AF2-40A7-AE46-E77F16A7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4B4D695-8125-490C-BB57-E78C71BA6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462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90F0F71-3923-4D8B-8A32-1FDD2DEB9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5D80194-2C10-42E0-B37E-B1D41D249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1A5A9D7-DCBD-45CE-8246-295F4C673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680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853BDD-D7A7-4691-BCB2-35E6937B3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7143A9-C7E5-4B76-9ED6-A28DD2253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051BC79-BA29-4F12-9B1A-2D2E99AD0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98FBF77-F46D-40CE-9EA4-3DC40D5BF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19BDBA-E424-4C3E-92A4-A6BA5A46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6F572B0-C02E-4773-99DC-83159E587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3238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E5313C-A6D8-4134-8749-A4859014D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15907C4-410E-46F8-BB92-3C1D8667C5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7C12A9-2FAB-4AD8-8285-13EEA908E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1309262-B56C-4DE7-9FA9-41460BF11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3F1F638-2F07-415A-97AA-585C466E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24B341-8340-4D57-B178-2D11F6EE2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205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E40EFEC-6E6F-44AE-A50B-BED0A5F8A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F2480AC-1042-46B4-9514-0A3BB0EFB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89E9E2-0385-402D-ACE8-FC809B5EE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CD039-2E1C-4753-B003-39BCA9659365}" type="datetimeFigureOut">
              <a:rPr lang="ar-SA" smtClean="0"/>
              <a:t>03/06/43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D93B16-3946-43B6-9CDB-F31BB29DEC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712095E-5079-4A6B-BCF0-96C82B0C0A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565B5-2387-4E3C-94DF-74106639D91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134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القسمة على 10 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765380" y="1921669"/>
            <a:ext cx="2099681" cy="250031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القسمة على 10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E7B5FB7-45DA-4FBA-A5C2-E06C2BBA3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2494" y="1921669"/>
            <a:ext cx="3581400" cy="24479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CF36541-A203-4D99-B3C9-20AFDE74F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301" y="2393156"/>
            <a:ext cx="2076450" cy="17716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18F42039-523E-4AD9-A552-E5A1E1DD58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794" y="4421983"/>
            <a:ext cx="57531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0E340EF7-3F0F-4D20-A6A6-5465FD144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8450" y="1247775"/>
            <a:ext cx="504825" cy="3619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B5B4EEC-7681-4647-B9AA-25B6CB7DAE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0988" y="714375"/>
            <a:ext cx="3114675" cy="5143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FBD951C-1ED9-465F-972C-249ECA528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2713" y="714375"/>
            <a:ext cx="1352550" cy="5334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10E0965-F383-4D23-A442-9C9060E622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9230" y="1266825"/>
            <a:ext cx="5241131" cy="117633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5AA4122A-5266-4CD2-8F7B-5CD0BA321B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7931" y="2536032"/>
            <a:ext cx="3798093" cy="2559843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984E50E8-0455-47A8-836C-7CD1E2D1E4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05038" y="2543175"/>
            <a:ext cx="3679032" cy="1771650"/>
          </a:xfrm>
          <a:prstGeom prst="rect">
            <a:avLst/>
          </a:prstGeom>
        </p:spPr>
      </p:pic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1C29AF4F-A352-42E2-AA75-2D1F2A88FD5E}"/>
              </a:ext>
            </a:extLst>
          </p:cNvPr>
          <p:cNvGrpSpPr/>
          <p:nvPr/>
        </p:nvGrpSpPr>
        <p:grpSpPr>
          <a:xfrm>
            <a:off x="2312788" y="5195887"/>
            <a:ext cx="5932884" cy="495300"/>
            <a:chOff x="2293144" y="5195887"/>
            <a:chExt cx="5932884" cy="495300"/>
          </a:xfrm>
        </p:grpSpPr>
        <p:pic>
          <p:nvPicPr>
            <p:cNvPr id="16" name="صورة 15">
              <a:extLst>
                <a:ext uri="{FF2B5EF4-FFF2-40B4-BE49-F238E27FC236}">
                  <a16:creationId xmlns:a16="http://schemas.microsoft.com/office/drawing/2014/main" id="{AFB79740-3AA9-44F1-B730-BEC640482B8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701653" y="5195887"/>
              <a:ext cx="4524375" cy="495300"/>
            </a:xfrm>
            <a:prstGeom prst="rect">
              <a:avLst/>
            </a:prstGeom>
          </p:spPr>
        </p:pic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AF16C140-C422-41A7-B835-BDBD50FE034A}"/>
                </a:ext>
              </a:extLst>
            </p:cNvPr>
            <p:cNvSpPr txBox="1"/>
            <p:nvPr/>
          </p:nvSpPr>
          <p:spPr>
            <a:xfrm>
              <a:off x="2293144" y="5195887"/>
              <a:ext cx="140850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/>
                <a:t>خمسة صناديق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040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40DCF23A-ABBF-48A4-8D86-0AF7F1448790}"/>
              </a:ext>
            </a:extLst>
          </p:cNvPr>
          <p:cNvCxnSpPr/>
          <p:nvPr/>
        </p:nvCxnSpPr>
        <p:spPr>
          <a:xfrm>
            <a:off x="8796338" y="1716880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40ABE1A3-C7C4-4ACD-A6BC-89C5E2025C19}"/>
              </a:ext>
            </a:extLst>
          </p:cNvPr>
          <p:cNvCxnSpPr/>
          <p:nvPr/>
        </p:nvCxnSpPr>
        <p:spPr>
          <a:xfrm>
            <a:off x="6672263" y="1628775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389F8008-2473-4777-87DC-0AE89AFF3CFD}"/>
              </a:ext>
            </a:extLst>
          </p:cNvPr>
          <p:cNvCxnSpPr/>
          <p:nvPr/>
        </p:nvCxnSpPr>
        <p:spPr>
          <a:xfrm>
            <a:off x="4329114" y="1716880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708C3D65-4D62-4AA5-B2C2-8F2A77372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7975" y="1535487"/>
            <a:ext cx="7998326" cy="5524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97E743C-9D18-4729-B16B-402088202E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2424" y="812424"/>
            <a:ext cx="159067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06F7DD5-41BF-4F4C-B5BB-ED99CFFC1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75" y="852487"/>
            <a:ext cx="399811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02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E014726C-48FB-4688-8CFD-0CB36CE0D7CE}"/>
              </a:ext>
            </a:extLst>
          </p:cNvPr>
          <p:cNvCxnSpPr/>
          <p:nvPr/>
        </p:nvCxnSpPr>
        <p:spPr>
          <a:xfrm>
            <a:off x="6479382" y="1650206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1032E097-E130-4A69-8FA9-6339CF10D1F8}"/>
              </a:ext>
            </a:extLst>
          </p:cNvPr>
          <p:cNvCxnSpPr/>
          <p:nvPr/>
        </p:nvCxnSpPr>
        <p:spPr>
          <a:xfrm>
            <a:off x="8760619" y="1716880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22F94266-0035-4CD1-B44A-72C718F147BF}"/>
              </a:ext>
            </a:extLst>
          </p:cNvPr>
          <p:cNvCxnSpPr/>
          <p:nvPr/>
        </p:nvCxnSpPr>
        <p:spPr>
          <a:xfrm>
            <a:off x="4193382" y="1716880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F4E1ABC0-2DC4-4D34-B6CF-B74156819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9F1668F-F43B-4A3C-9775-B2AFFEF9F3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2" y="1550194"/>
            <a:ext cx="8360566" cy="5715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AA96A01-F3D9-4278-BC6D-37A847DCB5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2349" y="776869"/>
            <a:ext cx="159067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290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742D89C-F087-4D5B-AACC-46D2C593F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1906" y="733425"/>
            <a:ext cx="3400425" cy="5905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9EB7C6A-1C2C-49AC-8390-377D964C5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9406" y="1352550"/>
            <a:ext cx="816292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724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6024683-175C-4C9D-BBFC-D2BCC0CF1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5612" y="747712"/>
            <a:ext cx="4238625" cy="5334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C2DBE14-EE86-497D-BDEC-ADD5F2E78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624" y="1514475"/>
            <a:ext cx="3705225" cy="8286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1801CBA-BC36-48AE-95B5-1F6E19462A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6236" y="2902744"/>
            <a:ext cx="2943225" cy="8763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64280A52-5AD3-46A1-83B6-23DA51EC29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0423" y="4238626"/>
            <a:ext cx="3857625" cy="55245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2926EA41-DA2C-4DDC-8E42-604EA24E1F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1638" y="2314576"/>
            <a:ext cx="3450431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574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292D2CC-C626-4E7B-AF4E-F08611CC0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0920" y="719138"/>
            <a:ext cx="3607594" cy="7048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6193229-AFF2-4389-B0D6-8BC9FBBC42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3224" y="1423988"/>
            <a:ext cx="793432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1415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16</Words>
  <Application>Microsoft Office PowerPoint</Application>
  <PresentationFormat>شاشة عريضة</PresentationFormat>
  <Paragraphs>8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2022-01-06T00:48:50Z</dcterms:created>
  <dcterms:modified xsi:type="dcterms:W3CDTF">2022-01-06T01:31:58Z</dcterms:modified>
</cp:coreProperties>
</file>