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83" r:id="rId7"/>
    <p:sldId id="261" r:id="rId8"/>
    <p:sldId id="263" r:id="rId9"/>
    <p:sldId id="285" r:id="rId10"/>
    <p:sldId id="284" r:id="rId11"/>
    <p:sldId id="282" r:id="rId12"/>
    <p:sldId id="289" r:id="rId13"/>
    <p:sldId id="286" r:id="rId14"/>
    <p:sldId id="264" r:id="rId15"/>
    <p:sldId id="293" r:id="rId16"/>
    <p:sldId id="292" r:id="rId17"/>
    <p:sldId id="291" r:id="rId18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</p:embeddedFont>
    <p:embeddedFont>
      <p:font typeface="Childos Arabic SemiBold" panose="020B0604020202020204" charset="-78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B9J/wpy8ZQuQqsGc7GktRQ==" hashData="7SIZnsYvFs2iS/DnXLEHXPy//AD+si+I8ON6vk6a1hQHl93h3y5iZ9fFZJhn4n44rVsYgBPm47D7bMWnAErPR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نمط فاتح 1 - تميي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87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8.png"/><Relationship Id="rId18" Type="http://schemas.openxmlformats.org/officeDocument/2006/relationships/image" Target="../media/image35.gif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58.svg"/><Relationship Id="rId7" Type="http://schemas.openxmlformats.org/officeDocument/2006/relationships/image" Target="../media/image44.svg"/><Relationship Id="rId12" Type="http://schemas.openxmlformats.org/officeDocument/2006/relationships/image" Target="../media/image7.png"/><Relationship Id="rId17" Type="http://schemas.openxmlformats.org/officeDocument/2006/relationships/image" Target="../media/image34.png"/><Relationship Id="rId2" Type="http://schemas.openxmlformats.org/officeDocument/2006/relationships/video" Target="../media/media1.MP4"/><Relationship Id="rId16" Type="http://schemas.openxmlformats.org/officeDocument/2006/relationships/image" Target="../media/image50.svg"/><Relationship Id="rId20" Type="http://schemas.openxmlformats.org/officeDocument/2006/relationships/image" Target="../media/image57.png"/><Relationship Id="rId1" Type="http://schemas.microsoft.com/office/2007/relationships/media" Target="../media/media1.MP4"/><Relationship Id="rId6" Type="http://schemas.openxmlformats.org/officeDocument/2006/relationships/image" Target="../media/image43.png"/><Relationship Id="rId11" Type="http://schemas.openxmlformats.org/officeDocument/2006/relationships/image" Target="../media/image48.svg"/><Relationship Id="rId24" Type="http://schemas.openxmlformats.org/officeDocument/2006/relationships/image" Target="../media/image59.png"/><Relationship Id="rId5" Type="http://schemas.openxmlformats.org/officeDocument/2006/relationships/image" Target="../media/image2.svg"/><Relationship Id="rId15" Type="http://schemas.openxmlformats.org/officeDocument/2006/relationships/image" Target="../media/image49.png"/><Relationship Id="rId23" Type="http://schemas.openxmlformats.org/officeDocument/2006/relationships/image" Target="../media/image9.png"/><Relationship Id="rId10" Type="http://schemas.openxmlformats.org/officeDocument/2006/relationships/image" Target="../media/image47.png"/><Relationship Id="rId19" Type="http://schemas.openxmlformats.org/officeDocument/2006/relationships/slide" Target="slide2.xml"/><Relationship Id="rId4" Type="http://schemas.openxmlformats.org/officeDocument/2006/relationships/image" Target="../media/image1.png"/><Relationship Id="rId9" Type="http://schemas.openxmlformats.org/officeDocument/2006/relationships/image" Target="../media/image46.svg"/><Relationship Id="rId14" Type="http://schemas.microsoft.com/office/2007/relationships/hdphoto" Target="../media/hdphoto1.wdp"/><Relationship Id="rId2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6.pn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3.svg"/><Relationship Id="rId12" Type="http://schemas.microsoft.com/office/2007/relationships/hdphoto" Target="../media/hdphoto1.wdp"/><Relationship Id="rId17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6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8.png"/><Relationship Id="rId5" Type="http://schemas.openxmlformats.org/officeDocument/2006/relationships/image" Target="../media/image61.svg"/><Relationship Id="rId15" Type="http://schemas.openxmlformats.org/officeDocument/2006/relationships/image" Target="../media/image68.png"/><Relationship Id="rId10" Type="http://schemas.openxmlformats.org/officeDocument/2006/relationships/image" Target="../media/image7.png"/><Relationship Id="rId4" Type="http://schemas.openxmlformats.org/officeDocument/2006/relationships/image" Target="../media/image60.png"/><Relationship Id="rId9" Type="http://schemas.openxmlformats.org/officeDocument/2006/relationships/image" Target="../media/image65.svg"/><Relationship Id="rId14" Type="http://schemas.openxmlformats.org/officeDocument/2006/relationships/image" Target="../media/image6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12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9.png"/><Relationship Id="rId5" Type="http://schemas.openxmlformats.org/officeDocument/2006/relationships/image" Target="../media/image38.svg"/><Relationship Id="rId10" Type="http://schemas.microsoft.com/office/2007/relationships/hdphoto" Target="../media/hdphoto1.wdp"/><Relationship Id="rId4" Type="http://schemas.openxmlformats.org/officeDocument/2006/relationships/image" Target="../media/image37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2.svg"/><Relationship Id="rId12" Type="http://schemas.openxmlformats.org/officeDocument/2006/relationships/image" Target="../media/image7.png"/><Relationship Id="rId17" Type="http://schemas.openxmlformats.org/officeDocument/2006/relationships/image" Target="../media/image34.png"/><Relationship Id="rId2" Type="http://schemas.openxmlformats.org/officeDocument/2006/relationships/video" Target="../media/media1.MP4"/><Relationship Id="rId16" Type="http://schemas.openxmlformats.org/officeDocument/2006/relationships/image" Target="../media/image73.png"/><Relationship Id="rId1" Type="http://schemas.microsoft.com/office/2007/relationships/media" Target="../media/media1.MP4"/><Relationship Id="rId6" Type="http://schemas.openxmlformats.org/officeDocument/2006/relationships/image" Target="../media/image71.png"/><Relationship Id="rId11" Type="http://schemas.openxmlformats.org/officeDocument/2006/relationships/image" Target="../media/image46.svg"/><Relationship Id="rId5" Type="http://schemas.openxmlformats.org/officeDocument/2006/relationships/image" Target="../media/image2.svg"/><Relationship Id="rId15" Type="http://schemas.openxmlformats.org/officeDocument/2006/relationships/image" Target="../media/image9.png"/><Relationship Id="rId10" Type="http://schemas.openxmlformats.org/officeDocument/2006/relationships/image" Target="../media/image45.png"/><Relationship Id="rId4" Type="http://schemas.openxmlformats.org/officeDocument/2006/relationships/image" Target="../media/image1.png"/><Relationship Id="rId9" Type="http://schemas.openxmlformats.org/officeDocument/2006/relationships/image" Target="../media/image48.svg"/><Relationship Id="rId1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8.png"/><Relationship Id="rId18" Type="http://schemas.openxmlformats.org/officeDocument/2006/relationships/image" Target="../media/image7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2.svg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video" Target="../media/media1.MP4"/><Relationship Id="rId16" Type="http://schemas.openxmlformats.org/officeDocument/2006/relationships/image" Target="../media/image35.gif"/><Relationship Id="rId1" Type="http://schemas.microsoft.com/office/2007/relationships/media" Target="../media/media1.MP4"/><Relationship Id="rId6" Type="http://schemas.openxmlformats.org/officeDocument/2006/relationships/image" Target="../media/image71.png"/><Relationship Id="rId11" Type="http://schemas.openxmlformats.org/officeDocument/2006/relationships/image" Target="../media/image46.svg"/><Relationship Id="rId5" Type="http://schemas.openxmlformats.org/officeDocument/2006/relationships/image" Target="../media/image2.svg"/><Relationship Id="rId15" Type="http://schemas.openxmlformats.org/officeDocument/2006/relationships/image" Target="../media/image34.png"/><Relationship Id="rId10" Type="http://schemas.openxmlformats.org/officeDocument/2006/relationships/image" Target="../media/image45.png"/><Relationship Id="rId19" Type="http://schemas.openxmlformats.org/officeDocument/2006/relationships/image" Target="../media/image75.png"/><Relationship Id="rId4" Type="http://schemas.openxmlformats.org/officeDocument/2006/relationships/image" Target="../media/image1.png"/><Relationship Id="rId9" Type="http://schemas.openxmlformats.org/officeDocument/2006/relationships/image" Target="../media/image48.svg"/><Relationship Id="rId1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8.png"/><Relationship Id="rId18" Type="http://schemas.openxmlformats.org/officeDocument/2006/relationships/image" Target="../media/image7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2.svg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video" Target="../media/media1.MP4"/><Relationship Id="rId16" Type="http://schemas.openxmlformats.org/officeDocument/2006/relationships/image" Target="../media/image35.gif"/><Relationship Id="rId1" Type="http://schemas.microsoft.com/office/2007/relationships/media" Target="../media/media1.MP4"/><Relationship Id="rId6" Type="http://schemas.openxmlformats.org/officeDocument/2006/relationships/image" Target="../media/image71.png"/><Relationship Id="rId11" Type="http://schemas.openxmlformats.org/officeDocument/2006/relationships/image" Target="../media/image46.svg"/><Relationship Id="rId5" Type="http://schemas.openxmlformats.org/officeDocument/2006/relationships/image" Target="../media/image2.svg"/><Relationship Id="rId15" Type="http://schemas.openxmlformats.org/officeDocument/2006/relationships/image" Target="../media/image34.png"/><Relationship Id="rId10" Type="http://schemas.openxmlformats.org/officeDocument/2006/relationships/image" Target="../media/image45.png"/><Relationship Id="rId19" Type="http://schemas.openxmlformats.org/officeDocument/2006/relationships/image" Target="../media/image76.png"/><Relationship Id="rId4" Type="http://schemas.openxmlformats.org/officeDocument/2006/relationships/image" Target="../media/image1.png"/><Relationship Id="rId9" Type="http://schemas.openxmlformats.org/officeDocument/2006/relationships/image" Target="../media/image48.svg"/><Relationship Id="rId1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8.png"/><Relationship Id="rId18" Type="http://schemas.openxmlformats.org/officeDocument/2006/relationships/image" Target="../media/image35.gif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78.png"/><Relationship Id="rId7" Type="http://schemas.openxmlformats.org/officeDocument/2006/relationships/image" Target="../media/image44.svg"/><Relationship Id="rId12" Type="http://schemas.openxmlformats.org/officeDocument/2006/relationships/image" Target="../media/image7.png"/><Relationship Id="rId17" Type="http://schemas.openxmlformats.org/officeDocument/2006/relationships/image" Target="../media/image34.png"/><Relationship Id="rId2" Type="http://schemas.openxmlformats.org/officeDocument/2006/relationships/video" Target="../media/media1.MP4"/><Relationship Id="rId16" Type="http://schemas.openxmlformats.org/officeDocument/2006/relationships/image" Target="../media/image50.svg"/><Relationship Id="rId20" Type="http://schemas.openxmlformats.org/officeDocument/2006/relationships/image" Target="../media/image9.png"/><Relationship Id="rId1" Type="http://schemas.microsoft.com/office/2007/relationships/media" Target="../media/media1.MP4"/><Relationship Id="rId6" Type="http://schemas.openxmlformats.org/officeDocument/2006/relationships/image" Target="../media/image43.png"/><Relationship Id="rId11" Type="http://schemas.openxmlformats.org/officeDocument/2006/relationships/image" Target="../media/image48.svg"/><Relationship Id="rId5" Type="http://schemas.openxmlformats.org/officeDocument/2006/relationships/image" Target="../media/image2.svg"/><Relationship Id="rId15" Type="http://schemas.openxmlformats.org/officeDocument/2006/relationships/image" Target="../media/image49.png"/><Relationship Id="rId10" Type="http://schemas.openxmlformats.org/officeDocument/2006/relationships/image" Target="../media/image47.png"/><Relationship Id="rId19" Type="http://schemas.openxmlformats.org/officeDocument/2006/relationships/image" Target="../media/image77.png"/><Relationship Id="rId4" Type="http://schemas.openxmlformats.org/officeDocument/2006/relationships/image" Target="../media/image1.png"/><Relationship Id="rId9" Type="http://schemas.openxmlformats.org/officeDocument/2006/relationships/image" Target="../media/image46.svg"/><Relationship Id="rId1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6.png"/><Relationship Id="rId3" Type="http://schemas.openxmlformats.org/officeDocument/2006/relationships/image" Target="../media/image2.svg"/><Relationship Id="rId7" Type="http://schemas.openxmlformats.org/officeDocument/2006/relationships/image" Target="../media/image63.svg"/><Relationship Id="rId12" Type="http://schemas.microsoft.com/office/2007/relationships/hdphoto" Target="../media/hdphoto1.wdp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6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8.png"/><Relationship Id="rId5" Type="http://schemas.openxmlformats.org/officeDocument/2006/relationships/image" Target="../media/image61.svg"/><Relationship Id="rId15" Type="http://schemas.openxmlformats.org/officeDocument/2006/relationships/image" Target="../media/image68.png"/><Relationship Id="rId10" Type="http://schemas.openxmlformats.org/officeDocument/2006/relationships/image" Target="../media/image7.png"/><Relationship Id="rId4" Type="http://schemas.openxmlformats.org/officeDocument/2006/relationships/image" Target="../media/image60.png"/><Relationship Id="rId9" Type="http://schemas.openxmlformats.org/officeDocument/2006/relationships/image" Target="../media/image65.svg"/><Relationship Id="rId14" Type="http://schemas.openxmlformats.org/officeDocument/2006/relationships/image" Target="../media/image6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21" Type="http://schemas.openxmlformats.org/officeDocument/2006/relationships/image" Target="../media/image23.png"/><Relationship Id="rId7" Type="http://schemas.openxmlformats.org/officeDocument/2006/relationships/image" Target="../media/image13.sv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" Type="http://schemas.openxmlformats.org/officeDocument/2006/relationships/image" Target="../media/image1.png"/><Relationship Id="rId16" Type="http://schemas.openxmlformats.org/officeDocument/2006/relationships/image" Target="../media/image19.sv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11.svg"/><Relationship Id="rId15" Type="http://schemas.openxmlformats.org/officeDocument/2006/relationships/image" Target="../media/image18.png"/><Relationship Id="rId10" Type="http://schemas.microsoft.com/office/2007/relationships/hdphoto" Target="../media/hdphoto1.wdp"/><Relationship Id="rId19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8.png"/><Relationship Id="rId14" Type="http://schemas.openxmlformats.org/officeDocument/2006/relationships/image" Target="../media/image17.svg"/><Relationship Id="rId2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8.png"/><Relationship Id="rId3" Type="http://schemas.openxmlformats.org/officeDocument/2006/relationships/image" Target="../media/image2.svg"/><Relationship Id="rId7" Type="http://schemas.openxmlformats.org/officeDocument/2006/relationships/image" Target="../media/image26.sv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microsoft.com/office/2007/relationships/hdphoto" Target="../media/hdphoto2.wdp"/><Relationship Id="rId5" Type="http://schemas.openxmlformats.org/officeDocument/2006/relationships/image" Target="../media/image6.svg"/><Relationship Id="rId10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1.svg"/><Relationship Id="rId12" Type="http://schemas.microsoft.com/office/2007/relationships/hdphoto" Target="../media/hdphoto1.wdp"/><Relationship Id="rId17" Type="http://schemas.openxmlformats.org/officeDocument/2006/relationships/image" Target="../media/image9.png"/><Relationship Id="rId2" Type="http://schemas.openxmlformats.org/officeDocument/2006/relationships/video" Target="../media/media1.MP4"/><Relationship Id="rId16" Type="http://schemas.openxmlformats.org/officeDocument/2006/relationships/image" Target="../media/image21.png"/><Relationship Id="rId1" Type="http://schemas.microsoft.com/office/2007/relationships/media" Target="../media/media1.MP4"/><Relationship Id="rId6" Type="http://schemas.openxmlformats.org/officeDocument/2006/relationships/image" Target="../media/image30.png"/><Relationship Id="rId11" Type="http://schemas.openxmlformats.org/officeDocument/2006/relationships/image" Target="../media/image8.png"/><Relationship Id="rId5" Type="http://schemas.openxmlformats.org/officeDocument/2006/relationships/image" Target="../media/image2.svg"/><Relationship Id="rId15" Type="http://schemas.openxmlformats.org/officeDocument/2006/relationships/image" Target="../media/image36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33.svg"/><Relationship Id="rId14" Type="http://schemas.openxmlformats.org/officeDocument/2006/relationships/image" Target="../media/image3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1.png"/><Relationship Id="rId18" Type="http://schemas.openxmlformats.org/officeDocument/2006/relationships/image" Target="../media/image3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svg"/><Relationship Id="rId12" Type="http://schemas.microsoft.com/office/2007/relationships/hdphoto" Target="../media/hdphoto1.wdp"/><Relationship Id="rId17" Type="http://schemas.openxmlformats.org/officeDocument/2006/relationships/image" Target="../media/image34.png"/><Relationship Id="rId2" Type="http://schemas.openxmlformats.org/officeDocument/2006/relationships/video" Target="../media/media1.MP4"/><Relationship Id="rId16" Type="http://schemas.openxmlformats.org/officeDocument/2006/relationships/image" Target="../media/image42.png"/><Relationship Id="rId1" Type="http://schemas.microsoft.com/office/2007/relationships/media" Target="../media/media1.MP4"/><Relationship Id="rId6" Type="http://schemas.openxmlformats.org/officeDocument/2006/relationships/image" Target="../media/image37.png"/><Relationship Id="rId11" Type="http://schemas.openxmlformats.org/officeDocument/2006/relationships/image" Target="../media/image8.png"/><Relationship Id="rId5" Type="http://schemas.openxmlformats.org/officeDocument/2006/relationships/image" Target="../media/image2.svg"/><Relationship Id="rId1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40.sv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49.pn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46.svg"/><Relationship Id="rId12" Type="http://schemas.microsoft.com/office/2007/relationships/hdphoto" Target="../media/hdphoto1.wdp"/><Relationship Id="rId17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8.png"/><Relationship Id="rId5" Type="http://schemas.openxmlformats.org/officeDocument/2006/relationships/image" Target="../media/image44.svg"/><Relationship Id="rId15" Type="http://schemas.openxmlformats.org/officeDocument/2006/relationships/image" Target="../media/image51.png"/><Relationship Id="rId10" Type="http://schemas.openxmlformats.org/officeDocument/2006/relationships/image" Target="../media/image7.png"/><Relationship Id="rId4" Type="http://schemas.openxmlformats.org/officeDocument/2006/relationships/image" Target="../media/image43.png"/><Relationship Id="rId9" Type="http://schemas.openxmlformats.org/officeDocument/2006/relationships/image" Target="../media/image48.svg"/><Relationship Id="rId14" Type="http://schemas.openxmlformats.org/officeDocument/2006/relationships/image" Target="../media/image5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34.png"/><Relationship Id="rId18" Type="http://schemas.openxmlformats.org/officeDocument/2006/relationships/image" Target="../media/image5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svg"/><Relationship Id="rId12" Type="http://schemas.microsoft.com/office/2007/relationships/hdphoto" Target="../media/hdphoto1.wdp"/><Relationship Id="rId17" Type="http://schemas.openxmlformats.org/officeDocument/2006/relationships/image" Target="../media/image53.png"/><Relationship Id="rId2" Type="http://schemas.openxmlformats.org/officeDocument/2006/relationships/video" Target="../media/media1.MP4"/><Relationship Id="rId16" Type="http://schemas.openxmlformats.org/officeDocument/2006/relationships/image" Target="../media/image9.png"/><Relationship Id="rId1" Type="http://schemas.microsoft.com/office/2007/relationships/media" Target="../media/media1.MP4"/><Relationship Id="rId6" Type="http://schemas.openxmlformats.org/officeDocument/2006/relationships/image" Target="../media/image37.png"/><Relationship Id="rId11" Type="http://schemas.openxmlformats.org/officeDocument/2006/relationships/image" Target="../media/image8.png"/><Relationship Id="rId5" Type="http://schemas.openxmlformats.org/officeDocument/2006/relationships/image" Target="../media/image2.svg"/><Relationship Id="rId15" Type="http://schemas.openxmlformats.org/officeDocument/2006/relationships/image" Target="../media/image21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40.svg"/><Relationship Id="rId14" Type="http://schemas.openxmlformats.org/officeDocument/2006/relationships/image" Target="../media/image3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image" Target="../media/image2.svg"/><Relationship Id="rId7" Type="http://schemas.openxmlformats.org/officeDocument/2006/relationships/image" Target="../media/image33.svg"/><Relationship Id="rId12" Type="http://schemas.openxmlformats.org/officeDocument/2006/relationships/image" Target="../media/image3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55.png"/><Relationship Id="rId5" Type="http://schemas.openxmlformats.org/officeDocument/2006/relationships/image" Target="../media/image31.svg"/><Relationship Id="rId15" Type="http://schemas.openxmlformats.org/officeDocument/2006/relationships/image" Target="../media/image56.png"/><Relationship Id="rId10" Type="http://schemas.microsoft.com/office/2007/relationships/hdphoto" Target="../media/hdphoto1.wdp"/><Relationship Id="rId4" Type="http://schemas.openxmlformats.org/officeDocument/2006/relationships/image" Target="../media/image30.png"/><Relationship Id="rId9" Type="http://schemas.openxmlformats.org/officeDocument/2006/relationships/image" Target="../media/image8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27805" y="-846543"/>
            <a:ext cx="20743610" cy="11980086"/>
            <a:chOff x="0" y="0"/>
            <a:chExt cx="27658147" cy="1597344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8615233" y="8448407"/>
              <a:ext cx="13222916" cy="182716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435232" y="12985476"/>
              <a:ext cx="13222916" cy="182716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4249990" y="5793279"/>
              <a:ext cx="13444318" cy="185776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180241"/>
              <a:ext cx="13444318" cy="185776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8680824" y="613757"/>
              <a:ext cx="8294766" cy="185776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7400281" y="12970180"/>
              <a:ext cx="8294766" cy="185776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2700621" y="14115688"/>
              <a:ext cx="8294766" cy="185776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5720447" y="38100"/>
              <a:ext cx="8294766" cy="185776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17462" y="6530640"/>
            <a:ext cx="1606431" cy="188911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3767105" y="6435390"/>
            <a:ext cx="10734970" cy="569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spc="818">
                <a:solidFill>
                  <a:srgbClr val="514847"/>
                </a:solidFill>
                <a:latin typeface="Childos Arabic SemiBold"/>
              </a:rPr>
              <a:t> 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674825">
            <a:off x="8085745" y="2752345"/>
            <a:ext cx="1323050" cy="248990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22647" y="1603979"/>
            <a:ext cx="1521083" cy="1788753"/>
          </a:xfrm>
          <a:prstGeom prst="rect">
            <a:avLst/>
          </a:prstGeom>
        </p:spPr>
      </p:pic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EB7543A0-8E70-A84D-16B6-32E1FF843BC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E1F8B23E-1C48-C5CD-BED4-C4A0E66EA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06948454-EC74-B4CF-641C-649969614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F0A4C34C-6168-80D6-3A6B-FD0805AEF6D2}"/>
              </a:ext>
            </a:extLst>
          </p:cNvPr>
          <p:cNvSpPr/>
          <p:nvPr/>
        </p:nvSpPr>
        <p:spPr>
          <a:xfrm>
            <a:off x="12283388" y="4868249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9-5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8A9FE8C7-3BAF-425D-4423-16CDA27BA9E6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7413" y="5072958"/>
            <a:ext cx="6188065" cy="1026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2712139" y="5392278"/>
            <a:ext cx="10126448" cy="13992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3186" y="0"/>
            <a:ext cx="11213627" cy="15495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97902" y="235371"/>
            <a:ext cx="1277461" cy="15866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54853">
            <a:off x="15067131" y="9003264"/>
            <a:ext cx="2319495" cy="69229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37215">
            <a:off x="132888" y="830360"/>
            <a:ext cx="1334290" cy="1392523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B544489A-BA6B-0568-A206-01DECB5C722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477559A1-F9DE-7E2F-BDEA-D213D8C8C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9EBB6F5F-3B4B-D23F-EE6E-889360959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0800000">
            <a:off x="6543230" y="146516"/>
            <a:ext cx="5236550" cy="2093479"/>
          </a:xfrm>
          <a:prstGeom prst="rect">
            <a:avLst/>
          </a:prstGeom>
        </p:spPr>
      </p:pic>
      <p:sp>
        <p:nvSpPr>
          <p:cNvPr id="34" name="مستطيل 33">
            <a:extLst>
              <a:ext uri="{FF2B5EF4-FFF2-40B4-BE49-F238E27FC236}">
                <a16:creationId xmlns:a16="http://schemas.microsoft.com/office/drawing/2014/main" id="{F4A07A01-F20C-4A92-BC3C-4F3E3B8A0BDB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71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9" name="IMG_4150">
            <a:hlinkClick r:id="" action="ppaction://media"/>
            <a:extLst>
              <a:ext uri="{FF2B5EF4-FFF2-40B4-BE49-F238E27FC236}">
                <a16:creationId xmlns:a16="http://schemas.microsoft.com/office/drawing/2014/main" id="{9022453E-E500-70E9-D992-761882D269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063042" y="1135683"/>
            <a:ext cx="2594180" cy="1427137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45D513EA-1BDC-65F6-723B-5F9996CF05B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93" y="2811538"/>
            <a:ext cx="1411457" cy="1378375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A0FEDD78-007F-C0BF-4AE3-D45FA2ED75D8}"/>
              </a:ext>
            </a:extLst>
          </p:cNvPr>
          <p:cNvSpPr/>
          <p:nvPr/>
        </p:nvSpPr>
        <p:spPr>
          <a:xfrm>
            <a:off x="9509736" y="5306412"/>
            <a:ext cx="7010400" cy="785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رسم 9" descr="خروج مع تعبئة خالصة">
            <a:hlinkClick r:id="rId19" action="ppaction://hlinksldjump"/>
            <a:extLst>
              <a:ext uri="{FF2B5EF4-FFF2-40B4-BE49-F238E27FC236}">
                <a16:creationId xmlns:a16="http://schemas.microsoft.com/office/drawing/2014/main" id="{9A4E9686-7161-E9D5-B2E8-A813130C126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62974" y="4333904"/>
            <a:ext cx="914400" cy="914400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54581BEB-5244-C0DF-27BE-472508B22006}"/>
              </a:ext>
            </a:extLst>
          </p:cNvPr>
          <p:cNvSpPr/>
          <p:nvPr/>
        </p:nvSpPr>
        <p:spPr>
          <a:xfrm>
            <a:off x="2349553" y="5676900"/>
            <a:ext cx="3441647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4D88EFC-9C8A-C796-BBE4-D8688533FA89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8687" y="1715403"/>
            <a:ext cx="2514818" cy="3543607"/>
          </a:xfrm>
          <a:prstGeom prst="rect">
            <a:avLst/>
          </a:prstGeom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F9768C14-6BF4-D6AE-8885-A35EC92B7E2D}"/>
              </a:ext>
            </a:extLst>
          </p:cNvPr>
          <p:cNvSpPr/>
          <p:nvPr/>
        </p:nvSpPr>
        <p:spPr>
          <a:xfrm>
            <a:off x="11202394" y="1077605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9-5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F1FE2AD2-329D-F1DE-8252-BC068B14505A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8538" y="1179816"/>
            <a:ext cx="6188065" cy="1026264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6B32C74C-2450-C1B7-6589-D0CB58E32B59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6334" y="2432008"/>
            <a:ext cx="14357210" cy="336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198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1925866" y="9095657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45686" y="0"/>
            <a:ext cx="11213627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14635">
            <a:off x="972396" y="1547361"/>
            <a:ext cx="2161018" cy="20394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602747" y="774760"/>
            <a:ext cx="3125068" cy="29492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056892">
            <a:off x="15446385" y="3811687"/>
            <a:ext cx="2743620" cy="818880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99F0744A-2FB2-E2F7-51E4-9AE2F71582F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233D6D9-2F56-AB70-35E3-078A65194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0FE32DB8-4C00-360F-B3A6-979D7C056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grpSp>
        <p:nvGrpSpPr>
          <p:cNvPr id="22" name="Group 2">
            <a:extLst>
              <a:ext uri="{FF2B5EF4-FFF2-40B4-BE49-F238E27FC236}">
                <a16:creationId xmlns:a16="http://schemas.microsoft.com/office/drawing/2014/main" id="{DEEC3C62-E849-98AA-8876-AC0A9F5070FA}"/>
              </a:ext>
            </a:extLst>
          </p:cNvPr>
          <p:cNvGrpSpPr/>
          <p:nvPr/>
        </p:nvGrpSpPr>
        <p:grpSpPr>
          <a:xfrm>
            <a:off x="2438401" y="1943100"/>
            <a:ext cx="12130292" cy="6653151"/>
            <a:chOff x="0" y="0"/>
            <a:chExt cx="7886068" cy="7868691"/>
          </a:xfrm>
        </p:grpSpPr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DCED7AE4-C58B-1770-506A-114E83CCD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-7966963">
              <a:off x="1235274" y="1067784"/>
              <a:ext cx="5415521" cy="5733123"/>
            </a:xfrm>
            <a:prstGeom prst="rect">
              <a:avLst/>
            </a:prstGeom>
          </p:spPr>
        </p:pic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83BE4E88-9D8F-2BF4-F69F-4BC872820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2590557">
              <a:off x="2756269" y="2168556"/>
              <a:ext cx="4037424" cy="4274205"/>
            </a:xfrm>
            <a:prstGeom prst="rect">
              <a:avLst/>
            </a:prstGeom>
          </p:spPr>
        </p:pic>
      </p:grp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13400A46-58DC-D928-6498-BD77D109C75F}"/>
              </a:ext>
            </a:extLst>
          </p:cNvPr>
          <p:cNvSpPr/>
          <p:nvPr/>
        </p:nvSpPr>
        <p:spPr>
          <a:xfrm>
            <a:off x="6758259" y="4192131"/>
            <a:ext cx="4490332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الواجب : </a:t>
            </a:r>
          </a:p>
          <a:p>
            <a:pPr algn="ctr"/>
            <a:r>
              <a:rPr lang="ar-SA" sz="7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منصة مدرستي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02D4235-0283-5B0C-8EA4-F727C9425607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8687" y="1715403"/>
            <a:ext cx="2514818" cy="3543607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D63CBAD1-42C3-54C7-C264-CE0AD5547C8E}"/>
              </a:ext>
            </a:extLst>
          </p:cNvPr>
          <p:cNvSpPr/>
          <p:nvPr/>
        </p:nvSpPr>
        <p:spPr>
          <a:xfrm>
            <a:off x="11202394" y="1077605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9-5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4F6BC570-5D52-AE14-186A-EF8C081EC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8538" y="1179816"/>
            <a:ext cx="6188065" cy="102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71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02987" y="8447015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74618" y="-301630"/>
            <a:ext cx="10451586" cy="144421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35400" y="79176"/>
            <a:ext cx="1228105" cy="14442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2239" y="5998659"/>
            <a:ext cx="1456278" cy="1889040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60F4195B-E918-C635-9784-2362EB91BE0B}"/>
              </a:ext>
            </a:extLst>
          </p:cNvPr>
          <p:cNvGrpSpPr/>
          <p:nvPr/>
        </p:nvGrpSpPr>
        <p:grpSpPr>
          <a:xfrm>
            <a:off x="-61948" y="7203317"/>
            <a:ext cx="2990839" cy="2780031"/>
            <a:chOff x="410695" y="7304319"/>
            <a:chExt cx="2990839" cy="2780031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D88BF8DE-FC43-4346-CAFC-510CDD7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F5C07B4-1F97-E683-5766-A88166443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490B98A3-F4E4-8CAB-25F5-EFBB8182EAAC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69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B01C2C82-E93C-5597-9CE0-F956CF08AC14}"/>
              </a:ext>
            </a:extLst>
          </p:cNvPr>
          <p:cNvSpPr/>
          <p:nvPr/>
        </p:nvSpPr>
        <p:spPr>
          <a:xfrm>
            <a:off x="11564056" y="391230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9-5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60DDEBE-C3B0-0DFC-D7CB-9CD44403ABF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0200" y="493441"/>
            <a:ext cx="6188065" cy="102626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65DB82E-FC35-6D4C-1596-E49017C943E4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1105388"/>
            <a:ext cx="17816115" cy="918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60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10112" y="2758709"/>
            <a:ext cx="8647187" cy="8647187"/>
            <a:chOff x="0" y="0"/>
            <a:chExt cx="11529582" cy="115295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644708" y="4968202"/>
              <a:ext cx="11529582" cy="159317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8924252"/>
              <a:ext cx="11529582" cy="1593179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032821" y="-515382"/>
            <a:ext cx="11213627" cy="154951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0520" y="1998411"/>
            <a:ext cx="1106919" cy="137483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22156">
            <a:off x="13227" y="2981252"/>
            <a:ext cx="1264913" cy="132011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8185014">
            <a:off x="14950127" y="1755069"/>
            <a:ext cx="2392752" cy="714158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42404" y="461490"/>
            <a:ext cx="1106919" cy="1374836"/>
          </a:xfrm>
          <a:prstGeom prst="rect">
            <a:avLst/>
          </a:prstGeom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DEE7A99A-AA0C-00DA-B297-4548BC7FAB0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EEFC145D-B4FA-1F9A-96B9-FFC73415F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8127C692-133B-E190-DCA4-D68DB44D6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DAE6B4BC-F2EA-0292-ECDD-8F2555C57AC9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69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1038D6A2-3D3C-C100-4AA8-4F580346A5F2}"/>
              </a:ext>
            </a:extLst>
          </p:cNvPr>
          <p:cNvSpPr/>
          <p:nvPr/>
        </p:nvSpPr>
        <p:spPr>
          <a:xfrm>
            <a:off x="11564056" y="391230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9-5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58E7E11-8469-DF28-6626-52CF56D5BB3E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0200" y="493441"/>
            <a:ext cx="6188065" cy="102626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0B83749-B0C5-D2F6-CBA4-2E81D3F405C3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222" y="1860648"/>
            <a:ext cx="15680701" cy="2490613"/>
          </a:xfrm>
          <a:prstGeom prst="rect">
            <a:avLst/>
          </a:prstGeom>
        </p:spPr>
      </p:pic>
      <p:pic>
        <p:nvPicPr>
          <p:cNvPr id="13" name="IMG_4150">
            <a:hlinkClick r:id="" action="ppaction://media"/>
            <a:extLst>
              <a:ext uri="{FF2B5EF4-FFF2-40B4-BE49-F238E27FC236}">
                <a16:creationId xmlns:a16="http://schemas.microsoft.com/office/drawing/2014/main" id="{14E59EB9-8D32-581F-12B8-8EF284EB240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063042" y="1135683"/>
            <a:ext cx="2594180" cy="142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67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10112" y="2758709"/>
            <a:ext cx="8647187" cy="8647187"/>
            <a:chOff x="0" y="0"/>
            <a:chExt cx="11529582" cy="115295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644708" y="4968202"/>
              <a:ext cx="11529582" cy="159317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8924252"/>
              <a:ext cx="11529582" cy="1593179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032821" y="-515382"/>
            <a:ext cx="11213627" cy="154951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0520" y="1998411"/>
            <a:ext cx="1106919" cy="137483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22156">
            <a:off x="13227" y="2981252"/>
            <a:ext cx="1264913" cy="132011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8185014">
            <a:off x="14950127" y="1755069"/>
            <a:ext cx="2392752" cy="714158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42404" y="461490"/>
            <a:ext cx="1106919" cy="1374836"/>
          </a:xfrm>
          <a:prstGeom prst="rect">
            <a:avLst/>
          </a:prstGeom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DEE7A99A-AA0C-00DA-B297-4548BC7FAB0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EEFC145D-B4FA-1F9A-96B9-FFC73415F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8127C692-133B-E190-DCA4-D68DB44D6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DAE6B4BC-F2EA-0292-ECDD-8F2555C57AC9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63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9" name="IMG_4150">
            <a:hlinkClick r:id="" action="ppaction://media"/>
            <a:extLst>
              <a:ext uri="{FF2B5EF4-FFF2-40B4-BE49-F238E27FC236}">
                <a16:creationId xmlns:a16="http://schemas.microsoft.com/office/drawing/2014/main" id="{7C150B0D-3E8D-C15E-4D3F-D8F8275FAE2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775418" y="1050617"/>
            <a:ext cx="2594180" cy="142713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9DB1557-3953-B694-5015-BE08FBA6611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936" y="1684116"/>
            <a:ext cx="1106919" cy="1080975"/>
          </a:xfrm>
          <a:prstGeom prst="rect">
            <a:avLst/>
          </a:prstGeom>
        </p:spPr>
      </p:pic>
      <p:cxnSp>
        <p:nvCxnSpPr>
          <p:cNvPr id="31" name="رابط مستقيم 30">
            <a:extLst>
              <a:ext uri="{FF2B5EF4-FFF2-40B4-BE49-F238E27FC236}">
                <a16:creationId xmlns:a16="http://schemas.microsoft.com/office/drawing/2014/main" id="{D752FF4A-2E8D-301E-031B-B60566B56EEC}"/>
              </a:ext>
            </a:extLst>
          </p:cNvPr>
          <p:cNvCxnSpPr/>
          <p:nvPr/>
        </p:nvCxnSpPr>
        <p:spPr>
          <a:xfrm>
            <a:off x="8599015" y="3814323"/>
            <a:ext cx="0" cy="6979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ستطيل 7">
            <a:extLst>
              <a:ext uri="{FF2B5EF4-FFF2-40B4-BE49-F238E27FC236}">
                <a16:creationId xmlns:a16="http://schemas.microsoft.com/office/drawing/2014/main" id="{F40D0DBB-1AFA-1242-3DB0-2C6A78DD7014}"/>
              </a:ext>
            </a:extLst>
          </p:cNvPr>
          <p:cNvSpPr/>
          <p:nvPr/>
        </p:nvSpPr>
        <p:spPr>
          <a:xfrm>
            <a:off x="11564056" y="391230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9-5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93C1466B-03FF-8081-EAA6-8C3E04FFAB44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0200" y="493441"/>
            <a:ext cx="6188065" cy="102626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0852A03A-187E-AE16-461B-2565314223A3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57091" y="2831981"/>
            <a:ext cx="16251936" cy="1549519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A99B29A5-FA0B-B5C2-C96E-654B449889B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76073" y="1586595"/>
            <a:ext cx="5867610" cy="1080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10112" y="2758709"/>
            <a:ext cx="8647187" cy="8647187"/>
            <a:chOff x="0" y="0"/>
            <a:chExt cx="11529582" cy="115295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644708" y="4968202"/>
              <a:ext cx="11529582" cy="159317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8924252"/>
              <a:ext cx="11529582" cy="1593179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032821" y="-515382"/>
            <a:ext cx="11213627" cy="154951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0520" y="1998411"/>
            <a:ext cx="1106919" cy="137483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22156">
            <a:off x="13227" y="2981252"/>
            <a:ext cx="1264913" cy="132011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8185014">
            <a:off x="14950127" y="1755069"/>
            <a:ext cx="2392752" cy="714158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42404" y="461490"/>
            <a:ext cx="1106919" cy="1374836"/>
          </a:xfrm>
          <a:prstGeom prst="rect">
            <a:avLst/>
          </a:prstGeom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DEE7A99A-AA0C-00DA-B297-4548BC7FAB0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EEFC145D-B4FA-1F9A-96B9-FFC73415F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8127C692-133B-E190-DCA4-D68DB44D6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DAE6B4BC-F2EA-0292-ECDD-8F2555C57AC9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63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9" name="IMG_4150">
            <a:hlinkClick r:id="" action="ppaction://media"/>
            <a:extLst>
              <a:ext uri="{FF2B5EF4-FFF2-40B4-BE49-F238E27FC236}">
                <a16:creationId xmlns:a16="http://schemas.microsoft.com/office/drawing/2014/main" id="{7C150B0D-3E8D-C15E-4D3F-D8F8275FAE2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775418" y="1050617"/>
            <a:ext cx="2594180" cy="142713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9DB1557-3953-B694-5015-BE08FBA6611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936" y="1684116"/>
            <a:ext cx="1106919" cy="1080975"/>
          </a:xfrm>
          <a:prstGeom prst="rect">
            <a:avLst/>
          </a:prstGeom>
        </p:spPr>
      </p:pic>
      <p:cxnSp>
        <p:nvCxnSpPr>
          <p:cNvPr id="31" name="رابط مستقيم 30">
            <a:extLst>
              <a:ext uri="{FF2B5EF4-FFF2-40B4-BE49-F238E27FC236}">
                <a16:creationId xmlns:a16="http://schemas.microsoft.com/office/drawing/2014/main" id="{D752FF4A-2E8D-301E-031B-B60566B56EEC}"/>
              </a:ext>
            </a:extLst>
          </p:cNvPr>
          <p:cNvCxnSpPr/>
          <p:nvPr/>
        </p:nvCxnSpPr>
        <p:spPr>
          <a:xfrm>
            <a:off x="8876073" y="3195596"/>
            <a:ext cx="0" cy="6979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ستطيل 7">
            <a:extLst>
              <a:ext uri="{FF2B5EF4-FFF2-40B4-BE49-F238E27FC236}">
                <a16:creationId xmlns:a16="http://schemas.microsoft.com/office/drawing/2014/main" id="{F40D0DBB-1AFA-1242-3DB0-2C6A78DD7014}"/>
              </a:ext>
            </a:extLst>
          </p:cNvPr>
          <p:cNvSpPr/>
          <p:nvPr/>
        </p:nvSpPr>
        <p:spPr>
          <a:xfrm>
            <a:off x="11564056" y="391230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9-5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93C1466B-03FF-8081-EAA6-8C3E04FFAB44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0200" y="493441"/>
            <a:ext cx="6188065" cy="1026264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A99B29A5-FA0B-B5C2-C96E-654B449889B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76073" y="1586595"/>
            <a:ext cx="5867610" cy="108097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48A57CE-DC9A-7AB8-4219-9089D03F8F7C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381" y="3151124"/>
            <a:ext cx="16402482" cy="10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72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2712139" y="5392278"/>
            <a:ext cx="10126448" cy="13992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3186" y="0"/>
            <a:ext cx="11213627" cy="15495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97902" y="235371"/>
            <a:ext cx="1277461" cy="15866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54853">
            <a:off x="15067131" y="9003264"/>
            <a:ext cx="2319495" cy="69229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37215">
            <a:off x="132888" y="830360"/>
            <a:ext cx="1334290" cy="1392523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B544489A-BA6B-0568-A206-01DECB5C722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477559A1-F9DE-7E2F-BDEA-D213D8C8C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9EBB6F5F-3B4B-D23F-EE6E-889360959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0800000">
            <a:off x="6543230" y="146516"/>
            <a:ext cx="5236550" cy="2093479"/>
          </a:xfrm>
          <a:prstGeom prst="rect">
            <a:avLst/>
          </a:prstGeom>
        </p:spPr>
      </p:pic>
      <p:sp>
        <p:nvSpPr>
          <p:cNvPr id="34" name="مستطيل 33">
            <a:extLst>
              <a:ext uri="{FF2B5EF4-FFF2-40B4-BE49-F238E27FC236}">
                <a16:creationId xmlns:a16="http://schemas.microsoft.com/office/drawing/2014/main" id="{F4A07A01-F20C-4A92-BC3C-4F3E3B8A0BDB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71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9" name="IMG_4150">
            <a:hlinkClick r:id="" action="ppaction://media"/>
            <a:extLst>
              <a:ext uri="{FF2B5EF4-FFF2-40B4-BE49-F238E27FC236}">
                <a16:creationId xmlns:a16="http://schemas.microsoft.com/office/drawing/2014/main" id="{9022453E-E500-70E9-D992-761882D269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063042" y="1135683"/>
            <a:ext cx="2594180" cy="1427137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45D513EA-1BDC-65F6-723B-5F9996CF05B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48" y="2597720"/>
            <a:ext cx="1106919" cy="1080975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A0FEDD78-007F-C0BF-4AE3-D45FA2ED75D8}"/>
              </a:ext>
            </a:extLst>
          </p:cNvPr>
          <p:cNvSpPr/>
          <p:nvPr/>
        </p:nvSpPr>
        <p:spPr>
          <a:xfrm>
            <a:off x="9509736" y="5306412"/>
            <a:ext cx="7010400" cy="785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54581BEB-5244-C0DF-27BE-472508B22006}"/>
              </a:ext>
            </a:extLst>
          </p:cNvPr>
          <p:cNvSpPr/>
          <p:nvPr/>
        </p:nvSpPr>
        <p:spPr>
          <a:xfrm>
            <a:off x="2349553" y="5676900"/>
            <a:ext cx="3441647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EC22D953-390B-360C-9581-478C6E4081EB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157" y="2310808"/>
            <a:ext cx="9456698" cy="1246495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D3098B98-1894-44BE-30A9-BFC59A412A4E}"/>
              </a:ext>
            </a:extLst>
          </p:cNvPr>
          <p:cNvSpPr/>
          <p:nvPr/>
        </p:nvSpPr>
        <p:spPr>
          <a:xfrm>
            <a:off x="11564056" y="849005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9-5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A1FBD4A-4C48-7821-9D7E-65C80AA4C952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0200" y="951216"/>
            <a:ext cx="6188065" cy="1026264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72D44760-512C-C3E4-2545-B6F21979D4DE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727" y="3769945"/>
            <a:ext cx="15658285" cy="154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74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1925866" y="9095657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45686" y="0"/>
            <a:ext cx="11213627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14635">
            <a:off x="972396" y="1547361"/>
            <a:ext cx="2161018" cy="20394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602747" y="774760"/>
            <a:ext cx="3125068" cy="29492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056892">
            <a:off x="15446385" y="3811687"/>
            <a:ext cx="2743620" cy="818880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99F0744A-2FB2-E2F7-51E4-9AE2F71582F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233D6D9-2F56-AB70-35E3-078A65194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0FE32DB8-4C00-360F-B3A6-979D7C056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grpSp>
        <p:nvGrpSpPr>
          <p:cNvPr id="22" name="Group 2">
            <a:extLst>
              <a:ext uri="{FF2B5EF4-FFF2-40B4-BE49-F238E27FC236}">
                <a16:creationId xmlns:a16="http://schemas.microsoft.com/office/drawing/2014/main" id="{DEEC3C62-E849-98AA-8876-AC0A9F5070FA}"/>
              </a:ext>
            </a:extLst>
          </p:cNvPr>
          <p:cNvGrpSpPr/>
          <p:nvPr/>
        </p:nvGrpSpPr>
        <p:grpSpPr>
          <a:xfrm>
            <a:off x="2438401" y="1943100"/>
            <a:ext cx="12130292" cy="6653151"/>
            <a:chOff x="0" y="0"/>
            <a:chExt cx="7886068" cy="7868691"/>
          </a:xfrm>
        </p:grpSpPr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DCED7AE4-C58B-1770-506A-114E83CCD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-7966963">
              <a:off x="1235274" y="1067784"/>
              <a:ext cx="5415521" cy="5733123"/>
            </a:xfrm>
            <a:prstGeom prst="rect">
              <a:avLst/>
            </a:prstGeom>
          </p:spPr>
        </p:pic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83BE4E88-9D8F-2BF4-F69F-4BC872820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2590557">
              <a:off x="2756269" y="2168556"/>
              <a:ext cx="4037424" cy="4274205"/>
            </a:xfrm>
            <a:prstGeom prst="rect">
              <a:avLst/>
            </a:prstGeom>
          </p:spPr>
        </p:pic>
      </p:grp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13400A46-58DC-D928-6498-BD77D109C75F}"/>
              </a:ext>
            </a:extLst>
          </p:cNvPr>
          <p:cNvSpPr/>
          <p:nvPr/>
        </p:nvSpPr>
        <p:spPr>
          <a:xfrm>
            <a:off x="6602035" y="4000500"/>
            <a:ext cx="4490332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الواجب : </a:t>
            </a:r>
          </a:p>
          <a:p>
            <a:pPr algn="ctr"/>
            <a:r>
              <a:rPr lang="ar-SA" sz="7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منصة مدرستي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196C1B3-720D-18AC-44E5-884684AE99B3}"/>
              </a:ext>
            </a:extLst>
          </p:cNvPr>
          <p:cNvSpPr/>
          <p:nvPr/>
        </p:nvSpPr>
        <p:spPr>
          <a:xfrm>
            <a:off x="11564056" y="849005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9-5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BA0B6E83-B039-9FC1-17B7-AC2045F79E4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0200" y="951216"/>
            <a:ext cx="6188065" cy="102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93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20442" y="2507961"/>
            <a:ext cx="8647187" cy="8647187"/>
            <a:chOff x="0" y="0"/>
            <a:chExt cx="11529582" cy="115295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644708" y="4968202"/>
              <a:ext cx="11529582" cy="159317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8924252"/>
              <a:ext cx="11529582" cy="1593179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1"/>
            <a:ext cx="7467218" cy="154951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09600" y="-52294"/>
            <a:ext cx="10893829" cy="109782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23373">
            <a:off x="-67088" y="1726440"/>
            <a:ext cx="2127593" cy="85877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746953" y="920396"/>
            <a:ext cx="1145853" cy="1486365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05A400BC-DC38-7A70-8C34-DF8F3BA2105E}"/>
              </a:ext>
            </a:extLst>
          </p:cNvPr>
          <p:cNvGrpSpPr/>
          <p:nvPr/>
        </p:nvGrpSpPr>
        <p:grpSpPr>
          <a:xfrm>
            <a:off x="-93339" y="7321108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2210CC3E-DB52-6DBE-606B-30841DAC8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AB45E21B-CF52-B7F0-DAA3-04A5F805F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F7BB235D-488F-5BE6-6087-81BC6D7B43DD}"/>
              </a:ext>
            </a:extLst>
          </p:cNvPr>
          <p:cNvGrpSpPr/>
          <p:nvPr/>
        </p:nvGrpSpPr>
        <p:grpSpPr>
          <a:xfrm>
            <a:off x="3003152" y="1562438"/>
            <a:ext cx="10848462" cy="8025367"/>
            <a:chOff x="3682590" y="-9714"/>
            <a:chExt cx="9805975" cy="774298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rot="2700000">
              <a:off x="5005159" y="-9714"/>
              <a:ext cx="7742986" cy="7742986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3682590" y="273002"/>
              <a:ext cx="3604861" cy="3402088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12096418">
              <a:off x="11305797" y="3374779"/>
              <a:ext cx="2182768" cy="2059988"/>
            </a:xfrm>
            <a:prstGeom prst="rect">
              <a:avLst/>
            </a:prstGeom>
          </p:spPr>
        </p:pic>
      </p:grpSp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AD76C869-87FF-6D36-DE2F-24F228404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089163"/>
              </p:ext>
            </p:extLst>
          </p:nvPr>
        </p:nvGraphicFramePr>
        <p:xfrm>
          <a:off x="1227475" y="1562438"/>
          <a:ext cx="15702885" cy="7290877"/>
        </p:xfrm>
        <a:graphic>
          <a:graphicData uri="http://schemas.openxmlformats.org/drawingml/2006/table">
            <a:tbl>
              <a:tblPr rtl="1" firstRow="1" bandRow="1">
                <a:tableStyleId>{C083E6E3-FA7D-4D7B-A595-EF9225AFEA82}</a:tableStyleId>
              </a:tblPr>
              <a:tblGrid>
                <a:gridCol w="5234295">
                  <a:extLst>
                    <a:ext uri="{9D8B030D-6E8A-4147-A177-3AD203B41FA5}">
                      <a16:colId xmlns:a16="http://schemas.microsoft.com/office/drawing/2014/main" val="110729256"/>
                    </a:ext>
                  </a:extLst>
                </a:gridCol>
                <a:gridCol w="5234295">
                  <a:extLst>
                    <a:ext uri="{9D8B030D-6E8A-4147-A177-3AD203B41FA5}">
                      <a16:colId xmlns:a16="http://schemas.microsoft.com/office/drawing/2014/main" val="1571361827"/>
                    </a:ext>
                  </a:extLst>
                </a:gridCol>
                <a:gridCol w="5234295">
                  <a:extLst>
                    <a:ext uri="{9D8B030D-6E8A-4147-A177-3AD203B41FA5}">
                      <a16:colId xmlns:a16="http://schemas.microsoft.com/office/drawing/2014/main" val="1902919426"/>
                    </a:ext>
                  </a:extLst>
                </a:gridCol>
              </a:tblGrid>
              <a:tr h="707583">
                <a:tc>
                  <a:txBody>
                    <a:bodyPr/>
                    <a:lstStyle/>
                    <a:p>
                      <a:pPr algn="ctr" rtl="1"/>
                      <a:r>
                        <a:rPr lang="ar-SA" sz="35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ماذا أعرف ؟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5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ماذا أريد أن أعرف ؟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ماذا تعلمت ؟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245550"/>
                  </a:ext>
                </a:extLst>
              </a:tr>
              <a:tr h="6583294">
                <a:tc>
                  <a:txBody>
                    <a:bodyPr/>
                    <a:lstStyle/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552945"/>
                  </a:ext>
                </a:extLst>
              </a:tr>
            </a:tbl>
          </a:graphicData>
        </a:graphic>
      </p:graphicFrame>
      <p:sp>
        <p:nvSpPr>
          <p:cNvPr id="41" name="مستطيل 40">
            <a:extLst>
              <a:ext uri="{FF2B5EF4-FFF2-40B4-BE49-F238E27FC236}">
                <a16:creationId xmlns:a16="http://schemas.microsoft.com/office/drawing/2014/main" id="{5DB624E5-468B-5E95-20B1-9CAEFB0E5C75}"/>
              </a:ext>
            </a:extLst>
          </p:cNvPr>
          <p:cNvSpPr/>
          <p:nvPr/>
        </p:nvSpPr>
        <p:spPr>
          <a:xfrm>
            <a:off x="1043912" y="778617"/>
            <a:ext cx="2276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 68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AF5192E-8306-249A-0DDC-74BC7E470989}"/>
              </a:ext>
            </a:extLst>
          </p:cNvPr>
          <p:cNvSpPr/>
          <p:nvPr/>
        </p:nvSpPr>
        <p:spPr>
          <a:xfrm>
            <a:off x="11985811" y="391230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9-5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2CD33874-C9FC-3AF0-3727-FBB24C58447C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22552" y="2367355"/>
            <a:ext cx="3849519" cy="2436404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5F257723-DA1A-2198-515E-3B765A8828C9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31955" y="493441"/>
            <a:ext cx="6188065" cy="1026264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545EA7CB-C77A-C798-9517-6DA45445C208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91251" y="2460203"/>
            <a:ext cx="4007095" cy="4092629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1A19A81C-31B6-FDEA-E8BD-39F04CAF8A4E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640" y="2276692"/>
            <a:ext cx="5123127" cy="2272566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9C7F650E-B9E6-18B9-00B7-8AF5929B18D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68911" y="2934723"/>
            <a:ext cx="15048523" cy="6278568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95AC5E21-693D-3D45-50F6-42A0C37C296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15916" y="2276692"/>
            <a:ext cx="8676547" cy="5383179"/>
          </a:xfrm>
          <a:prstGeom prst="rect">
            <a:avLst/>
          </a:prstGeom>
        </p:spPr>
      </p:pic>
      <p:sp>
        <p:nvSpPr>
          <p:cNvPr id="32" name="مربع نص 31">
            <a:extLst>
              <a:ext uri="{FF2B5EF4-FFF2-40B4-BE49-F238E27FC236}">
                <a16:creationId xmlns:a16="http://schemas.microsoft.com/office/drawing/2014/main" id="{91AE9451-68C9-74B5-E8A5-4006A0D4A523}"/>
              </a:ext>
            </a:extLst>
          </p:cNvPr>
          <p:cNvSpPr txBox="1"/>
          <p:nvPr/>
        </p:nvSpPr>
        <p:spPr>
          <a:xfrm>
            <a:off x="4307784" y="2727331"/>
            <a:ext cx="10738660" cy="470898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r"/>
            <a:r>
              <a:rPr lang="ar-SA" sz="5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ما الذي يجب معرفته لأستعمال نظرية فيثاغورس في تحديد المسافة بين النقطتين ؟ </a:t>
            </a:r>
            <a:endParaRPr lang="en-US" sz="5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ar-SA" sz="5000" b="1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ar-SA" sz="50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كيف يمكن إيجاد المسافة بين مكة والمدينة ؟؟ </a:t>
            </a:r>
          </a:p>
          <a:p>
            <a:pPr algn="r"/>
            <a:endParaRPr lang="ar-SA" sz="5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ar-SA" sz="5000"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كيف يمكن إيجاد المسافة بين المدينة والرياض ؟ </a:t>
            </a:r>
            <a:endParaRPr lang="en-US" sz="5000" b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1359" y="-10749"/>
            <a:ext cx="10261086" cy="10109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87851">
            <a:off x="638024" y="879262"/>
            <a:ext cx="852197" cy="160378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873145">
            <a:off x="9352768" y="2060468"/>
            <a:ext cx="5797206" cy="5471113"/>
          </a:xfrm>
          <a:prstGeom prst="rect">
            <a:avLst/>
          </a:prstGeom>
        </p:spPr>
      </p:pic>
      <p:sp>
        <p:nvSpPr>
          <p:cNvPr id="27" name="مستطيل 26">
            <a:extLst>
              <a:ext uri="{FF2B5EF4-FFF2-40B4-BE49-F238E27FC236}">
                <a16:creationId xmlns:a16="http://schemas.microsoft.com/office/drawing/2014/main" id="{31C70E0A-B582-5D31-EB4D-1EF07D2BF82A}"/>
              </a:ext>
            </a:extLst>
          </p:cNvPr>
          <p:cNvSpPr/>
          <p:nvPr/>
        </p:nvSpPr>
        <p:spPr>
          <a:xfrm>
            <a:off x="14572265" y="8403526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68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7B20C8B6-CCE0-328B-08BF-F4B2FEBDE82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40945" y="150369"/>
            <a:ext cx="2514818" cy="3543607"/>
          </a:xfrm>
          <a:prstGeom prst="rect">
            <a:avLst/>
          </a:prstGeom>
        </p:spPr>
      </p:pic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FF46D225-3D0D-4CA3-A0CB-F345081BC58C}"/>
              </a:ext>
            </a:extLst>
          </p:cNvPr>
          <p:cNvGrpSpPr/>
          <p:nvPr/>
        </p:nvGrpSpPr>
        <p:grpSpPr>
          <a:xfrm>
            <a:off x="410696" y="8042531"/>
            <a:ext cx="2332504" cy="2041819"/>
            <a:chOff x="410695" y="7304319"/>
            <a:chExt cx="2990839" cy="2780031"/>
          </a:xfrm>
        </p:grpSpPr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41983886-EA96-F8DD-7E3F-03322C7C5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0DA425F3-732E-0A05-05C4-FF31F23D4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606F2C62-E251-48C2-A480-A789F9EFD15C}"/>
              </a:ext>
            </a:extLst>
          </p:cNvPr>
          <p:cNvSpPr/>
          <p:nvPr/>
        </p:nvSpPr>
        <p:spPr>
          <a:xfrm>
            <a:off x="11564056" y="391230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9-5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4CBA7D01-B73A-6809-0EB2-1254A4BF005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0200" y="493441"/>
            <a:ext cx="6188065" cy="1026264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C0E90AB7-4DF8-A690-86FF-79366118AF12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1458124"/>
            <a:ext cx="14658832" cy="73429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143580" y="2876727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5459147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6335" y="-90216"/>
            <a:ext cx="10730866" cy="7747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4217374" y="8978115"/>
            <a:ext cx="11213627" cy="1549519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5734A3F1-D536-72E5-0E98-868CE40B562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947BEB8D-EDFC-FDE8-2AC0-D38D34D3C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5F337782-98A8-9B00-C5D6-2AFEAD20B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B90F5B24-91D8-81F3-9912-FC81C1D238A0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68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AE5DC60-1298-BAB8-87C2-7648E89795C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40945" y="150369"/>
            <a:ext cx="2514818" cy="3543607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1D8BB6FE-B1AE-85D6-4046-936282AFF12E}"/>
              </a:ext>
            </a:extLst>
          </p:cNvPr>
          <p:cNvSpPr/>
          <p:nvPr/>
        </p:nvSpPr>
        <p:spPr>
          <a:xfrm>
            <a:off x="11564056" y="391230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9-5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40F6034-3883-1411-4585-3082A053CD7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0200" y="493441"/>
            <a:ext cx="6188065" cy="1026264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B7D422E9-AFEA-8770-C06C-392E192118D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2237" y="1573293"/>
            <a:ext cx="14108650" cy="72278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2738982" y="5476437"/>
            <a:ext cx="10136517" cy="14006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39573">
            <a:off x="1756623" y="4287077"/>
            <a:ext cx="3796772" cy="49712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413640" y="-139182"/>
            <a:ext cx="11213627" cy="15495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636302">
            <a:off x="13668681" y="340279"/>
            <a:ext cx="3682246" cy="3253767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309D525-9566-61E2-5119-C7D1439D9B61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C8AB8BBE-7BC4-D844-812B-EA1B504DC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2485AE83-04F6-425A-7C6F-1E157FD24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320AAE0-FE89-EA30-6605-2D9AF2DB606B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68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6" name="IMG_4150">
            <a:hlinkClick r:id="" action="ppaction://media"/>
            <a:extLst>
              <a:ext uri="{FF2B5EF4-FFF2-40B4-BE49-F238E27FC236}">
                <a16:creationId xmlns:a16="http://schemas.microsoft.com/office/drawing/2014/main" id="{AB7FBF62-216C-109C-A09D-AA40E3DF576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23021" y="938705"/>
            <a:ext cx="2594180" cy="142713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3E49BF17-22EE-0AA7-33EA-65B23392570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9" y="2618461"/>
            <a:ext cx="1106919" cy="1080975"/>
          </a:xfrm>
          <a:prstGeom prst="rect">
            <a:avLst/>
          </a:prstGeom>
        </p:spPr>
      </p:pic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1EE0C8E2-A68A-0C3B-B084-0FE4C9D11510}"/>
              </a:ext>
            </a:extLst>
          </p:cNvPr>
          <p:cNvCxnSpPr/>
          <p:nvPr/>
        </p:nvCxnSpPr>
        <p:spPr>
          <a:xfrm>
            <a:off x="9144000" y="2686782"/>
            <a:ext cx="0" cy="6979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صورة 7">
            <a:extLst>
              <a:ext uri="{FF2B5EF4-FFF2-40B4-BE49-F238E27FC236}">
                <a16:creationId xmlns:a16="http://schemas.microsoft.com/office/drawing/2014/main" id="{E1287D1F-B7EE-BCCA-D379-CB9EAC4F1D31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1961" y="1938675"/>
            <a:ext cx="13343498" cy="208801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83D8BA7-8398-1ACE-8969-7411DC77D45E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40945" y="150369"/>
            <a:ext cx="2514818" cy="3543607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6CD98711-EBF4-B060-5DB0-ABE14B01DAED}"/>
              </a:ext>
            </a:extLst>
          </p:cNvPr>
          <p:cNvSpPr/>
          <p:nvPr/>
        </p:nvSpPr>
        <p:spPr>
          <a:xfrm>
            <a:off x="11564056" y="391230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9-5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4763A75A-4AB9-9C2B-5709-16F1823CF2A3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0200" y="493441"/>
            <a:ext cx="6188065" cy="1026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02987" y="8447015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74618" y="-301630"/>
            <a:ext cx="10451586" cy="144421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535400" y="79176"/>
            <a:ext cx="1228105" cy="14442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2239" y="5998659"/>
            <a:ext cx="1456278" cy="1889040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60F4195B-E918-C635-9784-2362EB91BE0B}"/>
              </a:ext>
            </a:extLst>
          </p:cNvPr>
          <p:cNvGrpSpPr/>
          <p:nvPr/>
        </p:nvGrpSpPr>
        <p:grpSpPr>
          <a:xfrm>
            <a:off x="-61948" y="7203317"/>
            <a:ext cx="2990839" cy="2780031"/>
            <a:chOff x="410695" y="7304319"/>
            <a:chExt cx="2990839" cy="2780031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D88BF8DE-FC43-4346-CAFC-510CDD7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F5C07B4-1F97-E683-5766-A88166443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490B98A3-F4E4-8CAB-25F5-EFBB8182EAAC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70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01B99A8B-972E-01B1-35C3-3CB38719E73D}"/>
              </a:ext>
            </a:extLst>
          </p:cNvPr>
          <p:cNvSpPr/>
          <p:nvPr/>
        </p:nvSpPr>
        <p:spPr>
          <a:xfrm>
            <a:off x="1390938" y="2732201"/>
            <a:ext cx="2785839" cy="811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CE9B6938-4B10-D607-6A31-73F8DDB1853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78014" y="1542849"/>
            <a:ext cx="3917567" cy="1002711"/>
          </a:xfrm>
          <a:prstGeom prst="rect">
            <a:avLst/>
          </a:prstGeom>
        </p:spPr>
      </p:pic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B9A0E8EB-3EFA-F6D2-8E4C-E568D5D6736B}"/>
              </a:ext>
            </a:extLst>
          </p:cNvPr>
          <p:cNvCxnSpPr/>
          <p:nvPr/>
        </p:nvCxnSpPr>
        <p:spPr>
          <a:xfrm>
            <a:off x="8043643" y="3924300"/>
            <a:ext cx="0" cy="6979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صورة 9">
            <a:extLst>
              <a:ext uri="{FF2B5EF4-FFF2-40B4-BE49-F238E27FC236}">
                <a16:creationId xmlns:a16="http://schemas.microsoft.com/office/drawing/2014/main" id="{F6FF073D-187E-E5A3-2ED3-F544801DFA85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82244" y="1028895"/>
            <a:ext cx="2514818" cy="3543607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E5CCF54D-25D3-E1BB-4B57-18906995A9A2}"/>
              </a:ext>
            </a:extLst>
          </p:cNvPr>
          <p:cNvSpPr/>
          <p:nvPr/>
        </p:nvSpPr>
        <p:spPr>
          <a:xfrm>
            <a:off x="11564056" y="391230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9-5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A6CDBEC8-1C5C-3A1F-013B-B0C07FF3D8C4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0200" y="493441"/>
            <a:ext cx="6188065" cy="1026264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1A9A4352-CCDD-E99F-89EB-5D7DD5395DE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0773" y="2573200"/>
            <a:ext cx="12138140" cy="2247957"/>
          </a:xfrm>
          <a:prstGeom prst="rect">
            <a:avLst/>
          </a:prstGeom>
        </p:spPr>
      </p:pic>
      <p:pic>
        <p:nvPicPr>
          <p:cNvPr id="6" name="IMG_4150">
            <a:hlinkClick r:id="" action="ppaction://media"/>
            <a:extLst>
              <a:ext uri="{FF2B5EF4-FFF2-40B4-BE49-F238E27FC236}">
                <a16:creationId xmlns:a16="http://schemas.microsoft.com/office/drawing/2014/main" id="{A99AB200-6F15-E8CD-225E-69F79C05012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23021" y="1011169"/>
            <a:ext cx="2594180" cy="142713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663115E-6A4C-C937-E8A9-415CC8E04E5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9" y="2690925"/>
            <a:ext cx="1106919" cy="10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16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712139" y="5392278"/>
            <a:ext cx="10126448" cy="13992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93186" y="0"/>
            <a:ext cx="11213627" cy="15495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97902" y="235371"/>
            <a:ext cx="1277461" cy="15866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754853">
            <a:off x="15067131" y="9003264"/>
            <a:ext cx="2319495" cy="69229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37215">
            <a:off x="132888" y="830360"/>
            <a:ext cx="1334290" cy="1392523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B544489A-BA6B-0568-A206-01DECB5C722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477559A1-F9DE-7E2F-BDEA-D213D8C8C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9EBB6F5F-3B4B-D23F-EE6E-889360959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10800000">
            <a:off x="6093254" y="136741"/>
            <a:ext cx="5236550" cy="2093479"/>
          </a:xfrm>
          <a:prstGeom prst="rect">
            <a:avLst/>
          </a:prstGeom>
        </p:spPr>
      </p:pic>
      <p:sp>
        <p:nvSpPr>
          <p:cNvPr id="34" name="مستطيل 33">
            <a:extLst>
              <a:ext uri="{FF2B5EF4-FFF2-40B4-BE49-F238E27FC236}">
                <a16:creationId xmlns:a16="http://schemas.microsoft.com/office/drawing/2014/main" id="{F4A07A01-F20C-4A92-BC3C-4F3E3B8A0BDB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69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63A810F-0E22-D2D9-8B64-DADCEBE83ABC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6774" y="2080789"/>
            <a:ext cx="12906118" cy="473911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7992F34-7EEE-A30C-DEE4-469D823E422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007872" y="2836334"/>
            <a:ext cx="4438012" cy="451696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3126BDA-18EC-E030-EF89-A63D74D90A87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51268" y="235371"/>
            <a:ext cx="2735541" cy="2420049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0D3130BF-791A-3962-4BB6-354002173F2F}"/>
              </a:ext>
            </a:extLst>
          </p:cNvPr>
          <p:cNvSpPr/>
          <p:nvPr/>
        </p:nvSpPr>
        <p:spPr>
          <a:xfrm>
            <a:off x="11564056" y="544205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9-5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472DB173-DD02-9429-61AE-69BA8805BCDA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0200" y="688236"/>
            <a:ext cx="6188065" cy="1026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02987" y="8447015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74618" y="-301630"/>
            <a:ext cx="10451586" cy="144421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535400" y="79176"/>
            <a:ext cx="1228105" cy="14442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2239" y="5998659"/>
            <a:ext cx="1456278" cy="1889040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60F4195B-E918-C635-9784-2362EB91BE0B}"/>
              </a:ext>
            </a:extLst>
          </p:cNvPr>
          <p:cNvGrpSpPr/>
          <p:nvPr/>
        </p:nvGrpSpPr>
        <p:grpSpPr>
          <a:xfrm>
            <a:off x="-61948" y="7203317"/>
            <a:ext cx="2990839" cy="2780031"/>
            <a:chOff x="410695" y="7304319"/>
            <a:chExt cx="2990839" cy="2780031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D88BF8DE-FC43-4346-CAFC-510CDD7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F5C07B4-1F97-E683-5766-A88166443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490B98A3-F4E4-8CAB-25F5-EFBB8182EAAC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69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4" name="IMG_4150">
            <a:hlinkClick r:id="" action="ppaction://media"/>
            <a:extLst>
              <a:ext uri="{FF2B5EF4-FFF2-40B4-BE49-F238E27FC236}">
                <a16:creationId xmlns:a16="http://schemas.microsoft.com/office/drawing/2014/main" id="{B0470C83-8418-9CEF-608B-21E1C6C45B4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5603" y="1265006"/>
            <a:ext cx="2594180" cy="1427137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D783311-7DFC-B830-8C39-76917240407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6317" y="3598424"/>
            <a:ext cx="1106919" cy="105451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11E7DF0-83D7-8E52-6361-B3FF922EA5C9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8687" y="1715403"/>
            <a:ext cx="2514818" cy="3543607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3D46A63B-132B-35F6-6633-D4899C3C34E1}"/>
              </a:ext>
            </a:extLst>
          </p:cNvPr>
          <p:cNvSpPr/>
          <p:nvPr/>
        </p:nvSpPr>
        <p:spPr>
          <a:xfrm>
            <a:off x="11202394" y="1077605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9-5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E7906A3-353B-CA8E-C4CD-FE7317BE0EB0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8538" y="1179816"/>
            <a:ext cx="6188065" cy="102626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07D80C7-7851-F8ED-30A5-65D09774B929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5874" y="2580726"/>
            <a:ext cx="13688879" cy="240163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9AA790F-FF9D-EA8E-D4E2-C042407F6A4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16079" y="4956113"/>
            <a:ext cx="3531938" cy="44191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738982" y="5476437"/>
            <a:ext cx="10136517" cy="14006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439573">
            <a:off x="1756623" y="4287077"/>
            <a:ext cx="3796772" cy="49712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413640" y="-139182"/>
            <a:ext cx="11213627" cy="15495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636302">
            <a:off x="13668681" y="340279"/>
            <a:ext cx="3682246" cy="3253767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309D525-9566-61E2-5119-C7D1439D9B61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C8AB8BBE-7BC4-D844-812B-EA1B504DC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2485AE83-04F6-425A-7C6F-1E157FD24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320AAE0-FE89-EA30-6605-2D9AF2DB606B}"/>
              </a:ext>
            </a:extLst>
          </p:cNvPr>
          <p:cNvSpPr/>
          <p:nvPr/>
        </p:nvSpPr>
        <p:spPr>
          <a:xfrm>
            <a:off x="15201418" y="8860822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70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116AF544-A0F5-3769-88B1-D4CA16FA4A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91686" y="2324100"/>
            <a:ext cx="6064102" cy="1219200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FE33FD8E-F63E-EDC5-13CC-CEB67552AC1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02" y="1269526"/>
            <a:ext cx="1976531" cy="193020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D98932B-566A-939D-2DED-2112F367C1F3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33852" y="2740596"/>
            <a:ext cx="2920787" cy="3811049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BD37A1A3-8D7A-7295-FC0C-E246BC5E0E6D}"/>
              </a:ext>
            </a:extLst>
          </p:cNvPr>
          <p:cNvSpPr/>
          <p:nvPr/>
        </p:nvSpPr>
        <p:spPr>
          <a:xfrm>
            <a:off x="11353733" y="791386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9-5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5632ADF-B9A2-A87B-BD95-2619C0618BCA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8736" y="921278"/>
            <a:ext cx="7351411" cy="121920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FCC234F-DF2D-3C85-F909-B4860196E8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5337" y="3705726"/>
            <a:ext cx="13300131" cy="518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24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3079</TotalTime>
  <Words>109</Words>
  <Application>Microsoft Office PowerPoint</Application>
  <PresentationFormat>مخصص</PresentationFormat>
  <Paragraphs>48</Paragraphs>
  <Slides>17</Slides>
  <Notes>0</Notes>
  <HiddenSlides>10</HiddenSlides>
  <MMClips>8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1" baseType="lpstr">
      <vt:lpstr>Calibri</vt:lpstr>
      <vt:lpstr>Childos Arabic SemiBold</vt:lpstr>
      <vt:lpstr>Arial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White Pastel Scrapbook Company Profile Presentation</dc:title>
  <dc:creator>DELL</dc:creator>
  <cp:lastModifiedBy>منى الثبيتي</cp:lastModifiedBy>
  <cp:revision>52</cp:revision>
  <dcterms:created xsi:type="dcterms:W3CDTF">2006-08-16T00:00:00Z</dcterms:created>
  <dcterms:modified xsi:type="dcterms:W3CDTF">2023-05-06T15:39:05Z</dcterms:modified>
  <dc:identifier>DAFc9wIG5lg</dc:identifier>
</cp:coreProperties>
</file>