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7382BCCC-2004-4972-8CCE-27D8B5206CFA.png" descr="7382BCCC-2004-4972-8CCE-27D8B5206CF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941" y="-45099"/>
            <a:ext cx="13076682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UsLGu9LpdnY" TargetMode="External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مقارنة الكسور العشرية و ترتيبها"/>
          <p:cNvSpPr txBox="1"/>
          <p:nvPr/>
        </p:nvSpPr>
        <p:spPr>
          <a:xfrm>
            <a:off x="2002840" y="4965700"/>
            <a:ext cx="8768334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مقارنة الكسور العشرية و ترتيبها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MagicEraser_230503_123941.png" descr="MagicEraser_230503_123941.png"/>
          <p:cNvPicPr>
            <a:picLocks noChangeAspect="1"/>
          </p:cNvPicPr>
          <p:nvPr/>
        </p:nvPicPr>
        <p:blipFill>
          <a:blip r:embed="rId2">
            <a:extLst/>
          </a:blip>
          <a:srcRect l="7947" t="26050" r="13776" b="19427"/>
          <a:stretch>
            <a:fillRect/>
          </a:stretch>
        </p:blipFill>
        <p:spPr>
          <a:xfrm>
            <a:off x="327936" y="1637139"/>
            <a:ext cx="12002766" cy="627017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صفحة ١١٩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503_123818.png" descr="MagicEraser_230503_123818.png"/>
          <p:cNvPicPr>
            <a:picLocks noChangeAspect="1"/>
          </p:cNvPicPr>
          <p:nvPr/>
        </p:nvPicPr>
        <p:blipFill>
          <a:blip r:embed="rId2">
            <a:extLst/>
          </a:blip>
          <a:srcRect l="73468" t="53672" r="7551" b="37486"/>
          <a:stretch>
            <a:fillRect/>
          </a:stretch>
        </p:blipFill>
        <p:spPr>
          <a:xfrm>
            <a:off x="3787930" y="3817075"/>
            <a:ext cx="5155016" cy="1800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MagicEraser_230503_123818.png" descr="MagicEraser_230503_123818.png"/>
          <p:cNvPicPr>
            <a:picLocks noChangeAspect="1"/>
          </p:cNvPicPr>
          <p:nvPr/>
        </p:nvPicPr>
        <p:blipFill>
          <a:blip r:embed="rId2">
            <a:extLst/>
          </a:blip>
          <a:srcRect l="24617" t="28365" r="29525" b="35355"/>
          <a:stretch>
            <a:fillRect/>
          </a:stretch>
        </p:blipFill>
        <p:spPr>
          <a:xfrm>
            <a:off x="2090973" y="3422125"/>
            <a:ext cx="6918867" cy="410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agicEraser_230503_123818.png" descr="MagicEraser_230503_123818.png"/>
          <p:cNvPicPr>
            <a:picLocks noChangeAspect="1"/>
          </p:cNvPicPr>
          <p:nvPr/>
        </p:nvPicPr>
        <p:blipFill>
          <a:blip r:embed="rId2">
            <a:extLst/>
          </a:blip>
          <a:srcRect l="10913" t="65618" r="29525" b="27857"/>
          <a:stretch>
            <a:fillRect/>
          </a:stretch>
        </p:blipFill>
        <p:spPr>
          <a:xfrm>
            <a:off x="793896" y="7463836"/>
            <a:ext cx="10032013" cy="82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MagicEraser_230503_123818.png" descr="MagicEraser_230503_123818.png"/>
          <p:cNvPicPr>
            <a:picLocks noChangeAspect="1"/>
          </p:cNvPicPr>
          <p:nvPr/>
        </p:nvPicPr>
        <p:blipFill>
          <a:blip r:embed="rId2">
            <a:extLst/>
          </a:blip>
          <a:srcRect l="70476" t="31860" r="3810" b="25432"/>
          <a:stretch>
            <a:fillRect/>
          </a:stretch>
        </p:blipFill>
        <p:spPr>
          <a:xfrm>
            <a:off x="9263217" y="3622349"/>
            <a:ext cx="2974316" cy="3704943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مقارنة الكسور العشرية و ترتيبها"/>
          <p:cNvSpPr txBox="1"/>
          <p:nvPr/>
        </p:nvSpPr>
        <p:spPr>
          <a:xfrm>
            <a:off x="2118233" y="1503907"/>
            <a:ext cx="8768334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مقارنة الكسور العشرية و ترتيبها </a:t>
            </a:r>
          </a:p>
        </p:txBody>
      </p:sp>
      <p:sp>
        <p:nvSpPr>
          <p:cNvPr id="133" name="صفحة ١١٧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تجميع"/>
          <p:cNvGrpSpPr/>
          <p:nvPr/>
        </p:nvGrpSpPr>
        <p:grpSpPr>
          <a:xfrm>
            <a:off x="2186017" y="13013"/>
            <a:ext cx="8153169" cy="9647019"/>
            <a:chOff x="0" y="0"/>
            <a:chExt cx="8153167" cy="9647017"/>
          </a:xfrm>
        </p:grpSpPr>
        <p:pic>
          <p:nvPicPr>
            <p:cNvPr id="135" name="MagicEraser_230503_123843.png" descr="MagicEraser_230503_12384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242" t="10513" r="34901" b="7325"/>
            <a:stretch>
              <a:fillRect/>
            </a:stretch>
          </p:blipFill>
          <p:spPr>
            <a:xfrm>
              <a:off x="0" y="0"/>
              <a:ext cx="8153168" cy="8994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MagicEraser_230503_123843.png" descr="MagicEraser_230503_12384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1558" t="93881" r="34901" b="0"/>
            <a:stretch>
              <a:fillRect/>
            </a:stretch>
          </p:blipFill>
          <p:spPr>
            <a:xfrm>
              <a:off x="3257394" y="8977236"/>
              <a:ext cx="4895774" cy="6697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8" name="صفحة ١١٧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١١٧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MagicEraser_230503_123856.png" descr="MagicEraser_230503_123856.png"/>
          <p:cNvPicPr>
            <a:picLocks noChangeAspect="1"/>
          </p:cNvPicPr>
          <p:nvPr/>
        </p:nvPicPr>
        <p:blipFill>
          <a:blip r:embed="rId2">
            <a:extLst/>
          </a:blip>
          <a:srcRect l="9821" t="19596" r="30455" b="16110"/>
          <a:stretch>
            <a:fillRect/>
          </a:stretch>
        </p:blipFill>
        <p:spPr>
          <a:xfrm>
            <a:off x="1634076" y="1211627"/>
            <a:ext cx="9534710" cy="769816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صفحة ١١٨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MagicEraser_230503_123910.png" descr="MagicEraser_230503_123910.png"/>
          <p:cNvPicPr>
            <a:picLocks noChangeAspect="1"/>
          </p:cNvPicPr>
          <p:nvPr/>
        </p:nvPicPr>
        <p:blipFill>
          <a:blip r:embed="rId2">
            <a:extLst/>
          </a:blip>
          <a:srcRect l="9506" t="9731" r="9506" b="76566"/>
          <a:stretch>
            <a:fillRect/>
          </a:stretch>
        </p:blipFill>
        <p:spPr>
          <a:xfrm>
            <a:off x="1856718" y="173089"/>
            <a:ext cx="10935715" cy="1387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MagicEraser_230503_123910.png" descr="MagicEraser_230503_123910.png"/>
          <p:cNvPicPr>
            <a:picLocks noChangeAspect="1"/>
          </p:cNvPicPr>
          <p:nvPr/>
        </p:nvPicPr>
        <p:blipFill>
          <a:blip r:embed="rId2">
            <a:extLst/>
          </a:blip>
          <a:srcRect l="32228" t="65849" r="8501" b="15972"/>
          <a:stretch>
            <a:fillRect/>
          </a:stretch>
        </p:blipFill>
        <p:spPr>
          <a:xfrm>
            <a:off x="3969229" y="6570193"/>
            <a:ext cx="9104953" cy="2094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MagicEraser_230503_123910.png" descr="MagicEraser_230503_123910.png"/>
          <p:cNvPicPr>
            <a:picLocks noChangeAspect="1"/>
          </p:cNvPicPr>
          <p:nvPr/>
        </p:nvPicPr>
        <p:blipFill>
          <a:blip r:embed="rId2">
            <a:extLst/>
          </a:blip>
          <a:srcRect l="10672" t="66444" r="67477" b="12852"/>
          <a:stretch>
            <a:fillRect/>
          </a:stretch>
        </p:blipFill>
        <p:spPr>
          <a:xfrm>
            <a:off x="632614" y="6641332"/>
            <a:ext cx="3373573" cy="23972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تجميع"/>
          <p:cNvGrpSpPr/>
          <p:nvPr/>
        </p:nvGrpSpPr>
        <p:grpSpPr>
          <a:xfrm>
            <a:off x="-141132" y="1508826"/>
            <a:ext cx="12832704" cy="4905767"/>
            <a:chOff x="0" y="0"/>
            <a:chExt cx="12832702" cy="4905765"/>
          </a:xfrm>
        </p:grpSpPr>
        <p:pic>
          <p:nvPicPr>
            <p:cNvPr id="146" name="MagicEraser_230503_123910.png" descr="MagicEraser_230503_12391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827" t="24134" r="9091" b="36056"/>
            <a:stretch>
              <a:fillRect/>
            </a:stretch>
          </p:blipFill>
          <p:spPr>
            <a:xfrm>
              <a:off x="0" y="121279"/>
              <a:ext cx="12832703" cy="47844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7" name="⚪️"/>
            <p:cNvSpPr txBox="1"/>
            <p:nvPr/>
          </p:nvSpPr>
          <p:spPr>
            <a:xfrm>
              <a:off x="10509661" y="-1"/>
              <a:ext cx="756344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pPr rtl="0">
                <a:defRPr/>
              </a:pPr>
              <a:r>
                <a:t>⚪️</a:t>
              </a:r>
            </a:p>
          </p:txBody>
        </p:sp>
        <p:sp>
          <p:nvSpPr>
            <p:cNvPr id="148" name="⚪️"/>
            <p:cNvSpPr txBox="1"/>
            <p:nvPr/>
          </p:nvSpPr>
          <p:spPr>
            <a:xfrm>
              <a:off x="6265360" y="-1"/>
              <a:ext cx="756344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pPr rtl="0">
                <a:defRPr/>
              </a:pPr>
              <a:r>
                <a:t>⚪️</a:t>
              </a:r>
            </a:p>
          </p:txBody>
        </p:sp>
        <p:sp>
          <p:nvSpPr>
            <p:cNvPr id="149" name="⚪️"/>
            <p:cNvSpPr txBox="1"/>
            <p:nvPr/>
          </p:nvSpPr>
          <p:spPr>
            <a:xfrm>
              <a:off x="2021058" y="-1"/>
              <a:ext cx="756344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pPr rtl="0">
                <a:defRPr/>
              </a:pPr>
              <a:r>
                <a:t>⚪️</a:t>
              </a:r>
            </a:p>
          </p:txBody>
        </p:sp>
      </p:grpSp>
      <p:sp>
        <p:nvSpPr>
          <p:cNvPr id="151" name="صفحة ١١٨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MagicEraser_230503_123924.png" descr="MagicEraser_230503_123924.png"/>
          <p:cNvPicPr>
            <a:picLocks noChangeAspect="1"/>
          </p:cNvPicPr>
          <p:nvPr/>
        </p:nvPicPr>
        <p:blipFill>
          <a:blip r:embed="rId2">
            <a:extLst/>
          </a:blip>
          <a:srcRect l="5570" t="10840" r="9405" b="75431"/>
          <a:stretch>
            <a:fillRect/>
          </a:stretch>
        </p:blipFill>
        <p:spPr>
          <a:xfrm>
            <a:off x="1973635" y="10085"/>
            <a:ext cx="10802985" cy="13082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تجميع"/>
          <p:cNvGrpSpPr/>
          <p:nvPr/>
        </p:nvGrpSpPr>
        <p:grpSpPr>
          <a:xfrm>
            <a:off x="970586" y="1436706"/>
            <a:ext cx="11525093" cy="7920230"/>
            <a:chOff x="0" y="0"/>
            <a:chExt cx="11525091" cy="7920229"/>
          </a:xfrm>
        </p:grpSpPr>
        <p:pic>
          <p:nvPicPr>
            <p:cNvPr id="154" name="MagicEraser_230503_123924.png" descr="MagicEraser_230503_12392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2540" t="25445" r="9405" b="3998"/>
            <a:stretch>
              <a:fillRect/>
            </a:stretch>
          </p:blipFill>
          <p:spPr>
            <a:xfrm>
              <a:off x="0" y="106676"/>
              <a:ext cx="11525092" cy="78135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⚪️"/>
            <p:cNvSpPr txBox="1"/>
            <p:nvPr/>
          </p:nvSpPr>
          <p:spPr>
            <a:xfrm>
              <a:off x="9051763" y="-1"/>
              <a:ext cx="756344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pPr rtl="0">
                <a:defRPr/>
              </a:pPr>
              <a:r>
                <a:t>⚪️</a:t>
              </a:r>
            </a:p>
          </p:txBody>
        </p:sp>
        <p:sp>
          <p:nvSpPr>
            <p:cNvPr id="156" name="⚪️"/>
            <p:cNvSpPr txBox="1"/>
            <p:nvPr/>
          </p:nvSpPr>
          <p:spPr>
            <a:xfrm>
              <a:off x="9051763" y="677934"/>
              <a:ext cx="756344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pPr rtl="0">
                <a:defRPr/>
              </a:pPr>
              <a:r>
                <a:t>⚪️</a:t>
              </a:r>
            </a:p>
          </p:txBody>
        </p:sp>
        <p:sp>
          <p:nvSpPr>
            <p:cNvPr id="157" name="⚪️"/>
            <p:cNvSpPr txBox="1"/>
            <p:nvPr/>
          </p:nvSpPr>
          <p:spPr>
            <a:xfrm>
              <a:off x="5153641" y="-1"/>
              <a:ext cx="756344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pPr rtl="0">
                <a:defRPr/>
              </a:pPr>
              <a:r>
                <a:t>⚪️</a:t>
              </a:r>
            </a:p>
          </p:txBody>
        </p:sp>
        <p:sp>
          <p:nvSpPr>
            <p:cNvPr id="158" name="⚪️"/>
            <p:cNvSpPr txBox="1"/>
            <p:nvPr/>
          </p:nvSpPr>
          <p:spPr>
            <a:xfrm>
              <a:off x="5153641" y="677934"/>
              <a:ext cx="756344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pPr rtl="0">
                <a:defRPr/>
              </a:pPr>
              <a:r>
                <a:t>⚪️</a:t>
              </a:r>
            </a:p>
          </p:txBody>
        </p:sp>
        <p:sp>
          <p:nvSpPr>
            <p:cNvPr id="159" name="⚪️"/>
            <p:cNvSpPr txBox="1"/>
            <p:nvPr/>
          </p:nvSpPr>
          <p:spPr>
            <a:xfrm>
              <a:off x="988672" y="-1"/>
              <a:ext cx="756344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pPr rtl="0">
                <a:defRPr/>
              </a:pPr>
              <a:r>
                <a:t>⚪️</a:t>
              </a:r>
            </a:p>
          </p:txBody>
        </p:sp>
        <p:sp>
          <p:nvSpPr>
            <p:cNvPr id="160" name="⚪️"/>
            <p:cNvSpPr txBox="1"/>
            <p:nvPr/>
          </p:nvSpPr>
          <p:spPr>
            <a:xfrm>
              <a:off x="988672" y="677934"/>
              <a:ext cx="756344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pPr rtl="0">
                <a:defRPr/>
              </a:pPr>
              <a:r>
                <a:t>⚪️</a:t>
              </a:r>
            </a:p>
          </p:txBody>
        </p:sp>
      </p:grpSp>
      <p:sp>
        <p:nvSpPr>
          <p:cNvPr id="162" name="صفحة ١١٩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