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ABAB"/>
    <a:srgbClr val="DAD8D8"/>
    <a:srgbClr val="FFA605"/>
    <a:srgbClr val="70E4F0"/>
    <a:srgbClr val="17CEE2"/>
    <a:srgbClr val="FFE4B3"/>
    <a:srgbClr val="C8C6C6"/>
    <a:srgbClr val="FEA982"/>
    <a:srgbClr val="C2EEF4"/>
    <a:srgbClr val="9AE3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52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CA004-CCE2-42DE-A686-C9175999C065}" type="datetimeFigureOut">
              <a:rPr lang="ar-SA" smtClean="0"/>
              <a:t>14/10/44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98727F-5D51-422E-B1CC-056C5F64600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33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14/10/44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0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14/10/44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4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14/10/44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50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14/10/44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291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14/10/44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40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14/10/44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5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14/10/44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4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14/10/44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14/10/44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77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14/10/44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6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14/10/44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0F1F-CBFA-490C-AF93-A21012932AAC}" type="datetimeFigureOut">
              <a:rPr lang="ar-SA" smtClean="0"/>
              <a:t>14/10/44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5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microsoft.com/office/2007/relationships/hdphoto" Target="../media/hdphoto3.wdp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7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8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microsoft.com/office/2007/relationships/hdphoto" Target="../media/hdphoto1.wdp"/><Relationship Id="rId7" Type="http://schemas.openxmlformats.org/officeDocument/2006/relationships/image" Target="../media/image9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13.png"/><Relationship Id="rId5" Type="http://schemas.microsoft.com/office/2007/relationships/hdphoto" Target="../media/hdphoto2.wdp"/><Relationship Id="rId10" Type="http://schemas.openxmlformats.org/officeDocument/2006/relationships/image" Target="../media/image12.png"/><Relationship Id="rId4" Type="http://schemas.openxmlformats.org/officeDocument/2006/relationships/image" Target="../media/image2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microsoft.com/office/2007/relationships/hdphoto" Target="../media/hdphoto1.wdp"/><Relationship Id="rId7" Type="http://schemas.openxmlformats.org/officeDocument/2006/relationships/image" Target="../media/image1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مستطيل ذو زاويتين مستديرتين في نفس الجانب 83"/>
          <p:cNvSpPr/>
          <p:nvPr/>
        </p:nvSpPr>
        <p:spPr>
          <a:xfrm flipV="1">
            <a:off x="55160" y="52824"/>
            <a:ext cx="12073194" cy="667336"/>
          </a:xfrm>
          <a:prstGeom prst="round2SameRect">
            <a:avLst/>
          </a:prstGeom>
          <a:solidFill>
            <a:srgbClr val="70E4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دائري 19"/>
          <p:cNvSpPr/>
          <p:nvPr/>
        </p:nvSpPr>
        <p:spPr>
          <a:xfrm flipH="1">
            <a:off x="10469311" y="843761"/>
            <a:ext cx="975078" cy="981527"/>
          </a:xfrm>
          <a:prstGeom prst="pie">
            <a:avLst/>
          </a:prstGeom>
          <a:solidFill>
            <a:srgbClr val="FFA6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8810994" y="847273"/>
            <a:ext cx="2126149" cy="473279"/>
          </a:xfrm>
          <a:prstGeom prst="roundRect">
            <a:avLst/>
          </a:prstGeom>
          <a:solidFill>
            <a:srgbClr val="DAD8D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مخطط انسيابي: محطة طرفية 35"/>
          <p:cNvSpPr/>
          <p:nvPr/>
        </p:nvSpPr>
        <p:spPr>
          <a:xfrm>
            <a:off x="8364324" y="158830"/>
            <a:ext cx="1393588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الكــســور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831573" y="158830"/>
            <a:ext cx="1371600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970" y="5899703"/>
            <a:ext cx="899175" cy="899175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2" y="426128"/>
            <a:ext cx="793068" cy="793068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572" r="52762" b="8063"/>
          <a:stretch/>
        </p:blipFill>
        <p:spPr>
          <a:xfrm>
            <a:off x="76866" y="5052094"/>
            <a:ext cx="1259634" cy="1716611"/>
          </a:xfrm>
          <a:prstGeom prst="rect">
            <a:avLst/>
          </a:prstGeom>
        </p:spPr>
      </p:pic>
      <p:sp>
        <p:nvSpPr>
          <p:cNvPr id="12" name="إطار 11"/>
          <p:cNvSpPr/>
          <p:nvPr/>
        </p:nvSpPr>
        <p:spPr>
          <a:xfrm>
            <a:off x="413071" y="102758"/>
            <a:ext cx="1414683" cy="1361918"/>
          </a:xfrm>
          <a:prstGeom prst="frame">
            <a:avLst/>
          </a:prstGeom>
          <a:solidFill>
            <a:srgbClr val="FFA605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0" name="إطار 29"/>
          <p:cNvSpPr/>
          <p:nvPr/>
        </p:nvSpPr>
        <p:spPr>
          <a:xfrm>
            <a:off x="85489" y="307837"/>
            <a:ext cx="1363214" cy="883735"/>
          </a:xfrm>
          <a:prstGeom prst="frame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1" name="شارة رتبة 50"/>
          <p:cNvSpPr/>
          <p:nvPr/>
        </p:nvSpPr>
        <p:spPr>
          <a:xfrm rot="5400000">
            <a:off x="193335" y="2600233"/>
            <a:ext cx="427438" cy="404810"/>
          </a:xfrm>
          <a:prstGeom prst="chevron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شارة رتبة 51"/>
          <p:cNvSpPr/>
          <p:nvPr/>
        </p:nvSpPr>
        <p:spPr>
          <a:xfrm rot="5400000">
            <a:off x="182802" y="2181702"/>
            <a:ext cx="446745" cy="403050"/>
          </a:xfrm>
          <a:prstGeom prst="chevron">
            <a:avLst/>
          </a:prstGeom>
          <a:solidFill>
            <a:srgbClr val="FFA605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شارة رتبة 52"/>
          <p:cNvSpPr/>
          <p:nvPr/>
        </p:nvSpPr>
        <p:spPr>
          <a:xfrm rot="5400000">
            <a:off x="188473" y="1740630"/>
            <a:ext cx="435402" cy="403050"/>
          </a:xfrm>
          <a:prstGeom prst="chevron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45" name="مخطط انسيابي: محطة طرفية 44"/>
          <p:cNvSpPr/>
          <p:nvPr/>
        </p:nvSpPr>
        <p:spPr>
          <a:xfrm>
            <a:off x="1490454" y="492498"/>
            <a:ext cx="1095992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١٢٢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0" name="شارة رتبة 79"/>
          <p:cNvSpPr/>
          <p:nvPr/>
        </p:nvSpPr>
        <p:spPr>
          <a:xfrm rot="10800000">
            <a:off x="10978894" y="877461"/>
            <a:ext cx="427438" cy="404810"/>
          </a:xfrm>
          <a:prstGeom prst="chevron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1" name="شارة رتبة 80"/>
          <p:cNvSpPr/>
          <p:nvPr/>
        </p:nvSpPr>
        <p:spPr>
          <a:xfrm rot="10800000">
            <a:off x="11634721" y="890892"/>
            <a:ext cx="446745" cy="403050"/>
          </a:xfrm>
          <a:prstGeom prst="chevron">
            <a:avLst/>
          </a:prstGeom>
          <a:solidFill>
            <a:srgbClr val="FFA605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2" name="شارة رتبة 81"/>
          <p:cNvSpPr/>
          <p:nvPr/>
        </p:nvSpPr>
        <p:spPr>
          <a:xfrm rot="10800000">
            <a:off x="11315251" y="891773"/>
            <a:ext cx="435400" cy="401289"/>
          </a:xfrm>
          <a:prstGeom prst="chevron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9919063" y="158830"/>
            <a:ext cx="1849510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</a:t>
            </a:r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الحادي عشر 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21" name="صورة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0857" y="1854416"/>
            <a:ext cx="10678700" cy="2565564"/>
          </a:xfrm>
          <a:prstGeom prst="rect">
            <a:avLst/>
          </a:prstGeom>
        </p:spPr>
      </p:pic>
      <p:sp>
        <p:nvSpPr>
          <p:cNvPr id="28" name="مربع نص 27"/>
          <p:cNvSpPr txBox="1"/>
          <p:nvPr/>
        </p:nvSpPr>
        <p:spPr>
          <a:xfrm>
            <a:off x="9694285" y="4519427"/>
            <a:ext cx="114953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٥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أجزاء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5" name="مربع نص 84"/>
          <p:cNvSpPr txBox="1"/>
          <p:nvPr/>
        </p:nvSpPr>
        <p:spPr>
          <a:xfrm>
            <a:off x="9757912" y="5080539"/>
            <a:ext cx="114953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متطابقة 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6" name="مربع نص 85"/>
          <p:cNvSpPr txBox="1"/>
          <p:nvPr/>
        </p:nvSpPr>
        <p:spPr>
          <a:xfrm>
            <a:off x="6942607" y="4519427"/>
            <a:ext cx="114953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أجزاء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7" name="مربع نص 86"/>
          <p:cNvSpPr txBox="1"/>
          <p:nvPr/>
        </p:nvSpPr>
        <p:spPr>
          <a:xfrm>
            <a:off x="6910293" y="5080539"/>
            <a:ext cx="145403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غير متطابقة 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8" name="مربع نص 87"/>
          <p:cNvSpPr txBox="1"/>
          <p:nvPr/>
        </p:nvSpPr>
        <p:spPr>
          <a:xfrm>
            <a:off x="4391110" y="4518789"/>
            <a:ext cx="114953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أجزاء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9" name="مربع نص 88"/>
          <p:cNvSpPr txBox="1"/>
          <p:nvPr/>
        </p:nvSpPr>
        <p:spPr>
          <a:xfrm>
            <a:off x="4391110" y="5079263"/>
            <a:ext cx="145407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غير متطابقة 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0" name="مربع نص 89"/>
          <p:cNvSpPr txBox="1"/>
          <p:nvPr/>
        </p:nvSpPr>
        <p:spPr>
          <a:xfrm>
            <a:off x="1336500" y="4518788"/>
            <a:ext cx="114953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أجزاء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1" name="مربع نص 90"/>
          <p:cNvSpPr txBox="1"/>
          <p:nvPr/>
        </p:nvSpPr>
        <p:spPr>
          <a:xfrm>
            <a:off x="1368453" y="5079263"/>
            <a:ext cx="114953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متطابقة 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09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85" grpId="0"/>
      <p:bldP spid="86" grpId="0"/>
      <p:bldP spid="87" grpId="0"/>
      <p:bldP spid="88" grpId="0"/>
      <p:bldP spid="89" grpId="0"/>
      <p:bldP spid="90" grpId="0"/>
      <p:bldP spid="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مستطيل ذو زاويتين مستديرتين في نفس الجانب 83"/>
          <p:cNvSpPr/>
          <p:nvPr/>
        </p:nvSpPr>
        <p:spPr>
          <a:xfrm flipV="1">
            <a:off x="55160" y="52824"/>
            <a:ext cx="12073194" cy="667336"/>
          </a:xfrm>
          <a:prstGeom prst="round2SameRect">
            <a:avLst/>
          </a:prstGeom>
          <a:solidFill>
            <a:srgbClr val="70E4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دائري 19"/>
          <p:cNvSpPr/>
          <p:nvPr/>
        </p:nvSpPr>
        <p:spPr>
          <a:xfrm flipH="1">
            <a:off x="10469311" y="843761"/>
            <a:ext cx="975078" cy="981527"/>
          </a:xfrm>
          <a:prstGeom prst="pie">
            <a:avLst/>
          </a:prstGeom>
          <a:solidFill>
            <a:srgbClr val="FFA6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8810994" y="847273"/>
            <a:ext cx="2126149" cy="473279"/>
          </a:xfrm>
          <a:prstGeom prst="roundRect">
            <a:avLst/>
          </a:prstGeom>
          <a:solidFill>
            <a:srgbClr val="DAD8D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مخطط انسيابي: محطة طرفية 35"/>
          <p:cNvSpPr/>
          <p:nvPr/>
        </p:nvSpPr>
        <p:spPr>
          <a:xfrm>
            <a:off x="8364324" y="158830"/>
            <a:ext cx="1393588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الكــســور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831573" y="158830"/>
            <a:ext cx="1371600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970" y="5899703"/>
            <a:ext cx="899175" cy="899175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2" y="426128"/>
            <a:ext cx="793068" cy="793068"/>
          </a:xfrm>
          <a:prstGeom prst="rect">
            <a:avLst/>
          </a:prstGeom>
        </p:spPr>
      </p:pic>
      <p:sp>
        <p:nvSpPr>
          <p:cNvPr id="12" name="إطار 11"/>
          <p:cNvSpPr/>
          <p:nvPr/>
        </p:nvSpPr>
        <p:spPr>
          <a:xfrm>
            <a:off x="413071" y="102758"/>
            <a:ext cx="1414683" cy="1361918"/>
          </a:xfrm>
          <a:prstGeom prst="frame">
            <a:avLst/>
          </a:prstGeom>
          <a:solidFill>
            <a:srgbClr val="FFA605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0" name="إطار 29"/>
          <p:cNvSpPr/>
          <p:nvPr/>
        </p:nvSpPr>
        <p:spPr>
          <a:xfrm>
            <a:off x="85489" y="307837"/>
            <a:ext cx="1363214" cy="883735"/>
          </a:xfrm>
          <a:prstGeom prst="frame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1" name="شارة رتبة 50"/>
          <p:cNvSpPr/>
          <p:nvPr/>
        </p:nvSpPr>
        <p:spPr>
          <a:xfrm rot="5400000">
            <a:off x="193335" y="2600233"/>
            <a:ext cx="427438" cy="404810"/>
          </a:xfrm>
          <a:prstGeom prst="chevron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شارة رتبة 51"/>
          <p:cNvSpPr/>
          <p:nvPr/>
        </p:nvSpPr>
        <p:spPr>
          <a:xfrm rot="5400000">
            <a:off x="182802" y="2181702"/>
            <a:ext cx="446745" cy="403050"/>
          </a:xfrm>
          <a:prstGeom prst="chevron">
            <a:avLst/>
          </a:prstGeom>
          <a:solidFill>
            <a:srgbClr val="FFA605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شارة رتبة 52"/>
          <p:cNvSpPr/>
          <p:nvPr/>
        </p:nvSpPr>
        <p:spPr>
          <a:xfrm rot="5400000">
            <a:off x="188473" y="1740630"/>
            <a:ext cx="435402" cy="403050"/>
          </a:xfrm>
          <a:prstGeom prst="chevron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45" name="مخطط انسيابي: محطة طرفية 44"/>
          <p:cNvSpPr/>
          <p:nvPr/>
        </p:nvSpPr>
        <p:spPr>
          <a:xfrm>
            <a:off x="1490454" y="492498"/>
            <a:ext cx="1095992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١٢٢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0" name="شارة رتبة 79"/>
          <p:cNvSpPr/>
          <p:nvPr/>
        </p:nvSpPr>
        <p:spPr>
          <a:xfrm rot="10800000">
            <a:off x="10978894" y="877461"/>
            <a:ext cx="427438" cy="404810"/>
          </a:xfrm>
          <a:prstGeom prst="chevron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1" name="شارة رتبة 80"/>
          <p:cNvSpPr/>
          <p:nvPr/>
        </p:nvSpPr>
        <p:spPr>
          <a:xfrm rot="10800000">
            <a:off x="11634721" y="890892"/>
            <a:ext cx="446745" cy="403050"/>
          </a:xfrm>
          <a:prstGeom prst="chevron">
            <a:avLst/>
          </a:prstGeom>
          <a:solidFill>
            <a:srgbClr val="FFA605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2" name="شارة رتبة 81"/>
          <p:cNvSpPr/>
          <p:nvPr/>
        </p:nvSpPr>
        <p:spPr>
          <a:xfrm rot="10800000">
            <a:off x="11315251" y="891773"/>
            <a:ext cx="435400" cy="401289"/>
          </a:xfrm>
          <a:prstGeom prst="chevron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9919063" y="158830"/>
            <a:ext cx="1849510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</a:t>
            </a:r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الحادي عشر 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21" name="صورة 2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572" r="52762" b="8063"/>
          <a:stretch/>
        </p:blipFill>
        <p:spPr>
          <a:xfrm>
            <a:off x="76866" y="5052094"/>
            <a:ext cx="1259634" cy="1716611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16182" y="1724454"/>
            <a:ext cx="5572801" cy="957067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2355" b="73411" l="25188" r="6775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557" t="9269" r="31649" b="24190"/>
          <a:stretch/>
        </p:blipFill>
        <p:spPr>
          <a:xfrm>
            <a:off x="4415246" y="2900486"/>
            <a:ext cx="3384661" cy="3590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56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مستطيل ذو زاويتين مستديرتين في نفس الجانب 83"/>
          <p:cNvSpPr/>
          <p:nvPr/>
        </p:nvSpPr>
        <p:spPr>
          <a:xfrm flipV="1">
            <a:off x="55160" y="52824"/>
            <a:ext cx="12073194" cy="667336"/>
          </a:xfrm>
          <a:prstGeom prst="round2SameRect">
            <a:avLst/>
          </a:prstGeom>
          <a:solidFill>
            <a:srgbClr val="70E4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دائري 19"/>
          <p:cNvSpPr/>
          <p:nvPr/>
        </p:nvSpPr>
        <p:spPr>
          <a:xfrm flipH="1">
            <a:off x="10469311" y="843761"/>
            <a:ext cx="975078" cy="981527"/>
          </a:xfrm>
          <a:prstGeom prst="pie">
            <a:avLst/>
          </a:prstGeom>
          <a:solidFill>
            <a:srgbClr val="FFA6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8810994" y="847273"/>
            <a:ext cx="2126149" cy="473279"/>
          </a:xfrm>
          <a:prstGeom prst="roundRect">
            <a:avLst/>
          </a:prstGeom>
          <a:solidFill>
            <a:srgbClr val="DAD8D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مخطط انسيابي: محطة طرفية 35"/>
          <p:cNvSpPr/>
          <p:nvPr/>
        </p:nvSpPr>
        <p:spPr>
          <a:xfrm>
            <a:off x="8364324" y="158830"/>
            <a:ext cx="1393588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الكــســور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831573" y="158830"/>
            <a:ext cx="1371600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970" y="5899703"/>
            <a:ext cx="899175" cy="899175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2" y="426128"/>
            <a:ext cx="793068" cy="793068"/>
          </a:xfrm>
          <a:prstGeom prst="rect">
            <a:avLst/>
          </a:prstGeom>
        </p:spPr>
      </p:pic>
      <p:sp>
        <p:nvSpPr>
          <p:cNvPr id="12" name="إطار 11"/>
          <p:cNvSpPr/>
          <p:nvPr/>
        </p:nvSpPr>
        <p:spPr>
          <a:xfrm>
            <a:off x="413071" y="102758"/>
            <a:ext cx="1414683" cy="1361918"/>
          </a:xfrm>
          <a:prstGeom prst="frame">
            <a:avLst/>
          </a:prstGeom>
          <a:solidFill>
            <a:srgbClr val="FFA605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0" name="إطار 29"/>
          <p:cNvSpPr/>
          <p:nvPr/>
        </p:nvSpPr>
        <p:spPr>
          <a:xfrm>
            <a:off x="85489" y="307837"/>
            <a:ext cx="1363214" cy="883735"/>
          </a:xfrm>
          <a:prstGeom prst="frame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1" name="شارة رتبة 50"/>
          <p:cNvSpPr/>
          <p:nvPr/>
        </p:nvSpPr>
        <p:spPr>
          <a:xfrm rot="5400000">
            <a:off x="193335" y="2600233"/>
            <a:ext cx="427438" cy="404810"/>
          </a:xfrm>
          <a:prstGeom prst="chevron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شارة رتبة 51"/>
          <p:cNvSpPr/>
          <p:nvPr/>
        </p:nvSpPr>
        <p:spPr>
          <a:xfrm rot="5400000">
            <a:off x="182802" y="2181702"/>
            <a:ext cx="446745" cy="403050"/>
          </a:xfrm>
          <a:prstGeom prst="chevron">
            <a:avLst/>
          </a:prstGeom>
          <a:solidFill>
            <a:srgbClr val="FFA605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شارة رتبة 52"/>
          <p:cNvSpPr/>
          <p:nvPr/>
        </p:nvSpPr>
        <p:spPr>
          <a:xfrm rot="5400000">
            <a:off x="188473" y="1740630"/>
            <a:ext cx="435402" cy="403050"/>
          </a:xfrm>
          <a:prstGeom prst="chevron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45" name="مخطط انسيابي: محطة طرفية 44"/>
          <p:cNvSpPr/>
          <p:nvPr/>
        </p:nvSpPr>
        <p:spPr>
          <a:xfrm>
            <a:off x="1490454" y="492498"/>
            <a:ext cx="1095992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١٢٢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0" name="شارة رتبة 79"/>
          <p:cNvSpPr/>
          <p:nvPr/>
        </p:nvSpPr>
        <p:spPr>
          <a:xfrm rot="10800000">
            <a:off x="10978894" y="877461"/>
            <a:ext cx="427438" cy="404810"/>
          </a:xfrm>
          <a:prstGeom prst="chevron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1" name="شارة رتبة 80"/>
          <p:cNvSpPr/>
          <p:nvPr/>
        </p:nvSpPr>
        <p:spPr>
          <a:xfrm rot="10800000">
            <a:off x="11634721" y="890892"/>
            <a:ext cx="446745" cy="403050"/>
          </a:xfrm>
          <a:prstGeom prst="chevron">
            <a:avLst/>
          </a:prstGeom>
          <a:solidFill>
            <a:srgbClr val="FFA605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2" name="شارة رتبة 81"/>
          <p:cNvSpPr/>
          <p:nvPr/>
        </p:nvSpPr>
        <p:spPr>
          <a:xfrm rot="10800000">
            <a:off x="11315251" y="891773"/>
            <a:ext cx="435400" cy="401289"/>
          </a:xfrm>
          <a:prstGeom prst="chevron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9919063" y="158830"/>
            <a:ext cx="1849510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</a:t>
            </a:r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الحادي عشر 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21" name="صورة 2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572" r="52762" b="8063"/>
          <a:stretch/>
        </p:blipFill>
        <p:spPr>
          <a:xfrm>
            <a:off x="76866" y="5052094"/>
            <a:ext cx="1259634" cy="1716611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2749" y="1948889"/>
            <a:ext cx="10513287" cy="2379513"/>
          </a:xfrm>
          <a:prstGeom prst="rect">
            <a:avLst/>
          </a:prstGeom>
        </p:spPr>
      </p:pic>
      <p:sp>
        <p:nvSpPr>
          <p:cNvPr id="22" name="مربع نص 21"/>
          <p:cNvSpPr txBox="1"/>
          <p:nvPr/>
        </p:nvSpPr>
        <p:spPr>
          <a:xfrm>
            <a:off x="9292046" y="4551005"/>
            <a:ext cx="147606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أنصاف   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6831573" y="4551005"/>
            <a:ext cx="147606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أرباع  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4210594" y="4551005"/>
            <a:ext cx="147606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أثـلاث   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1297487" y="4528874"/>
            <a:ext cx="147606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أرباع  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676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مستطيل ذو زاويتين مستديرتين في نفس الجانب 83"/>
          <p:cNvSpPr/>
          <p:nvPr/>
        </p:nvSpPr>
        <p:spPr>
          <a:xfrm flipV="1">
            <a:off x="55160" y="52824"/>
            <a:ext cx="12073194" cy="667336"/>
          </a:xfrm>
          <a:prstGeom prst="round2SameRect">
            <a:avLst/>
          </a:prstGeom>
          <a:solidFill>
            <a:srgbClr val="70E4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دائري 19"/>
          <p:cNvSpPr/>
          <p:nvPr/>
        </p:nvSpPr>
        <p:spPr>
          <a:xfrm flipH="1">
            <a:off x="10469311" y="843761"/>
            <a:ext cx="975078" cy="981527"/>
          </a:xfrm>
          <a:prstGeom prst="pie">
            <a:avLst/>
          </a:prstGeom>
          <a:solidFill>
            <a:srgbClr val="FFA6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8810994" y="847273"/>
            <a:ext cx="2126149" cy="473279"/>
          </a:xfrm>
          <a:prstGeom prst="roundRect">
            <a:avLst/>
          </a:prstGeom>
          <a:solidFill>
            <a:srgbClr val="DAD8D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مخطط انسيابي: محطة طرفية 35"/>
          <p:cNvSpPr/>
          <p:nvPr/>
        </p:nvSpPr>
        <p:spPr>
          <a:xfrm>
            <a:off x="8364324" y="158830"/>
            <a:ext cx="1393588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الكــســور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831573" y="158830"/>
            <a:ext cx="1371600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970" y="5899703"/>
            <a:ext cx="899175" cy="899175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2" y="426128"/>
            <a:ext cx="793068" cy="793068"/>
          </a:xfrm>
          <a:prstGeom prst="rect">
            <a:avLst/>
          </a:prstGeom>
        </p:spPr>
      </p:pic>
      <p:sp>
        <p:nvSpPr>
          <p:cNvPr id="12" name="إطار 11"/>
          <p:cNvSpPr/>
          <p:nvPr/>
        </p:nvSpPr>
        <p:spPr>
          <a:xfrm>
            <a:off x="413071" y="102758"/>
            <a:ext cx="1414683" cy="1361918"/>
          </a:xfrm>
          <a:prstGeom prst="frame">
            <a:avLst/>
          </a:prstGeom>
          <a:solidFill>
            <a:srgbClr val="FFA605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0" name="إطار 29"/>
          <p:cNvSpPr/>
          <p:nvPr/>
        </p:nvSpPr>
        <p:spPr>
          <a:xfrm>
            <a:off x="85489" y="307837"/>
            <a:ext cx="1363214" cy="883735"/>
          </a:xfrm>
          <a:prstGeom prst="frame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1" name="شارة رتبة 50"/>
          <p:cNvSpPr/>
          <p:nvPr/>
        </p:nvSpPr>
        <p:spPr>
          <a:xfrm rot="5400000">
            <a:off x="193335" y="2600233"/>
            <a:ext cx="427438" cy="404810"/>
          </a:xfrm>
          <a:prstGeom prst="chevron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شارة رتبة 51"/>
          <p:cNvSpPr/>
          <p:nvPr/>
        </p:nvSpPr>
        <p:spPr>
          <a:xfrm rot="5400000">
            <a:off x="182802" y="2181702"/>
            <a:ext cx="446745" cy="403050"/>
          </a:xfrm>
          <a:prstGeom prst="chevron">
            <a:avLst/>
          </a:prstGeom>
          <a:solidFill>
            <a:srgbClr val="FFA605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شارة رتبة 52"/>
          <p:cNvSpPr/>
          <p:nvPr/>
        </p:nvSpPr>
        <p:spPr>
          <a:xfrm rot="5400000">
            <a:off x="188473" y="1740630"/>
            <a:ext cx="435402" cy="403050"/>
          </a:xfrm>
          <a:prstGeom prst="chevron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45" name="مخطط انسيابي: محطة طرفية 44"/>
          <p:cNvSpPr/>
          <p:nvPr/>
        </p:nvSpPr>
        <p:spPr>
          <a:xfrm>
            <a:off x="1490454" y="492498"/>
            <a:ext cx="1095992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١٢٢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0" name="شارة رتبة 79"/>
          <p:cNvSpPr/>
          <p:nvPr/>
        </p:nvSpPr>
        <p:spPr>
          <a:xfrm rot="10800000">
            <a:off x="10978894" y="877461"/>
            <a:ext cx="427438" cy="404810"/>
          </a:xfrm>
          <a:prstGeom prst="chevron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1" name="شارة رتبة 80"/>
          <p:cNvSpPr/>
          <p:nvPr/>
        </p:nvSpPr>
        <p:spPr>
          <a:xfrm rot="10800000">
            <a:off x="11634721" y="890892"/>
            <a:ext cx="446745" cy="403050"/>
          </a:xfrm>
          <a:prstGeom prst="chevron">
            <a:avLst/>
          </a:prstGeom>
          <a:solidFill>
            <a:srgbClr val="FFA605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2" name="شارة رتبة 81"/>
          <p:cNvSpPr/>
          <p:nvPr/>
        </p:nvSpPr>
        <p:spPr>
          <a:xfrm rot="10800000">
            <a:off x="11315251" y="891773"/>
            <a:ext cx="435400" cy="401289"/>
          </a:xfrm>
          <a:prstGeom prst="chevron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9919063" y="158830"/>
            <a:ext cx="1849510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</a:t>
            </a:r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الحادي عشر 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21" name="صورة 2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572" r="52762" b="8063"/>
          <a:stretch/>
        </p:blipFill>
        <p:spPr>
          <a:xfrm>
            <a:off x="76866" y="5052094"/>
            <a:ext cx="1259634" cy="1716611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38848" y="1587827"/>
            <a:ext cx="6424201" cy="795400"/>
          </a:xfrm>
          <a:prstGeom prst="rect">
            <a:avLst/>
          </a:prstGeom>
        </p:spPr>
      </p:pic>
      <p:sp>
        <p:nvSpPr>
          <p:cNvPr id="37" name="مستطيل 36"/>
          <p:cNvSpPr/>
          <p:nvPr/>
        </p:nvSpPr>
        <p:spPr>
          <a:xfrm>
            <a:off x="3196045" y="3067188"/>
            <a:ext cx="6200325" cy="13846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38" name="رابط مستقيم 37"/>
          <p:cNvCxnSpPr/>
          <p:nvPr/>
        </p:nvCxnSpPr>
        <p:spPr>
          <a:xfrm>
            <a:off x="8768079" y="3067188"/>
            <a:ext cx="0" cy="13846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رابط مستقيم 38"/>
          <p:cNvCxnSpPr/>
          <p:nvPr/>
        </p:nvCxnSpPr>
        <p:spPr>
          <a:xfrm>
            <a:off x="8154124" y="3067188"/>
            <a:ext cx="0" cy="13846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رابط مستقيم 40"/>
          <p:cNvCxnSpPr/>
          <p:nvPr/>
        </p:nvCxnSpPr>
        <p:spPr>
          <a:xfrm>
            <a:off x="7522752" y="3067188"/>
            <a:ext cx="0" cy="13846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رابط مستقيم 41"/>
          <p:cNvCxnSpPr/>
          <p:nvPr/>
        </p:nvCxnSpPr>
        <p:spPr>
          <a:xfrm>
            <a:off x="6900092" y="3067188"/>
            <a:ext cx="0" cy="13846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رابط مستقيم 42"/>
          <p:cNvCxnSpPr/>
          <p:nvPr/>
        </p:nvCxnSpPr>
        <p:spPr>
          <a:xfrm>
            <a:off x="6310592" y="3067187"/>
            <a:ext cx="0" cy="13846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رابط مستقيم 43"/>
          <p:cNvCxnSpPr/>
          <p:nvPr/>
        </p:nvCxnSpPr>
        <p:spPr>
          <a:xfrm>
            <a:off x="5689603" y="3067187"/>
            <a:ext cx="0" cy="13846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رابط مستقيم 45"/>
          <p:cNvCxnSpPr/>
          <p:nvPr/>
        </p:nvCxnSpPr>
        <p:spPr>
          <a:xfrm>
            <a:off x="5063313" y="3067186"/>
            <a:ext cx="0" cy="13846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رابط مستقيم 46"/>
          <p:cNvCxnSpPr/>
          <p:nvPr/>
        </p:nvCxnSpPr>
        <p:spPr>
          <a:xfrm>
            <a:off x="4435566" y="3067185"/>
            <a:ext cx="0" cy="13846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رابط مستقيم 47"/>
          <p:cNvCxnSpPr/>
          <p:nvPr/>
        </p:nvCxnSpPr>
        <p:spPr>
          <a:xfrm>
            <a:off x="3808553" y="3067185"/>
            <a:ext cx="0" cy="13846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7711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مستطيل ذو زاويتين مستديرتين في نفس الجانب 83"/>
          <p:cNvSpPr/>
          <p:nvPr/>
        </p:nvSpPr>
        <p:spPr>
          <a:xfrm flipV="1">
            <a:off x="55160" y="52824"/>
            <a:ext cx="12073194" cy="667336"/>
          </a:xfrm>
          <a:prstGeom prst="round2SameRect">
            <a:avLst/>
          </a:prstGeom>
          <a:solidFill>
            <a:srgbClr val="70E4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دائري 19"/>
          <p:cNvSpPr/>
          <p:nvPr/>
        </p:nvSpPr>
        <p:spPr>
          <a:xfrm flipH="1">
            <a:off x="10469311" y="843761"/>
            <a:ext cx="975078" cy="981527"/>
          </a:xfrm>
          <a:prstGeom prst="pie">
            <a:avLst/>
          </a:prstGeom>
          <a:solidFill>
            <a:srgbClr val="FFA6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8810994" y="847273"/>
            <a:ext cx="2126149" cy="473279"/>
          </a:xfrm>
          <a:prstGeom prst="roundRect">
            <a:avLst/>
          </a:prstGeom>
          <a:solidFill>
            <a:srgbClr val="DAD8D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مخطط انسيابي: محطة طرفية 35"/>
          <p:cNvSpPr/>
          <p:nvPr/>
        </p:nvSpPr>
        <p:spPr>
          <a:xfrm>
            <a:off x="8364324" y="158830"/>
            <a:ext cx="1393588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الكــســور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831573" y="158830"/>
            <a:ext cx="1371600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970" y="5899703"/>
            <a:ext cx="899175" cy="899175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2" y="426128"/>
            <a:ext cx="793068" cy="793068"/>
          </a:xfrm>
          <a:prstGeom prst="rect">
            <a:avLst/>
          </a:prstGeom>
        </p:spPr>
      </p:pic>
      <p:sp>
        <p:nvSpPr>
          <p:cNvPr id="12" name="إطار 11"/>
          <p:cNvSpPr/>
          <p:nvPr/>
        </p:nvSpPr>
        <p:spPr>
          <a:xfrm>
            <a:off x="413071" y="102758"/>
            <a:ext cx="1414683" cy="1361918"/>
          </a:xfrm>
          <a:prstGeom prst="frame">
            <a:avLst/>
          </a:prstGeom>
          <a:solidFill>
            <a:srgbClr val="FFA605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0" name="إطار 29"/>
          <p:cNvSpPr/>
          <p:nvPr/>
        </p:nvSpPr>
        <p:spPr>
          <a:xfrm>
            <a:off x="85489" y="307837"/>
            <a:ext cx="1363214" cy="883735"/>
          </a:xfrm>
          <a:prstGeom prst="frame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1" name="شارة رتبة 50"/>
          <p:cNvSpPr/>
          <p:nvPr/>
        </p:nvSpPr>
        <p:spPr>
          <a:xfrm rot="5400000">
            <a:off x="193335" y="2600233"/>
            <a:ext cx="427438" cy="404810"/>
          </a:xfrm>
          <a:prstGeom prst="chevron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شارة رتبة 51"/>
          <p:cNvSpPr/>
          <p:nvPr/>
        </p:nvSpPr>
        <p:spPr>
          <a:xfrm rot="5400000">
            <a:off x="182802" y="2181702"/>
            <a:ext cx="446745" cy="403050"/>
          </a:xfrm>
          <a:prstGeom prst="chevron">
            <a:avLst/>
          </a:prstGeom>
          <a:solidFill>
            <a:srgbClr val="FFA605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شارة رتبة 52"/>
          <p:cNvSpPr/>
          <p:nvPr/>
        </p:nvSpPr>
        <p:spPr>
          <a:xfrm rot="5400000">
            <a:off x="188473" y="1740630"/>
            <a:ext cx="435402" cy="403050"/>
          </a:xfrm>
          <a:prstGeom prst="chevron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45" name="مخطط انسيابي: محطة طرفية 44"/>
          <p:cNvSpPr/>
          <p:nvPr/>
        </p:nvSpPr>
        <p:spPr>
          <a:xfrm>
            <a:off x="1490454" y="492498"/>
            <a:ext cx="1095992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١٢٢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0" name="شارة رتبة 79"/>
          <p:cNvSpPr/>
          <p:nvPr/>
        </p:nvSpPr>
        <p:spPr>
          <a:xfrm rot="10800000">
            <a:off x="10978894" y="877461"/>
            <a:ext cx="427438" cy="404810"/>
          </a:xfrm>
          <a:prstGeom prst="chevron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1" name="شارة رتبة 80"/>
          <p:cNvSpPr/>
          <p:nvPr/>
        </p:nvSpPr>
        <p:spPr>
          <a:xfrm rot="10800000">
            <a:off x="11634721" y="890892"/>
            <a:ext cx="446745" cy="403050"/>
          </a:xfrm>
          <a:prstGeom prst="chevron">
            <a:avLst/>
          </a:prstGeom>
          <a:solidFill>
            <a:srgbClr val="FFA605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2" name="شارة رتبة 81"/>
          <p:cNvSpPr/>
          <p:nvPr/>
        </p:nvSpPr>
        <p:spPr>
          <a:xfrm rot="10800000">
            <a:off x="11315251" y="891773"/>
            <a:ext cx="435400" cy="401289"/>
          </a:xfrm>
          <a:prstGeom prst="chevron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9919063" y="158830"/>
            <a:ext cx="1849510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</a:t>
            </a:r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الحادي عشر 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21" name="صورة 2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572" r="52762" b="8063"/>
          <a:stretch/>
        </p:blipFill>
        <p:spPr>
          <a:xfrm>
            <a:off x="76866" y="5052094"/>
            <a:ext cx="1259634" cy="1716611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7096" y="1998593"/>
            <a:ext cx="10779152" cy="247608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مربع نص 2"/>
              <p:cNvSpPr txBox="1"/>
              <p:nvPr/>
            </p:nvSpPr>
            <p:spPr>
              <a:xfrm>
                <a:off x="9161417" y="4647981"/>
                <a:ext cx="596495" cy="824008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SA" sz="2800" b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u-Arab-IQ" sz="2800" b="1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٢</m:t>
                          </m:r>
                        </m:num>
                        <m:den>
                          <m:r>
                            <a:rPr lang="ku-Arab-IQ" sz="2800" b="1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٦</m:t>
                          </m:r>
                        </m:den>
                      </m:f>
                    </m:oMath>
                  </m:oMathPara>
                </a14:m>
                <a:endParaRPr lang="ar-SA" sz="2800" b="1" dirty="0"/>
              </a:p>
            </p:txBody>
          </p:sp>
        </mc:Choice>
        <mc:Fallback>
          <p:sp>
            <p:nvSpPr>
              <p:cNvPr id="3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1417" y="4647981"/>
                <a:ext cx="596495" cy="82400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مربع نص 23"/>
              <p:cNvSpPr txBox="1"/>
              <p:nvPr/>
            </p:nvSpPr>
            <p:spPr>
              <a:xfrm>
                <a:off x="5383492" y="4701439"/>
                <a:ext cx="596495" cy="824008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SA" sz="2800" b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u-Arab-IQ" sz="2800" b="1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١</m:t>
                          </m:r>
                        </m:num>
                        <m:den>
                          <m:r>
                            <a:rPr lang="ku-Arab-IQ" sz="2800" b="1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٤</m:t>
                          </m:r>
                        </m:den>
                      </m:f>
                    </m:oMath>
                  </m:oMathPara>
                </a14:m>
                <a:endParaRPr lang="ar-SA" sz="2800" b="1" dirty="0"/>
              </a:p>
            </p:txBody>
          </p:sp>
        </mc:Choice>
        <mc:Fallback>
          <p:sp>
            <p:nvSpPr>
              <p:cNvPr id="24" name="مربع نص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3492" y="4701439"/>
                <a:ext cx="596495" cy="82400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مربع نص 24"/>
              <p:cNvSpPr txBox="1"/>
              <p:nvPr/>
            </p:nvSpPr>
            <p:spPr>
              <a:xfrm>
                <a:off x="2202062" y="4666127"/>
                <a:ext cx="596495" cy="787716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SA" sz="2800" b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u-Arab-IQ" sz="2800" b="1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٥</m:t>
                          </m:r>
                        </m:num>
                        <m:den>
                          <m:r>
                            <a:rPr lang="ku-Arab-IQ" sz="2800" b="1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١٠</m:t>
                          </m:r>
                        </m:den>
                      </m:f>
                    </m:oMath>
                  </m:oMathPara>
                </a14:m>
                <a:endParaRPr lang="ar-SA" sz="2800" b="1" dirty="0"/>
              </a:p>
            </p:txBody>
          </p:sp>
        </mc:Choice>
        <mc:Fallback>
          <p:sp>
            <p:nvSpPr>
              <p:cNvPr id="25" name="مربع نص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2062" y="4666127"/>
                <a:ext cx="596495" cy="78771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مربع نص 5"/>
              <p:cNvSpPr txBox="1"/>
              <p:nvPr/>
            </p:nvSpPr>
            <p:spPr>
              <a:xfrm>
                <a:off x="1267258" y="4666127"/>
                <a:ext cx="844731" cy="8043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8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أو </a:t>
                </a:r>
                <a:r>
                  <a:rPr lang="ar-SA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800" b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u-Arab-IQ" sz="28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١</m:t>
                        </m:r>
                      </m:num>
                      <m:den>
                        <m:r>
                          <a:rPr lang="ku-Arab-IQ" sz="2800" b="1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٢</m:t>
                        </m:r>
                      </m:den>
                    </m:f>
                  </m:oMath>
                </a14:m>
                <a:endParaRPr lang="ar-SA" sz="28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6" name="مربع نص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7258" y="4666127"/>
                <a:ext cx="844731" cy="804387"/>
              </a:xfrm>
              <a:prstGeom prst="rect">
                <a:avLst/>
              </a:prstGeom>
              <a:blipFill>
                <a:blip r:embed="rId11"/>
                <a:stretch>
                  <a:fillRect r="-14493" b="-6818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393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4" grpId="0"/>
      <p:bldP spid="2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مستطيل ذو زاويتين مستديرتين في نفس الجانب 83"/>
          <p:cNvSpPr/>
          <p:nvPr/>
        </p:nvSpPr>
        <p:spPr>
          <a:xfrm flipV="1">
            <a:off x="55160" y="52824"/>
            <a:ext cx="12073194" cy="667336"/>
          </a:xfrm>
          <a:prstGeom prst="round2SameRect">
            <a:avLst/>
          </a:prstGeom>
          <a:solidFill>
            <a:srgbClr val="70E4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دائري 19"/>
          <p:cNvSpPr/>
          <p:nvPr/>
        </p:nvSpPr>
        <p:spPr>
          <a:xfrm flipH="1">
            <a:off x="10469311" y="843761"/>
            <a:ext cx="975078" cy="981527"/>
          </a:xfrm>
          <a:prstGeom prst="pie">
            <a:avLst/>
          </a:prstGeom>
          <a:solidFill>
            <a:srgbClr val="FFA6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8810994" y="847273"/>
            <a:ext cx="2126149" cy="473279"/>
          </a:xfrm>
          <a:prstGeom prst="roundRect">
            <a:avLst/>
          </a:prstGeom>
          <a:solidFill>
            <a:srgbClr val="DAD8D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مخطط انسيابي: محطة طرفية 35"/>
          <p:cNvSpPr/>
          <p:nvPr/>
        </p:nvSpPr>
        <p:spPr>
          <a:xfrm>
            <a:off x="8364324" y="158830"/>
            <a:ext cx="1393588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الكــســور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831573" y="158830"/>
            <a:ext cx="1371600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970" y="5899703"/>
            <a:ext cx="899175" cy="899175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2" y="426128"/>
            <a:ext cx="793068" cy="793068"/>
          </a:xfrm>
          <a:prstGeom prst="rect">
            <a:avLst/>
          </a:prstGeom>
        </p:spPr>
      </p:pic>
      <p:sp>
        <p:nvSpPr>
          <p:cNvPr id="12" name="إطار 11"/>
          <p:cNvSpPr/>
          <p:nvPr/>
        </p:nvSpPr>
        <p:spPr>
          <a:xfrm>
            <a:off x="413071" y="102758"/>
            <a:ext cx="1414683" cy="1361918"/>
          </a:xfrm>
          <a:prstGeom prst="frame">
            <a:avLst/>
          </a:prstGeom>
          <a:solidFill>
            <a:srgbClr val="FFA605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0" name="إطار 29"/>
          <p:cNvSpPr/>
          <p:nvPr/>
        </p:nvSpPr>
        <p:spPr>
          <a:xfrm>
            <a:off x="85489" y="307837"/>
            <a:ext cx="1363214" cy="883735"/>
          </a:xfrm>
          <a:prstGeom prst="frame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1" name="شارة رتبة 50"/>
          <p:cNvSpPr/>
          <p:nvPr/>
        </p:nvSpPr>
        <p:spPr>
          <a:xfrm rot="5400000">
            <a:off x="193335" y="2600233"/>
            <a:ext cx="427438" cy="404810"/>
          </a:xfrm>
          <a:prstGeom prst="chevron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شارة رتبة 51"/>
          <p:cNvSpPr/>
          <p:nvPr/>
        </p:nvSpPr>
        <p:spPr>
          <a:xfrm rot="5400000">
            <a:off x="182802" y="2181702"/>
            <a:ext cx="446745" cy="403050"/>
          </a:xfrm>
          <a:prstGeom prst="chevron">
            <a:avLst/>
          </a:prstGeom>
          <a:solidFill>
            <a:srgbClr val="FFA605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شارة رتبة 52"/>
          <p:cNvSpPr/>
          <p:nvPr/>
        </p:nvSpPr>
        <p:spPr>
          <a:xfrm rot="5400000">
            <a:off x="188473" y="1740630"/>
            <a:ext cx="435402" cy="403050"/>
          </a:xfrm>
          <a:prstGeom prst="chevron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45" name="مخطط انسيابي: محطة طرفية 44"/>
          <p:cNvSpPr/>
          <p:nvPr/>
        </p:nvSpPr>
        <p:spPr>
          <a:xfrm>
            <a:off x="1490454" y="492498"/>
            <a:ext cx="1095992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١٢٢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0" name="شارة رتبة 79"/>
          <p:cNvSpPr/>
          <p:nvPr/>
        </p:nvSpPr>
        <p:spPr>
          <a:xfrm rot="10800000">
            <a:off x="10978894" y="877461"/>
            <a:ext cx="427438" cy="404810"/>
          </a:xfrm>
          <a:prstGeom prst="chevron">
            <a:avLst/>
          </a:prstGeom>
          <a:solidFill>
            <a:srgbClr val="17CEE2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1" name="شارة رتبة 80"/>
          <p:cNvSpPr/>
          <p:nvPr/>
        </p:nvSpPr>
        <p:spPr>
          <a:xfrm rot="10800000">
            <a:off x="11634721" y="890892"/>
            <a:ext cx="446745" cy="403050"/>
          </a:xfrm>
          <a:prstGeom prst="chevron">
            <a:avLst/>
          </a:prstGeom>
          <a:solidFill>
            <a:srgbClr val="FFA605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2" name="شارة رتبة 81"/>
          <p:cNvSpPr/>
          <p:nvPr/>
        </p:nvSpPr>
        <p:spPr>
          <a:xfrm rot="10800000">
            <a:off x="11315251" y="891773"/>
            <a:ext cx="435400" cy="401289"/>
          </a:xfrm>
          <a:prstGeom prst="chevron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9919063" y="158830"/>
            <a:ext cx="1849510" cy="455324"/>
          </a:xfrm>
          <a:prstGeom prst="flowChartTerminator">
            <a:avLst/>
          </a:prstGeom>
          <a:solidFill>
            <a:srgbClr val="FFE4B3"/>
          </a:solidFill>
          <a:ln>
            <a:solidFill>
              <a:srgbClr val="17CEE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</a:t>
            </a:r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الحادي عشر 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21" name="صورة 2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572" r="52762" b="8063"/>
          <a:stretch/>
        </p:blipFill>
        <p:spPr>
          <a:xfrm>
            <a:off x="76866" y="5052094"/>
            <a:ext cx="1259634" cy="1716611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7096" y="2093153"/>
            <a:ext cx="10933952" cy="81659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2" name="مربع نص 21"/>
              <p:cNvSpPr txBox="1"/>
              <p:nvPr/>
            </p:nvSpPr>
            <p:spPr>
              <a:xfrm>
                <a:off x="5318780" y="3307308"/>
                <a:ext cx="596495" cy="824008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SA" sz="2800" b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u-Arab-IQ" sz="2800" b="1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٢</m:t>
                          </m:r>
                        </m:num>
                        <m:den>
                          <m:r>
                            <a:rPr lang="ku-Arab-IQ" sz="2800" b="1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٥</m:t>
                          </m:r>
                        </m:den>
                      </m:f>
                    </m:oMath>
                  </m:oMathPara>
                </a14:m>
                <a:endParaRPr lang="ar-SA" sz="2800" b="1" dirty="0"/>
              </a:p>
            </p:txBody>
          </p:sp>
        </mc:Choice>
        <mc:Fallback>
          <p:sp>
            <p:nvSpPr>
              <p:cNvPr id="22" name="مربع نص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8780" y="3307308"/>
                <a:ext cx="596495" cy="82400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مربع نص 2"/>
          <p:cNvSpPr txBox="1"/>
          <p:nvPr/>
        </p:nvSpPr>
        <p:spPr>
          <a:xfrm>
            <a:off x="5617028" y="3457702"/>
            <a:ext cx="397110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عدد الشجرات غير المثمرة </a:t>
            </a:r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٢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ar-SA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818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</TotalTime>
  <Words>100</Words>
  <Application>Microsoft Office PowerPoint</Application>
  <PresentationFormat>شاشة عريضة</PresentationFormat>
  <Paragraphs>48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</dc:creator>
  <cp:lastModifiedBy>WinDows</cp:lastModifiedBy>
  <cp:revision>145</cp:revision>
  <dcterms:created xsi:type="dcterms:W3CDTF">2022-12-02T21:48:32Z</dcterms:created>
  <dcterms:modified xsi:type="dcterms:W3CDTF">2023-05-04T09:00:21Z</dcterms:modified>
</cp:coreProperties>
</file>