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6"/>
  </p:notesMasterIdLst>
  <p:sldIdLst>
    <p:sldId id="256" r:id="rId2"/>
    <p:sldId id="266" r:id="rId3"/>
    <p:sldId id="258" r:id="rId4"/>
    <p:sldId id="257" r:id="rId5"/>
    <p:sldId id="264" r:id="rId6"/>
    <p:sldId id="300" r:id="rId7"/>
    <p:sldId id="302" r:id="rId8"/>
    <p:sldId id="301" r:id="rId9"/>
    <p:sldId id="303" r:id="rId10"/>
    <p:sldId id="304" r:id="rId11"/>
    <p:sldId id="259" r:id="rId12"/>
    <p:sldId id="265" r:id="rId13"/>
    <p:sldId id="291" r:id="rId14"/>
    <p:sldId id="305" r:id="rId15"/>
    <p:sldId id="292" r:id="rId16"/>
    <p:sldId id="275" r:id="rId17"/>
    <p:sldId id="296" r:id="rId18"/>
    <p:sldId id="260" r:id="rId19"/>
    <p:sldId id="297" r:id="rId20"/>
    <p:sldId id="306" r:id="rId21"/>
    <p:sldId id="262" r:id="rId22"/>
    <p:sldId id="276" r:id="rId23"/>
    <p:sldId id="270" r:id="rId24"/>
    <p:sldId id="281" r:id="rId25"/>
    <p:sldId id="263" r:id="rId26"/>
    <p:sldId id="308" r:id="rId27"/>
    <p:sldId id="310" r:id="rId28"/>
    <p:sldId id="309" r:id="rId29"/>
    <p:sldId id="267" r:id="rId30"/>
    <p:sldId id="273" r:id="rId31"/>
    <p:sldId id="298" r:id="rId32"/>
    <p:sldId id="269" r:id="rId33"/>
    <p:sldId id="285" r:id="rId34"/>
    <p:sldId id="290" r:id="rId35"/>
  </p:sldIdLst>
  <p:sldSz cx="9144000" cy="5143500" type="screen16x9"/>
  <p:notesSz cx="6858000" cy="9144000"/>
  <p:embeddedFontLst>
    <p:embeddedFont>
      <p:font typeface="Playfair Display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Gabriola" pitchFamily="82" charset="0"/>
      <p:regular r:id="rId45"/>
    </p:embeddedFont>
    <p:embeddedFont>
      <p:font typeface="Raleway" charset="0"/>
      <p:regular r:id="rId46"/>
      <p:bold r:id="rId47"/>
      <p:italic r:id="rId48"/>
      <p:boldItalic r:id="rId49"/>
    </p:embeddedFont>
    <p:embeddedFont>
      <p:font typeface="Playfair Display Regular" charset="0"/>
      <p:bold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FFE8D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071A3ED-7FE6-47F5-9EF4-93E61E9D296B}">
  <a:tblStyle styleId="{E071A3ED-7FE6-47F5-9EF4-93E61E9D29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892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7524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9fa06a16b_0_3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9fa06a16b_0_3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9fa06a16b_0_3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9fa06a16b_0_3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6608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9fa06a16b_0_3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9fa06a16b_0_3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9fa06a16b_0_3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9fa06a16b_0_3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89fa06a16b_0_3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89fa06a16b_0_3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89fa06a16b_0_3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89fa06a16b_0_3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888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89fa06a16b_0_3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89fa06a16b_0_3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9fa06a16b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9fa06a16b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9fa06a16b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9fa06a16b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361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9fa06a16b_0_3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9fa06a16b_0_3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9fa06a16b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9fa06a16b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37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89fa06a16b_0_3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89fa06a16b_0_3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89fa06a16b_0_3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89fa06a16b_0_3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771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89fa06a16b_0_3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89fa06a16b_0_3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89fa06a16b_0_3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89fa06a16b_0_3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89fa06a16b_0_3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89fa06a16b_0_3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89fa06a16b_0_3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89fa06a16b_0_3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89fa06a16b_0_3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89fa06a16b_0_3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89fa06a16b_0_3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89fa06a16b_0_3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824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9fa06a16b_0_3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9fa06a16b_0_3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841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89fa06a16b_0_3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89fa06a16b_0_3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10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89fa06a16b_0_3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89fa06a16b_0_3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89fa06a16b_0_3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89fa06a16b_0_3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89fa06a16b_0_3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89fa06a16b_0_3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89fa06a16b_0_3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89fa06a16b_0_3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7864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89fa06a16b_0_3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89fa06a16b_0_3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89fa06a16b_0_3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89fa06a16b_0_3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89fa06a16b_0_3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89fa06a16b_0_3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9fa06a16b_0_3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9fa06a16b_0_3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9fa06a16b_0_3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9fa06a16b_0_3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9fa06a16b_0_3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9fa06a16b_0_3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61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9fa06a16b_0_3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9fa06a16b_0_3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16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9fa06a16b_0_3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9fa06a16b_0_3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7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9fa06a16b_0_3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9fa06a16b_0_3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243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230503" y="2412745"/>
            <a:ext cx="2136077" cy="2046733"/>
            <a:chOff x="6230503" y="2412745"/>
            <a:chExt cx="2136077" cy="2046733"/>
          </a:xfrm>
        </p:grpSpPr>
        <p:sp>
          <p:nvSpPr>
            <p:cNvPr id="10" name="Google Shape;10;p2"/>
            <p:cNvSpPr/>
            <p:nvPr/>
          </p:nvSpPr>
          <p:spPr>
            <a:xfrm>
              <a:off x="6230503" y="2412745"/>
              <a:ext cx="2136077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71450" dist="57150" dir="30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230550" y="2412749"/>
              <a:ext cx="2136000" cy="265200"/>
            </a:xfrm>
            <a:prstGeom prst="rect">
              <a:avLst/>
            </a:prstGeom>
            <a:solidFill>
              <a:srgbClr val="C6C7C8">
                <a:alpha val="10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255406" y="-230350"/>
            <a:ext cx="4266200" cy="5604200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010150" y="358711"/>
            <a:ext cx="1354500" cy="208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5900" y="-533400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80350" y="1648500"/>
            <a:ext cx="5193900" cy="19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226942" y="2811606"/>
            <a:ext cx="21396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3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01" name="Google Shape;10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0">
            <a:off x="440084" y="-276132"/>
            <a:ext cx="1354500" cy="208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 rotWithShape="1">
          <a:blip r:embed="rId3">
            <a:alphaModFix/>
          </a:blip>
          <a:srcRect b="47182"/>
          <a:stretch/>
        </p:blipFill>
        <p:spPr>
          <a:xfrm>
            <a:off x="7629325" y="2426900"/>
            <a:ext cx="1195850" cy="2716600"/>
          </a:xfrm>
          <a:prstGeom prst="rect">
            <a:avLst/>
          </a:prstGeom>
          <a:noFill/>
          <a:ln>
            <a:noFill/>
          </a:ln>
          <a:effectLst>
            <a:outerShdw blurRad="57150" dist="57150" dir="282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llo!">
  <p:cSld name="CUSTOM_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000">
            <a:off x="8037501" y="2328475"/>
            <a:ext cx="897698" cy="4603501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05" name="Google Shape;105;p14"/>
          <p:cNvSpPr/>
          <p:nvPr/>
        </p:nvSpPr>
        <p:spPr>
          <a:xfrm rot="5400000">
            <a:off x="2538173" y="-187192"/>
            <a:ext cx="4067653" cy="5517887"/>
          </a:xfrm>
          <a:custGeom>
            <a:avLst/>
            <a:gdLst/>
            <a:ahLst/>
            <a:cxnLst/>
            <a:rect l="l" t="t" r="r" b="b"/>
            <a:pathLst>
              <a:path w="106115" h="137861" extrusionOk="0">
                <a:moveTo>
                  <a:pt x="4715" y="3870"/>
                </a:moveTo>
                <a:cubicBezTo>
                  <a:pt x="5644" y="3870"/>
                  <a:pt x="6538" y="4593"/>
                  <a:pt x="6538" y="5684"/>
                </a:cubicBezTo>
                <a:cubicBezTo>
                  <a:pt x="6492" y="6654"/>
                  <a:pt x="5683" y="7440"/>
                  <a:pt x="4713" y="7440"/>
                </a:cubicBezTo>
                <a:lnTo>
                  <a:pt x="4713" y="7509"/>
                </a:lnTo>
                <a:cubicBezTo>
                  <a:pt x="3096" y="7509"/>
                  <a:pt x="2287" y="5545"/>
                  <a:pt x="3442" y="4413"/>
                </a:cubicBezTo>
                <a:cubicBezTo>
                  <a:pt x="3811" y="4038"/>
                  <a:pt x="4267" y="3870"/>
                  <a:pt x="4715" y="3870"/>
                </a:cubicBezTo>
                <a:close/>
                <a:moveTo>
                  <a:pt x="4701" y="10516"/>
                </a:moveTo>
                <a:cubicBezTo>
                  <a:pt x="5635" y="10516"/>
                  <a:pt x="6538" y="11241"/>
                  <a:pt x="6538" y="12338"/>
                </a:cubicBezTo>
                <a:cubicBezTo>
                  <a:pt x="6492" y="13308"/>
                  <a:pt x="5683" y="14071"/>
                  <a:pt x="4713" y="14071"/>
                </a:cubicBezTo>
                <a:lnTo>
                  <a:pt x="4713" y="14140"/>
                </a:lnTo>
                <a:cubicBezTo>
                  <a:pt x="3096" y="14140"/>
                  <a:pt x="2287" y="12199"/>
                  <a:pt x="3442" y="11044"/>
                </a:cubicBezTo>
                <a:cubicBezTo>
                  <a:pt x="3807" y="10680"/>
                  <a:pt x="4257" y="10516"/>
                  <a:pt x="4701" y="10516"/>
                </a:cubicBezTo>
                <a:close/>
                <a:moveTo>
                  <a:pt x="4707" y="17165"/>
                </a:moveTo>
                <a:cubicBezTo>
                  <a:pt x="5622" y="17165"/>
                  <a:pt x="6507" y="17858"/>
                  <a:pt x="6538" y="18923"/>
                </a:cubicBezTo>
                <a:cubicBezTo>
                  <a:pt x="6515" y="19916"/>
                  <a:pt x="5707" y="20725"/>
                  <a:pt x="4713" y="20725"/>
                </a:cubicBezTo>
                <a:lnTo>
                  <a:pt x="4713" y="20794"/>
                </a:lnTo>
                <a:cubicBezTo>
                  <a:pt x="3119" y="20794"/>
                  <a:pt x="2310" y="18853"/>
                  <a:pt x="3419" y="17721"/>
                </a:cubicBezTo>
                <a:cubicBezTo>
                  <a:pt x="3788" y="17337"/>
                  <a:pt x="4251" y="17165"/>
                  <a:pt x="4707" y="17165"/>
                </a:cubicBezTo>
                <a:close/>
                <a:moveTo>
                  <a:pt x="4704" y="23797"/>
                </a:moveTo>
                <a:cubicBezTo>
                  <a:pt x="5620" y="23797"/>
                  <a:pt x="6507" y="24496"/>
                  <a:pt x="6538" y="25576"/>
                </a:cubicBezTo>
                <a:cubicBezTo>
                  <a:pt x="6515" y="26570"/>
                  <a:pt x="5707" y="27378"/>
                  <a:pt x="4713" y="27378"/>
                </a:cubicBezTo>
                <a:lnTo>
                  <a:pt x="4713" y="27425"/>
                </a:lnTo>
                <a:cubicBezTo>
                  <a:pt x="3119" y="27425"/>
                  <a:pt x="2310" y="25507"/>
                  <a:pt x="3419" y="24352"/>
                </a:cubicBezTo>
                <a:cubicBezTo>
                  <a:pt x="3787" y="23969"/>
                  <a:pt x="4249" y="23797"/>
                  <a:pt x="4704" y="23797"/>
                </a:cubicBezTo>
                <a:close/>
                <a:moveTo>
                  <a:pt x="4707" y="30450"/>
                </a:moveTo>
                <a:cubicBezTo>
                  <a:pt x="5622" y="30450"/>
                  <a:pt x="6507" y="31143"/>
                  <a:pt x="6538" y="32207"/>
                </a:cubicBezTo>
                <a:cubicBezTo>
                  <a:pt x="6515" y="33201"/>
                  <a:pt x="5707" y="34009"/>
                  <a:pt x="4713" y="34009"/>
                </a:cubicBezTo>
                <a:lnTo>
                  <a:pt x="4713" y="34078"/>
                </a:lnTo>
                <a:cubicBezTo>
                  <a:pt x="3119" y="34078"/>
                  <a:pt x="2310" y="32138"/>
                  <a:pt x="3419" y="31006"/>
                </a:cubicBezTo>
                <a:cubicBezTo>
                  <a:pt x="3788" y="30622"/>
                  <a:pt x="4251" y="30450"/>
                  <a:pt x="4707" y="30450"/>
                </a:cubicBezTo>
                <a:close/>
                <a:moveTo>
                  <a:pt x="4704" y="37081"/>
                </a:moveTo>
                <a:cubicBezTo>
                  <a:pt x="5620" y="37081"/>
                  <a:pt x="6507" y="37780"/>
                  <a:pt x="6538" y="38861"/>
                </a:cubicBezTo>
                <a:cubicBezTo>
                  <a:pt x="6515" y="39854"/>
                  <a:pt x="5707" y="40663"/>
                  <a:pt x="4713" y="40663"/>
                </a:cubicBezTo>
                <a:lnTo>
                  <a:pt x="4713" y="40709"/>
                </a:lnTo>
                <a:cubicBezTo>
                  <a:pt x="3119" y="40709"/>
                  <a:pt x="2287" y="38792"/>
                  <a:pt x="3419" y="37636"/>
                </a:cubicBezTo>
                <a:cubicBezTo>
                  <a:pt x="3787" y="37253"/>
                  <a:pt x="4249" y="37081"/>
                  <a:pt x="4704" y="37081"/>
                </a:cubicBezTo>
                <a:close/>
                <a:moveTo>
                  <a:pt x="4704" y="43712"/>
                </a:moveTo>
                <a:cubicBezTo>
                  <a:pt x="5620" y="43712"/>
                  <a:pt x="6507" y="44411"/>
                  <a:pt x="6538" y="45492"/>
                </a:cubicBezTo>
                <a:cubicBezTo>
                  <a:pt x="6538" y="46485"/>
                  <a:pt x="5707" y="47294"/>
                  <a:pt x="4713" y="47317"/>
                </a:cubicBezTo>
                <a:lnTo>
                  <a:pt x="4713" y="47363"/>
                </a:lnTo>
                <a:cubicBezTo>
                  <a:pt x="3119" y="47363"/>
                  <a:pt x="2287" y="45422"/>
                  <a:pt x="3419" y="44267"/>
                </a:cubicBezTo>
                <a:cubicBezTo>
                  <a:pt x="3787" y="43884"/>
                  <a:pt x="4249" y="43712"/>
                  <a:pt x="4704" y="43712"/>
                </a:cubicBezTo>
                <a:close/>
                <a:moveTo>
                  <a:pt x="4704" y="50366"/>
                </a:moveTo>
                <a:cubicBezTo>
                  <a:pt x="5620" y="50366"/>
                  <a:pt x="6507" y="51065"/>
                  <a:pt x="6538" y="52146"/>
                </a:cubicBezTo>
                <a:cubicBezTo>
                  <a:pt x="6538" y="53139"/>
                  <a:pt x="5707" y="53948"/>
                  <a:pt x="4713" y="53948"/>
                </a:cubicBezTo>
                <a:lnTo>
                  <a:pt x="4713" y="53994"/>
                </a:lnTo>
                <a:cubicBezTo>
                  <a:pt x="3119" y="53994"/>
                  <a:pt x="2287" y="52076"/>
                  <a:pt x="3419" y="50921"/>
                </a:cubicBezTo>
                <a:cubicBezTo>
                  <a:pt x="3787" y="50538"/>
                  <a:pt x="4249" y="50366"/>
                  <a:pt x="4704" y="50366"/>
                </a:cubicBezTo>
                <a:close/>
                <a:moveTo>
                  <a:pt x="4704" y="56996"/>
                </a:moveTo>
                <a:cubicBezTo>
                  <a:pt x="5620" y="56996"/>
                  <a:pt x="6507" y="57695"/>
                  <a:pt x="6538" y="58776"/>
                </a:cubicBezTo>
                <a:cubicBezTo>
                  <a:pt x="6538" y="59770"/>
                  <a:pt x="5730" y="60601"/>
                  <a:pt x="4713" y="60601"/>
                </a:cubicBezTo>
                <a:lnTo>
                  <a:pt x="4713" y="60648"/>
                </a:lnTo>
                <a:cubicBezTo>
                  <a:pt x="3119" y="60648"/>
                  <a:pt x="2287" y="58707"/>
                  <a:pt x="3419" y="57552"/>
                </a:cubicBezTo>
                <a:cubicBezTo>
                  <a:pt x="3787" y="57169"/>
                  <a:pt x="4249" y="56996"/>
                  <a:pt x="4704" y="56996"/>
                </a:cubicBezTo>
                <a:close/>
                <a:moveTo>
                  <a:pt x="4704" y="63650"/>
                </a:moveTo>
                <a:cubicBezTo>
                  <a:pt x="5620" y="63650"/>
                  <a:pt x="6507" y="64349"/>
                  <a:pt x="6538" y="65430"/>
                </a:cubicBezTo>
                <a:cubicBezTo>
                  <a:pt x="6538" y="66424"/>
                  <a:pt x="5730" y="67232"/>
                  <a:pt x="4713" y="67232"/>
                </a:cubicBezTo>
                <a:lnTo>
                  <a:pt x="4713" y="67278"/>
                </a:lnTo>
                <a:cubicBezTo>
                  <a:pt x="3119" y="67278"/>
                  <a:pt x="2287" y="65361"/>
                  <a:pt x="3419" y="64206"/>
                </a:cubicBezTo>
                <a:cubicBezTo>
                  <a:pt x="3787" y="63822"/>
                  <a:pt x="4249" y="63650"/>
                  <a:pt x="4704" y="63650"/>
                </a:cubicBezTo>
                <a:close/>
                <a:moveTo>
                  <a:pt x="4704" y="70281"/>
                </a:moveTo>
                <a:cubicBezTo>
                  <a:pt x="5620" y="70281"/>
                  <a:pt x="6507" y="70980"/>
                  <a:pt x="6538" y="72061"/>
                </a:cubicBezTo>
                <a:cubicBezTo>
                  <a:pt x="6538" y="73077"/>
                  <a:pt x="5730" y="73886"/>
                  <a:pt x="4713" y="73886"/>
                </a:cubicBezTo>
                <a:lnTo>
                  <a:pt x="4713" y="73932"/>
                </a:lnTo>
                <a:cubicBezTo>
                  <a:pt x="3119" y="73932"/>
                  <a:pt x="2287" y="71992"/>
                  <a:pt x="3419" y="70836"/>
                </a:cubicBezTo>
                <a:cubicBezTo>
                  <a:pt x="3787" y="70453"/>
                  <a:pt x="4249" y="70281"/>
                  <a:pt x="4704" y="70281"/>
                </a:cubicBezTo>
                <a:close/>
                <a:moveTo>
                  <a:pt x="4704" y="76935"/>
                </a:moveTo>
                <a:cubicBezTo>
                  <a:pt x="5620" y="76935"/>
                  <a:pt x="6507" y="77634"/>
                  <a:pt x="6538" y="78715"/>
                </a:cubicBezTo>
                <a:cubicBezTo>
                  <a:pt x="6538" y="79708"/>
                  <a:pt x="5730" y="80540"/>
                  <a:pt x="4713" y="80540"/>
                </a:cubicBezTo>
                <a:lnTo>
                  <a:pt x="4713" y="80563"/>
                </a:lnTo>
                <a:cubicBezTo>
                  <a:pt x="3119" y="80563"/>
                  <a:pt x="2287" y="78645"/>
                  <a:pt x="3419" y="77490"/>
                </a:cubicBezTo>
                <a:cubicBezTo>
                  <a:pt x="3787" y="77107"/>
                  <a:pt x="4249" y="76935"/>
                  <a:pt x="4704" y="76935"/>
                </a:cubicBezTo>
                <a:close/>
                <a:moveTo>
                  <a:pt x="4708" y="83577"/>
                </a:moveTo>
                <a:cubicBezTo>
                  <a:pt x="5644" y="83577"/>
                  <a:pt x="6538" y="84300"/>
                  <a:pt x="6538" y="85392"/>
                </a:cubicBezTo>
                <a:cubicBezTo>
                  <a:pt x="6515" y="86385"/>
                  <a:pt x="5707" y="87171"/>
                  <a:pt x="4713" y="87171"/>
                </a:cubicBezTo>
                <a:lnTo>
                  <a:pt x="4713" y="87217"/>
                </a:lnTo>
                <a:cubicBezTo>
                  <a:pt x="3096" y="87217"/>
                  <a:pt x="2287" y="85253"/>
                  <a:pt x="3419" y="84121"/>
                </a:cubicBezTo>
                <a:cubicBezTo>
                  <a:pt x="3795" y="83745"/>
                  <a:pt x="4256" y="83577"/>
                  <a:pt x="4708" y="83577"/>
                </a:cubicBezTo>
                <a:close/>
                <a:moveTo>
                  <a:pt x="4694" y="90214"/>
                </a:moveTo>
                <a:cubicBezTo>
                  <a:pt x="5636" y="90214"/>
                  <a:pt x="6538" y="90949"/>
                  <a:pt x="6538" y="92046"/>
                </a:cubicBezTo>
                <a:cubicBezTo>
                  <a:pt x="6515" y="93039"/>
                  <a:pt x="5707" y="93825"/>
                  <a:pt x="4713" y="93825"/>
                </a:cubicBezTo>
                <a:lnTo>
                  <a:pt x="4713" y="93848"/>
                </a:lnTo>
                <a:cubicBezTo>
                  <a:pt x="3096" y="93848"/>
                  <a:pt x="2287" y="91907"/>
                  <a:pt x="3419" y="90752"/>
                </a:cubicBezTo>
                <a:cubicBezTo>
                  <a:pt x="3791" y="90380"/>
                  <a:pt x="4247" y="90214"/>
                  <a:pt x="4694" y="90214"/>
                </a:cubicBezTo>
                <a:close/>
                <a:moveTo>
                  <a:pt x="4708" y="96862"/>
                </a:moveTo>
                <a:cubicBezTo>
                  <a:pt x="5644" y="96862"/>
                  <a:pt x="6538" y="97585"/>
                  <a:pt x="6538" y="98676"/>
                </a:cubicBezTo>
                <a:cubicBezTo>
                  <a:pt x="6515" y="99670"/>
                  <a:pt x="5707" y="100478"/>
                  <a:pt x="4713" y="100478"/>
                </a:cubicBezTo>
                <a:lnTo>
                  <a:pt x="4713" y="100501"/>
                </a:lnTo>
                <a:cubicBezTo>
                  <a:pt x="3096" y="100501"/>
                  <a:pt x="2287" y="98538"/>
                  <a:pt x="3419" y="97406"/>
                </a:cubicBezTo>
                <a:cubicBezTo>
                  <a:pt x="3795" y="97030"/>
                  <a:pt x="4256" y="96862"/>
                  <a:pt x="4708" y="96862"/>
                </a:cubicBezTo>
                <a:close/>
                <a:moveTo>
                  <a:pt x="4694" y="103498"/>
                </a:moveTo>
                <a:cubicBezTo>
                  <a:pt x="5636" y="103498"/>
                  <a:pt x="6538" y="104234"/>
                  <a:pt x="6538" y="105330"/>
                </a:cubicBezTo>
                <a:cubicBezTo>
                  <a:pt x="6515" y="106324"/>
                  <a:pt x="5707" y="107109"/>
                  <a:pt x="4713" y="107109"/>
                </a:cubicBezTo>
                <a:lnTo>
                  <a:pt x="4713" y="107132"/>
                </a:lnTo>
                <a:cubicBezTo>
                  <a:pt x="3096" y="107132"/>
                  <a:pt x="2287" y="105191"/>
                  <a:pt x="3419" y="104036"/>
                </a:cubicBezTo>
                <a:cubicBezTo>
                  <a:pt x="3791" y="103664"/>
                  <a:pt x="4247" y="103498"/>
                  <a:pt x="4694" y="103498"/>
                </a:cubicBezTo>
                <a:close/>
                <a:moveTo>
                  <a:pt x="4708" y="110146"/>
                </a:moveTo>
                <a:cubicBezTo>
                  <a:pt x="5644" y="110146"/>
                  <a:pt x="6538" y="110870"/>
                  <a:pt x="6538" y="111961"/>
                </a:cubicBezTo>
                <a:cubicBezTo>
                  <a:pt x="6515" y="112954"/>
                  <a:pt x="5707" y="113763"/>
                  <a:pt x="4713" y="113763"/>
                </a:cubicBezTo>
                <a:lnTo>
                  <a:pt x="4713" y="113786"/>
                </a:lnTo>
                <a:cubicBezTo>
                  <a:pt x="3096" y="113786"/>
                  <a:pt x="2287" y="111822"/>
                  <a:pt x="3419" y="110690"/>
                </a:cubicBezTo>
                <a:cubicBezTo>
                  <a:pt x="3795" y="110314"/>
                  <a:pt x="4256" y="110146"/>
                  <a:pt x="4708" y="110146"/>
                </a:cubicBezTo>
                <a:close/>
                <a:moveTo>
                  <a:pt x="4694" y="116783"/>
                </a:moveTo>
                <a:cubicBezTo>
                  <a:pt x="5636" y="116783"/>
                  <a:pt x="6538" y="117518"/>
                  <a:pt x="6538" y="118615"/>
                </a:cubicBezTo>
                <a:cubicBezTo>
                  <a:pt x="6515" y="119608"/>
                  <a:pt x="5707" y="120394"/>
                  <a:pt x="4713" y="120394"/>
                </a:cubicBezTo>
                <a:lnTo>
                  <a:pt x="4713" y="120417"/>
                </a:lnTo>
                <a:cubicBezTo>
                  <a:pt x="3096" y="120417"/>
                  <a:pt x="2287" y="118476"/>
                  <a:pt x="3419" y="117321"/>
                </a:cubicBezTo>
                <a:cubicBezTo>
                  <a:pt x="3791" y="116949"/>
                  <a:pt x="4247" y="116783"/>
                  <a:pt x="4694" y="116783"/>
                </a:cubicBezTo>
                <a:close/>
                <a:moveTo>
                  <a:pt x="4708" y="123431"/>
                </a:moveTo>
                <a:cubicBezTo>
                  <a:pt x="5644" y="123431"/>
                  <a:pt x="6538" y="124154"/>
                  <a:pt x="6538" y="125245"/>
                </a:cubicBezTo>
                <a:cubicBezTo>
                  <a:pt x="6515" y="126239"/>
                  <a:pt x="5707" y="127048"/>
                  <a:pt x="4713" y="127048"/>
                </a:cubicBezTo>
                <a:lnTo>
                  <a:pt x="4713" y="127071"/>
                </a:lnTo>
                <a:cubicBezTo>
                  <a:pt x="3096" y="127071"/>
                  <a:pt x="2287" y="125107"/>
                  <a:pt x="3419" y="123975"/>
                </a:cubicBezTo>
                <a:cubicBezTo>
                  <a:pt x="3795" y="123599"/>
                  <a:pt x="4256" y="123431"/>
                  <a:pt x="4708" y="123431"/>
                </a:cubicBezTo>
                <a:close/>
                <a:moveTo>
                  <a:pt x="4694" y="130068"/>
                </a:moveTo>
                <a:cubicBezTo>
                  <a:pt x="5636" y="130068"/>
                  <a:pt x="6538" y="130803"/>
                  <a:pt x="6538" y="131899"/>
                </a:cubicBezTo>
                <a:cubicBezTo>
                  <a:pt x="6515" y="132893"/>
                  <a:pt x="5707" y="133701"/>
                  <a:pt x="4713" y="133701"/>
                </a:cubicBezTo>
                <a:cubicBezTo>
                  <a:pt x="3096" y="133701"/>
                  <a:pt x="2287" y="131761"/>
                  <a:pt x="3419" y="130605"/>
                </a:cubicBezTo>
                <a:cubicBezTo>
                  <a:pt x="3791" y="130233"/>
                  <a:pt x="4247" y="130068"/>
                  <a:pt x="4694" y="130068"/>
                </a:cubicBezTo>
                <a:close/>
                <a:moveTo>
                  <a:pt x="0" y="1"/>
                </a:moveTo>
                <a:lnTo>
                  <a:pt x="0" y="137860"/>
                </a:lnTo>
                <a:lnTo>
                  <a:pt x="106115" y="137860"/>
                </a:lnTo>
                <a:lnTo>
                  <a:pt x="1061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76009" y="2562353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4">
            <a:alphaModFix/>
          </a:blip>
          <a:srcRect t="53155"/>
          <a:stretch/>
        </p:blipFill>
        <p:spPr>
          <a:xfrm>
            <a:off x="7629318" y="0"/>
            <a:ext cx="1195850" cy="2409450"/>
          </a:xfrm>
          <a:prstGeom prst="rect">
            <a:avLst/>
          </a:prstGeom>
          <a:noFill/>
          <a:ln>
            <a:noFill/>
          </a:ln>
          <a:effectLst>
            <a:outerShdw blurRad="57150" dist="57150" dir="282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1813050" y="1696498"/>
            <a:ext cx="5517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3026700" y="2668553"/>
            <a:ext cx="3090600" cy="10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5"/>
          <p:cNvGrpSpPr/>
          <p:nvPr/>
        </p:nvGrpSpPr>
        <p:grpSpPr>
          <a:xfrm>
            <a:off x="998285" y="748678"/>
            <a:ext cx="7147440" cy="3188965"/>
            <a:chOff x="998285" y="748678"/>
            <a:chExt cx="7147440" cy="3188965"/>
          </a:xfrm>
        </p:grpSpPr>
        <p:sp>
          <p:nvSpPr>
            <p:cNvPr id="112" name="Google Shape;112;p15"/>
            <p:cNvSpPr/>
            <p:nvPr/>
          </p:nvSpPr>
          <p:spPr>
            <a:xfrm flipH="1">
              <a:off x="1452705" y="1006327"/>
              <a:ext cx="6238545" cy="2675101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57163" dist="57150" dir="31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 rot="1799926" flipH="1">
              <a:off x="6893326" y="1039683"/>
              <a:ext cx="1253186" cy="332626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 rot="1799926" flipH="1">
              <a:off x="997498" y="3314012"/>
              <a:ext cx="1253186" cy="332626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5"/>
          <p:cNvSpPr/>
          <p:nvPr/>
        </p:nvSpPr>
        <p:spPr>
          <a:xfrm>
            <a:off x="3252049" y="4204400"/>
            <a:ext cx="2639903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BF7E">
              <a:alpha val="6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99999">
            <a:off x="7013552" y="3986079"/>
            <a:ext cx="1333797" cy="2667593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117" name="Google Shape;1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0">
            <a:off x="-1115902" y="2328475"/>
            <a:ext cx="897698" cy="4603501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2350050" y="1006325"/>
            <a:ext cx="4443900" cy="26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 idx="2"/>
          </p:nvPr>
        </p:nvSpPr>
        <p:spPr>
          <a:xfrm>
            <a:off x="3310200" y="4247198"/>
            <a:ext cx="25236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120" name="Google Shape;12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37747" y="-195057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100000">
            <a:off x="389275" y="173722"/>
            <a:ext cx="1354500" cy="208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4888" y="3853362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27" name="Google Shape;127;p16"/>
          <p:cNvSpPr txBox="1">
            <a:spLocks noGrp="1"/>
          </p:cNvSpPr>
          <p:nvPr>
            <p:ph type="subTitle" idx="1"/>
          </p:nvPr>
        </p:nvSpPr>
        <p:spPr>
          <a:xfrm>
            <a:off x="2224013" y="1690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2"/>
          </p:nvPr>
        </p:nvSpPr>
        <p:spPr>
          <a:xfrm>
            <a:off x="2224013" y="1967284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subTitle" idx="3"/>
          </p:nvPr>
        </p:nvSpPr>
        <p:spPr>
          <a:xfrm>
            <a:off x="4989863" y="1690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4"/>
          </p:nvPr>
        </p:nvSpPr>
        <p:spPr>
          <a:xfrm>
            <a:off x="4989863" y="1967284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ubTitle" idx="5"/>
          </p:nvPr>
        </p:nvSpPr>
        <p:spPr>
          <a:xfrm>
            <a:off x="2224838" y="315374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6"/>
          </p:nvPr>
        </p:nvSpPr>
        <p:spPr>
          <a:xfrm>
            <a:off x="2224838" y="343082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ubTitle" idx="7"/>
          </p:nvPr>
        </p:nvSpPr>
        <p:spPr>
          <a:xfrm>
            <a:off x="4990688" y="315374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8"/>
          </p:nvPr>
        </p:nvSpPr>
        <p:spPr>
          <a:xfrm>
            <a:off x="4990688" y="343082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599999">
            <a:off x="8089736" y="-1797196"/>
            <a:ext cx="3207826" cy="4213893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800000">
            <a:off x="-201677" y="70300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148" name="Google Shape;14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237" y="-12989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49" name="Google Shape;149;p18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1435025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2"/>
          </p:nvPr>
        </p:nvSpPr>
        <p:spPr>
          <a:xfrm>
            <a:off x="1435025" y="297440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3"/>
          </p:nvPr>
        </p:nvSpPr>
        <p:spPr>
          <a:xfrm>
            <a:off x="3607350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4"/>
          </p:nvPr>
        </p:nvSpPr>
        <p:spPr>
          <a:xfrm>
            <a:off x="3607350" y="297440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5"/>
          </p:nvPr>
        </p:nvSpPr>
        <p:spPr>
          <a:xfrm>
            <a:off x="5779675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subTitle" idx="6"/>
          </p:nvPr>
        </p:nvSpPr>
        <p:spPr>
          <a:xfrm>
            <a:off x="5779675" y="297440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7" name="Google Shape;15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493228">
            <a:off x="3894751" y="3734584"/>
            <a:ext cx="1354500" cy="208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99999">
            <a:off x="383500" y="-361266"/>
            <a:ext cx="1354500" cy="20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 flipH="1">
            <a:off x="6541528" y="1281006"/>
            <a:ext cx="2770082" cy="296781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62" name="Google Shape;162;p19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5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/>
          <p:nvPr/>
        </p:nvSpPr>
        <p:spPr>
          <a:xfrm>
            <a:off x="5944877" y="1163899"/>
            <a:ext cx="2479147" cy="3122406"/>
          </a:xfrm>
          <a:custGeom>
            <a:avLst/>
            <a:gdLst/>
            <a:ahLst/>
            <a:cxnLst/>
            <a:rect l="l" t="t" r="r" b="b"/>
            <a:pathLst>
              <a:path w="50551" h="57413" extrusionOk="0">
                <a:moveTo>
                  <a:pt x="0" y="0"/>
                </a:moveTo>
                <a:lnTo>
                  <a:pt x="0" y="57413"/>
                </a:lnTo>
                <a:lnTo>
                  <a:pt x="50551" y="57413"/>
                </a:lnTo>
                <a:lnTo>
                  <a:pt x="50551" y="2010"/>
                </a:lnTo>
                <a:cubicBezTo>
                  <a:pt x="50089" y="1317"/>
                  <a:pt x="49834" y="578"/>
                  <a:pt x="49303" y="0"/>
                </a:cubicBezTo>
                <a:lnTo>
                  <a:pt x="48032" y="0"/>
                </a:lnTo>
                <a:cubicBezTo>
                  <a:pt x="47801" y="786"/>
                  <a:pt x="47501" y="1571"/>
                  <a:pt x="47732" y="2287"/>
                </a:cubicBezTo>
                <a:cubicBezTo>
                  <a:pt x="48541" y="2657"/>
                  <a:pt x="48610" y="3766"/>
                  <a:pt x="47871" y="4251"/>
                </a:cubicBezTo>
                <a:cubicBezTo>
                  <a:pt x="47676" y="4375"/>
                  <a:pt x="47467" y="4431"/>
                  <a:pt x="47264" y="4431"/>
                </a:cubicBezTo>
                <a:cubicBezTo>
                  <a:pt x="46675" y="4431"/>
                  <a:pt x="46138" y="3957"/>
                  <a:pt x="46138" y="3304"/>
                </a:cubicBezTo>
                <a:cubicBezTo>
                  <a:pt x="46138" y="3050"/>
                  <a:pt x="46207" y="2819"/>
                  <a:pt x="46369" y="2634"/>
                </a:cubicBezTo>
                <a:lnTo>
                  <a:pt x="46369" y="0"/>
                </a:lnTo>
                <a:lnTo>
                  <a:pt x="44082" y="0"/>
                </a:lnTo>
                <a:cubicBezTo>
                  <a:pt x="44012" y="786"/>
                  <a:pt x="44082" y="1594"/>
                  <a:pt x="44243" y="2380"/>
                </a:cubicBezTo>
                <a:cubicBezTo>
                  <a:pt x="45153" y="3039"/>
                  <a:pt x="44675" y="4437"/>
                  <a:pt x="43580" y="4437"/>
                </a:cubicBezTo>
                <a:cubicBezTo>
                  <a:pt x="43563" y="4437"/>
                  <a:pt x="43545" y="4437"/>
                  <a:pt x="43527" y="4436"/>
                </a:cubicBezTo>
                <a:cubicBezTo>
                  <a:pt x="42418" y="4367"/>
                  <a:pt x="42049" y="2888"/>
                  <a:pt x="43042" y="2311"/>
                </a:cubicBezTo>
                <a:cubicBezTo>
                  <a:pt x="43158" y="1548"/>
                  <a:pt x="43181" y="763"/>
                  <a:pt x="43158" y="0"/>
                </a:cubicBezTo>
                <a:lnTo>
                  <a:pt x="40524" y="0"/>
                </a:lnTo>
                <a:cubicBezTo>
                  <a:pt x="40593" y="924"/>
                  <a:pt x="40709" y="1825"/>
                  <a:pt x="40893" y="2726"/>
                </a:cubicBezTo>
                <a:cubicBezTo>
                  <a:pt x="41009" y="2911"/>
                  <a:pt x="41055" y="3119"/>
                  <a:pt x="41055" y="3304"/>
                </a:cubicBezTo>
                <a:cubicBezTo>
                  <a:pt x="41055" y="3971"/>
                  <a:pt x="40522" y="4451"/>
                  <a:pt x="39931" y="4451"/>
                </a:cubicBezTo>
                <a:cubicBezTo>
                  <a:pt x="39745" y="4451"/>
                  <a:pt x="39552" y="4403"/>
                  <a:pt x="39369" y="4297"/>
                </a:cubicBezTo>
                <a:cubicBezTo>
                  <a:pt x="38629" y="3882"/>
                  <a:pt x="38606" y="2796"/>
                  <a:pt x="39345" y="2357"/>
                </a:cubicBezTo>
                <a:cubicBezTo>
                  <a:pt x="39438" y="1548"/>
                  <a:pt x="39738" y="809"/>
                  <a:pt x="39576" y="0"/>
                </a:cubicBezTo>
                <a:lnTo>
                  <a:pt x="36689" y="0"/>
                </a:lnTo>
                <a:cubicBezTo>
                  <a:pt x="36758" y="878"/>
                  <a:pt x="36920" y="1756"/>
                  <a:pt x="37127" y="2611"/>
                </a:cubicBezTo>
                <a:cubicBezTo>
                  <a:pt x="37289" y="2796"/>
                  <a:pt x="37382" y="3050"/>
                  <a:pt x="37382" y="3304"/>
                </a:cubicBezTo>
                <a:cubicBezTo>
                  <a:pt x="37400" y="3960"/>
                  <a:pt x="36858" y="4458"/>
                  <a:pt x="36254" y="4458"/>
                </a:cubicBezTo>
                <a:cubicBezTo>
                  <a:pt x="36092" y="4458"/>
                  <a:pt x="35926" y="4422"/>
                  <a:pt x="35764" y="4344"/>
                </a:cubicBezTo>
                <a:cubicBezTo>
                  <a:pt x="35025" y="3997"/>
                  <a:pt x="34886" y="2957"/>
                  <a:pt x="35556" y="2449"/>
                </a:cubicBezTo>
                <a:cubicBezTo>
                  <a:pt x="35649" y="1641"/>
                  <a:pt x="35672" y="832"/>
                  <a:pt x="35626" y="0"/>
                </a:cubicBezTo>
                <a:lnTo>
                  <a:pt x="33685" y="0"/>
                </a:lnTo>
                <a:cubicBezTo>
                  <a:pt x="33593" y="809"/>
                  <a:pt x="33315" y="1617"/>
                  <a:pt x="33246" y="2403"/>
                </a:cubicBezTo>
                <a:cubicBezTo>
                  <a:pt x="34149" y="3057"/>
                  <a:pt x="33663" y="4462"/>
                  <a:pt x="32584" y="4462"/>
                </a:cubicBezTo>
                <a:cubicBezTo>
                  <a:pt x="32559" y="4462"/>
                  <a:pt x="32533" y="4461"/>
                  <a:pt x="32507" y="4459"/>
                </a:cubicBezTo>
                <a:cubicBezTo>
                  <a:pt x="31375" y="4367"/>
                  <a:pt x="31051" y="2865"/>
                  <a:pt x="32068" y="2334"/>
                </a:cubicBezTo>
                <a:cubicBezTo>
                  <a:pt x="32206" y="1548"/>
                  <a:pt x="32391" y="786"/>
                  <a:pt x="32484" y="23"/>
                </a:cubicBezTo>
                <a:lnTo>
                  <a:pt x="29249" y="23"/>
                </a:lnTo>
                <a:cubicBezTo>
                  <a:pt x="29203" y="763"/>
                  <a:pt x="29041" y="1756"/>
                  <a:pt x="29318" y="2264"/>
                </a:cubicBezTo>
                <a:cubicBezTo>
                  <a:pt x="30173" y="2588"/>
                  <a:pt x="30312" y="3743"/>
                  <a:pt x="29573" y="4251"/>
                </a:cubicBezTo>
                <a:cubicBezTo>
                  <a:pt x="29373" y="4394"/>
                  <a:pt x="29153" y="4459"/>
                  <a:pt x="28936" y="4459"/>
                </a:cubicBezTo>
                <a:cubicBezTo>
                  <a:pt x="28350" y="4459"/>
                  <a:pt x="27800" y="3985"/>
                  <a:pt x="27817" y="3327"/>
                </a:cubicBezTo>
                <a:cubicBezTo>
                  <a:pt x="27817" y="3050"/>
                  <a:pt x="27909" y="2796"/>
                  <a:pt x="28094" y="2588"/>
                </a:cubicBezTo>
                <a:cubicBezTo>
                  <a:pt x="28094" y="1733"/>
                  <a:pt x="28071" y="878"/>
                  <a:pt x="28002" y="23"/>
                </a:cubicBezTo>
                <a:lnTo>
                  <a:pt x="25992" y="23"/>
                </a:lnTo>
                <a:cubicBezTo>
                  <a:pt x="25968" y="947"/>
                  <a:pt x="26061" y="1895"/>
                  <a:pt x="26246" y="2796"/>
                </a:cubicBezTo>
                <a:cubicBezTo>
                  <a:pt x="26338" y="2957"/>
                  <a:pt x="26384" y="3142"/>
                  <a:pt x="26384" y="3327"/>
                </a:cubicBezTo>
                <a:cubicBezTo>
                  <a:pt x="26384" y="3978"/>
                  <a:pt x="25848" y="4442"/>
                  <a:pt x="25266" y="4442"/>
                </a:cubicBezTo>
                <a:cubicBezTo>
                  <a:pt x="25084" y="4442"/>
                  <a:pt x="24897" y="4396"/>
                  <a:pt x="24721" y="4297"/>
                </a:cubicBezTo>
                <a:cubicBezTo>
                  <a:pt x="23982" y="3882"/>
                  <a:pt x="23935" y="2842"/>
                  <a:pt x="24628" y="2380"/>
                </a:cubicBezTo>
                <a:cubicBezTo>
                  <a:pt x="24813" y="1594"/>
                  <a:pt x="24883" y="786"/>
                  <a:pt x="24813" y="0"/>
                </a:cubicBezTo>
                <a:lnTo>
                  <a:pt x="22618" y="0"/>
                </a:lnTo>
                <a:cubicBezTo>
                  <a:pt x="22618" y="971"/>
                  <a:pt x="22642" y="2287"/>
                  <a:pt x="22642" y="2888"/>
                </a:cubicBezTo>
                <a:cubicBezTo>
                  <a:pt x="22896" y="3535"/>
                  <a:pt x="22503" y="4274"/>
                  <a:pt x="21810" y="4390"/>
                </a:cubicBezTo>
                <a:cubicBezTo>
                  <a:pt x="21735" y="4405"/>
                  <a:pt x="21661" y="4412"/>
                  <a:pt x="21588" y="4412"/>
                </a:cubicBezTo>
                <a:cubicBezTo>
                  <a:pt x="20985" y="4412"/>
                  <a:pt x="20470" y="3922"/>
                  <a:pt x="20470" y="3304"/>
                </a:cubicBezTo>
                <a:cubicBezTo>
                  <a:pt x="20516" y="2819"/>
                  <a:pt x="20839" y="2403"/>
                  <a:pt x="21302" y="2241"/>
                </a:cubicBezTo>
                <a:cubicBezTo>
                  <a:pt x="21625" y="1109"/>
                  <a:pt x="21417" y="878"/>
                  <a:pt x="21533" y="0"/>
                </a:cubicBezTo>
                <a:lnTo>
                  <a:pt x="19592" y="0"/>
                </a:lnTo>
                <a:cubicBezTo>
                  <a:pt x="19384" y="855"/>
                  <a:pt x="18991" y="1617"/>
                  <a:pt x="18737" y="2518"/>
                </a:cubicBezTo>
                <a:cubicBezTo>
                  <a:pt x="19473" y="3254"/>
                  <a:pt x="18889" y="4450"/>
                  <a:pt x="17942" y="4450"/>
                </a:cubicBezTo>
                <a:cubicBezTo>
                  <a:pt x="17848" y="4450"/>
                  <a:pt x="17751" y="4438"/>
                  <a:pt x="17651" y="4413"/>
                </a:cubicBezTo>
                <a:cubicBezTo>
                  <a:pt x="16542" y="4113"/>
                  <a:pt x="16519" y="2565"/>
                  <a:pt x="17605" y="2241"/>
                </a:cubicBezTo>
                <a:cubicBezTo>
                  <a:pt x="17767" y="1502"/>
                  <a:pt x="17952" y="739"/>
                  <a:pt x="18067" y="0"/>
                </a:cubicBezTo>
                <a:lnTo>
                  <a:pt x="14833" y="0"/>
                </a:lnTo>
                <a:cubicBezTo>
                  <a:pt x="14994" y="878"/>
                  <a:pt x="15064" y="1779"/>
                  <a:pt x="15179" y="2657"/>
                </a:cubicBezTo>
                <a:cubicBezTo>
                  <a:pt x="15729" y="3404"/>
                  <a:pt x="15191" y="4444"/>
                  <a:pt x="14302" y="4444"/>
                </a:cubicBezTo>
                <a:cubicBezTo>
                  <a:pt x="14256" y="4444"/>
                  <a:pt x="14210" y="4442"/>
                  <a:pt x="14163" y="4436"/>
                </a:cubicBezTo>
                <a:cubicBezTo>
                  <a:pt x="13192" y="4344"/>
                  <a:pt x="12776" y="3165"/>
                  <a:pt x="13516" y="2495"/>
                </a:cubicBezTo>
                <a:cubicBezTo>
                  <a:pt x="13631" y="1664"/>
                  <a:pt x="13770" y="832"/>
                  <a:pt x="13839" y="0"/>
                </a:cubicBezTo>
                <a:lnTo>
                  <a:pt x="11321" y="0"/>
                </a:lnTo>
                <a:cubicBezTo>
                  <a:pt x="11321" y="878"/>
                  <a:pt x="11482" y="1733"/>
                  <a:pt x="11459" y="2588"/>
                </a:cubicBezTo>
                <a:cubicBezTo>
                  <a:pt x="11644" y="2773"/>
                  <a:pt x="11737" y="3050"/>
                  <a:pt x="11737" y="3304"/>
                </a:cubicBezTo>
                <a:cubicBezTo>
                  <a:pt x="11737" y="3974"/>
                  <a:pt x="11199" y="4441"/>
                  <a:pt x="10616" y="4441"/>
                </a:cubicBezTo>
                <a:cubicBezTo>
                  <a:pt x="10435" y="4441"/>
                  <a:pt x="10249" y="4396"/>
                  <a:pt x="10073" y="4297"/>
                </a:cubicBezTo>
                <a:cubicBezTo>
                  <a:pt x="9311" y="3882"/>
                  <a:pt x="9288" y="2819"/>
                  <a:pt x="10004" y="2357"/>
                </a:cubicBezTo>
                <a:cubicBezTo>
                  <a:pt x="10235" y="1594"/>
                  <a:pt x="10327" y="809"/>
                  <a:pt x="10304" y="0"/>
                </a:cubicBezTo>
                <a:lnTo>
                  <a:pt x="7809" y="0"/>
                </a:lnTo>
                <a:lnTo>
                  <a:pt x="7809" y="2565"/>
                </a:lnTo>
                <a:cubicBezTo>
                  <a:pt x="8477" y="3354"/>
                  <a:pt x="7851" y="4461"/>
                  <a:pt x="6957" y="4461"/>
                </a:cubicBezTo>
                <a:cubicBezTo>
                  <a:pt x="6829" y="4461"/>
                  <a:pt x="6697" y="4439"/>
                  <a:pt x="6561" y="4390"/>
                </a:cubicBezTo>
                <a:cubicBezTo>
                  <a:pt x="5452" y="3974"/>
                  <a:pt x="5637" y="2357"/>
                  <a:pt x="6792" y="2195"/>
                </a:cubicBezTo>
                <a:cubicBezTo>
                  <a:pt x="6885" y="1456"/>
                  <a:pt x="6885" y="763"/>
                  <a:pt x="6885" y="0"/>
                </a:cubicBezTo>
                <a:lnTo>
                  <a:pt x="4343" y="0"/>
                </a:lnTo>
                <a:cubicBezTo>
                  <a:pt x="4343" y="971"/>
                  <a:pt x="4436" y="1964"/>
                  <a:pt x="4343" y="2911"/>
                </a:cubicBezTo>
                <a:cubicBezTo>
                  <a:pt x="4390" y="3050"/>
                  <a:pt x="4413" y="3188"/>
                  <a:pt x="4413" y="3304"/>
                </a:cubicBezTo>
                <a:cubicBezTo>
                  <a:pt x="4413" y="3986"/>
                  <a:pt x="3865" y="4451"/>
                  <a:pt x="3283" y="4451"/>
                </a:cubicBezTo>
                <a:cubicBezTo>
                  <a:pt x="3037" y="4451"/>
                  <a:pt x="2784" y="4367"/>
                  <a:pt x="2565" y="4182"/>
                </a:cubicBezTo>
                <a:cubicBezTo>
                  <a:pt x="1825" y="3581"/>
                  <a:pt x="2126" y="2380"/>
                  <a:pt x="3073" y="2218"/>
                </a:cubicBezTo>
                <a:cubicBezTo>
                  <a:pt x="3235" y="1525"/>
                  <a:pt x="3327" y="763"/>
                  <a:pt x="35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36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0"/>
          <p:cNvSpPr/>
          <p:nvPr/>
        </p:nvSpPr>
        <p:spPr>
          <a:xfrm>
            <a:off x="720025" y="1163899"/>
            <a:ext cx="2479147" cy="3122406"/>
          </a:xfrm>
          <a:custGeom>
            <a:avLst/>
            <a:gdLst/>
            <a:ahLst/>
            <a:cxnLst/>
            <a:rect l="l" t="t" r="r" b="b"/>
            <a:pathLst>
              <a:path w="50551" h="57413" extrusionOk="0">
                <a:moveTo>
                  <a:pt x="0" y="0"/>
                </a:moveTo>
                <a:lnTo>
                  <a:pt x="0" y="57413"/>
                </a:lnTo>
                <a:lnTo>
                  <a:pt x="50551" y="57413"/>
                </a:lnTo>
                <a:lnTo>
                  <a:pt x="50551" y="2010"/>
                </a:lnTo>
                <a:cubicBezTo>
                  <a:pt x="50089" y="1317"/>
                  <a:pt x="49834" y="578"/>
                  <a:pt x="49303" y="0"/>
                </a:cubicBezTo>
                <a:lnTo>
                  <a:pt x="48032" y="0"/>
                </a:lnTo>
                <a:cubicBezTo>
                  <a:pt x="47801" y="786"/>
                  <a:pt x="47501" y="1571"/>
                  <a:pt x="47732" y="2287"/>
                </a:cubicBezTo>
                <a:cubicBezTo>
                  <a:pt x="48541" y="2657"/>
                  <a:pt x="48610" y="3766"/>
                  <a:pt x="47871" y="4251"/>
                </a:cubicBezTo>
                <a:cubicBezTo>
                  <a:pt x="47676" y="4375"/>
                  <a:pt x="47467" y="4431"/>
                  <a:pt x="47264" y="4431"/>
                </a:cubicBezTo>
                <a:cubicBezTo>
                  <a:pt x="46675" y="4431"/>
                  <a:pt x="46138" y="3957"/>
                  <a:pt x="46138" y="3304"/>
                </a:cubicBezTo>
                <a:cubicBezTo>
                  <a:pt x="46138" y="3050"/>
                  <a:pt x="46207" y="2819"/>
                  <a:pt x="46369" y="2634"/>
                </a:cubicBezTo>
                <a:lnTo>
                  <a:pt x="46369" y="0"/>
                </a:lnTo>
                <a:lnTo>
                  <a:pt x="44082" y="0"/>
                </a:lnTo>
                <a:cubicBezTo>
                  <a:pt x="44012" y="786"/>
                  <a:pt x="44082" y="1594"/>
                  <a:pt x="44243" y="2380"/>
                </a:cubicBezTo>
                <a:cubicBezTo>
                  <a:pt x="45153" y="3039"/>
                  <a:pt x="44675" y="4437"/>
                  <a:pt x="43580" y="4437"/>
                </a:cubicBezTo>
                <a:cubicBezTo>
                  <a:pt x="43563" y="4437"/>
                  <a:pt x="43545" y="4437"/>
                  <a:pt x="43527" y="4436"/>
                </a:cubicBezTo>
                <a:cubicBezTo>
                  <a:pt x="42418" y="4367"/>
                  <a:pt x="42049" y="2888"/>
                  <a:pt x="43042" y="2311"/>
                </a:cubicBezTo>
                <a:cubicBezTo>
                  <a:pt x="43158" y="1548"/>
                  <a:pt x="43181" y="763"/>
                  <a:pt x="43158" y="0"/>
                </a:cubicBezTo>
                <a:lnTo>
                  <a:pt x="40524" y="0"/>
                </a:lnTo>
                <a:cubicBezTo>
                  <a:pt x="40593" y="924"/>
                  <a:pt x="40709" y="1825"/>
                  <a:pt x="40893" y="2726"/>
                </a:cubicBezTo>
                <a:cubicBezTo>
                  <a:pt x="41009" y="2911"/>
                  <a:pt x="41055" y="3119"/>
                  <a:pt x="41055" y="3304"/>
                </a:cubicBezTo>
                <a:cubicBezTo>
                  <a:pt x="41055" y="3971"/>
                  <a:pt x="40522" y="4451"/>
                  <a:pt x="39931" y="4451"/>
                </a:cubicBezTo>
                <a:cubicBezTo>
                  <a:pt x="39745" y="4451"/>
                  <a:pt x="39552" y="4403"/>
                  <a:pt x="39369" y="4297"/>
                </a:cubicBezTo>
                <a:cubicBezTo>
                  <a:pt x="38629" y="3882"/>
                  <a:pt x="38606" y="2796"/>
                  <a:pt x="39345" y="2357"/>
                </a:cubicBezTo>
                <a:cubicBezTo>
                  <a:pt x="39438" y="1548"/>
                  <a:pt x="39738" y="809"/>
                  <a:pt x="39576" y="0"/>
                </a:cubicBezTo>
                <a:lnTo>
                  <a:pt x="36689" y="0"/>
                </a:lnTo>
                <a:cubicBezTo>
                  <a:pt x="36758" y="878"/>
                  <a:pt x="36920" y="1756"/>
                  <a:pt x="37127" y="2611"/>
                </a:cubicBezTo>
                <a:cubicBezTo>
                  <a:pt x="37289" y="2796"/>
                  <a:pt x="37382" y="3050"/>
                  <a:pt x="37382" y="3304"/>
                </a:cubicBezTo>
                <a:cubicBezTo>
                  <a:pt x="37400" y="3960"/>
                  <a:pt x="36858" y="4458"/>
                  <a:pt x="36254" y="4458"/>
                </a:cubicBezTo>
                <a:cubicBezTo>
                  <a:pt x="36092" y="4458"/>
                  <a:pt x="35926" y="4422"/>
                  <a:pt x="35764" y="4344"/>
                </a:cubicBezTo>
                <a:cubicBezTo>
                  <a:pt x="35025" y="3997"/>
                  <a:pt x="34886" y="2957"/>
                  <a:pt x="35556" y="2449"/>
                </a:cubicBezTo>
                <a:cubicBezTo>
                  <a:pt x="35649" y="1641"/>
                  <a:pt x="35672" y="832"/>
                  <a:pt x="35626" y="0"/>
                </a:cubicBezTo>
                <a:lnTo>
                  <a:pt x="33685" y="0"/>
                </a:lnTo>
                <a:cubicBezTo>
                  <a:pt x="33593" y="809"/>
                  <a:pt x="33315" y="1617"/>
                  <a:pt x="33246" y="2403"/>
                </a:cubicBezTo>
                <a:cubicBezTo>
                  <a:pt x="34149" y="3057"/>
                  <a:pt x="33663" y="4462"/>
                  <a:pt x="32584" y="4462"/>
                </a:cubicBezTo>
                <a:cubicBezTo>
                  <a:pt x="32559" y="4462"/>
                  <a:pt x="32533" y="4461"/>
                  <a:pt x="32507" y="4459"/>
                </a:cubicBezTo>
                <a:cubicBezTo>
                  <a:pt x="31375" y="4367"/>
                  <a:pt x="31051" y="2865"/>
                  <a:pt x="32068" y="2334"/>
                </a:cubicBezTo>
                <a:cubicBezTo>
                  <a:pt x="32206" y="1548"/>
                  <a:pt x="32391" y="786"/>
                  <a:pt x="32484" y="23"/>
                </a:cubicBezTo>
                <a:lnTo>
                  <a:pt x="29249" y="23"/>
                </a:lnTo>
                <a:cubicBezTo>
                  <a:pt x="29203" y="763"/>
                  <a:pt x="29041" y="1756"/>
                  <a:pt x="29318" y="2264"/>
                </a:cubicBezTo>
                <a:cubicBezTo>
                  <a:pt x="30173" y="2588"/>
                  <a:pt x="30312" y="3743"/>
                  <a:pt x="29573" y="4251"/>
                </a:cubicBezTo>
                <a:cubicBezTo>
                  <a:pt x="29373" y="4394"/>
                  <a:pt x="29153" y="4459"/>
                  <a:pt x="28936" y="4459"/>
                </a:cubicBezTo>
                <a:cubicBezTo>
                  <a:pt x="28350" y="4459"/>
                  <a:pt x="27800" y="3985"/>
                  <a:pt x="27817" y="3327"/>
                </a:cubicBezTo>
                <a:cubicBezTo>
                  <a:pt x="27817" y="3050"/>
                  <a:pt x="27909" y="2796"/>
                  <a:pt x="28094" y="2588"/>
                </a:cubicBezTo>
                <a:cubicBezTo>
                  <a:pt x="28094" y="1733"/>
                  <a:pt x="28071" y="878"/>
                  <a:pt x="28002" y="23"/>
                </a:cubicBezTo>
                <a:lnTo>
                  <a:pt x="25992" y="23"/>
                </a:lnTo>
                <a:cubicBezTo>
                  <a:pt x="25968" y="947"/>
                  <a:pt x="26061" y="1895"/>
                  <a:pt x="26246" y="2796"/>
                </a:cubicBezTo>
                <a:cubicBezTo>
                  <a:pt x="26338" y="2957"/>
                  <a:pt x="26384" y="3142"/>
                  <a:pt x="26384" y="3327"/>
                </a:cubicBezTo>
                <a:cubicBezTo>
                  <a:pt x="26384" y="3978"/>
                  <a:pt x="25848" y="4442"/>
                  <a:pt x="25266" y="4442"/>
                </a:cubicBezTo>
                <a:cubicBezTo>
                  <a:pt x="25084" y="4442"/>
                  <a:pt x="24897" y="4396"/>
                  <a:pt x="24721" y="4297"/>
                </a:cubicBezTo>
                <a:cubicBezTo>
                  <a:pt x="23982" y="3882"/>
                  <a:pt x="23935" y="2842"/>
                  <a:pt x="24628" y="2380"/>
                </a:cubicBezTo>
                <a:cubicBezTo>
                  <a:pt x="24813" y="1594"/>
                  <a:pt x="24883" y="786"/>
                  <a:pt x="24813" y="0"/>
                </a:cubicBezTo>
                <a:lnTo>
                  <a:pt x="22618" y="0"/>
                </a:lnTo>
                <a:cubicBezTo>
                  <a:pt x="22618" y="971"/>
                  <a:pt x="22642" y="2287"/>
                  <a:pt x="22642" y="2888"/>
                </a:cubicBezTo>
                <a:cubicBezTo>
                  <a:pt x="22896" y="3535"/>
                  <a:pt x="22503" y="4274"/>
                  <a:pt x="21810" y="4390"/>
                </a:cubicBezTo>
                <a:cubicBezTo>
                  <a:pt x="21735" y="4405"/>
                  <a:pt x="21661" y="4412"/>
                  <a:pt x="21588" y="4412"/>
                </a:cubicBezTo>
                <a:cubicBezTo>
                  <a:pt x="20985" y="4412"/>
                  <a:pt x="20470" y="3922"/>
                  <a:pt x="20470" y="3304"/>
                </a:cubicBezTo>
                <a:cubicBezTo>
                  <a:pt x="20516" y="2819"/>
                  <a:pt x="20839" y="2403"/>
                  <a:pt x="21302" y="2241"/>
                </a:cubicBezTo>
                <a:cubicBezTo>
                  <a:pt x="21625" y="1109"/>
                  <a:pt x="21417" y="878"/>
                  <a:pt x="21533" y="0"/>
                </a:cubicBezTo>
                <a:lnTo>
                  <a:pt x="19592" y="0"/>
                </a:lnTo>
                <a:cubicBezTo>
                  <a:pt x="19384" y="855"/>
                  <a:pt x="18991" y="1617"/>
                  <a:pt x="18737" y="2518"/>
                </a:cubicBezTo>
                <a:cubicBezTo>
                  <a:pt x="19473" y="3254"/>
                  <a:pt x="18889" y="4450"/>
                  <a:pt x="17942" y="4450"/>
                </a:cubicBezTo>
                <a:cubicBezTo>
                  <a:pt x="17848" y="4450"/>
                  <a:pt x="17751" y="4438"/>
                  <a:pt x="17651" y="4413"/>
                </a:cubicBezTo>
                <a:cubicBezTo>
                  <a:pt x="16542" y="4113"/>
                  <a:pt x="16519" y="2565"/>
                  <a:pt x="17605" y="2241"/>
                </a:cubicBezTo>
                <a:cubicBezTo>
                  <a:pt x="17767" y="1502"/>
                  <a:pt x="17952" y="739"/>
                  <a:pt x="18067" y="0"/>
                </a:cubicBezTo>
                <a:lnTo>
                  <a:pt x="14833" y="0"/>
                </a:lnTo>
                <a:cubicBezTo>
                  <a:pt x="14994" y="878"/>
                  <a:pt x="15064" y="1779"/>
                  <a:pt x="15179" y="2657"/>
                </a:cubicBezTo>
                <a:cubicBezTo>
                  <a:pt x="15729" y="3404"/>
                  <a:pt x="15191" y="4444"/>
                  <a:pt x="14302" y="4444"/>
                </a:cubicBezTo>
                <a:cubicBezTo>
                  <a:pt x="14256" y="4444"/>
                  <a:pt x="14210" y="4442"/>
                  <a:pt x="14163" y="4436"/>
                </a:cubicBezTo>
                <a:cubicBezTo>
                  <a:pt x="13192" y="4344"/>
                  <a:pt x="12776" y="3165"/>
                  <a:pt x="13516" y="2495"/>
                </a:cubicBezTo>
                <a:cubicBezTo>
                  <a:pt x="13631" y="1664"/>
                  <a:pt x="13770" y="832"/>
                  <a:pt x="13839" y="0"/>
                </a:cubicBezTo>
                <a:lnTo>
                  <a:pt x="11321" y="0"/>
                </a:lnTo>
                <a:cubicBezTo>
                  <a:pt x="11321" y="878"/>
                  <a:pt x="11482" y="1733"/>
                  <a:pt x="11459" y="2588"/>
                </a:cubicBezTo>
                <a:cubicBezTo>
                  <a:pt x="11644" y="2773"/>
                  <a:pt x="11737" y="3050"/>
                  <a:pt x="11737" y="3304"/>
                </a:cubicBezTo>
                <a:cubicBezTo>
                  <a:pt x="11737" y="3974"/>
                  <a:pt x="11199" y="4441"/>
                  <a:pt x="10616" y="4441"/>
                </a:cubicBezTo>
                <a:cubicBezTo>
                  <a:pt x="10435" y="4441"/>
                  <a:pt x="10249" y="4396"/>
                  <a:pt x="10073" y="4297"/>
                </a:cubicBezTo>
                <a:cubicBezTo>
                  <a:pt x="9311" y="3882"/>
                  <a:pt x="9288" y="2819"/>
                  <a:pt x="10004" y="2357"/>
                </a:cubicBezTo>
                <a:cubicBezTo>
                  <a:pt x="10235" y="1594"/>
                  <a:pt x="10327" y="809"/>
                  <a:pt x="10304" y="0"/>
                </a:cubicBezTo>
                <a:lnTo>
                  <a:pt x="7809" y="0"/>
                </a:lnTo>
                <a:lnTo>
                  <a:pt x="7809" y="2565"/>
                </a:lnTo>
                <a:cubicBezTo>
                  <a:pt x="8477" y="3354"/>
                  <a:pt x="7851" y="4461"/>
                  <a:pt x="6957" y="4461"/>
                </a:cubicBezTo>
                <a:cubicBezTo>
                  <a:pt x="6829" y="4461"/>
                  <a:pt x="6697" y="4439"/>
                  <a:pt x="6561" y="4390"/>
                </a:cubicBezTo>
                <a:cubicBezTo>
                  <a:pt x="5452" y="3974"/>
                  <a:pt x="5637" y="2357"/>
                  <a:pt x="6792" y="2195"/>
                </a:cubicBezTo>
                <a:cubicBezTo>
                  <a:pt x="6885" y="1456"/>
                  <a:pt x="6885" y="763"/>
                  <a:pt x="6885" y="0"/>
                </a:cubicBezTo>
                <a:lnTo>
                  <a:pt x="4343" y="0"/>
                </a:lnTo>
                <a:cubicBezTo>
                  <a:pt x="4343" y="971"/>
                  <a:pt x="4436" y="1964"/>
                  <a:pt x="4343" y="2911"/>
                </a:cubicBezTo>
                <a:cubicBezTo>
                  <a:pt x="4390" y="3050"/>
                  <a:pt x="4413" y="3188"/>
                  <a:pt x="4413" y="3304"/>
                </a:cubicBezTo>
                <a:cubicBezTo>
                  <a:pt x="4413" y="3986"/>
                  <a:pt x="3865" y="4451"/>
                  <a:pt x="3283" y="4451"/>
                </a:cubicBezTo>
                <a:cubicBezTo>
                  <a:pt x="3037" y="4451"/>
                  <a:pt x="2784" y="4367"/>
                  <a:pt x="2565" y="4182"/>
                </a:cubicBezTo>
                <a:cubicBezTo>
                  <a:pt x="1825" y="3581"/>
                  <a:pt x="2126" y="2380"/>
                  <a:pt x="3073" y="2218"/>
                </a:cubicBezTo>
                <a:cubicBezTo>
                  <a:pt x="3235" y="1525"/>
                  <a:pt x="3327" y="763"/>
                  <a:pt x="35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36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0"/>
          <p:cNvSpPr/>
          <p:nvPr/>
        </p:nvSpPr>
        <p:spPr>
          <a:xfrm>
            <a:off x="3260481" y="2167708"/>
            <a:ext cx="2623037" cy="369300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/>
          <p:nvPr/>
        </p:nvSpPr>
        <p:spPr>
          <a:xfrm rot="10800000">
            <a:off x="3425094" y="2606492"/>
            <a:ext cx="2293812" cy="369300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81087" y="3842312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3522000" y="2004750"/>
            <a:ext cx="2100000" cy="11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1"/>
          </p:nvPr>
        </p:nvSpPr>
        <p:spPr>
          <a:xfrm>
            <a:off x="720000" y="2309540"/>
            <a:ext cx="1929300" cy="18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2"/>
          </p:nvPr>
        </p:nvSpPr>
        <p:spPr>
          <a:xfrm>
            <a:off x="5944700" y="2309540"/>
            <a:ext cx="1929300" cy="18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3" name="Google Shape;173;p20"/>
          <p:cNvGrpSpPr/>
          <p:nvPr/>
        </p:nvGrpSpPr>
        <p:grpSpPr>
          <a:xfrm>
            <a:off x="488956" y="1770661"/>
            <a:ext cx="1318768" cy="320059"/>
            <a:chOff x="825850" y="1826738"/>
            <a:chExt cx="1371859" cy="396407"/>
          </a:xfrm>
        </p:grpSpPr>
        <p:sp>
          <p:nvSpPr>
            <p:cNvPr id="174" name="Google Shape;174;p20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0"/>
          <p:cNvGrpSpPr/>
          <p:nvPr/>
        </p:nvGrpSpPr>
        <p:grpSpPr>
          <a:xfrm flipH="1">
            <a:off x="7336294" y="1770661"/>
            <a:ext cx="1318768" cy="320059"/>
            <a:chOff x="825850" y="1826738"/>
            <a:chExt cx="1371859" cy="396407"/>
          </a:xfrm>
        </p:grpSpPr>
        <p:sp>
          <p:nvSpPr>
            <p:cNvPr id="177" name="Google Shape;177;p20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Google Shape;179;p20"/>
          <p:cNvSpPr txBox="1">
            <a:spLocks noGrp="1"/>
          </p:cNvSpPr>
          <p:nvPr>
            <p:ph type="subTitle" idx="3"/>
          </p:nvPr>
        </p:nvSpPr>
        <p:spPr>
          <a:xfrm>
            <a:off x="833812" y="1770661"/>
            <a:ext cx="19293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subTitle" idx="4"/>
          </p:nvPr>
        </p:nvSpPr>
        <p:spPr>
          <a:xfrm>
            <a:off x="6380906" y="1770661"/>
            <a:ext cx="19293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81" name="Google Shape;18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137747" y="-195057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399995">
            <a:off x="2977308" y="3536370"/>
            <a:ext cx="3189383" cy="4189686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sp>
        <p:nvSpPr>
          <p:cNvPr id="185" name="Google Shape;185;p21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45571" flipH="1">
            <a:off x="-227076" y="51573"/>
            <a:ext cx="1354501" cy="20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957061" y="-581504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89" name="Google Shape;189;p21"/>
          <p:cNvSpPr txBox="1">
            <a:spLocks noGrp="1"/>
          </p:cNvSpPr>
          <p:nvPr>
            <p:ph type="subTitle" idx="1"/>
          </p:nvPr>
        </p:nvSpPr>
        <p:spPr>
          <a:xfrm>
            <a:off x="1025598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2"/>
          </p:nvPr>
        </p:nvSpPr>
        <p:spPr>
          <a:xfrm>
            <a:off x="1025598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subTitle" idx="3"/>
          </p:nvPr>
        </p:nvSpPr>
        <p:spPr>
          <a:xfrm>
            <a:off x="6582113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4"/>
          </p:nvPr>
        </p:nvSpPr>
        <p:spPr>
          <a:xfrm>
            <a:off x="6582113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subTitle" idx="5"/>
          </p:nvPr>
        </p:nvSpPr>
        <p:spPr>
          <a:xfrm>
            <a:off x="2877769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6"/>
          </p:nvPr>
        </p:nvSpPr>
        <p:spPr>
          <a:xfrm>
            <a:off x="2877769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ubTitle" idx="7"/>
          </p:nvPr>
        </p:nvSpPr>
        <p:spPr>
          <a:xfrm>
            <a:off x="4729941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subTitle" idx="8"/>
          </p:nvPr>
        </p:nvSpPr>
        <p:spPr>
          <a:xfrm>
            <a:off x="4729941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186967" y="4572134"/>
            <a:ext cx="2770070" cy="296780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/>
          <p:nvPr/>
        </p:nvSpPr>
        <p:spPr>
          <a:xfrm>
            <a:off x="720000" y="53955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58492" y="2878987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201" name="Google Shape;2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6726647" y="-206342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202" name="Google Shape;202;p22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description 2">
  <p:cSld name="CUSTOM_10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75425" y="3704175"/>
            <a:ext cx="4673700" cy="9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994">
            <a:off x="4188086" y="117328"/>
            <a:ext cx="3248325" cy="426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16224" y="2997637"/>
            <a:ext cx="1265936" cy="1947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23"/>
          <p:cNvGrpSpPr/>
          <p:nvPr/>
        </p:nvGrpSpPr>
        <p:grpSpPr>
          <a:xfrm>
            <a:off x="1104617" y="1473899"/>
            <a:ext cx="2136077" cy="2195705"/>
            <a:chOff x="2138588" y="1672099"/>
            <a:chExt cx="2136077" cy="2195705"/>
          </a:xfrm>
        </p:grpSpPr>
        <p:sp>
          <p:nvSpPr>
            <p:cNvPr id="209" name="Google Shape;209;p23"/>
            <p:cNvSpPr/>
            <p:nvPr/>
          </p:nvSpPr>
          <p:spPr>
            <a:xfrm>
              <a:off x="2138588" y="1821070"/>
              <a:ext cx="2136077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0" dist="76200" dir="2112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87437" y="1672099"/>
              <a:ext cx="1155647" cy="306737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1350075" y="2144050"/>
            <a:ext cx="1645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1276421" y="1312165"/>
            <a:ext cx="6591157" cy="2519171"/>
            <a:chOff x="1276421" y="1312165"/>
            <a:chExt cx="6591157" cy="2519171"/>
          </a:xfrm>
        </p:grpSpPr>
        <p:sp>
          <p:nvSpPr>
            <p:cNvPr id="19" name="Google Shape;19;p3"/>
            <p:cNvSpPr/>
            <p:nvPr/>
          </p:nvSpPr>
          <p:spPr>
            <a:xfrm>
              <a:off x="1695533" y="1548383"/>
              <a:ext cx="5752935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57163" dist="57150" dir="31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1799972">
              <a:off x="1275693" y="1580529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1799972">
              <a:off x="6712643" y="3256229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200000">
            <a:off x="6786376" y="2641175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99999">
            <a:off x="-1054264" y="-1797196"/>
            <a:ext cx="3207826" cy="4213893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726960" y="152391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2034600" y="1927964"/>
            <a:ext cx="50748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2034600" y="2799964"/>
            <a:ext cx="5074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ver">
  <p:cSld name="CUSTOM_2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599999">
            <a:off x="-1054264" y="-1797196"/>
            <a:ext cx="3207826" cy="4213893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grpSp>
        <p:nvGrpSpPr>
          <p:cNvPr id="313" name="Google Shape;313;p30"/>
          <p:cNvGrpSpPr/>
          <p:nvPr/>
        </p:nvGrpSpPr>
        <p:grpSpPr>
          <a:xfrm flipH="1">
            <a:off x="1276421" y="1312165"/>
            <a:ext cx="6591157" cy="2519171"/>
            <a:chOff x="1276421" y="1312165"/>
            <a:chExt cx="6591157" cy="2519171"/>
          </a:xfrm>
        </p:grpSpPr>
        <p:sp>
          <p:nvSpPr>
            <p:cNvPr id="314" name="Google Shape;314;p30"/>
            <p:cNvSpPr/>
            <p:nvPr/>
          </p:nvSpPr>
          <p:spPr>
            <a:xfrm>
              <a:off x="1695533" y="1548383"/>
              <a:ext cx="5752935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57163" dist="57150" dir="31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 rot="-1799972">
              <a:off x="1275693" y="1580529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 rot="-1799972">
              <a:off x="6712643" y="3256229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30"/>
          <p:cNvSpPr txBox="1">
            <a:spLocks noGrp="1"/>
          </p:cNvSpPr>
          <p:nvPr>
            <p:ph type="title"/>
          </p:nvPr>
        </p:nvSpPr>
        <p:spPr>
          <a:xfrm>
            <a:off x="2034600" y="1927964"/>
            <a:ext cx="50748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8" name="Google Shape;318;p30"/>
          <p:cNvSpPr txBox="1">
            <a:spLocks noGrp="1"/>
          </p:cNvSpPr>
          <p:nvPr>
            <p:ph type="subTitle" idx="1"/>
          </p:nvPr>
        </p:nvSpPr>
        <p:spPr>
          <a:xfrm>
            <a:off x="2034600" y="2799964"/>
            <a:ext cx="5074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19" name="Google Shape;3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208721">
            <a:off x="7599851" y="122410"/>
            <a:ext cx="1354499" cy="20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00000">
            <a:off x="1768951" y="2655275"/>
            <a:ext cx="897698" cy="4603500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321" name="Google Shape;32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5837" y="2878987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9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"/>
          <p:cNvSpPr/>
          <p:nvPr/>
        </p:nvSpPr>
        <p:spPr>
          <a:xfrm rot="-5400000">
            <a:off x="295537" y="1409681"/>
            <a:ext cx="3158367" cy="2324137"/>
          </a:xfrm>
          <a:custGeom>
            <a:avLst/>
            <a:gdLst/>
            <a:ahLst/>
            <a:cxnLst/>
            <a:rect l="l" t="t" r="r" b="b"/>
            <a:pathLst>
              <a:path w="40848" h="29099" extrusionOk="0">
                <a:moveTo>
                  <a:pt x="7247" y="0"/>
                </a:moveTo>
                <a:lnTo>
                  <a:pt x="6896" y="1823"/>
                </a:lnTo>
                <a:cubicBezTo>
                  <a:pt x="7790" y="2313"/>
                  <a:pt x="7404" y="3650"/>
                  <a:pt x="6439" y="3650"/>
                </a:cubicBezTo>
                <a:cubicBezTo>
                  <a:pt x="6409" y="3650"/>
                  <a:pt x="6378" y="3649"/>
                  <a:pt x="6347" y="3646"/>
                </a:cubicBezTo>
                <a:cubicBezTo>
                  <a:pt x="5293" y="3536"/>
                  <a:pt x="5139" y="2065"/>
                  <a:pt x="6149" y="1757"/>
                </a:cubicBezTo>
                <a:lnTo>
                  <a:pt x="6149" y="22"/>
                </a:lnTo>
                <a:lnTo>
                  <a:pt x="3272" y="22"/>
                </a:lnTo>
                <a:lnTo>
                  <a:pt x="2811" y="1494"/>
                </a:lnTo>
                <a:cubicBezTo>
                  <a:pt x="2811" y="1494"/>
                  <a:pt x="3382" y="2350"/>
                  <a:pt x="3382" y="2680"/>
                </a:cubicBezTo>
                <a:cubicBezTo>
                  <a:pt x="3382" y="3249"/>
                  <a:pt x="2922" y="3665"/>
                  <a:pt x="2412" y="3665"/>
                </a:cubicBezTo>
                <a:cubicBezTo>
                  <a:pt x="2253" y="3665"/>
                  <a:pt x="2089" y="3625"/>
                  <a:pt x="1933" y="3536"/>
                </a:cubicBezTo>
                <a:cubicBezTo>
                  <a:pt x="1296" y="3163"/>
                  <a:pt x="1296" y="2218"/>
                  <a:pt x="1933" y="1845"/>
                </a:cubicBezTo>
                <a:lnTo>
                  <a:pt x="1977" y="22"/>
                </a:lnTo>
                <a:lnTo>
                  <a:pt x="659" y="22"/>
                </a:lnTo>
                <a:cubicBezTo>
                  <a:pt x="286" y="22"/>
                  <a:pt x="0" y="308"/>
                  <a:pt x="0" y="681"/>
                </a:cubicBezTo>
                <a:lnTo>
                  <a:pt x="0" y="28440"/>
                </a:lnTo>
                <a:cubicBezTo>
                  <a:pt x="0" y="28791"/>
                  <a:pt x="308" y="29098"/>
                  <a:pt x="659" y="29098"/>
                </a:cubicBezTo>
                <a:lnTo>
                  <a:pt x="40188" y="29098"/>
                </a:lnTo>
                <a:cubicBezTo>
                  <a:pt x="40540" y="29098"/>
                  <a:pt x="40847" y="28791"/>
                  <a:pt x="40847" y="28440"/>
                </a:cubicBezTo>
                <a:lnTo>
                  <a:pt x="40847" y="659"/>
                </a:lnTo>
                <a:cubicBezTo>
                  <a:pt x="40847" y="308"/>
                  <a:pt x="40562" y="22"/>
                  <a:pt x="40210" y="22"/>
                </a:cubicBezTo>
                <a:lnTo>
                  <a:pt x="38827" y="22"/>
                </a:lnTo>
                <a:lnTo>
                  <a:pt x="39046" y="1911"/>
                </a:lnTo>
                <a:cubicBezTo>
                  <a:pt x="39771" y="2416"/>
                  <a:pt x="39442" y="3580"/>
                  <a:pt x="38541" y="3646"/>
                </a:cubicBezTo>
                <a:cubicBezTo>
                  <a:pt x="38515" y="3648"/>
                  <a:pt x="38490" y="3649"/>
                  <a:pt x="38464" y="3649"/>
                </a:cubicBezTo>
                <a:cubicBezTo>
                  <a:pt x="37614" y="3649"/>
                  <a:pt x="37176" y="2596"/>
                  <a:pt x="37795" y="1999"/>
                </a:cubicBezTo>
                <a:lnTo>
                  <a:pt x="37882" y="22"/>
                </a:lnTo>
                <a:lnTo>
                  <a:pt x="35028" y="22"/>
                </a:lnTo>
                <a:lnTo>
                  <a:pt x="35028" y="1911"/>
                </a:lnTo>
                <a:cubicBezTo>
                  <a:pt x="35730" y="2438"/>
                  <a:pt x="35423" y="3536"/>
                  <a:pt x="34566" y="3646"/>
                </a:cubicBezTo>
                <a:cubicBezTo>
                  <a:pt x="34530" y="3649"/>
                  <a:pt x="34495" y="3651"/>
                  <a:pt x="34460" y="3651"/>
                </a:cubicBezTo>
                <a:cubicBezTo>
                  <a:pt x="33647" y="3651"/>
                  <a:pt x="33184" y="2696"/>
                  <a:pt x="33732" y="2065"/>
                </a:cubicBezTo>
                <a:lnTo>
                  <a:pt x="33293" y="571"/>
                </a:lnTo>
                <a:lnTo>
                  <a:pt x="33293" y="0"/>
                </a:lnTo>
                <a:lnTo>
                  <a:pt x="30811" y="0"/>
                </a:lnTo>
                <a:lnTo>
                  <a:pt x="30767" y="1779"/>
                </a:lnTo>
                <a:cubicBezTo>
                  <a:pt x="31492" y="2021"/>
                  <a:pt x="31646" y="3009"/>
                  <a:pt x="31009" y="3470"/>
                </a:cubicBezTo>
                <a:cubicBezTo>
                  <a:pt x="30835" y="3590"/>
                  <a:pt x="30644" y="3644"/>
                  <a:pt x="30458" y="3644"/>
                </a:cubicBezTo>
                <a:cubicBezTo>
                  <a:pt x="29959" y="3644"/>
                  <a:pt x="29493" y="3255"/>
                  <a:pt x="29493" y="2680"/>
                </a:cubicBezTo>
                <a:cubicBezTo>
                  <a:pt x="29493" y="2504"/>
                  <a:pt x="29537" y="2306"/>
                  <a:pt x="29647" y="2153"/>
                </a:cubicBezTo>
                <a:lnTo>
                  <a:pt x="29647" y="0"/>
                </a:lnTo>
                <a:lnTo>
                  <a:pt x="26880" y="0"/>
                </a:lnTo>
                <a:lnTo>
                  <a:pt x="26946" y="66"/>
                </a:lnTo>
                <a:cubicBezTo>
                  <a:pt x="26946" y="66"/>
                  <a:pt x="27407" y="2218"/>
                  <a:pt x="27407" y="2680"/>
                </a:cubicBezTo>
                <a:cubicBezTo>
                  <a:pt x="27462" y="3371"/>
                  <a:pt x="26957" y="3717"/>
                  <a:pt x="26452" y="3717"/>
                </a:cubicBezTo>
                <a:cubicBezTo>
                  <a:pt x="25947" y="3717"/>
                  <a:pt x="25442" y="3371"/>
                  <a:pt x="25497" y="2680"/>
                </a:cubicBezTo>
                <a:cubicBezTo>
                  <a:pt x="25497" y="2592"/>
                  <a:pt x="25497" y="2526"/>
                  <a:pt x="25519" y="2438"/>
                </a:cubicBezTo>
                <a:lnTo>
                  <a:pt x="26112" y="0"/>
                </a:lnTo>
                <a:lnTo>
                  <a:pt x="22905" y="0"/>
                </a:lnTo>
                <a:lnTo>
                  <a:pt x="22905" y="1296"/>
                </a:lnTo>
                <a:cubicBezTo>
                  <a:pt x="22905" y="1296"/>
                  <a:pt x="23388" y="2284"/>
                  <a:pt x="23388" y="2680"/>
                </a:cubicBezTo>
                <a:cubicBezTo>
                  <a:pt x="23388" y="3234"/>
                  <a:pt x="22926" y="3634"/>
                  <a:pt x="22423" y="3634"/>
                </a:cubicBezTo>
                <a:cubicBezTo>
                  <a:pt x="22269" y="3634"/>
                  <a:pt x="22111" y="3597"/>
                  <a:pt x="21961" y="3514"/>
                </a:cubicBezTo>
                <a:cubicBezTo>
                  <a:pt x="21324" y="3141"/>
                  <a:pt x="21302" y="2240"/>
                  <a:pt x="21917" y="1845"/>
                </a:cubicBezTo>
                <a:lnTo>
                  <a:pt x="22027" y="0"/>
                </a:lnTo>
                <a:lnTo>
                  <a:pt x="19282" y="0"/>
                </a:lnTo>
                <a:lnTo>
                  <a:pt x="18996" y="1889"/>
                </a:lnTo>
                <a:cubicBezTo>
                  <a:pt x="19721" y="2460"/>
                  <a:pt x="19348" y="3602"/>
                  <a:pt x="18447" y="3624"/>
                </a:cubicBezTo>
                <a:cubicBezTo>
                  <a:pt x="18438" y="3624"/>
                  <a:pt x="18430" y="3624"/>
                  <a:pt x="18421" y="3624"/>
                </a:cubicBezTo>
                <a:cubicBezTo>
                  <a:pt x="17517" y="3624"/>
                  <a:pt x="17114" y="2498"/>
                  <a:pt x="17810" y="1933"/>
                </a:cubicBezTo>
                <a:lnTo>
                  <a:pt x="17679" y="0"/>
                </a:lnTo>
                <a:lnTo>
                  <a:pt x="15461" y="0"/>
                </a:lnTo>
                <a:lnTo>
                  <a:pt x="15109" y="1252"/>
                </a:lnTo>
                <a:cubicBezTo>
                  <a:pt x="15241" y="1713"/>
                  <a:pt x="15329" y="2196"/>
                  <a:pt x="15395" y="2680"/>
                </a:cubicBezTo>
                <a:cubicBezTo>
                  <a:pt x="15395" y="3235"/>
                  <a:pt x="14941" y="3645"/>
                  <a:pt x="14427" y="3645"/>
                </a:cubicBezTo>
                <a:cubicBezTo>
                  <a:pt x="14312" y="3645"/>
                  <a:pt x="14194" y="3624"/>
                  <a:pt x="14077" y="3580"/>
                </a:cubicBezTo>
                <a:cubicBezTo>
                  <a:pt x="13440" y="3316"/>
                  <a:pt x="13265" y="2504"/>
                  <a:pt x="13726" y="2021"/>
                </a:cubicBezTo>
                <a:lnTo>
                  <a:pt x="14187" y="0"/>
                </a:lnTo>
                <a:lnTo>
                  <a:pt x="10893" y="0"/>
                </a:lnTo>
                <a:lnTo>
                  <a:pt x="10893" y="1823"/>
                </a:lnTo>
                <a:cubicBezTo>
                  <a:pt x="11727" y="2284"/>
                  <a:pt x="11464" y="3536"/>
                  <a:pt x="10519" y="3624"/>
                </a:cubicBezTo>
                <a:cubicBezTo>
                  <a:pt x="10486" y="3627"/>
                  <a:pt x="10453" y="3629"/>
                  <a:pt x="10421" y="3629"/>
                </a:cubicBezTo>
                <a:cubicBezTo>
                  <a:pt x="9542" y="3629"/>
                  <a:pt x="9118" y="2504"/>
                  <a:pt x="9817" y="1911"/>
                </a:cubicBezTo>
                <a:lnTo>
                  <a:pt x="10014" y="0"/>
                </a:lnTo>
                <a:close/>
              </a:path>
            </a:pathLst>
          </a:custGeom>
          <a:solidFill>
            <a:srgbClr val="FFFFE7"/>
          </a:solidFill>
          <a:ln>
            <a:noFill/>
          </a:ln>
          <a:effectLst>
            <a:outerShdw blurRad="157163" dist="57150" dir="30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09242" y="1362076"/>
            <a:ext cx="2419348" cy="2419348"/>
          </a:xfrm>
          <a:prstGeom prst="rect">
            <a:avLst/>
          </a:prstGeom>
          <a:noFill/>
          <a:ln>
            <a:noFill/>
          </a:ln>
          <a:effectLst>
            <a:outerShdw blurRad="185738" dist="66675" dir="3240000" algn="bl" rotWithShape="0">
              <a:srgbClr val="000000">
                <a:alpha val="12000"/>
              </a:srgbClr>
            </a:outerShdw>
          </a:effectLst>
        </p:spPr>
      </p:pic>
      <p:cxnSp>
        <p:nvCxnSpPr>
          <p:cNvPr id="341" name="Google Shape;341;p33"/>
          <p:cNvCxnSpPr/>
          <p:nvPr/>
        </p:nvCxnSpPr>
        <p:spPr>
          <a:xfrm>
            <a:off x="3631650" y="3034008"/>
            <a:ext cx="3476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2" name="Google Shape;342;p33"/>
          <p:cNvSpPr txBox="1"/>
          <p:nvPr/>
        </p:nvSpPr>
        <p:spPr>
          <a:xfrm>
            <a:off x="3535550" y="3206473"/>
            <a:ext cx="36696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43" name="Google Shape;343;p33"/>
          <p:cNvGrpSpPr/>
          <p:nvPr/>
        </p:nvGrpSpPr>
        <p:grpSpPr>
          <a:xfrm rot="10800000">
            <a:off x="7704237" y="1669240"/>
            <a:ext cx="1833216" cy="519649"/>
            <a:chOff x="825850" y="1826738"/>
            <a:chExt cx="1371859" cy="396407"/>
          </a:xfrm>
        </p:grpSpPr>
        <p:sp>
          <p:nvSpPr>
            <p:cNvPr id="344" name="Google Shape;344;p33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33"/>
          <p:cNvGrpSpPr/>
          <p:nvPr/>
        </p:nvGrpSpPr>
        <p:grpSpPr>
          <a:xfrm rot="10800000">
            <a:off x="7704237" y="2311927"/>
            <a:ext cx="1833216" cy="519649"/>
            <a:chOff x="825850" y="1826738"/>
            <a:chExt cx="1371859" cy="396407"/>
          </a:xfrm>
        </p:grpSpPr>
        <p:sp>
          <p:nvSpPr>
            <p:cNvPr id="347" name="Google Shape;347;p33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33"/>
          <p:cNvGrpSpPr/>
          <p:nvPr/>
        </p:nvGrpSpPr>
        <p:grpSpPr>
          <a:xfrm rot="10800000">
            <a:off x="7704237" y="2954615"/>
            <a:ext cx="1833216" cy="519649"/>
            <a:chOff x="825850" y="1826738"/>
            <a:chExt cx="1371859" cy="396407"/>
          </a:xfrm>
        </p:grpSpPr>
        <p:sp>
          <p:nvSpPr>
            <p:cNvPr id="350" name="Google Shape;350;p33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3"/>
          <p:cNvSpPr txBox="1">
            <a:spLocks noGrp="1"/>
          </p:cNvSpPr>
          <p:nvPr>
            <p:ph type="title"/>
          </p:nvPr>
        </p:nvSpPr>
        <p:spPr>
          <a:xfrm>
            <a:off x="3535550" y="692025"/>
            <a:ext cx="44406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3"/>
          <p:cNvSpPr txBox="1">
            <a:spLocks noGrp="1"/>
          </p:cNvSpPr>
          <p:nvPr>
            <p:ph type="subTitle" idx="1"/>
          </p:nvPr>
        </p:nvSpPr>
        <p:spPr>
          <a:xfrm>
            <a:off x="3535550" y="1628743"/>
            <a:ext cx="3666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4" name="Google Shape;354;p33"/>
          <p:cNvSpPr txBox="1">
            <a:spLocks noGrp="1"/>
          </p:cNvSpPr>
          <p:nvPr>
            <p:ph type="subTitle" idx="2"/>
          </p:nvPr>
        </p:nvSpPr>
        <p:spPr>
          <a:xfrm>
            <a:off x="3535550" y="2059898"/>
            <a:ext cx="36666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4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7" name="Google Shape;357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121641" flipH="1">
            <a:off x="548989" y="3030460"/>
            <a:ext cx="1354501" cy="208387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4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360" name="Google Shape;3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 flipH="1">
            <a:off x="8146544" y="-195057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2">
  <p:cSld name="CUSTOM_20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36"/>
          <p:cNvGrpSpPr/>
          <p:nvPr/>
        </p:nvGrpSpPr>
        <p:grpSpPr>
          <a:xfrm>
            <a:off x="-393620" y="1669240"/>
            <a:ext cx="1833216" cy="519649"/>
            <a:chOff x="825850" y="1826738"/>
            <a:chExt cx="1371859" cy="396407"/>
          </a:xfrm>
        </p:grpSpPr>
        <p:sp>
          <p:nvSpPr>
            <p:cNvPr id="375" name="Google Shape;375;p36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36"/>
          <p:cNvGrpSpPr/>
          <p:nvPr/>
        </p:nvGrpSpPr>
        <p:grpSpPr>
          <a:xfrm>
            <a:off x="-393620" y="2954615"/>
            <a:ext cx="1833216" cy="519649"/>
            <a:chOff x="825850" y="1826738"/>
            <a:chExt cx="1371859" cy="396407"/>
          </a:xfrm>
        </p:grpSpPr>
        <p:sp>
          <p:nvSpPr>
            <p:cNvPr id="378" name="Google Shape;378;p36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6"/>
          <p:cNvGrpSpPr/>
          <p:nvPr/>
        </p:nvGrpSpPr>
        <p:grpSpPr>
          <a:xfrm>
            <a:off x="-393620" y="2311927"/>
            <a:ext cx="1833216" cy="519649"/>
            <a:chOff x="825850" y="1826738"/>
            <a:chExt cx="1371859" cy="396407"/>
          </a:xfrm>
        </p:grpSpPr>
        <p:sp>
          <p:nvSpPr>
            <p:cNvPr id="381" name="Google Shape;381;p36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36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13975" y="185675"/>
            <a:ext cx="1574350" cy="1337025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385" name="Google Shape;385;p36"/>
          <p:cNvPicPr preferRelativeResize="0"/>
          <p:nvPr/>
        </p:nvPicPr>
        <p:blipFill rotWithShape="1">
          <a:blip r:embed="rId3">
            <a:alphaModFix/>
          </a:blip>
          <a:srcRect b="44539"/>
          <a:stretch/>
        </p:blipFill>
        <p:spPr>
          <a:xfrm rot="2700003">
            <a:off x="6815750" y="3417754"/>
            <a:ext cx="897698" cy="255310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386" name="Google Shape;386;p36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6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8" name="Google Shape;388;p36"/>
          <p:cNvSpPr txBox="1">
            <a:spLocks noGrp="1"/>
          </p:cNvSpPr>
          <p:nvPr>
            <p:ph type="body" idx="1"/>
          </p:nvPr>
        </p:nvSpPr>
        <p:spPr>
          <a:xfrm>
            <a:off x="2456550" y="1981475"/>
            <a:ext cx="4233600" cy="20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616224" y="2997637"/>
            <a:ext cx="1265936" cy="1947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4"/>
          <p:cNvGrpSpPr/>
          <p:nvPr/>
        </p:nvGrpSpPr>
        <p:grpSpPr>
          <a:xfrm>
            <a:off x="1104617" y="1473899"/>
            <a:ext cx="2136077" cy="2195705"/>
            <a:chOff x="2138588" y="1672099"/>
            <a:chExt cx="2136077" cy="2195705"/>
          </a:xfrm>
        </p:grpSpPr>
        <p:sp>
          <p:nvSpPr>
            <p:cNvPr id="30" name="Google Shape;30;p4"/>
            <p:cNvSpPr/>
            <p:nvPr/>
          </p:nvSpPr>
          <p:spPr>
            <a:xfrm>
              <a:off x="2138588" y="1821070"/>
              <a:ext cx="2136077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0" dist="76200" dir="2112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2587437" y="1672099"/>
              <a:ext cx="1155647" cy="306737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" name="Google Shape;3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500000">
            <a:off x="6734701" y="3748747"/>
            <a:ext cx="2644154" cy="3473437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99995" flipH="1">
            <a:off x="6913625" y="4548959"/>
            <a:ext cx="2770074" cy="296780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900" y="-533400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350075" y="2143150"/>
            <a:ext cx="1645800" cy="11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723900" y="1664350"/>
            <a:ext cx="4700100" cy="20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4500000">
            <a:off x="-2418702" y="3748747"/>
            <a:ext cx="2644154" cy="3473437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9995" flipH="1">
            <a:off x="-2239778" y="4548959"/>
            <a:ext cx="2770074" cy="296780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40" name="Google Shape;40;p5"/>
          <p:cNvSpPr/>
          <p:nvPr/>
        </p:nvSpPr>
        <p:spPr>
          <a:xfrm>
            <a:off x="1531991" y="2035425"/>
            <a:ext cx="2623054" cy="1868665"/>
          </a:xfrm>
          <a:custGeom>
            <a:avLst/>
            <a:gdLst/>
            <a:ahLst/>
            <a:cxnLst/>
            <a:rect l="l" t="t" r="r" b="b"/>
            <a:pathLst>
              <a:path w="40848" h="29099" extrusionOk="0">
                <a:moveTo>
                  <a:pt x="7247" y="0"/>
                </a:moveTo>
                <a:lnTo>
                  <a:pt x="6896" y="1823"/>
                </a:lnTo>
                <a:cubicBezTo>
                  <a:pt x="7790" y="2313"/>
                  <a:pt x="7404" y="3650"/>
                  <a:pt x="6439" y="3650"/>
                </a:cubicBezTo>
                <a:cubicBezTo>
                  <a:pt x="6409" y="3650"/>
                  <a:pt x="6378" y="3649"/>
                  <a:pt x="6347" y="3646"/>
                </a:cubicBezTo>
                <a:cubicBezTo>
                  <a:pt x="5293" y="3536"/>
                  <a:pt x="5139" y="2065"/>
                  <a:pt x="6149" y="1757"/>
                </a:cubicBezTo>
                <a:lnTo>
                  <a:pt x="6149" y="22"/>
                </a:lnTo>
                <a:lnTo>
                  <a:pt x="3272" y="22"/>
                </a:lnTo>
                <a:lnTo>
                  <a:pt x="2811" y="1494"/>
                </a:lnTo>
                <a:cubicBezTo>
                  <a:pt x="2811" y="1494"/>
                  <a:pt x="3382" y="2350"/>
                  <a:pt x="3382" y="2680"/>
                </a:cubicBezTo>
                <a:cubicBezTo>
                  <a:pt x="3382" y="3249"/>
                  <a:pt x="2922" y="3665"/>
                  <a:pt x="2412" y="3665"/>
                </a:cubicBezTo>
                <a:cubicBezTo>
                  <a:pt x="2253" y="3665"/>
                  <a:pt x="2089" y="3625"/>
                  <a:pt x="1933" y="3536"/>
                </a:cubicBezTo>
                <a:cubicBezTo>
                  <a:pt x="1296" y="3163"/>
                  <a:pt x="1296" y="2218"/>
                  <a:pt x="1933" y="1845"/>
                </a:cubicBezTo>
                <a:lnTo>
                  <a:pt x="1977" y="22"/>
                </a:lnTo>
                <a:lnTo>
                  <a:pt x="659" y="22"/>
                </a:lnTo>
                <a:cubicBezTo>
                  <a:pt x="286" y="22"/>
                  <a:pt x="0" y="308"/>
                  <a:pt x="0" y="681"/>
                </a:cubicBezTo>
                <a:lnTo>
                  <a:pt x="0" y="28440"/>
                </a:lnTo>
                <a:cubicBezTo>
                  <a:pt x="0" y="28791"/>
                  <a:pt x="308" y="29098"/>
                  <a:pt x="659" y="29098"/>
                </a:cubicBezTo>
                <a:lnTo>
                  <a:pt x="40188" y="29098"/>
                </a:lnTo>
                <a:cubicBezTo>
                  <a:pt x="40540" y="29098"/>
                  <a:pt x="40847" y="28791"/>
                  <a:pt x="40847" y="28440"/>
                </a:cubicBezTo>
                <a:lnTo>
                  <a:pt x="40847" y="659"/>
                </a:lnTo>
                <a:cubicBezTo>
                  <a:pt x="40847" y="308"/>
                  <a:pt x="40562" y="22"/>
                  <a:pt x="40210" y="22"/>
                </a:cubicBezTo>
                <a:lnTo>
                  <a:pt x="38827" y="22"/>
                </a:lnTo>
                <a:lnTo>
                  <a:pt x="39046" y="1911"/>
                </a:lnTo>
                <a:cubicBezTo>
                  <a:pt x="39771" y="2416"/>
                  <a:pt x="39442" y="3580"/>
                  <a:pt x="38541" y="3646"/>
                </a:cubicBezTo>
                <a:cubicBezTo>
                  <a:pt x="38515" y="3648"/>
                  <a:pt x="38490" y="3649"/>
                  <a:pt x="38464" y="3649"/>
                </a:cubicBezTo>
                <a:cubicBezTo>
                  <a:pt x="37614" y="3649"/>
                  <a:pt x="37176" y="2596"/>
                  <a:pt x="37795" y="1999"/>
                </a:cubicBezTo>
                <a:lnTo>
                  <a:pt x="37882" y="22"/>
                </a:lnTo>
                <a:lnTo>
                  <a:pt x="35028" y="22"/>
                </a:lnTo>
                <a:lnTo>
                  <a:pt x="35028" y="1911"/>
                </a:lnTo>
                <a:cubicBezTo>
                  <a:pt x="35730" y="2438"/>
                  <a:pt x="35423" y="3536"/>
                  <a:pt x="34566" y="3646"/>
                </a:cubicBezTo>
                <a:cubicBezTo>
                  <a:pt x="34530" y="3649"/>
                  <a:pt x="34495" y="3651"/>
                  <a:pt x="34460" y="3651"/>
                </a:cubicBezTo>
                <a:cubicBezTo>
                  <a:pt x="33647" y="3651"/>
                  <a:pt x="33184" y="2696"/>
                  <a:pt x="33732" y="2065"/>
                </a:cubicBezTo>
                <a:lnTo>
                  <a:pt x="33293" y="571"/>
                </a:lnTo>
                <a:lnTo>
                  <a:pt x="33293" y="0"/>
                </a:lnTo>
                <a:lnTo>
                  <a:pt x="30811" y="0"/>
                </a:lnTo>
                <a:lnTo>
                  <a:pt x="30767" y="1779"/>
                </a:lnTo>
                <a:cubicBezTo>
                  <a:pt x="31492" y="2021"/>
                  <a:pt x="31646" y="3009"/>
                  <a:pt x="31009" y="3470"/>
                </a:cubicBezTo>
                <a:cubicBezTo>
                  <a:pt x="30835" y="3590"/>
                  <a:pt x="30644" y="3644"/>
                  <a:pt x="30458" y="3644"/>
                </a:cubicBezTo>
                <a:cubicBezTo>
                  <a:pt x="29959" y="3644"/>
                  <a:pt x="29493" y="3255"/>
                  <a:pt x="29493" y="2680"/>
                </a:cubicBezTo>
                <a:cubicBezTo>
                  <a:pt x="29493" y="2504"/>
                  <a:pt x="29537" y="2306"/>
                  <a:pt x="29647" y="2153"/>
                </a:cubicBezTo>
                <a:lnTo>
                  <a:pt x="29647" y="0"/>
                </a:lnTo>
                <a:lnTo>
                  <a:pt x="26880" y="0"/>
                </a:lnTo>
                <a:lnTo>
                  <a:pt x="26946" y="66"/>
                </a:lnTo>
                <a:cubicBezTo>
                  <a:pt x="26946" y="66"/>
                  <a:pt x="27407" y="2218"/>
                  <a:pt x="27407" y="2680"/>
                </a:cubicBezTo>
                <a:cubicBezTo>
                  <a:pt x="27462" y="3371"/>
                  <a:pt x="26957" y="3717"/>
                  <a:pt x="26452" y="3717"/>
                </a:cubicBezTo>
                <a:cubicBezTo>
                  <a:pt x="25947" y="3717"/>
                  <a:pt x="25442" y="3371"/>
                  <a:pt x="25497" y="2680"/>
                </a:cubicBezTo>
                <a:cubicBezTo>
                  <a:pt x="25497" y="2592"/>
                  <a:pt x="25497" y="2526"/>
                  <a:pt x="25519" y="2438"/>
                </a:cubicBezTo>
                <a:lnTo>
                  <a:pt x="26112" y="0"/>
                </a:lnTo>
                <a:lnTo>
                  <a:pt x="22905" y="0"/>
                </a:lnTo>
                <a:lnTo>
                  <a:pt x="22905" y="1296"/>
                </a:lnTo>
                <a:cubicBezTo>
                  <a:pt x="22905" y="1296"/>
                  <a:pt x="23388" y="2284"/>
                  <a:pt x="23388" y="2680"/>
                </a:cubicBezTo>
                <a:cubicBezTo>
                  <a:pt x="23388" y="3234"/>
                  <a:pt x="22926" y="3634"/>
                  <a:pt x="22423" y="3634"/>
                </a:cubicBezTo>
                <a:cubicBezTo>
                  <a:pt x="22269" y="3634"/>
                  <a:pt x="22111" y="3597"/>
                  <a:pt x="21961" y="3514"/>
                </a:cubicBezTo>
                <a:cubicBezTo>
                  <a:pt x="21324" y="3141"/>
                  <a:pt x="21302" y="2240"/>
                  <a:pt x="21917" y="1845"/>
                </a:cubicBezTo>
                <a:lnTo>
                  <a:pt x="22027" y="0"/>
                </a:lnTo>
                <a:lnTo>
                  <a:pt x="19282" y="0"/>
                </a:lnTo>
                <a:lnTo>
                  <a:pt x="18996" y="1889"/>
                </a:lnTo>
                <a:cubicBezTo>
                  <a:pt x="19721" y="2460"/>
                  <a:pt x="19348" y="3602"/>
                  <a:pt x="18447" y="3624"/>
                </a:cubicBezTo>
                <a:cubicBezTo>
                  <a:pt x="18438" y="3624"/>
                  <a:pt x="18430" y="3624"/>
                  <a:pt x="18421" y="3624"/>
                </a:cubicBezTo>
                <a:cubicBezTo>
                  <a:pt x="17517" y="3624"/>
                  <a:pt x="17114" y="2498"/>
                  <a:pt x="17810" y="1933"/>
                </a:cubicBezTo>
                <a:lnTo>
                  <a:pt x="17679" y="0"/>
                </a:lnTo>
                <a:lnTo>
                  <a:pt x="15461" y="0"/>
                </a:lnTo>
                <a:lnTo>
                  <a:pt x="15109" y="1252"/>
                </a:lnTo>
                <a:cubicBezTo>
                  <a:pt x="15241" y="1713"/>
                  <a:pt x="15329" y="2196"/>
                  <a:pt x="15395" y="2680"/>
                </a:cubicBezTo>
                <a:cubicBezTo>
                  <a:pt x="15395" y="3235"/>
                  <a:pt x="14941" y="3645"/>
                  <a:pt x="14427" y="3645"/>
                </a:cubicBezTo>
                <a:cubicBezTo>
                  <a:pt x="14312" y="3645"/>
                  <a:pt x="14194" y="3624"/>
                  <a:pt x="14077" y="3580"/>
                </a:cubicBezTo>
                <a:cubicBezTo>
                  <a:pt x="13440" y="3316"/>
                  <a:pt x="13265" y="2504"/>
                  <a:pt x="13726" y="2021"/>
                </a:cubicBezTo>
                <a:lnTo>
                  <a:pt x="14187" y="0"/>
                </a:lnTo>
                <a:lnTo>
                  <a:pt x="10893" y="0"/>
                </a:lnTo>
                <a:lnTo>
                  <a:pt x="10893" y="1823"/>
                </a:lnTo>
                <a:cubicBezTo>
                  <a:pt x="11727" y="2284"/>
                  <a:pt x="11464" y="3536"/>
                  <a:pt x="10519" y="3624"/>
                </a:cubicBezTo>
                <a:cubicBezTo>
                  <a:pt x="10486" y="3627"/>
                  <a:pt x="10453" y="3629"/>
                  <a:pt x="10421" y="3629"/>
                </a:cubicBezTo>
                <a:cubicBezTo>
                  <a:pt x="9542" y="3629"/>
                  <a:pt x="9118" y="2504"/>
                  <a:pt x="9817" y="1911"/>
                </a:cubicBezTo>
                <a:lnTo>
                  <a:pt x="100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57163" dist="57150" dir="30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1172817" y="2455891"/>
            <a:ext cx="2623037" cy="369300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 flipH="1">
            <a:off x="4988954" y="2035425"/>
            <a:ext cx="2623054" cy="1868665"/>
          </a:xfrm>
          <a:custGeom>
            <a:avLst/>
            <a:gdLst/>
            <a:ahLst/>
            <a:cxnLst/>
            <a:rect l="l" t="t" r="r" b="b"/>
            <a:pathLst>
              <a:path w="40848" h="29099" extrusionOk="0">
                <a:moveTo>
                  <a:pt x="7247" y="0"/>
                </a:moveTo>
                <a:lnTo>
                  <a:pt x="6896" y="1823"/>
                </a:lnTo>
                <a:cubicBezTo>
                  <a:pt x="7790" y="2313"/>
                  <a:pt x="7404" y="3650"/>
                  <a:pt x="6439" y="3650"/>
                </a:cubicBezTo>
                <a:cubicBezTo>
                  <a:pt x="6409" y="3650"/>
                  <a:pt x="6378" y="3649"/>
                  <a:pt x="6347" y="3646"/>
                </a:cubicBezTo>
                <a:cubicBezTo>
                  <a:pt x="5293" y="3536"/>
                  <a:pt x="5139" y="2065"/>
                  <a:pt x="6149" y="1757"/>
                </a:cubicBezTo>
                <a:lnTo>
                  <a:pt x="6149" y="22"/>
                </a:lnTo>
                <a:lnTo>
                  <a:pt x="3272" y="22"/>
                </a:lnTo>
                <a:lnTo>
                  <a:pt x="2811" y="1494"/>
                </a:lnTo>
                <a:cubicBezTo>
                  <a:pt x="2811" y="1494"/>
                  <a:pt x="3382" y="2350"/>
                  <a:pt x="3382" y="2680"/>
                </a:cubicBezTo>
                <a:cubicBezTo>
                  <a:pt x="3382" y="3249"/>
                  <a:pt x="2922" y="3665"/>
                  <a:pt x="2412" y="3665"/>
                </a:cubicBezTo>
                <a:cubicBezTo>
                  <a:pt x="2253" y="3665"/>
                  <a:pt x="2089" y="3625"/>
                  <a:pt x="1933" y="3536"/>
                </a:cubicBezTo>
                <a:cubicBezTo>
                  <a:pt x="1296" y="3163"/>
                  <a:pt x="1296" y="2218"/>
                  <a:pt x="1933" y="1845"/>
                </a:cubicBezTo>
                <a:lnTo>
                  <a:pt x="1977" y="22"/>
                </a:lnTo>
                <a:lnTo>
                  <a:pt x="659" y="22"/>
                </a:lnTo>
                <a:cubicBezTo>
                  <a:pt x="286" y="22"/>
                  <a:pt x="0" y="308"/>
                  <a:pt x="0" y="681"/>
                </a:cubicBezTo>
                <a:lnTo>
                  <a:pt x="0" y="28440"/>
                </a:lnTo>
                <a:cubicBezTo>
                  <a:pt x="0" y="28791"/>
                  <a:pt x="308" y="29098"/>
                  <a:pt x="659" y="29098"/>
                </a:cubicBezTo>
                <a:lnTo>
                  <a:pt x="40188" y="29098"/>
                </a:lnTo>
                <a:cubicBezTo>
                  <a:pt x="40540" y="29098"/>
                  <a:pt x="40847" y="28791"/>
                  <a:pt x="40847" y="28440"/>
                </a:cubicBezTo>
                <a:lnTo>
                  <a:pt x="40847" y="659"/>
                </a:lnTo>
                <a:cubicBezTo>
                  <a:pt x="40847" y="308"/>
                  <a:pt x="40562" y="22"/>
                  <a:pt x="40210" y="22"/>
                </a:cubicBezTo>
                <a:lnTo>
                  <a:pt x="38827" y="22"/>
                </a:lnTo>
                <a:lnTo>
                  <a:pt x="39046" y="1911"/>
                </a:lnTo>
                <a:cubicBezTo>
                  <a:pt x="39771" y="2416"/>
                  <a:pt x="39442" y="3580"/>
                  <a:pt x="38541" y="3646"/>
                </a:cubicBezTo>
                <a:cubicBezTo>
                  <a:pt x="38515" y="3648"/>
                  <a:pt x="38490" y="3649"/>
                  <a:pt x="38464" y="3649"/>
                </a:cubicBezTo>
                <a:cubicBezTo>
                  <a:pt x="37614" y="3649"/>
                  <a:pt x="37176" y="2596"/>
                  <a:pt x="37795" y="1999"/>
                </a:cubicBezTo>
                <a:lnTo>
                  <a:pt x="37882" y="22"/>
                </a:lnTo>
                <a:lnTo>
                  <a:pt x="35028" y="22"/>
                </a:lnTo>
                <a:lnTo>
                  <a:pt x="35028" y="1911"/>
                </a:lnTo>
                <a:cubicBezTo>
                  <a:pt x="35730" y="2438"/>
                  <a:pt x="35423" y="3536"/>
                  <a:pt x="34566" y="3646"/>
                </a:cubicBezTo>
                <a:cubicBezTo>
                  <a:pt x="34530" y="3649"/>
                  <a:pt x="34495" y="3651"/>
                  <a:pt x="34460" y="3651"/>
                </a:cubicBezTo>
                <a:cubicBezTo>
                  <a:pt x="33647" y="3651"/>
                  <a:pt x="33184" y="2696"/>
                  <a:pt x="33732" y="2065"/>
                </a:cubicBezTo>
                <a:lnTo>
                  <a:pt x="33293" y="571"/>
                </a:lnTo>
                <a:lnTo>
                  <a:pt x="33293" y="0"/>
                </a:lnTo>
                <a:lnTo>
                  <a:pt x="30811" y="0"/>
                </a:lnTo>
                <a:lnTo>
                  <a:pt x="30767" y="1779"/>
                </a:lnTo>
                <a:cubicBezTo>
                  <a:pt x="31492" y="2021"/>
                  <a:pt x="31646" y="3009"/>
                  <a:pt x="31009" y="3470"/>
                </a:cubicBezTo>
                <a:cubicBezTo>
                  <a:pt x="30835" y="3590"/>
                  <a:pt x="30644" y="3644"/>
                  <a:pt x="30458" y="3644"/>
                </a:cubicBezTo>
                <a:cubicBezTo>
                  <a:pt x="29959" y="3644"/>
                  <a:pt x="29493" y="3255"/>
                  <a:pt x="29493" y="2680"/>
                </a:cubicBezTo>
                <a:cubicBezTo>
                  <a:pt x="29493" y="2504"/>
                  <a:pt x="29537" y="2306"/>
                  <a:pt x="29647" y="2153"/>
                </a:cubicBezTo>
                <a:lnTo>
                  <a:pt x="29647" y="0"/>
                </a:lnTo>
                <a:lnTo>
                  <a:pt x="26880" y="0"/>
                </a:lnTo>
                <a:lnTo>
                  <a:pt x="26946" y="66"/>
                </a:lnTo>
                <a:cubicBezTo>
                  <a:pt x="26946" y="66"/>
                  <a:pt x="27407" y="2218"/>
                  <a:pt x="27407" y="2680"/>
                </a:cubicBezTo>
                <a:cubicBezTo>
                  <a:pt x="27462" y="3371"/>
                  <a:pt x="26957" y="3717"/>
                  <a:pt x="26452" y="3717"/>
                </a:cubicBezTo>
                <a:cubicBezTo>
                  <a:pt x="25947" y="3717"/>
                  <a:pt x="25442" y="3371"/>
                  <a:pt x="25497" y="2680"/>
                </a:cubicBezTo>
                <a:cubicBezTo>
                  <a:pt x="25497" y="2592"/>
                  <a:pt x="25497" y="2526"/>
                  <a:pt x="25519" y="2438"/>
                </a:cubicBezTo>
                <a:lnTo>
                  <a:pt x="26112" y="0"/>
                </a:lnTo>
                <a:lnTo>
                  <a:pt x="22905" y="0"/>
                </a:lnTo>
                <a:lnTo>
                  <a:pt x="22905" y="1296"/>
                </a:lnTo>
                <a:cubicBezTo>
                  <a:pt x="22905" y="1296"/>
                  <a:pt x="23388" y="2284"/>
                  <a:pt x="23388" y="2680"/>
                </a:cubicBezTo>
                <a:cubicBezTo>
                  <a:pt x="23388" y="3234"/>
                  <a:pt x="22926" y="3634"/>
                  <a:pt x="22423" y="3634"/>
                </a:cubicBezTo>
                <a:cubicBezTo>
                  <a:pt x="22269" y="3634"/>
                  <a:pt x="22111" y="3597"/>
                  <a:pt x="21961" y="3514"/>
                </a:cubicBezTo>
                <a:cubicBezTo>
                  <a:pt x="21324" y="3141"/>
                  <a:pt x="21302" y="2240"/>
                  <a:pt x="21917" y="1845"/>
                </a:cubicBezTo>
                <a:lnTo>
                  <a:pt x="22027" y="0"/>
                </a:lnTo>
                <a:lnTo>
                  <a:pt x="19282" y="0"/>
                </a:lnTo>
                <a:lnTo>
                  <a:pt x="18996" y="1889"/>
                </a:lnTo>
                <a:cubicBezTo>
                  <a:pt x="19721" y="2460"/>
                  <a:pt x="19348" y="3602"/>
                  <a:pt x="18447" y="3624"/>
                </a:cubicBezTo>
                <a:cubicBezTo>
                  <a:pt x="18438" y="3624"/>
                  <a:pt x="18430" y="3624"/>
                  <a:pt x="18421" y="3624"/>
                </a:cubicBezTo>
                <a:cubicBezTo>
                  <a:pt x="17517" y="3624"/>
                  <a:pt x="17114" y="2498"/>
                  <a:pt x="17810" y="1933"/>
                </a:cubicBezTo>
                <a:lnTo>
                  <a:pt x="17679" y="0"/>
                </a:lnTo>
                <a:lnTo>
                  <a:pt x="15461" y="0"/>
                </a:lnTo>
                <a:lnTo>
                  <a:pt x="15109" y="1252"/>
                </a:lnTo>
                <a:cubicBezTo>
                  <a:pt x="15241" y="1713"/>
                  <a:pt x="15329" y="2196"/>
                  <a:pt x="15395" y="2680"/>
                </a:cubicBezTo>
                <a:cubicBezTo>
                  <a:pt x="15395" y="3235"/>
                  <a:pt x="14941" y="3645"/>
                  <a:pt x="14427" y="3645"/>
                </a:cubicBezTo>
                <a:cubicBezTo>
                  <a:pt x="14312" y="3645"/>
                  <a:pt x="14194" y="3624"/>
                  <a:pt x="14077" y="3580"/>
                </a:cubicBezTo>
                <a:cubicBezTo>
                  <a:pt x="13440" y="3316"/>
                  <a:pt x="13265" y="2504"/>
                  <a:pt x="13726" y="2021"/>
                </a:cubicBezTo>
                <a:lnTo>
                  <a:pt x="14187" y="0"/>
                </a:lnTo>
                <a:lnTo>
                  <a:pt x="10893" y="0"/>
                </a:lnTo>
                <a:lnTo>
                  <a:pt x="10893" y="1823"/>
                </a:lnTo>
                <a:cubicBezTo>
                  <a:pt x="11727" y="2284"/>
                  <a:pt x="11464" y="3536"/>
                  <a:pt x="10519" y="3624"/>
                </a:cubicBezTo>
                <a:cubicBezTo>
                  <a:pt x="10486" y="3627"/>
                  <a:pt x="10453" y="3629"/>
                  <a:pt x="10421" y="3629"/>
                </a:cubicBezTo>
                <a:cubicBezTo>
                  <a:pt x="9542" y="3629"/>
                  <a:pt x="9118" y="2504"/>
                  <a:pt x="9817" y="1911"/>
                </a:cubicBezTo>
                <a:lnTo>
                  <a:pt x="100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57163" dist="57150" dir="30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 flipH="1">
            <a:off x="5348146" y="2455891"/>
            <a:ext cx="2623037" cy="369300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035525" y="3483700"/>
            <a:ext cx="1574350" cy="1337025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45" name="Google Shape;4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00000">
            <a:off x="8952651" y="70300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1362456" y="850392"/>
            <a:ext cx="641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878863" y="2441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1878863" y="2866438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3"/>
          </p:nvPr>
        </p:nvSpPr>
        <p:spPr>
          <a:xfrm>
            <a:off x="5335813" y="2441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4"/>
          </p:nvPr>
        </p:nvSpPr>
        <p:spPr>
          <a:xfrm>
            <a:off x="5335813" y="2866438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0">
            <a:off x="440084" y="-276132"/>
            <a:ext cx="1354500" cy="208388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/>
          <p:nvPr/>
        </p:nvSpPr>
        <p:spPr>
          <a:xfrm rot="-5400000">
            <a:off x="2538173" y="-187192"/>
            <a:ext cx="4067653" cy="5517887"/>
          </a:xfrm>
          <a:custGeom>
            <a:avLst/>
            <a:gdLst/>
            <a:ahLst/>
            <a:cxnLst/>
            <a:rect l="l" t="t" r="r" b="b"/>
            <a:pathLst>
              <a:path w="106115" h="137861" extrusionOk="0">
                <a:moveTo>
                  <a:pt x="4715" y="3870"/>
                </a:moveTo>
                <a:cubicBezTo>
                  <a:pt x="5644" y="3870"/>
                  <a:pt x="6538" y="4593"/>
                  <a:pt x="6538" y="5684"/>
                </a:cubicBezTo>
                <a:cubicBezTo>
                  <a:pt x="6492" y="6654"/>
                  <a:pt x="5683" y="7440"/>
                  <a:pt x="4713" y="7440"/>
                </a:cubicBezTo>
                <a:lnTo>
                  <a:pt x="4713" y="7509"/>
                </a:lnTo>
                <a:cubicBezTo>
                  <a:pt x="3096" y="7509"/>
                  <a:pt x="2287" y="5545"/>
                  <a:pt x="3442" y="4413"/>
                </a:cubicBezTo>
                <a:cubicBezTo>
                  <a:pt x="3811" y="4038"/>
                  <a:pt x="4267" y="3870"/>
                  <a:pt x="4715" y="3870"/>
                </a:cubicBezTo>
                <a:close/>
                <a:moveTo>
                  <a:pt x="4701" y="10516"/>
                </a:moveTo>
                <a:cubicBezTo>
                  <a:pt x="5635" y="10516"/>
                  <a:pt x="6538" y="11241"/>
                  <a:pt x="6538" y="12338"/>
                </a:cubicBezTo>
                <a:cubicBezTo>
                  <a:pt x="6492" y="13308"/>
                  <a:pt x="5683" y="14071"/>
                  <a:pt x="4713" y="14071"/>
                </a:cubicBezTo>
                <a:lnTo>
                  <a:pt x="4713" y="14140"/>
                </a:lnTo>
                <a:cubicBezTo>
                  <a:pt x="3096" y="14140"/>
                  <a:pt x="2287" y="12199"/>
                  <a:pt x="3442" y="11044"/>
                </a:cubicBezTo>
                <a:cubicBezTo>
                  <a:pt x="3807" y="10680"/>
                  <a:pt x="4257" y="10516"/>
                  <a:pt x="4701" y="10516"/>
                </a:cubicBezTo>
                <a:close/>
                <a:moveTo>
                  <a:pt x="4707" y="17165"/>
                </a:moveTo>
                <a:cubicBezTo>
                  <a:pt x="5622" y="17165"/>
                  <a:pt x="6507" y="17858"/>
                  <a:pt x="6538" y="18923"/>
                </a:cubicBezTo>
                <a:cubicBezTo>
                  <a:pt x="6515" y="19916"/>
                  <a:pt x="5707" y="20725"/>
                  <a:pt x="4713" y="20725"/>
                </a:cubicBezTo>
                <a:lnTo>
                  <a:pt x="4713" y="20794"/>
                </a:lnTo>
                <a:cubicBezTo>
                  <a:pt x="3119" y="20794"/>
                  <a:pt x="2310" y="18853"/>
                  <a:pt x="3419" y="17721"/>
                </a:cubicBezTo>
                <a:cubicBezTo>
                  <a:pt x="3788" y="17337"/>
                  <a:pt x="4251" y="17165"/>
                  <a:pt x="4707" y="17165"/>
                </a:cubicBezTo>
                <a:close/>
                <a:moveTo>
                  <a:pt x="4704" y="23797"/>
                </a:moveTo>
                <a:cubicBezTo>
                  <a:pt x="5620" y="23797"/>
                  <a:pt x="6507" y="24496"/>
                  <a:pt x="6538" y="25576"/>
                </a:cubicBezTo>
                <a:cubicBezTo>
                  <a:pt x="6515" y="26570"/>
                  <a:pt x="5707" y="27378"/>
                  <a:pt x="4713" y="27378"/>
                </a:cubicBezTo>
                <a:lnTo>
                  <a:pt x="4713" y="27425"/>
                </a:lnTo>
                <a:cubicBezTo>
                  <a:pt x="3119" y="27425"/>
                  <a:pt x="2310" y="25507"/>
                  <a:pt x="3419" y="24352"/>
                </a:cubicBezTo>
                <a:cubicBezTo>
                  <a:pt x="3787" y="23969"/>
                  <a:pt x="4249" y="23797"/>
                  <a:pt x="4704" y="23797"/>
                </a:cubicBezTo>
                <a:close/>
                <a:moveTo>
                  <a:pt x="4707" y="30450"/>
                </a:moveTo>
                <a:cubicBezTo>
                  <a:pt x="5622" y="30450"/>
                  <a:pt x="6507" y="31143"/>
                  <a:pt x="6538" y="32207"/>
                </a:cubicBezTo>
                <a:cubicBezTo>
                  <a:pt x="6515" y="33201"/>
                  <a:pt x="5707" y="34009"/>
                  <a:pt x="4713" y="34009"/>
                </a:cubicBezTo>
                <a:lnTo>
                  <a:pt x="4713" y="34078"/>
                </a:lnTo>
                <a:cubicBezTo>
                  <a:pt x="3119" y="34078"/>
                  <a:pt x="2310" y="32138"/>
                  <a:pt x="3419" y="31006"/>
                </a:cubicBezTo>
                <a:cubicBezTo>
                  <a:pt x="3788" y="30622"/>
                  <a:pt x="4251" y="30450"/>
                  <a:pt x="4707" y="30450"/>
                </a:cubicBezTo>
                <a:close/>
                <a:moveTo>
                  <a:pt x="4704" y="37081"/>
                </a:moveTo>
                <a:cubicBezTo>
                  <a:pt x="5620" y="37081"/>
                  <a:pt x="6507" y="37780"/>
                  <a:pt x="6538" y="38861"/>
                </a:cubicBezTo>
                <a:cubicBezTo>
                  <a:pt x="6515" y="39854"/>
                  <a:pt x="5707" y="40663"/>
                  <a:pt x="4713" y="40663"/>
                </a:cubicBezTo>
                <a:lnTo>
                  <a:pt x="4713" y="40709"/>
                </a:lnTo>
                <a:cubicBezTo>
                  <a:pt x="3119" y="40709"/>
                  <a:pt x="2287" y="38792"/>
                  <a:pt x="3419" y="37636"/>
                </a:cubicBezTo>
                <a:cubicBezTo>
                  <a:pt x="3787" y="37253"/>
                  <a:pt x="4249" y="37081"/>
                  <a:pt x="4704" y="37081"/>
                </a:cubicBezTo>
                <a:close/>
                <a:moveTo>
                  <a:pt x="4704" y="43712"/>
                </a:moveTo>
                <a:cubicBezTo>
                  <a:pt x="5620" y="43712"/>
                  <a:pt x="6507" y="44411"/>
                  <a:pt x="6538" y="45492"/>
                </a:cubicBezTo>
                <a:cubicBezTo>
                  <a:pt x="6538" y="46485"/>
                  <a:pt x="5707" y="47294"/>
                  <a:pt x="4713" y="47317"/>
                </a:cubicBezTo>
                <a:lnTo>
                  <a:pt x="4713" y="47363"/>
                </a:lnTo>
                <a:cubicBezTo>
                  <a:pt x="3119" y="47363"/>
                  <a:pt x="2287" y="45422"/>
                  <a:pt x="3419" y="44267"/>
                </a:cubicBezTo>
                <a:cubicBezTo>
                  <a:pt x="3787" y="43884"/>
                  <a:pt x="4249" y="43712"/>
                  <a:pt x="4704" y="43712"/>
                </a:cubicBezTo>
                <a:close/>
                <a:moveTo>
                  <a:pt x="4704" y="50366"/>
                </a:moveTo>
                <a:cubicBezTo>
                  <a:pt x="5620" y="50366"/>
                  <a:pt x="6507" y="51065"/>
                  <a:pt x="6538" y="52146"/>
                </a:cubicBezTo>
                <a:cubicBezTo>
                  <a:pt x="6538" y="53139"/>
                  <a:pt x="5707" y="53948"/>
                  <a:pt x="4713" y="53948"/>
                </a:cubicBezTo>
                <a:lnTo>
                  <a:pt x="4713" y="53994"/>
                </a:lnTo>
                <a:cubicBezTo>
                  <a:pt x="3119" y="53994"/>
                  <a:pt x="2287" y="52076"/>
                  <a:pt x="3419" y="50921"/>
                </a:cubicBezTo>
                <a:cubicBezTo>
                  <a:pt x="3787" y="50538"/>
                  <a:pt x="4249" y="50366"/>
                  <a:pt x="4704" y="50366"/>
                </a:cubicBezTo>
                <a:close/>
                <a:moveTo>
                  <a:pt x="4704" y="56996"/>
                </a:moveTo>
                <a:cubicBezTo>
                  <a:pt x="5620" y="56996"/>
                  <a:pt x="6507" y="57695"/>
                  <a:pt x="6538" y="58776"/>
                </a:cubicBezTo>
                <a:cubicBezTo>
                  <a:pt x="6538" y="59770"/>
                  <a:pt x="5730" y="60601"/>
                  <a:pt x="4713" y="60601"/>
                </a:cubicBezTo>
                <a:lnTo>
                  <a:pt x="4713" y="60648"/>
                </a:lnTo>
                <a:cubicBezTo>
                  <a:pt x="3119" y="60648"/>
                  <a:pt x="2287" y="58707"/>
                  <a:pt x="3419" y="57552"/>
                </a:cubicBezTo>
                <a:cubicBezTo>
                  <a:pt x="3787" y="57169"/>
                  <a:pt x="4249" y="56996"/>
                  <a:pt x="4704" y="56996"/>
                </a:cubicBezTo>
                <a:close/>
                <a:moveTo>
                  <a:pt x="4704" y="63650"/>
                </a:moveTo>
                <a:cubicBezTo>
                  <a:pt x="5620" y="63650"/>
                  <a:pt x="6507" y="64349"/>
                  <a:pt x="6538" y="65430"/>
                </a:cubicBezTo>
                <a:cubicBezTo>
                  <a:pt x="6538" y="66424"/>
                  <a:pt x="5730" y="67232"/>
                  <a:pt x="4713" y="67232"/>
                </a:cubicBezTo>
                <a:lnTo>
                  <a:pt x="4713" y="67278"/>
                </a:lnTo>
                <a:cubicBezTo>
                  <a:pt x="3119" y="67278"/>
                  <a:pt x="2287" y="65361"/>
                  <a:pt x="3419" y="64206"/>
                </a:cubicBezTo>
                <a:cubicBezTo>
                  <a:pt x="3787" y="63822"/>
                  <a:pt x="4249" y="63650"/>
                  <a:pt x="4704" y="63650"/>
                </a:cubicBezTo>
                <a:close/>
                <a:moveTo>
                  <a:pt x="4704" y="70281"/>
                </a:moveTo>
                <a:cubicBezTo>
                  <a:pt x="5620" y="70281"/>
                  <a:pt x="6507" y="70980"/>
                  <a:pt x="6538" y="72061"/>
                </a:cubicBezTo>
                <a:cubicBezTo>
                  <a:pt x="6538" y="73077"/>
                  <a:pt x="5730" y="73886"/>
                  <a:pt x="4713" y="73886"/>
                </a:cubicBezTo>
                <a:lnTo>
                  <a:pt x="4713" y="73932"/>
                </a:lnTo>
                <a:cubicBezTo>
                  <a:pt x="3119" y="73932"/>
                  <a:pt x="2287" y="71992"/>
                  <a:pt x="3419" y="70836"/>
                </a:cubicBezTo>
                <a:cubicBezTo>
                  <a:pt x="3787" y="70453"/>
                  <a:pt x="4249" y="70281"/>
                  <a:pt x="4704" y="70281"/>
                </a:cubicBezTo>
                <a:close/>
                <a:moveTo>
                  <a:pt x="4704" y="76935"/>
                </a:moveTo>
                <a:cubicBezTo>
                  <a:pt x="5620" y="76935"/>
                  <a:pt x="6507" y="77634"/>
                  <a:pt x="6538" y="78715"/>
                </a:cubicBezTo>
                <a:cubicBezTo>
                  <a:pt x="6538" y="79708"/>
                  <a:pt x="5730" y="80540"/>
                  <a:pt x="4713" y="80540"/>
                </a:cubicBezTo>
                <a:lnTo>
                  <a:pt x="4713" y="80563"/>
                </a:lnTo>
                <a:cubicBezTo>
                  <a:pt x="3119" y="80563"/>
                  <a:pt x="2287" y="78645"/>
                  <a:pt x="3419" y="77490"/>
                </a:cubicBezTo>
                <a:cubicBezTo>
                  <a:pt x="3787" y="77107"/>
                  <a:pt x="4249" y="76935"/>
                  <a:pt x="4704" y="76935"/>
                </a:cubicBezTo>
                <a:close/>
                <a:moveTo>
                  <a:pt x="4708" y="83577"/>
                </a:moveTo>
                <a:cubicBezTo>
                  <a:pt x="5644" y="83577"/>
                  <a:pt x="6538" y="84300"/>
                  <a:pt x="6538" y="85392"/>
                </a:cubicBezTo>
                <a:cubicBezTo>
                  <a:pt x="6515" y="86385"/>
                  <a:pt x="5707" y="87171"/>
                  <a:pt x="4713" y="87171"/>
                </a:cubicBezTo>
                <a:lnTo>
                  <a:pt x="4713" y="87217"/>
                </a:lnTo>
                <a:cubicBezTo>
                  <a:pt x="3096" y="87217"/>
                  <a:pt x="2287" y="85253"/>
                  <a:pt x="3419" y="84121"/>
                </a:cubicBezTo>
                <a:cubicBezTo>
                  <a:pt x="3795" y="83745"/>
                  <a:pt x="4256" y="83577"/>
                  <a:pt x="4708" y="83577"/>
                </a:cubicBezTo>
                <a:close/>
                <a:moveTo>
                  <a:pt x="4694" y="90214"/>
                </a:moveTo>
                <a:cubicBezTo>
                  <a:pt x="5636" y="90214"/>
                  <a:pt x="6538" y="90949"/>
                  <a:pt x="6538" y="92046"/>
                </a:cubicBezTo>
                <a:cubicBezTo>
                  <a:pt x="6515" y="93039"/>
                  <a:pt x="5707" y="93825"/>
                  <a:pt x="4713" y="93825"/>
                </a:cubicBezTo>
                <a:lnTo>
                  <a:pt x="4713" y="93848"/>
                </a:lnTo>
                <a:cubicBezTo>
                  <a:pt x="3096" y="93848"/>
                  <a:pt x="2287" y="91907"/>
                  <a:pt x="3419" y="90752"/>
                </a:cubicBezTo>
                <a:cubicBezTo>
                  <a:pt x="3791" y="90380"/>
                  <a:pt x="4247" y="90214"/>
                  <a:pt x="4694" y="90214"/>
                </a:cubicBezTo>
                <a:close/>
                <a:moveTo>
                  <a:pt x="4708" y="96862"/>
                </a:moveTo>
                <a:cubicBezTo>
                  <a:pt x="5644" y="96862"/>
                  <a:pt x="6538" y="97585"/>
                  <a:pt x="6538" y="98676"/>
                </a:cubicBezTo>
                <a:cubicBezTo>
                  <a:pt x="6515" y="99670"/>
                  <a:pt x="5707" y="100478"/>
                  <a:pt x="4713" y="100478"/>
                </a:cubicBezTo>
                <a:lnTo>
                  <a:pt x="4713" y="100501"/>
                </a:lnTo>
                <a:cubicBezTo>
                  <a:pt x="3096" y="100501"/>
                  <a:pt x="2287" y="98538"/>
                  <a:pt x="3419" y="97406"/>
                </a:cubicBezTo>
                <a:cubicBezTo>
                  <a:pt x="3795" y="97030"/>
                  <a:pt x="4256" y="96862"/>
                  <a:pt x="4708" y="96862"/>
                </a:cubicBezTo>
                <a:close/>
                <a:moveTo>
                  <a:pt x="4694" y="103498"/>
                </a:moveTo>
                <a:cubicBezTo>
                  <a:pt x="5636" y="103498"/>
                  <a:pt x="6538" y="104234"/>
                  <a:pt x="6538" y="105330"/>
                </a:cubicBezTo>
                <a:cubicBezTo>
                  <a:pt x="6515" y="106324"/>
                  <a:pt x="5707" y="107109"/>
                  <a:pt x="4713" y="107109"/>
                </a:cubicBezTo>
                <a:lnTo>
                  <a:pt x="4713" y="107132"/>
                </a:lnTo>
                <a:cubicBezTo>
                  <a:pt x="3096" y="107132"/>
                  <a:pt x="2287" y="105191"/>
                  <a:pt x="3419" y="104036"/>
                </a:cubicBezTo>
                <a:cubicBezTo>
                  <a:pt x="3791" y="103664"/>
                  <a:pt x="4247" y="103498"/>
                  <a:pt x="4694" y="103498"/>
                </a:cubicBezTo>
                <a:close/>
                <a:moveTo>
                  <a:pt x="4708" y="110146"/>
                </a:moveTo>
                <a:cubicBezTo>
                  <a:pt x="5644" y="110146"/>
                  <a:pt x="6538" y="110870"/>
                  <a:pt x="6538" y="111961"/>
                </a:cubicBezTo>
                <a:cubicBezTo>
                  <a:pt x="6515" y="112954"/>
                  <a:pt x="5707" y="113763"/>
                  <a:pt x="4713" y="113763"/>
                </a:cubicBezTo>
                <a:lnTo>
                  <a:pt x="4713" y="113786"/>
                </a:lnTo>
                <a:cubicBezTo>
                  <a:pt x="3096" y="113786"/>
                  <a:pt x="2287" y="111822"/>
                  <a:pt x="3419" y="110690"/>
                </a:cubicBezTo>
                <a:cubicBezTo>
                  <a:pt x="3795" y="110314"/>
                  <a:pt x="4256" y="110146"/>
                  <a:pt x="4708" y="110146"/>
                </a:cubicBezTo>
                <a:close/>
                <a:moveTo>
                  <a:pt x="4694" y="116783"/>
                </a:moveTo>
                <a:cubicBezTo>
                  <a:pt x="5636" y="116783"/>
                  <a:pt x="6538" y="117518"/>
                  <a:pt x="6538" y="118615"/>
                </a:cubicBezTo>
                <a:cubicBezTo>
                  <a:pt x="6515" y="119608"/>
                  <a:pt x="5707" y="120394"/>
                  <a:pt x="4713" y="120394"/>
                </a:cubicBezTo>
                <a:lnTo>
                  <a:pt x="4713" y="120417"/>
                </a:lnTo>
                <a:cubicBezTo>
                  <a:pt x="3096" y="120417"/>
                  <a:pt x="2287" y="118476"/>
                  <a:pt x="3419" y="117321"/>
                </a:cubicBezTo>
                <a:cubicBezTo>
                  <a:pt x="3791" y="116949"/>
                  <a:pt x="4247" y="116783"/>
                  <a:pt x="4694" y="116783"/>
                </a:cubicBezTo>
                <a:close/>
                <a:moveTo>
                  <a:pt x="4708" y="123431"/>
                </a:moveTo>
                <a:cubicBezTo>
                  <a:pt x="5644" y="123431"/>
                  <a:pt x="6538" y="124154"/>
                  <a:pt x="6538" y="125245"/>
                </a:cubicBezTo>
                <a:cubicBezTo>
                  <a:pt x="6515" y="126239"/>
                  <a:pt x="5707" y="127048"/>
                  <a:pt x="4713" y="127048"/>
                </a:cubicBezTo>
                <a:lnTo>
                  <a:pt x="4713" y="127071"/>
                </a:lnTo>
                <a:cubicBezTo>
                  <a:pt x="3096" y="127071"/>
                  <a:pt x="2287" y="125107"/>
                  <a:pt x="3419" y="123975"/>
                </a:cubicBezTo>
                <a:cubicBezTo>
                  <a:pt x="3795" y="123599"/>
                  <a:pt x="4256" y="123431"/>
                  <a:pt x="4708" y="123431"/>
                </a:cubicBezTo>
                <a:close/>
                <a:moveTo>
                  <a:pt x="4694" y="130068"/>
                </a:moveTo>
                <a:cubicBezTo>
                  <a:pt x="5636" y="130068"/>
                  <a:pt x="6538" y="130803"/>
                  <a:pt x="6538" y="131899"/>
                </a:cubicBezTo>
                <a:cubicBezTo>
                  <a:pt x="6515" y="132893"/>
                  <a:pt x="5707" y="133701"/>
                  <a:pt x="4713" y="133701"/>
                </a:cubicBezTo>
                <a:cubicBezTo>
                  <a:pt x="3096" y="133701"/>
                  <a:pt x="2287" y="131761"/>
                  <a:pt x="3419" y="130605"/>
                </a:cubicBezTo>
                <a:cubicBezTo>
                  <a:pt x="3791" y="130233"/>
                  <a:pt x="4247" y="130068"/>
                  <a:pt x="4694" y="130068"/>
                </a:cubicBezTo>
                <a:close/>
                <a:moveTo>
                  <a:pt x="0" y="1"/>
                </a:moveTo>
                <a:lnTo>
                  <a:pt x="0" y="137860"/>
                </a:lnTo>
                <a:lnTo>
                  <a:pt x="106115" y="137860"/>
                </a:lnTo>
                <a:lnTo>
                  <a:pt x="1061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3575" y="1266775"/>
            <a:ext cx="1195850" cy="5143274"/>
          </a:xfrm>
          <a:prstGeom prst="rect">
            <a:avLst/>
          </a:prstGeom>
          <a:noFill/>
          <a:ln>
            <a:noFill/>
          </a:ln>
          <a:effectLst>
            <a:outerShdw blurRad="57150" dist="57150" dir="282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999">
            <a:off x="-243094" y="3376600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2111100" y="2178400"/>
            <a:ext cx="4921800" cy="10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 rot="5400000">
            <a:off x="5733166" y="1163911"/>
            <a:ext cx="2479147" cy="2815677"/>
          </a:xfrm>
          <a:custGeom>
            <a:avLst/>
            <a:gdLst/>
            <a:ahLst/>
            <a:cxnLst/>
            <a:rect l="l" t="t" r="r" b="b"/>
            <a:pathLst>
              <a:path w="50551" h="57413" extrusionOk="0">
                <a:moveTo>
                  <a:pt x="0" y="0"/>
                </a:moveTo>
                <a:lnTo>
                  <a:pt x="0" y="57413"/>
                </a:lnTo>
                <a:lnTo>
                  <a:pt x="50551" y="57413"/>
                </a:lnTo>
                <a:lnTo>
                  <a:pt x="50551" y="2010"/>
                </a:lnTo>
                <a:cubicBezTo>
                  <a:pt x="50089" y="1317"/>
                  <a:pt x="49834" y="578"/>
                  <a:pt x="49303" y="0"/>
                </a:cubicBezTo>
                <a:lnTo>
                  <a:pt x="48032" y="0"/>
                </a:lnTo>
                <a:cubicBezTo>
                  <a:pt x="47801" y="786"/>
                  <a:pt x="47501" y="1571"/>
                  <a:pt x="47732" y="2287"/>
                </a:cubicBezTo>
                <a:cubicBezTo>
                  <a:pt x="48541" y="2657"/>
                  <a:pt x="48610" y="3766"/>
                  <a:pt x="47871" y="4251"/>
                </a:cubicBezTo>
                <a:cubicBezTo>
                  <a:pt x="47676" y="4375"/>
                  <a:pt x="47467" y="4431"/>
                  <a:pt x="47264" y="4431"/>
                </a:cubicBezTo>
                <a:cubicBezTo>
                  <a:pt x="46675" y="4431"/>
                  <a:pt x="46138" y="3957"/>
                  <a:pt x="46138" y="3304"/>
                </a:cubicBezTo>
                <a:cubicBezTo>
                  <a:pt x="46138" y="3050"/>
                  <a:pt x="46207" y="2819"/>
                  <a:pt x="46369" y="2634"/>
                </a:cubicBezTo>
                <a:lnTo>
                  <a:pt x="46369" y="0"/>
                </a:lnTo>
                <a:lnTo>
                  <a:pt x="44082" y="0"/>
                </a:lnTo>
                <a:cubicBezTo>
                  <a:pt x="44012" y="786"/>
                  <a:pt x="44082" y="1594"/>
                  <a:pt x="44243" y="2380"/>
                </a:cubicBezTo>
                <a:cubicBezTo>
                  <a:pt x="45153" y="3039"/>
                  <a:pt x="44675" y="4437"/>
                  <a:pt x="43580" y="4437"/>
                </a:cubicBezTo>
                <a:cubicBezTo>
                  <a:pt x="43563" y="4437"/>
                  <a:pt x="43545" y="4437"/>
                  <a:pt x="43527" y="4436"/>
                </a:cubicBezTo>
                <a:cubicBezTo>
                  <a:pt x="42418" y="4367"/>
                  <a:pt x="42049" y="2888"/>
                  <a:pt x="43042" y="2311"/>
                </a:cubicBezTo>
                <a:cubicBezTo>
                  <a:pt x="43158" y="1548"/>
                  <a:pt x="43181" y="763"/>
                  <a:pt x="43158" y="0"/>
                </a:cubicBezTo>
                <a:lnTo>
                  <a:pt x="40524" y="0"/>
                </a:lnTo>
                <a:cubicBezTo>
                  <a:pt x="40593" y="924"/>
                  <a:pt x="40709" y="1825"/>
                  <a:pt x="40893" y="2726"/>
                </a:cubicBezTo>
                <a:cubicBezTo>
                  <a:pt x="41009" y="2911"/>
                  <a:pt x="41055" y="3119"/>
                  <a:pt x="41055" y="3304"/>
                </a:cubicBezTo>
                <a:cubicBezTo>
                  <a:pt x="41055" y="3971"/>
                  <a:pt x="40522" y="4451"/>
                  <a:pt x="39931" y="4451"/>
                </a:cubicBezTo>
                <a:cubicBezTo>
                  <a:pt x="39745" y="4451"/>
                  <a:pt x="39552" y="4403"/>
                  <a:pt x="39369" y="4297"/>
                </a:cubicBezTo>
                <a:cubicBezTo>
                  <a:pt x="38629" y="3882"/>
                  <a:pt x="38606" y="2796"/>
                  <a:pt x="39345" y="2357"/>
                </a:cubicBezTo>
                <a:cubicBezTo>
                  <a:pt x="39438" y="1548"/>
                  <a:pt x="39738" y="809"/>
                  <a:pt x="39576" y="0"/>
                </a:cubicBezTo>
                <a:lnTo>
                  <a:pt x="36689" y="0"/>
                </a:lnTo>
                <a:cubicBezTo>
                  <a:pt x="36758" y="878"/>
                  <a:pt x="36920" y="1756"/>
                  <a:pt x="37127" y="2611"/>
                </a:cubicBezTo>
                <a:cubicBezTo>
                  <a:pt x="37289" y="2796"/>
                  <a:pt x="37382" y="3050"/>
                  <a:pt x="37382" y="3304"/>
                </a:cubicBezTo>
                <a:cubicBezTo>
                  <a:pt x="37400" y="3960"/>
                  <a:pt x="36858" y="4458"/>
                  <a:pt x="36254" y="4458"/>
                </a:cubicBezTo>
                <a:cubicBezTo>
                  <a:pt x="36092" y="4458"/>
                  <a:pt x="35926" y="4422"/>
                  <a:pt x="35764" y="4344"/>
                </a:cubicBezTo>
                <a:cubicBezTo>
                  <a:pt x="35025" y="3997"/>
                  <a:pt x="34886" y="2957"/>
                  <a:pt x="35556" y="2449"/>
                </a:cubicBezTo>
                <a:cubicBezTo>
                  <a:pt x="35649" y="1641"/>
                  <a:pt x="35672" y="832"/>
                  <a:pt x="35626" y="0"/>
                </a:cubicBezTo>
                <a:lnTo>
                  <a:pt x="33685" y="0"/>
                </a:lnTo>
                <a:cubicBezTo>
                  <a:pt x="33593" y="809"/>
                  <a:pt x="33315" y="1617"/>
                  <a:pt x="33246" y="2403"/>
                </a:cubicBezTo>
                <a:cubicBezTo>
                  <a:pt x="34149" y="3057"/>
                  <a:pt x="33663" y="4462"/>
                  <a:pt x="32584" y="4462"/>
                </a:cubicBezTo>
                <a:cubicBezTo>
                  <a:pt x="32559" y="4462"/>
                  <a:pt x="32533" y="4461"/>
                  <a:pt x="32507" y="4459"/>
                </a:cubicBezTo>
                <a:cubicBezTo>
                  <a:pt x="31375" y="4367"/>
                  <a:pt x="31051" y="2865"/>
                  <a:pt x="32068" y="2334"/>
                </a:cubicBezTo>
                <a:cubicBezTo>
                  <a:pt x="32206" y="1548"/>
                  <a:pt x="32391" y="786"/>
                  <a:pt x="32484" y="23"/>
                </a:cubicBezTo>
                <a:lnTo>
                  <a:pt x="29249" y="23"/>
                </a:lnTo>
                <a:cubicBezTo>
                  <a:pt x="29203" y="763"/>
                  <a:pt x="29041" y="1756"/>
                  <a:pt x="29318" y="2264"/>
                </a:cubicBezTo>
                <a:cubicBezTo>
                  <a:pt x="30173" y="2588"/>
                  <a:pt x="30312" y="3743"/>
                  <a:pt x="29573" y="4251"/>
                </a:cubicBezTo>
                <a:cubicBezTo>
                  <a:pt x="29373" y="4394"/>
                  <a:pt x="29153" y="4459"/>
                  <a:pt x="28936" y="4459"/>
                </a:cubicBezTo>
                <a:cubicBezTo>
                  <a:pt x="28350" y="4459"/>
                  <a:pt x="27800" y="3985"/>
                  <a:pt x="27817" y="3327"/>
                </a:cubicBezTo>
                <a:cubicBezTo>
                  <a:pt x="27817" y="3050"/>
                  <a:pt x="27909" y="2796"/>
                  <a:pt x="28094" y="2588"/>
                </a:cubicBezTo>
                <a:cubicBezTo>
                  <a:pt x="28094" y="1733"/>
                  <a:pt x="28071" y="878"/>
                  <a:pt x="28002" y="23"/>
                </a:cubicBezTo>
                <a:lnTo>
                  <a:pt x="25992" y="23"/>
                </a:lnTo>
                <a:cubicBezTo>
                  <a:pt x="25968" y="947"/>
                  <a:pt x="26061" y="1895"/>
                  <a:pt x="26246" y="2796"/>
                </a:cubicBezTo>
                <a:cubicBezTo>
                  <a:pt x="26338" y="2957"/>
                  <a:pt x="26384" y="3142"/>
                  <a:pt x="26384" y="3327"/>
                </a:cubicBezTo>
                <a:cubicBezTo>
                  <a:pt x="26384" y="3978"/>
                  <a:pt x="25848" y="4442"/>
                  <a:pt x="25266" y="4442"/>
                </a:cubicBezTo>
                <a:cubicBezTo>
                  <a:pt x="25084" y="4442"/>
                  <a:pt x="24897" y="4396"/>
                  <a:pt x="24721" y="4297"/>
                </a:cubicBezTo>
                <a:cubicBezTo>
                  <a:pt x="23982" y="3882"/>
                  <a:pt x="23935" y="2842"/>
                  <a:pt x="24628" y="2380"/>
                </a:cubicBezTo>
                <a:cubicBezTo>
                  <a:pt x="24813" y="1594"/>
                  <a:pt x="24883" y="786"/>
                  <a:pt x="24813" y="0"/>
                </a:cubicBezTo>
                <a:lnTo>
                  <a:pt x="22618" y="0"/>
                </a:lnTo>
                <a:cubicBezTo>
                  <a:pt x="22618" y="971"/>
                  <a:pt x="22642" y="2287"/>
                  <a:pt x="22642" y="2888"/>
                </a:cubicBezTo>
                <a:cubicBezTo>
                  <a:pt x="22896" y="3535"/>
                  <a:pt x="22503" y="4274"/>
                  <a:pt x="21810" y="4390"/>
                </a:cubicBezTo>
                <a:cubicBezTo>
                  <a:pt x="21735" y="4405"/>
                  <a:pt x="21661" y="4412"/>
                  <a:pt x="21588" y="4412"/>
                </a:cubicBezTo>
                <a:cubicBezTo>
                  <a:pt x="20985" y="4412"/>
                  <a:pt x="20470" y="3922"/>
                  <a:pt x="20470" y="3304"/>
                </a:cubicBezTo>
                <a:cubicBezTo>
                  <a:pt x="20516" y="2819"/>
                  <a:pt x="20839" y="2403"/>
                  <a:pt x="21302" y="2241"/>
                </a:cubicBezTo>
                <a:cubicBezTo>
                  <a:pt x="21625" y="1109"/>
                  <a:pt x="21417" y="878"/>
                  <a:pt x="21533" y="0"/>
                </a:cubicBezTo>
                <a:lnTo>
                  <a:pt x="19592" y="0"/>
                </a:lnTo>
                <a:cubicBezTo>
                  <a:pt x="19384" y="855"/>
                  <a:pt x="18991" y="1617"/>
                  <a:pt x="18737" y="2518"/>
                </a:cubicBezTo>
                <a:cubicBezTo>
                  <a:pt x="19473" y="3254"/>
                  <a:pt x="18889" y="4450"/>
                  <a:pt x="17942" y="4450"/>
                </a:cubicBezTo>
                <a:cubicBezTo>
                  <a:pt x="17848" y="4450"/>
                  <a:pt x="17751" y="4438"/>
                  <a:pt x="17651" y="4413"/>
                </a:cubicBezTo>
                <a:cubicBezTo>
                  <a:pt x="16542" y="4113"/>
                  <a:pt x="16519" y="2565"/>
                  <a:pt x="17605" y="2241"/>
                </a:cubicBezTo>
                <a:cubicBezTo>
                  <a:pt x="17767" y="1502"/>
                  <a:pt x="17952" y="739"/>
                  <a:pt x="18067" y="0"/>
                </a:cubicBezTo>
                <a:lnTo>
                  <a:pt x="14833" y="0"/>
                </a:lnTo>
                <a:cubicBezTo>
                  <a:pt x="14994" y="878"/>
                  <a:pt x="15064" y="1779"/>
                  <a:pt x="15179" y="2657"/>
                </a:cubicBezTo>
                <a:cubicBezTo>
                  <a:pt x="15729" y="3404"/>
                  <a:pt x="15191" y="4444"/>
                  <a:pt x="14302" y="4444"/>
                </a:cubicBezTo>
                <a:cubicBezTo>
                  <a:pt x="14256" y="4444"/>
                  <a:pt x="14210" y="4442"/>
                  <a:pt x="14163" y="4436"/>
                </a:cubicBezTo>
                <a:cubicBezTo>
                  <a:pt x="13192" y="4344"/>
                  <a:pt x="12776" y="3165"/>
                  <a:pt x="13516" y="2495"/>
                </a:cubicBezTo>
                <a:cubicBezTo>
                  <a:pt x="13631" y="1664"/>
                  <a:pt x="13770" y="832"/>
                  <a:pt x="13839" y="0"/>
                </a:cubicBezTo>
                <a:lnTo>
                  <a:pt x="11321" y="0"/>
                </a:lnTo>
                <a:cubicBezTo>
                  <a:pt x="11321" y="878"/>
                  <a:pt x="11482" y="1733"/>
                  <a:pt x="11459" y="2588"/>
                </a:cubicBezTo>
                <a:cubicBezTo>
                  <a:pt x="11644" y="2773"/>
                  <a:pt x="11737" y="3050"/>
                  <a:pt x="11737" y="3304"/>
                </a:cubicBezTo>
                <a:cubicBezTo>
                  <a:pt x="11737" y="3974"/>
                  <a:pt x="11199" y="4441"/>
                  <a:pt x="10616" y="4441"/>
                </a:cubicBezTo>
                <a:cubicBezTo>
                  <a:pt x="10435" y="4441"/>
                  <a:pt x="10249" y="4396"/>
                  <a:pt x="10073" y="4297"/>
                </a:cubicBezTo>
                <a:cubicBezTo>
                  <a:pt x="9311" y="3882"/>
                  <a:pt x="9288" y="2819"/>
                  <a:pt x="10004" y="2357"/>
                </a:cubicBezTo>
                <a:cubicBezTo>
                  <a:pt x="10235" y="1594"/>
                  <a:pt x="10327" y="809"/>
                  <a:pt x="10304" y="0"/>
                </a:cubicBezTo>
                <a:lnTo>
                  <a:pt x="7809" y="0"/>
                </a:lnTo>
                <a:lnTo>
                  <a:pt x="7809" y="2565"/>
                </a:lnTo>
                <a:cubicBezTo>
                  <a:pt x="8477" y="3354"/>
                  <a:pt x="7851" y="4461"/>
                  <a:pt x="6957" y="4461"/>
                </a:cubicBezTo>
                <a:cubicBezTo>
                  <a:pt x="6829" y="4461"/>
                  <a:pt x="6697" y="4439"/>
                  <a:pt x="6561" y="4390"/>
                </a:cubicBezTo>
                <a:cubicBezTo>
                  <a:pt x="5452" y="3974"/>
                  <a:pt x="5637" y="2357"/>
                  <a:pt x="6792" y="2195"/>
                </a:cubicBezTo>
                <a:cubicBezTo>
                  <a:pt x="6885" y="1456"/>
                  <a:pt x="6885" y="763"/>
                  <a:pt x="6885" y="0"/>
                </a:cubicBezTo>
                <a:lnTo>
                  <a:pt x="4343" y="0"/>
                </a:lnTo>
                <a:cubicBezTo>
                  <a:pt x="4343" y="971"/>
                  <a:pt x="4436" y="1964"/>
                  <a:pt x="4343" y="2911"/>
                </a:cubicBezTo>
                <a:cubicBezTo>
                  <a:pt x="4390" y="3050"/>
                  <a:pt x="4413" y="3188"/>
                  <a:pt x="4413" y="3304"/>
                </a:cubicBezTo>
                <a:cubicBezTo>
                  <a:pt x="4413" y="3986"/>
                  <a:pt x="3865" y="4451"/>
                  <a:pt x="3283" y="4451"/>
                </a:cubicBezTo>
                <a:cubicBezTo>
                  <a:pt x="3037" y="4451"/>
                  <a:pt x="2784" y="4367"/>
                  <a:pt x="2565" y="4182"/>
                </a:cubicBezTo>
                <a:cubicBezTo>
                  <a:pt x="1825" y="3581"/>
                  <a:pt x="2126" y="2380"/>
                  <a:pt x="3073" y="2218"/>
                </a:cubicBezTo>
                <a:cubicBezTo>
                  <a:pt x="3235" y="1525"/>
                  <a:pt x="3327" y="763"/>
                  <a:pt x="35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36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682826" y="119200"/>
            <a:ext cx="3734000" cy="4905100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186939" y="-581504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69" name="Google Shape;6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5837" y="2878987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grpSp>
        <p:nvGrpSpPr>
          <p:cNvPr id="70" name="Google Shape;70;p8"/>
          <p:cNvGrpSpPr/>
          <p:nvPr/>
        </p:nvGrpSpPr>
        <p:grpSpPr>
          <a:xfrm>
            <a:off x="1845809" y="1774743"/>
            <a:ext cx="3408032" cy="1884583"/>
            <a:chOff x="1974703" y="1772859"/>
            <a:chExt cx="3408032" cy="1884583"/>
          </a:xfrm>
        </p:grpSpPr>
        <p:sp>
          <p:nvSpPr>
            <p:cNvPr id="71" name="Google Shape;71;p8"/>
            <p:cNvSpPr/>
            <p:nvPr/>
          </p:nvSpPr>
          <p:spPr>
            <a:xfrm rot="-1799972">
              <a:off x="4227800" y="3082336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-1799972">
              <a:off x="1973975" y="2041223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623950" y="1854376"/>
            <a:ext cx="38520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subTitle" idx="1"/>
          </p:nvPr>
        </p:nvSpPr>
        <p:spPr>
          <a:xfrm>
            <a:off x="6153912" y="1545336"/>
            <a:ext cx="1856100" cy="20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7245624" y="2997637"/>
            <a:ext cx="1265936" cy="1947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9"/>
          <p:cNvGrpSpPr/>
          <p:nvPr/>
        </p:nvGrpSpPr>
        <p:grpSpPr>
          <a:xfrm>
            <a:off x="5927851" y="1473899"/>
            <a:ext cx="2136077" cy="2195705"/>
            <a:chOff x="2138588" y="1672099"/>
            <a:chExt cx="2136077" cy="2195705"/>
          </a:xfrm>
        </p:grpSpPr>
        <p:sp>
          <p:nvSpPr>
            <p:cNvPr id="78" name="Google Shape;78;p9"/>
            <p:cNvSpPr/>
            <p:nvPr/>
          </p:nvSpPr>
          <p:spPr>
            <a:xfrm>
              <a:off x="2138588" y="1821070"/>
              <a:ext cx="2136077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0" dist="76200" dir="2112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2587437" y="1672099"/>
              <a:ext cx="1155647" cy="306737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9"/>
          <p:cNvSpPr txBox="1">
            <a:spLocks noGrp="1"/>
          </p:cNvSpPr>
          <p:nvPr>
            <p:ph type="subTitle" idx="1"/>
          </p:nvPr>
        </p:nvSpPr>
        <p:spPr>
          <a:xfrm>
            <a:off x="1075125" y="3683950"/>
            <a:ext cx="4521000" cy="9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4">
            <a:off x="1712414" y="117328"/>
            <a:ext cx="3248325" cy="426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57903" y="-533400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6173289" y="2144050"/>
            <a:ext cx="1645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83800" y="3195211"/>
            <a:ext cx="1354500" cy="208387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/>
          <p:nvPr/>
        </p:nvSpPr>
        <p:spPr>
          <a:xfrm rot="5400000">
            <a:off x="5733166" y="1163911"/>
            <a:ext cx="2479147" cy="2815677"/>
          </a:xfrm>
          <a:custGeom>
            <a:avLst/>
            <a:gdLst/>
            <a:ahLst/>
            <a:cxnLst/>
            <a:rect l="l" t="t" r="r" b="b"/>
            <a:pathLst>
              <a:path w="50551" h="57413" extrusionOk="0">
                <a:moveTo>
                  <a:pt x="0" y="0"/>
                </a:moveTo>
                <a:lnTo>
                  <a:pt x="0" y="57413"/>
                </a:lnTo>
                <a:lnTo>
                  <a:pt x="50551" y="57413"/>
                </a:lnTo>
                <a:lnTo>
                  <a:pt x="50551" y="2010"/>
                </a:lnTo>
                <a:cubicBezTo>
                  <a:pt x="50089" y="1317"/>
                  <a:pt x="49834" y="578"/>
                  <a:pt x="49303" y="0"/>
                </a:cubicBezTo>
                <a:lnTo>
                  <a:pt x="48032" y="0"/>
                </a:lnTo>
                <a:cubicBezTo>
                  <a:pt x="47801" y="786"/>
                  <a:pt x="47501" y="1571"/>
                  <a:pt x="47732" y="2287"/>
                </a:cubicBezTo>
                <a:cubicBezTo>
                  <a:pt x="48541" y="2657"/>
                  <a:pt x="48610" y="3766"/>
                  <a:pt x="47871" y="4251"/>
                </a:cubicBezTo>
                <a:cubicBezTo>
                  <a:pt x="47676" y="4375"/>
                  <a:pt x="47467" y="4431"/>
                  <a:pt x="47264" y="4431"/>
                </a:cubicBezTo>
                <a:cubicBezTo>
                  <a:pt x="46675" y="4431"/>
                  <a:pt x="46138" y="3957"/>
                  <a:pt x="46138" y="3304"/>
                </a:cubicBezTo>
                <a:cubicBezTo>
                  <a:pt x="46138" y="3050"/>
                  <a:pt x="46207" y="2819"/>
                  <a:pt x="46369" y="2634"/>
                </a:cubicBezTo>
                <a:lnTo>
                  <a:pt x="46369" y="0"/>
                </a:lnTo>
                <a:lnTo>
                  <a:pt x="44082" y="0"/>
                </a:lnTo>
                <a:cubicBezTo>
                  <a:pt x="44012" y="786"/>
                  <a:pt x="44082" y="1594"/>
                  <a:pt x="44243" y="2380"/>
                </a:cubicBezTo>
                <a:cubicBezTo>
                  <a:pt x="45153" y="3039"/>
                  <a:pt x="44675" y="4437"/>
                  <a:pt x="43580" y="4437"/>
                </a:cubicBezTo>
                <a:cubicBezTo>
                  <a:pt x="43563" y="4437"/>
                  <a:pt x="43545" y="4437"/>
                  <a:pt x="43527" y="4436"/>
                </a:cubicBezTo>
                <a:cubicBezTo>
                  <a:pt x="42418" y="4367"/>
                  <a:pt x="42049" y="2888"/>
                  <a:pt x="43042" y="2311"/>
                </a:cubicBezTo>
                <a:cubicBezTo>
                  <a:pt x="43158" y="1548"/>
                  <a:pt x="43181" y="763"/>
                  <a:pt x="43158" y="0"/>
                </a:cubicBezTo>
                <a:lnTo>
                  <a:pt x="40524" y="0"/>
                </a:lnTo>
                <a:cubicBezTo>
                  <a:pt x="40593" y="924"/>
                  <a:pt x="40709" y="1825"/>
                  <a:pt x="40893" y="2726"/>
                </a:cubicBezTo>
                <a:cubicBezTo>
                  <a:pt x="41009" y="2911"/>
                  <a:pt x="41055" y="3119"/>
                  <a:pt x="41055" y="3304"/>
                </a:cubicBezTo>
                <a:cubicBezTo>
                  <a:pt x="41055" y="3971"/>
                  <a:pt x="40522" y="4451"/>
                  <a:pt x="39931" y="4451"/>
                </a:cubicBezTo>
                <a:cubicBezTo>
                  <a:pt x="39745" y="4451"/>
                  <a:pt x="39552" y="4403"/>
                  <a:pt x="39369" y="4297"/>
                </a:cubicBezTo>
                <a:cubicBezTo>
                  <a:pt x="38629" y="3882"/>
                  <a:pt x="38606" y="2796"/>
                  <a:pt x="39345" y="2357"/>
                </a:cubicBezTo>
                <a:cubicBezTo>
                  <a:pt x="39438" y="1548"/>
                  <a:pt x="39738" y="809"/>
                  <a:pt x="39576" y="0"/>
                </a:cubicBezTo>
                <a:lnTo>
                  <a:pt x="36689" y="0"/>
                </a:lnTo>
                <a:cubicBezTo>
                  <a:pt x="36758" y="878"/>
                  <a:pt x="36920" y="1756"/>
                  <a:pt x="37127" y="2611"/>
                </a:cubicBezTo>
                <a:cubicBezTo>
                  <a:pt x="37289" y="2796"/>
                  <a:pt x="37382" y="3050"/>
                  <a:pt x="37382" y="3304"/>
                </a:cubicBezTo>
                <a:cubicBezTo>
                  <a:pt x="37400" y="3960"/>
                  <a:pt x="36858" y="4458"/>
                  <a:pt x="36254" y="4458"/>
                </a:cubicBezTo>
                <a:cubicBezTo>
                  <a:pt x="36092" y="4458"/>
                  <a:pt x="35926" y="4422"/>
                  <a:pt x="35764" y="4344"/>
                </a:cubicBezTo>
                <a:cubicBezTo>
                  <a:pt x="35025" y="3997"/>
                  <a:pt x="34886" y="2957"/>
                  <a:pt x="35556" y="2449"/>
                </a:cubicBezTo>
                <a:cubicBezTo>
                  <a:pt x="35649" y="1641"/>
                  <a:pt x="35672" y="832"/>
                  <a:pt x="35626" y="0"/>
                </a:cubicBezTo>
                <a:lnTo>
                  <a:pt x="33685" y="0"/>
                </a:lnTo>
                <a:cubicBezTo>
                  <a:pt x="33593" y="809"/>
                  <a:pt x="33315" y="1617"/>
                  <a:pt x="33246" y="2403"/>
                </a:cubicBezTo>
                <a:cubicBezTo>
                  <a:pt x="34149" y="3057"/>
                  <a:pt x="33663" y="4462"/>
                  <a:pt x="32584" y="4462"/>
                </a:cubicBezTo>
                <a:cubicBezTo>
                  <a:pt x="32559" y="4462"/>
                  <a:pt x="32533" y="4461"/>
                  <a:pt x="32507" y="4459"/>
                </a:cubicBezTo>
                <a:cubicBezTo>
                  <a:pt x="31375" y="4367"/>
                  <a:pt x="31051" y="2865"/>
                  <a:pt x="32068" y="2334"/>
                </a:cubicBezTo>
                <a:cubicBezTo>
                  <a:pt x="32206" y="1548"/>
                  <a:pt x="32391" y="786"/>
                  <a:pt x="32484" y="23"/>
                </a:cubicBezTo>
                <a:lnTo>
                  <a:pt x="29249" y="23"/>
                </a:lnTo>
                <a:cubicBezTo>
                  <a:pt x="29203" y="763"/>
                  <a:pt x="29041" y="1756"/>
                  <a:pt x="29318" y="2264"/>
                </a:cubicBezTo>
                <a:cubicBezTo>
                  <a:pt x="30173" y="2588"/>
                  <a:pt x="30312" y="3743"/>
                  <a:pt x="29573" y="4251"/>
                </a:cubicBezTo>
                <a:cubicBezTo>
                  <a:pt x="29373" y="4394"/>
                  <a:pt x="29153" y="4459"/>
                  <a:pt x="28936" y="4459"/>
                </a:cubicBezTo>
                <a:cubicBezTo>
                  <a:pt x="28350" y="4459"/>
                  <a:pt x="27800" y="3985"/>
                  <a:pt x="27817" y="3327"/>
                </a:cubicBezTo>
                <a:cubicBezTo>
                  <a:pt x="27817" y="3050"/>
                  <a:pt x="27909" y="2796"/>
                  <a:pt x="28094" y="2588"/>
                </a:cubicBezTo>
                <a:cubicBezTo>
                  <a:pt x="28094" y="1733"/>
                  <a:pt x="28071" y="878"/>
                  <a:pt x="28002" y="23"/>
                </a:cubicBezTo>
                <a:lnTo>
                  <a:pt x="25992" y="23"/>
                </a:lnTo>
                <a:cubicBezTo>
                  <a:pt x="25968" y="947"/>
                  <a:pt x="26061" y="1895"/>
                  <a:pt x="26246" y="2796"/>
                </a:cubicBezTo>
                <a:cubicBezTo>
                  <a:pt x="26338" y="2957"/>
                  <a:pt x="26384" y="3142"/>
                  <a:pt x="26384" y="3327"/>
                </a:cubicBezTo>
                <a:cubicBezTo>
                  <a:pt x="26384" y="3978"/>
                  <a:pt x="25848" y="4442"/>
                  <a:pt x="25266" y="4442"/>
                </a:cubicBezTo>
                <a:cubicBezTo>
                  <a:pt x="25084" y="4442"/>
                  <a:pt x="24897" y="4396"/>
                  <a:pt x="24721" y="4297"/>
                </a:cubicBezTo>
                <a:cubicBezTo>
                  <a:pt x="23982" y="3882"/>
                  <a:pt x="23935" y="2842"/>
                  <a:pt x="24628" y="2380"/>
                </a:cubicBezTo>
                <a:cubicBezTo>
                  <a:pt x="24813" y="1594"/>
                  <a:pt x="24883" y="786"/>
                  <a:pt x="24813" y="0"/>
                </a:cubicBezTo>
                <a:lnTo>
                  <a:pt x="22618" y="0"/>
                </a:lnTo>
                <a:cubicBezTo>
                  <a:pt x="22618" y="971"/>
                  <a:pt x="22642" y="2287"/>
                  <a:pt x="22642" y="2888"/>
                </a:cubicBezTo>
                <a:cubicBezTo>
                  <a:pt x="22896" y="3535"/>
                  <a:pt x="22503" y="4274"/>
                  <a:pt x="21810" y="4390"/>
                </a:cubicBezTo>
                <a:cubicBezTo>
                  <a:pt x="21735" y="4405"/>
                  <a:pt x="21661" y="4412"/>
                  <a:pt x="21588" y="4412"/>
                </a:cubicBezTo>
                <a:cubicBezTo>
                  <a:pt x="20985" y="4412"/>
                  <a:pt x="20470" y="3922"/>
                  <a:pt x="20470" y="3304"/>
                </a:cubicBezTo>
                <a:cubicBezTo>
                  <a:pt x="20516" y="2819"/>
                  <a:pt x="20839" y="2403"/>
                  <a:pt x="21302" y="2241"/>
                </a:cubicBezTo>
                <a:cubicBezTo>
                  <a:pt x="21625" y="1109"/>
                  <a:pt x="21417" y="878"/>
                  <a:pt x="21533" y="0"/>
                </a:cubicBezTo>
                <a:lnTo>
                  <a:pt x="19592" y="0"/>
                </a:lnTo>
                <a:cubicBezTo>
                  <a:pt x="19384" y="855"/>
                  <a:pt x="18991" y="1617"/>
                  <a:pt x="18737" y="2518"/>
                </a:cubicBezTo>
                <a:cubicBezTo>
                  <a:pt x="19473" y="3254"/>
                  <a:pt x="18889" y="4450"/>
                  <a:pt x="17942" y="4450"/>
                </a:cubicBezTo>
                <a:cubicBezTo>
                  <a:pt x="17848" y="4450"/>
                  <a:pt x="17751" y="4438"/>
                  <a:pt x="17651" y="4413"/>
                </a:cubicBezTo>
                <a:cubicBezTo>
                  <a:pt x="16542" y="4113"/>
                  <a:pt x="16519" y="2565"/>
                  <a:pt x="17605" y="2241"/>
                </a:cubicBezTo>
                <a:cubicBezTo>
                  <a:pt x="17767" y="1502"/>
                  <a:pt x="17952" y="739"/>
                  <a:pt x="18067" y="0"/>
                </a:cubicBezTo>
                <a:lnTo>
                  <a:pt x="14833" y="0"/>
                </a:lnTo>
                <a:cubicBezTo>
                  <a:pt x="14994" y="878"/>
                  <a:pt x="15064" y="1779"/>
                  <a:pt x="15179" y="2657"/>
                </a:cubicBezTo>
                <a:cubicBezTo>
                  <a:pt x="15729" y="3404"/>
                  <a:pt x="15191" y="4444"/>
                  <a:pt x="14302" y="4444"/>
                </a:cubicBezTo>
                <a:cubicBezTo>
                  <a:pt x="14256" y="4444"/>
                  <a:pt x="14210" y="4442"/>
                  <a:pt x="14163" y="4436"/>
                </a:cubicBezTo>
                <a:cubicBezTo>
                  <a:pt x="13192" y="4344"/>
                  <a:pt x="12776" y="3165"/>
                  <a:pt x="13516" y="2495"/>
                </a:cubicBezTo>
                <a:cubicBezTo>
                  <a:pt x="13631" y="1664"/>
                  <a:pt x="13770" y="832"/>
                  <a:pt x="13839" y="0"/>
                </a:cubicBezTo>
                <a:lnTo>
                  <a:pt x="11321" y="0"/>
                </a:lnTo>
                <a:cubicBezTo>
                  <a:pt x="11321" y="878"/>
                  <a:pt x="11482" y="1733"/>
                  <a:pt x="11459" y="2588"/>
                </a:cubicBezTo>
                <a:cubicBezTo>
                  <a:pt x="11644" y="2773"/>
                  <a:pt x="11737" y="3050"/>
                  <a:pt x="11737" y="3304"/>
                </a:cubicBezTo>
                <a:cubicBezTo>
                  <a:pt x="11737" y="3974"/>
                  <a:pt x="11199" y="4441"/>
                  <a:pt x="10616" y="4441"/>
                </a:cubicBezTo>
                <a:cubicBezTo>
                  <a:pt x="10435" y="4441"/>
                  <a:pt x="10249" y="4396"/>
                  <a:pt x="10073" y="4297"/>
                </a:cubicBezTo>
                <a:cubicBezTo>
                  <a:pt x="9311" y="3882"/>
                  <a:pt x="9288" y="2819"/>
                  <a:pt x="10004" y="2357"/>
                </a:cubicBezTo>
                <a:cubicBezTo>
                  <a:pt x="10235" y="1594"/>
                  <a:pt x="10327" y="809"/>
                  <a:pt x="10304" y="0"/>
                </a:cubicBezTo>
                <a:lnTo>
                  <a:pt x="7809" y="0"/>
                </a:lnTo>
                <a:lnTo>
                  <a:pt x="7809" y="2565"/>
                </a:lnTo>
                <a:cubicBezTo>
                  <a:pt x="8477" y="3354"/>
                  <a:pt x="7851" y="4461"/>
                  <a:pt x="6957" y="4461"/>
                </a:cubicBezTo>
                <a:cubicBezTo>
                  <a:pt x="6829" y="4461"/>
                  <a:pt x="6697" y="4439"/>
                  <a:pt x="6561" y="4390"/>
                </a:cubicBezTo>
                <a:cubicBezTo>
                  <a:pt x="5452" y="3974"/>
                  <a:pt x="5637" y="2357"/>
                  <a:pt x="6792" y="2195"/>
                </a:cubicBezTo>
                <a:cubicBezTo>
                  <a:pt x="6885" y="1456"/>
                  <a:pt x="6885" y="763"/>
                  <a:pt x="6885" y="0"/>
                </a:cubicBezTo>
                <a:lnTo>
                  <a:pt x="4343" y="0"/>
                </a:lnTo>
                <a:cubicBezTo>
                  <a:pt x="4343" y="971"/>
                  <a:pt x="4436" y="1964"/>
                  <a:pt x="4343" y="2911"/>
                </a:cubicBezTo>
                <a:cubicBezTo>
                  <a:pt x="4390" y="3050"/>
                  <a:pt x="4413" y="3188"/>
                  <a:pt x="4413" y="3304"/>
                </a:cubicBezTo>
                <a:cubicBezTo>
                  <a:pt x="4413" y="3986"/>
                  <a:pt x="3865" y="4451"/>
                  <a:pt x="3283" y="4451"/>
                </a:cubicBezTo>
                <a:cubicBezTo>
                  <a:pt x="3037" y="4451"/>
                  <a:pt x="2784" y="4367"/>
                  <a:pt x="2565" y="4182"/>
                </a:cubicBezTo>
                <a:cubicBezTo>
                  <a:pt x="1825" y="3581"/>
                  <a:pt x="2126" y="2380"/>
                  <a:pt x="3073" y="2218"/>
                </a:cubicBezTo>
                <a:cubicBezTo>
                  <a:pt x="3235" y="1525"/>
                  <a:pt x="3327" y="763"/>
                  <a:pt x="35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36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82826" y="119200"/>
            <a:ext cx="3734000" cy="4905100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91" name="Google Shape;9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92312">
            <a:off x="8224227" y="565154"/>
            <a:ext cx="1333796" cy="2667593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92" name="Google Shape;9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00000">
            <a:off x="1054876" y="3754825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93" name="Google Shape;93;p11"/>
          <p:cNvSpPr/>
          <p:nvPr/>
        </p:nvSpPr>
        <p:spPr>
          <a:xfrm>
            <a:off x="1638973" y="1456598"/>
            <a:ext cx="3841346" cy="2423510"/>
          </a:xfrm>
          <a:custGeom>
            <a:avLst/>
            <a:gdLst/>
            <a:ahLst/>
            <a:cxnLst/>
            <a:rect l="l" t="t" r="r" b="b"/>
            <a:pathLst>
              <a:path w="40848" h="29099" extrusionOk="0">
                <a:moveTo>
                  <a:pt x="7247" y="0"/>
                </a:moveTo>
                <a:lnTo>
                  <a:pt x="6896" y="1823"/>
                </a:lnTo>
                <a:cubicBezTo>
                  <a:pt x="7790" y="2313"/>
                  <a:pt x="7404" y="3650"/>
                  <a:pt x="6439" y="3650"/>
                </a:cubicBezTo>
                <a:cubicBezTo>
                  <a:pt x="6409" y="3650"/>
                  <a:pt x="6378" y="3649"/>
                  <a:pt x="6347" y="3646"/>
                </a:cubicBezTo>
                <a:cubicBezTo>
                  <a:pt x="5293" y="3536"/>
                  <a:pt x="5139" y="2065"/>
                  <a:pt x="6149" y="1757"/>
                </a:cubicBezTo>
                <a:lnTo>
                  <a:pt x="6149" y="22"/>
                </a:lnTo>
                <a:lnTo>
                  <a:pt x="3272" y="22"/>
                </a:lnTo>
                <a:lnTo>
                  <a:pt x="2811" y="1494"/>
                </a:lnTo>
                <a:cubicBezTo>
                  <a:pt x="2811" y="1494"/>
                  <a:pt x="3382" y="2350"/>
                  <a:pt x="3382" y="2680"/>
                </a:cubicBezTo>
                <a:cubicBezTo>
                  <a:pt x="3382" y="3249"/>
                  <a:pt x="2922" y="3665"/>
                  <a:pt x="2412" y="3665"/>
                </a:cubicBezTo>
                <a:cubicBezTo>
                  <a:pt x="2253" y="3665"/>
                  <a:pt x="2089" y="3625"/>
                  <a:pt x="1933" y="3536"/>
                </a:cubicBezTo>
                <a:cubicBezTo>
                  <a:pt x="1296" y="3163"/>
                  <a:pt x="1296" y="2218"/>
                  <a:pt x="1933" y="1845"/>
                </a:cubicBezTo>
                <a:lnTo>
                  <a:pt x="1977" y="22"/>
                </a:lnTo>
                <a:lnTo>
                  <a:pt x="659" y="22"/>
                </a:lnTo>
                <a:cubicBezTo>
                  <a:pt x="286" y="22"/>
                  <a:pt x="0" y="308"/>
                  <a:pt x="0" y="681"/>
                </a:cubicBezTo>
                <a:lnTo>
                  <a:pt x="0" y="28440"/>
                </a:lnTo>
                <a:cubicBezTo>
                  <a:pt x="0" y="28791"/>
                  <a:pt x="308" y="29098"/>
                  <a:pt x="659" y="29098"/>
                </a:cubicBezTo>
                <a:lnTo>
                  <a:pt x="40188" y="29098"/>
                </a:lnTo>
                <a:cubicBezTo>
                  <a:pt x="40540" y="29098"/>
                  <a:pt x="40847" y="28791"/>
                  <a:pt x="40847" y="28440"/>
                </a:cubicBezTo>
                <a:lnTo>
                  <a:pt x="40847" y="659"/>
                </a:lnTo>
                <a:cubicBezTo>
                  <a:pt x="40847" y="308"/>
                  <a:pt x="40562" y="22"/>
                  <a:pt x="40210" y="22"/>
                </a:cubicBezTo>
                <a:lnTo>
                  <a:pt x="38827" y="22"/>
                </a:lnTo>
                <a:lnTo>
                  <a:pt x="39046" y="1911"/>
                </a:lnTo>
                <a:cubicBezTo>
                  <a:pt x="39771" y="2416"/>
                  <a:pt x="39442" y="3580"/>
                  <a:pt x="38541" y="3646"/>
                </a:cubicBezTo>
                <a:cubicBezTo>
                  <a:pt x="38515" y="3648"/>
                  <a:pt x="38490" y="3649"/>
                  <a:pt x="38464" y="3649"/>
                </a:cubicBezTo>
                <a:cubicBezTo>
                  <a:pt x="37614" y="3649"/>
                  <a:pt x="37176" y="2596"/>
                  <a:pt x="37795" y="1999"/>
                </a:cubicBezTo>
                <a:lnTo>
                  <a:pt x="37882" y="22"/>
                </a:lnTo>
                <a:lnTo>
                  <a:pt x="35028" y="22"/>
                </a:lnTo>
                <a:lnTo>
                  <a:pt x="35028" y="1911"/>
                </a:lnTo>
                <a:cubicBezTo>
                  <a:pt x="35730" y="2438"/>
                  <a:pt x="35423" y="3536"/>
                  <a:pt x="34566" y="3646"/>
                </a:cubicBezTo>
                <a:cubicBezTo>
                  <a:pt x="34530" y="3649"/>
                  <a:pt x="34495" y="3651"/>
                  <a:pt x="34460" y="3651"/>
                </a:cubicBezTo>
                <a:cubicBezTo>
                  <a:pt x="33647" y="3651"/>
                  <a:pt x="33184" y="2696"/>
                  <a:pt x="33732" y="2065"/>
                </a:cubicBezTo>
                <a:lnTo>
                  <a:pt x="33293" y="571"/>
                </a:lnTo>
                <a:lnTo>
                  <a:pt x="33293" y="0"/>
                </a:lnTo>
                <a:lnTo>
                  <a:pt x="30811" y="0"/>
                </a:lnTo>
                <a:lnTo>
                  <a:pt x="30767" y="1779"/>
                </a:lnTo>
                <a:cubicBezTo>
                  <a:pt x="31492" y="2021"/>
                  <a:pt x="31646" y="3009"/>
                  <a:pt x="31009" y="3470"/>
                </a:cubicBezTo>
                <a:cubicBezTo>
                  <a:pt x="30835" y="3590"/>
                  <a:pt x="30644" y="3644"/>
                  <a:pt x="30458" y="3644"/>
                </a:cubicBezTo>
                <a:cubicBezTo>
                  <a:pt x="29959" y="3644"/>
                  <a:pt x="29493" y="3255"/>
                  <a:pt x="29493" y="2680"/>
                </a:cubicBezTo>
                <a:cubicBezTo>
                  <a:pt x="29493" y="2504"/>
                  <a:pt x="29537" y="2306"/>
                  <a:pt x="29647" y="2153"/>
                </a:cubicBezTo>
                <a:lnTo>
                  <a:pt x="29647" y="0"/>
                </a:lnTo>
                <a:lnTo>
                  <a:pt x="26880" y="0"/>
                </a:lnTo>
                <a:lnTo>
                  <a:pt x="26946" y="66"/>
                </a:lnTo>
                <a:cubicBezTo>
                  <a:pt x="26946" y="66"/>
                  <a:pt x="27407" y="2218"/>
                  <a:pt x="27407" y="2680"/>
                </a:cubicBezTo>
                <a:cubicBezTo>
                  <a:pt x="27462" y="3371"/>
                  <a:pt x="26957" y="3717"/>
                  <a:pt x="26452" y="3717"/>
                </a:cubicBezTo>
                <a:cubicBezTo>
                  <a:pt x="25947" y="3717"/>
                  <a:pt x="25442" y="3371"/>
                  <a:pt x="25497" y="2680"/>
                </a:cubicBezTo>
                <a:cubicBezTo>
                  <a:pt x="25497" y="2592"/>
                  <a:pt x="25497" y="2526"/>
                  <a:pt x="25519" y="2438"/>
                </a:cubicBezTo>
                <a:lnTo>
                  <a:pt x="26112" y="0"/>
                </a:lnTo>
                <a:lnTo>
                  <a:pt x="22905" y="0"/>
                </a:lnTo>
                <a:lnTo>
                  <a:pt x="22905" y="1296"/>
                </a:lnTo>
                <a:cubicBezTo>
                  <a:pt x="22905" y="1296"/>
                  <a:pt x="23388" y="2284"/>
                  <a:pt x="23388" y="2680"/>
                </a:cubicBezTo>
                <a:cubicBezTo>
                  <a:pt x="23388" y="3234"/>
                  <a:pt x="22926" y="3634"/>
                  <a:pt x="22423" y="3634"/>
                </a:cubicBezTo>
                <a:cubicBezTo>
                  <a:pt x="22269" y="3634"/>
                  <a:pt x="22111" y="3597"/>
                  <a:pt x="21961" y="3514"/>
                </a:cubicBezTo>
                <a:cubicBezTo>
                  <a:pt x="21324" y="3141"/>
                  <a:pt x="21302" y="2240"/>
                  <a:pt x="21917" y="1845"/>
                </a:cubicBezTo>
                <a:lnTo>
                  <a:pt x="22027" y="0"/>
                </a:lnTo>
                <a:lnTo>
                  <a:pt x="19282" y="0"/>
                </a:lnTo>
                <a:lnTo>
                  <a:pt x="18996" y="1889"/>
                </a:lnTo>
                <a:cubicBezTo>
                  <a:pt x="19721" y="2460"/>
                  <a:pt x="19348" y="3602"/>
                  <a:pt x="18447" y="3624"/>
                </a:cubicBezTo>
                <a:cubicBezTo>
                  <a:pt x="18438" y="3624"/>
                  <a:pt x="18430" y="3624"/>
                  <a:pt x="18421" y="3624"/>
                </a:cubicBezTo>
                <a:cubicBezTo>
                  <a:pt x="17517" y="3624"/>
                  <a:pt x="17114" y="2498"/>
                  <a:pt x="17810" y="1933"/>
                </a:cubicBezTo>
                <a:lnTo>
                  <a:pt x="17679" y="0"/>
                </a:lnTo>
                <a:lnTo>
                  <a:pt x="15461" y="0"/>
                </a:lnTo>
                <a:lnTo>
                  <a:pt x="15109" y="1252"/>
                </a:lnTo>
                <a:cubicBezTo>
                  <a:pt x="15241" y="1713"/>
                  <a:pt x="15329" y="2196"/>
                  <a:pt x="15395" y="2680"/>
                </a:cubicBezTo>
                <a:cubicBezTo>
                  <a:pt x="15395" y="3235"/>
                  <a:pt x="14941" y="3645"/>
                  <a:pt x="14427" y="3645"/>
                </a:cubicBezTo>
                <a:cubicBezTo>
                  <a:pt x="14312" y="3645"/>
                  <a:pt x="14194" y="3624"/>
                  <a:pt x="14077" y="3580"/>
                </a:cubicBezTo>
                <a:cubicBezTo>
                  <a:pt x="13440" y="3316"/>
                  <a:pt x="13265" y="2504"/>
                  <a:pt x="13726" y="2021"/>
                </a:cubicBezTo>
                <a:lnTo>
                  <a:pt x="14187" y="0"/>
                </a:lnTo>
                <a:lnTo>
                  <a:pt x="10893" y="0"/>
                </a:lnTo>
                <a:lnTo>
                  <a:pt x="10893" y="1823"/>
                </a:lnTo>
                <a:cubicBezTo>
                  <a:pt x="11727" y="2284"/>
                  <a:pt x="11464" y="3536"/>
                  <a:pt x="10519" y="3624"/>
                </a:cubicBezTo>
                <a:cubicBezTo>
                  <a:pt x="10486" y="3627"/>
                  <a:pt x="10453" y="3629"/>
                  <a:pt x="10421" y="3629"/>
                </a:cubicBezTo>
                <a:cubicBezTo>
                  <a:pt x="9542" y="3629"/>
                  <a:pt x="9118" y="2504"/>
                  <a:pt x="9817" y="1911"/>
                </a:cubicBezTo>
                <a:lnTo>
                  <a:pt x="100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57150" dir="3420000" algn="bl" rotWithShape="0">
              <a:srgbClr val="000000">
                <a:alpha val="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639573" y="1776694"/>
            <a:ext cx="3840600" cy="17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subTitle" idx="1"/>
          </p:nvPr>
        </p:nvSpPr>
        <p:spPr>
          <a:xfrm>
            <a:off x="6152375" y="1544250"/>
            <a:ext cx="1856100" cy="20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2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62456" y="850392"/>
            <a:ext cx="641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708275"/>
            <a:ext cx="7704000" cy="28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6" r:id="rId20"/>
    <p:sldLayoutId id="2147483679" r:id="rId21"/>
    <p:sldLayoutId id="2147483680" r:id="rId22"/>
    <p:sldLayoutId id="2147483682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73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9"/>
          <p:cNvSpPr/>
          <p:nvPr/>
        </p:nvSpPr>
        <p:spPr>
          <a:xfrm rot="-1799972">
            <a:off x="4125900" y="3208261"/>
            <a:ext cx="1155664" cy="30674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9"/>
          <p:cNvSpPr/>
          <p:nvPr/>
        </p:nvSpPr>
        <p:spPr>
          <a:xfrm rot="-1799972">
            <a:off x="1491075" y="1786148"/>
            <a:ext cx="1155664" cy="30674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ctrTitle"/>
          </p:nvPr>
        </p:nvSpPr>
        <p:spPr>
          <a:xfrm>
            <a:off x="777458" y="1517783"/>
            <a:ext cx="5193900" cy="19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Unit5</a:t>
            </a:r>
            <a:r>
              <a:rPr lang="en" sz="60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/>
            </a:r>
            <a:br>
              <a:rPr lang="en" sz="60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</a:br>
            <a:r>
              <a:rPr lang="en" sz="32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If It Haden’t Happened</a:t>
            </a:r>
            <a:br>
              <a:rPr lang="en" sz="32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</a:br>
            <a:r>
              <a:rPr lang="en" sz="2400" b="0" dirty="0">
                <a:solidFill>
                  <a:srgbClr val="336600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Reading</a:t>
            </a:r>
            <a:endParaRPr sz="6000" b="0" dirty="0">
              <a:solidFill>
                <a:srgbClr val="336600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8" name="Google Shape;155;p34">
            <a:extLst>
              <a:ext uri="{FF2B5EF4-FFF2-40B4-BE49-F238E27FC236}">
                <a16:creationId xmlns:a16="http://schemas.microsoft.com/office/drawing/2014/main" xmlns="" id="{73F949E8-FD9C-4A41-BC58-FF78382892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51808" y="3867894"/>
            <a:ext cx="46452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Done by </a:t>
            </a:r>
            <a:r>
              <a:rPr lang="en" sz="2200" b="1" dirty="0">
                <a:latin typeface="Gabriola" panose="04040605051002020D02" pitchFamily="82" charset="0"/>
              </a:rPr>
              <a:t>: Entisar Al-Obaidallah</a:t>
            </a:r>
            <a:endParaRPr sz="22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1331640" y="699542"/>
            <a:ext cx="6417600" cy="796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Advice Column</a:t>
            </a:r>
            <a:endParaRPr sz="2800" dirty="0"/>
          </a:p>
        </p:txBody>
      </p:sp>
      <p:sp>
        <p:nvSpPr>
          <p:cNvPr id="9" name="Google Shape;801;p72">
            <a:extLst>
              <a:ext uri="{FF2B5EF4-FFF2-40B4-BE49-F238E27FC236}">
                <a16:creationId xmlns:a16="http://schemas.microsoft.com/office/drawing/2014/main" xmlns="" id="{86224C5F-0A14-4D39-930B-FAAD2207B5D7}"/>
              </a:ext>
            </a:extLst>
          </p:cNvPr>
          <p:cNvSpPr/>
          <p:nvPr/>
        </p:nvSpPr>
        <p:spPr>
          <a:xfrm>
            <a:off x="5436096" y="2355726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b="1" dirty="0"/>
              <a:t>Magazines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D4F39A60-3C4E-BF3B-5E1E-0B5D2F0B2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563638"/>
            <a:ext cx="295232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159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2"/>
          <p:cNvSpPr txBox="1">
            <a:spLocks noGrp="1"/>
          </p:cNvSpPr>
          <p:nvPr>
            <p:ph type="title"/>
          </p:nvPr>
        </p:nvSpPr>
        <p:spPr>
          <a:xfrm>
            <a:off x="4427984" y="987574"/>
            <a:ext cx="3384376" cy="26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Open </a:t>
            </a:r>
            <a:r>
              <a:rPr lang="en" dirty="0"/>
              <a:t/>
            </a:r>
            <a:br>
              <a:rPr lang="en" dirty="0"/>
            </a:br>
            <a:r>
              <a:rPr lang="en" dirty="0"/>
              <a:t>your book p. </a:t>
            </a:r>
            <a:r>
              <a:rPr lang="en" dirty="0">
                <a:solidFill>
                  <a:srgbClr val="336600"/>
                </a:solidFill>
              </a:rPr>
              <a:t>40-41</a:t>
            </a:r>
            <a:endParaRPr dirty="0">
              <a:solidFill>
                <a:srgbClr val="33660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8EF2394-1200-4953-B7FA-FFE9782A4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275607"/>
            <a:ext cx="222287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8"/>
          <p:cNvGrpSpPr/>
          <p:nvPr/>
        </p:nvGrpSpPr>
        <p:grpSpPr>
          <a:xfrm>
            <a:off x="1540888" y="1183825"/>
            <a:ext cx="3589200" cy="2305704"/>
            <a:chOff x="4166575" y="1183825"/>
            <a:chExt cx="3589200" cy="2305704"/>
          </a:xfrm>
        </p:grpSpPr>
        <p:sp>
          <p:nvSpPr>
            <p:cNvPr id="485" name="Google Shape;485;p48"/>
            <p:cNvSpPr/>
            <p:nvPr/>
          </p:nvSpPr>
          <p:spPr>
            <a:xfrm>
              <a:off x="4166575" y="1183825"/>
              <a:ext cx="470100" cy="4701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8"/>
            <p:cNvSpPr/>
            <p:nvPr/>
          </p:nvSpPr>
          <p:spPr>
            <a:xfrm rot="10800000">
              <a:off x="7285675" y="3019429"/>
              <a:ext cx="470100" cy="4701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48"/>
          <p:cNvSpPr txBox="1">
            <a:spLocks noGrp="1"/>
          </p:cNvSpPr>
          <p:nvPr>
            <p:ph type="title"/>
          </p:nvPr>
        </p:nvSpPr>
        <p:spPr>
          <a:xfrm>
            <a:off x="6173289" y="2144050"/>
            <a:ext cx="1645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Before Reading</a:t>
            </a:r>
            <a:endParaRPr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B1BC864-DD2B-4BF3-BE31-CCC87DD9E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32155" r="38187" b="34601"/>
          <a:stretch/>
        </p:blipFill>
        <p:spPr>
          <a:xfrm>
            <a:off x="755145" y="1670302"/>
            <a:ext cx="4896544" cy="1349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What kind of help do they give?</a:t>
            </a:r>
            <a:endParaRPr sz="2400" dirty="0"/>
          </a:p>
        </p:txBody>
      </p:sp>
      <p:sp>
        <p:nvSpPr>
          <p:cNvPr id="4" name="Google Shape;430;p43">
            <a:extLst>
              <a:ext uri="{FF2B5EF4-FFF2-40B4-BE49-F238E27FC236}">
                <a16:creationId xmlns:a16="http://schemas.microsoft.com/office/drawing/2014/main" xmlns="" id="{05E313E3-EA13-4DDC-8313-E2062E983FF6}"/>
              </a:ext>
            </a:extLst>
          </p:cNvPr>
          <p:cNvSpPr txBox="1">
            <a:spLocks/>
          </p:cNvSpPr>
          <p:nvPr/>
        </p:nvSpPr>
        <p:spPr>
          <a:xfrm>
            <a:off x="1475656" y="1683094"/>
            <a:ext cx="1548130" cy="3492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Health</a:t>
            </a:r>
          </a:p>
        </p:txBody>
      </p:sp>
      <p:sp>
        <p:nvSpPr>
          <p:cNvPr id="5" name="Google Shape;430;p43">
            <a:extLst>
              <a:ext uri="{FF2B5EF4-FFF2-40B4-BE49-F238E27FC236}">
                <a16:creationId xmlns:a16="http://schemas.microsoft.com/office/drawing/2014/main" xmlns="" id="{47B8E5D0-3B50-4A8F-9510-16FE37689F3E}"/>
              </a:ext>
            </a:extLst>
          </p:cNvPr>
          <p:cNvSpPr txBox="1">
            <a:spLocks/>
          </p:cNvSpPr>
          <p:nvPr/>
        </p:nvSpPr>
        <p:spPr>
          <a:xfrm>
            <a:off x="1547664" y="3147814"/>
            <a:ext cx="2128680" cy="349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Household</a:t>
            </a:r>
          </a:p>
        </p:txBody>
      </p:sp>
      <p:sp>
        <p:nvSpPr>
          <p:cNvPr id="6" name="Google Shape;430;p43">
            <a:extLst>
              <a:ext uri="{FF2B5EF4-FFF2-40B4-BE49-F238E27FC236}">
                <a16:creationId xmlns:a16="http://schemas.microsoft.com/office/drawing/2014/main" xmlns="" id="{D5A466E1-70C0-4731-8E47-9528763CF70B}"/>
              </a:ext>
            </a:extLst>
          </p:cNvPr>
          <p:cNvSpPr txBox="1">
            <a:spLocks/>
          </p:cNvSpPr>
          <p:nvPr/>
        </p:nvSpPr>
        <p:spPr>
          <a:xfrm>
            <a:off x="3131840" y="4083918"/>
            <a:ext cx="2160240" cy="349201"/>
          </a:xfrm>
          <a:prstGeom prst="rect">
            <a:avLst/>
          </a:prstGeom>
          <a:solidFill>
            <a:srgbClr val="FFE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Raising children</a:t>
            </a:r>
          </a:p>
        </p:txBody>
      </p:sp>
      <p:sp>
        <p:nvSpPr>
          <p:cNvPr id="7" name="Google Shape;430;p43">
            <a:extLst>
              <a:ext uri="{FF2B5EF4-FFF2-40B4-BE49-F238E27FC236}">
                <a16:creationId xmlns:a16="http://schemas.microsoft.com/office/drawing/2014/main" xmlns="" id="{B239E5DE-A698-4C78-BC08-3B545EF635D9}"/>
              </a:ext>
            </a:extLst>
          </p:cNvPr>
          <p:cNvSpPr txBox="1">
            <a:spLocks/>
          </p:cNvSpPr>
          <p:nvPr/>
        </p:nvSpPr>
        <p:spPr>
          <a:xfrm>
            <a:off x="5292080" y="3147814"/>
            <a:ext cx="1548130" cy="349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psychology</a:t>
            </a:r>
          </a:p>
        </p:txBody>
      </p:sp>
      <p:sp>
        <p:nvSpPr>
          <p:cNvPr id="8" name="Google Shape;430;p43">
            <a:extLst>
              <a:ext uri="{FF2B5EF4-FFF2-40B4-BE49-F238E27FC236}">
                <a16:creationId xmlns:a16="http://schemas.microsoft.com/office/drawing/2014/main" xmlns="" id="{071BB8B7-9D2D-4CD0-9D40-251B699C1C1A}"/>
              </a:ext>
            </a:extLst>
          </p:cNvPr>
          <p:cNvSpPr txBox="1">
            <a:spLocks/>
          </p:cNvSpPr>
          <p:nvPr/>
        </p:nvSpPr>
        <p:spPr>
          <a:xfrm>
            <a:off x="6732240" y="4155926"/>
            <a:ext cx="1548130" cy="3492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cooking</a:t>
            </a:r>
          </a:p>
        </p:txBody>
      </p:sp>
      <p:sp>
        <p:nvSpPr>
          <p:cNvPr id="9" name="Google Shape;430;p43">
            <a:extLst>
              <a:ext uri="{FF2B5EF4-FFF2-40B4-BE49-F238E27FC236}">
                <a16:creationId xmlns:a16="http://schemas.microsoft.com/office/drawing/2014/main" xmlns="" id="{CDA2B59F-CD3E-4EB9-B3D6-EED7EAA6011E}"/>
              </a:ext>
            </a:extLst>
          </p:cNvPr>
          <p:cNvSpPr txBox="1">
            <a:spLocks/>
          </p:cNvSpPr>
          <p:nvPr/>
        </p:nvSpPr>
        <p:spPr>
          <a:xfrm>
            <a:off x="3491880" y="2139702"/>
            <a:ext cx="1548130" cy="349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jobs</a:t>
            </a:r>
          </a:p>
        </p:txBody>
      </p:sp>
      <p:sp>
        <p:nvSpPr>
          <p:cNvPr id="10" name="Google Shape;430;p43">
            <a:extLst>
              <a:ext uri="{FF2B5EF4-FFF2-40B4-BE49-F238E27FC236}">
                <a16:creationId xmlns:a16="http://schemas.microsoft.com/office/drawing/2014/main" xmlns="" id="{AAED09DB-0739-4DD9-9C75-E12A1ED617A6}"/>
              </a:ext>
            </a:extLst>
          </p:cNvPr>
          <p:cNvSpPr txBox="1">
            <a:spLocks/>
          </p:cNvSpPr>
          <p:nvPr/>
        </p:nvSpPr>
        <p:spPr>
          <a:xfrm>
            <a:off x="5724128" y="2427734"/>
            <a:ext cx="2520280" cy="3492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Cosmetics ( makeup)</a:t>
            </a:r>
          </a:p>
        </p:txBody>
      </p:sp>
      <p:pic>
        <p:nvPicPr>
          <p:cNvPr id="1026" name="Picture 2" descr="Heart Phonendoscope Badge Sticker Transparent PNG &amp; SVG Vector">
            <a:extLst>
              <a:ext uri="{FF2B5EF4-FFF2-40B4-BE49-F238E27FC236}">
                <a16:creationId xmlns:a16="http://schemas.microsoft.com/office/drawing/2014/main" xmlns="" id="{244FCE6D-CAF7-C4FB-2BCB-9DF2F4C96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t="14441" b="12923"/>
          <a:stretch/>
        </p:blipFill>
        <p:spPr bwMode="auto">
          <a:xfrm>
            <a:off x="971600" y="1563638"/>
            <a:ext cx="1001382" cy="8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t mild Disgust عاملات منزليه Bye bye Ruby Healthy food">
            <a:extLst>
              <a:ext uri="{FF2B5EF4-FFF2-40B4-BE49-F238E27FC236}">
                <a16:creationId xmlns:a16="http://schemas.microsoft.com/office/drawing/2014/main" xmlns="" id="{B83397CB-01AB-B5FF-B447-AECC04AF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9742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BE61946B-5EFC-B4CE-E8FB-7715C3C60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t="14491" r="7159" b="11261"/>
          <a:stretch/>
        </p:blipFill>
        <p:spPr bwMode="auto">
          <a:xfrm>
            <a:off x="1907704" y="3579862"/>
            <a:ext cx="1636938" cy="8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sychotherapist Cartoon Psychologist Illustration Mental - Psychologist  Clipart - Png Download - Full Size Clipart (#1188811) - PinClipart">
            <a:extLst>
              <a:ext uri="{FF2B5EF4-FFF2-40B4-BE49-F238E27FC236}">
                <a16:creationId xmlns:a16="http://schemas.microsoft.com/office/drawing/2014/main" xmlns="" id="{1BF2F3AD-5126-FF40-452D-65D2F96F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71750"/>
            <a:ext cx="165618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smetics for Skincare and Makeup in Bag. Background for Catalog or  Advertising Stock Vector - Illustration of handbag, beautician: 98858423">
            <a:extLst>
              <a:ext uri="{FF2B5EF4-FFF2-40B4-BE49-F238E27FC236}">
                <a16:creationId xmlns:a16="http://schemas.microsoft.com/office/drawing/2014/main" xmlns="" id="{7A2F8A5E-0AF9-A6FF-7B30-776297253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5" b="12456"/>
          <a:stretch/>
        </p:blipFill>
        <p:spPr bwMode="auto">
          <a:xfrm>
            <a:off x="6012160" y="1491630"/>
            <a:ext cx="1728192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elcome to Kindergarten: April 2015 | Cooking clipart, Clip art, Welcome to  kindergarten">
            <a:extLst>
              <a:ext uri="{FF2B5EF4-FFF2-40B4-BE49-F238E27FC236}">
                <a16:creationId xmlns:a16="http://schemas.microsoft.com/office/drawing/2014/main" xmlns="" id="{9EF37641-FA8D-1956-E7C6-7B57A8A76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931790"/>
            <a:ext cx="1512168" cy="118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ransparent Police Man Png - Profession Clipart Png, Png Download ,  Transparent Png Image - PNGitem">
            <a:extLst>
              <a:ext uri="{FF2B5EF4-FFF2-40B4-BE49-F238E27FC236}">
                <a16:creationId xmlns:a16="http://schemas.microsoft.com/office/drawing/2014/main" xmlns="" id="{1BC55004-2028-C35C-0EA4-9C73FE5D8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t="7031" r="3191" b="6202"/>
          <a:stretch/>
        </p:blipFill>
        <p:spPr bwMode="auto">
          <a:xfrm>
            <a:off x="3347864" y="1491630"/>
            <a:ext cx="189011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Advice Columns</a:t>
            </a:r>
            <a:endParaRPr sz="2400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67FE3044-8E9E-A728-900B-6DA4FDABC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499742"/>
            <a:ext cx="1559859" cy="2279034"/>
          </a:xfrm>
          <a:prstGeom prst="rect">
            <a:avLst/>
          </a:prstGeom>
        </p:spPr>
      </p:pic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ADE2205C-BEF0-C97D-6794-5B56F63F51BF}"/>
              </a:ext>
            </a:extLst>
          </p:cNvPr>
          <p:cNvSpPr/>
          <p:nvPr/>
        </p:nvSpPr>
        <p:spPr>
          <a:xfrm>
            <a:off x="1475656" y="1707654"/>
            <a:ext cx="4896544" cy="1423332"/>
          </a:xfrm>
          <a:prstGeom prst="cloudCallout">
            <a:avLst>
              <a:gd name="adj1" fmla="val 50490"/>
              <a:gd name="adj2" fmla="val 6077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The real purpose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of advice columns is to </a:t>
            </a:r>
            <a:r>
              <a:rPr lang="en-US" sz="1600" b="1" u="sng" dirty="0">
                <a:solidFill>
                  <a:schemeClr val="accent1"/>
                </a:solidFill>
              </a:rPr>
              <a:t>entertain </a:t>
            </a:r>
            <a:r>
              <a:rPr lang="en-US" sz="1600" dirty="0">
                <a:solidFill>
                  <a:schemeClr val="bg1"/>
                </a:solidFill>
              </a:rPr>
              <a:t>people, </a:t>
            </a:r>
            <a:r>
              <a:rPr lang="en-US" sz="1600" b="1" dirty="0">
                <a:solidFill>
                  <a:schemeClr val="accent1"/>
                </a:solidFill>
              </a:rPr>
              <a:t>NOT</a:t>
            </a:r>
            <a:r>
              <a:rPr lang="en-US" sz="1600" dirty="0">
                <a:solidFill>
                  <a:schemeClr val="bg1"/>
                </a:solidFill>
              </a:rPr>
              <a:t> to give actual advice.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6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2AB03F84-8795-4E9D-8BF5-EDBB77CA4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3478"/>
            <a:ext cx="4392488" cy="3024336"/>
          </a:xfrm>
          <a:prstGeom prst="rect">
            <a:avLst/>
          </a:prstGeom>
        </p:spPr>
      </p:pic>
      <p:grpSp>
        <p:nvGrpSpPr>
          <p:cNvPr id="839" name="Google Shape;839;p75"/>
          <p:cNvGrpSpPr/>
          <p:nvPr/>
        </p:nvGrpSpPr>
        <p:grpSpPr>
          <a:xfrm>
            <a:off x="-356345" y="1669240"/>
            <a:ext cx="1833216" cy="519649"/>
            <a:chOff x="825850" y="1826738"/>
            <a:chExt cx="1371859" cy="396407"/>
          </a:xfrm>
        </p:grpSpPr>
        <p:sp>
          <p:nvSpPr>
            <p:cNvPr id="840" name="Google Shape;840;p75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5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D09AD60-DB6A-4DD6-8722-8996B81E8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95486"/>
            <a:ext cx="4104456" cy="4752528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F1250F90-6A02-4767-A560-89225D6D2D47}"/>
              </a:ext>
            </a:extLst>
          </p:cNvPr>
          <p:cNvSpPr txBox="1"/>
          <p:nvPr/>
        </p:nvSpPr>
        <p:spPr>
          <a:xfrm>
            <a:off x="4698543" y="3155710"/>
            <a:ext cx="2753777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What is the title ?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03EE76B3-2349-4F8D-9D5B-6317519AB61B}"/>
              </a:ext>
            </a:extLst>
          </p:cNvPr>
          <p:cNvSpPr txBox="1"/>
          <p:nvPr/>
        </p:nvSpPr>
        <p:spPr>
          <a:xfrm>
            <a:off x="4733012" y="3931438"/>
            <a:ext cx="2753777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How many letters are there ?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5E539047-6BB5-47A3-BD53-8EC06077E3D0}"/>
              </a:ext>
            </a:extLst>
          </p:cNvPr>
          <p:cNvSpPr txBox="1"/>
          <p:nvPr/>
        </p:nvSpPr>
        <p:spPr>
          <a:xfrm>
            <a:off x="4716016" y="4326582"/>
            <a:ext cx="2770773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What do the pictures show ?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3185D030-3852-4470-8CC4-38EB0F19DC4D}"/>
              </a:ext>
            </a:extLst>
          </p:cNvPr>
          <p:cNvSpPr txBox="1"/>
          <p:nvPr/>
        </p:nvSpPr>
        <p:spPr>
          <a:xfrm>
            <a:off x="4698542" y="3563680"/>
            <a:ext cx="2753777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Mario’s Advice Column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B3300CBA-E6FA-4939-ADFF-6389FDE7FAB2}"/>
              </a:ext>
            </a:extLst>
          </p:cNvPr>
          <p:cNvSpPr txBox="1"/>
          <p:nvPr/>
        </p:nvSpPr>
        <p:spPr>
          <a:xfrm>
            <a:off x="7561020" y="3931438"/>
            <a:ext cx="585154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Two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338F91CD-BFF0-41AD-9AF8-172EB310E4C8}"/>
              </a:ext>
            </a:extLst>
          </p:cNvPr>
          <p:cNvSpPr txBox="1"/>
          <p:nvPr/>
        </p:nvSpPr>
        <p:spPr>
          <a:xfrm>
            <a:off x="4716016" y="4721726"/>
            <a:ext cx="2736303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Mario + a limo driver</a:t>
            </a:r>
          </a:p>
        </p:txBody>
      </p:sp>
      <p:sp>
        <p:nvSpPr>
          <p:cNvPr id="13" name="Google Shape;202;p23">
            <a:extLst>
              <a:ext uri="{FF2B5EF4-FFF2-40B4-BE49-F238E27FC236}">
                <a16:creationId xmlns:a16="http://schemas.microsoft.com/office/drawing/2014/main" xmlns="" id="{7ED3FC78-D907-BC46-AB38-8392AE1C8FFF}"/>
              </a:ext>
            </a:extLst>
          </p:cNvPr>
          <p:cNvSpPr txBox="1"/>
          <p:nvPr/>
        </p:nvSpPr>
        <p:spPr>
          <a:xfrm>
            <a:off x="35496" y="483518"/>
            <a:ext cx="26778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scanning</a:t>
            </a:r>
            <a:endParaRPr sz="3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11CCEB9E-8C42-4FF4-B9EA-F08BC34F7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0"/>
            <a:ext cx="4102964" cy="4755292"/>
          </a:xfrm>
          <a:prstGeom prst="rect">
            <a:avLst/>
          </a:prstGeom>
        </p:spPr>
      </p:pic>
      <p:sp>
        <p:nvSpPr>
          <p:cNvPr id="23" name="Google Shape;423;p43">
            <a:extLst>
              <a:ext uri="{FF2B5EF4-FFF2-40B4-BE49-F238E27FC236}">
                <a16:creationId xmlns:a16="http://schemas.microsoft.com/office/drawing/2014/main" xmlns="" id="{AC877D6B-A969-4D04-8A61-DF9695AE95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9912" y="843558"/>
            <a:ext cx="4072896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Listen and Answer</a:t>
            </a:r>
            <a:endParaRPr sz="1800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01E73BF8-209F-4F0C-AFCD-9C459D3BED34}"/>
              </a:ext>
            </a:extLst>
          </p:cNvPr>
          <p:cNvSpPr/>
          <p:nvPr/>
        </p:nvSpPr>
        <p:spPr>
          <a:xfrm>
            <a:off x="4932040" y="1707654"/>
            <a:ext cx="3312368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is the main idea of this letter?</a:t>
            </a:r>
            <a:endParaRPr lang="ar-SA" b="1" dirty="0"/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xmlns="" id="{7A71A894-B0C3-4A73-AC14-7CCD00FEA401}"/>
              </a:ext>
            </a:extLst>
          </p:cNvPr>
          <p:cNvSpPr/>
          <p:nvPr/>
        </p:nvSpPr>
        <p:spPr>
          <a:xfrm>
            <a:off x="5004048" y="2511425"/>
            <a:ext cx="3096344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 problem with a friend</a:t>
            </a:r>
            <a:endParaRPr lang="ar-SA" sz="1600" dirty="0"/>
          </a:p>
        </p:txBody>
      </p:sp>
      <p:sp>
        <p:nvSpPr>
          <p:cNvPr id="33" name="مستطيل: زوايا مستديرة 23">
            <a:extLst>
              <a:ext uri="{FF2B5EF4-FFF2-40B4-BE49-F238E27FC236}">
                <a16:creationId xmlns:a16="http://schemas.microsoft.com/office/drawing/2014/main" xmlns="" id="{DFAAE5DA-66CE-4DC4-95F9-3AF47C5058C8}"/>
              </a:ext>
            </a:extLst>
          </p:cNvPr>
          <p:cNvSpPr/>
          <p:nvPr/>
        </p:nvSpPr>
        <p:spPr>
          <a:xfrm>
            <a:off x="3563888" y="4299942"/>
            <a:ext cx="1008112" cy="187534"/>
          </a:xfrm>
          <a:prstGeom prst="roundRect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4" name="MG Bk 2 F-SA_'18_2-14">
            <a:hlinkClick r:id="" action="ppaction://media"/>
            <a:extLst>
              <a:ext uri="{FF2B5EF4-FFF2-40B4-BE49-F238E27FC236}">
                <a16:creationId xmlns:a16="http://schemas.microsoft.com/office/drawing/2014/main" xmlns="" id="{D2A9D382-A9D2-472B-85D5-6C562BADFC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969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483518"/>
            <a:ext cx="766440" cy="64807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Google Shape;202;p23">
            <a:extLst>
              <a:ext uri="{FF2B5EF4-FFF2-40B4-BE49-F238E27FC236}">
                <a16:creationId xmlns:a16="http://schemas.microsoft.com/office/drawing/2014/main" xmlns="" id="{8EA0D466-DAAD-EB26-C9CE-40AD9C8758C8}"/>
              </a:ext>
            </a:extLst>
          </p:cNvPr>
          <p:cNvSpPr txBox="1"/>
          <p:nvPr/>
        </p:nvSpPr>
        <p:spPr>
          <a:xfrm>
            <a:off x="5580112" y="3435846"/>
            <a:ext cx="26778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skimming</a:t>
            </a:r>
            <a:endParaRPr sz="3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3" grpId="0" animBg="1"/>
      <p:bldP spid="31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11CCEB9E-8C42-4FF4-B9EA-F08BC34F7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48" y="123478"/>
            <a:ext cx="4102964" cy="4755292"/>
          </a:xfrm>
          <a:prstGeom prst="rect">
            <a:avLst/>
          </a:prstGeom>
        </p:spPr>
      </p:pic>
      <p:pic>
        <p:nvPicPr>
          <p:cNvPr id="12" name="MG Bk 2 F-SA_'18_2-14">
            <a:hlinkClick r:id="" action="ppaction://media"/>
            <a:extLst>
              <a:ext uri="{FF2B5EF4-FFF2-40B4-BE49-F238E27FC236}">
                <a16:creationId xmlns:a16="http://schemas.microsoft.com/office/drawing/2014/main" xmlns="" id="{F9FFE204-E5AA-4D01-9EA8-C515CD100D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969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555526"/>
            <a:ext cx="622424" cy="69443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01E73BF8-209F-4F0C-AFCD-9C459D3BED34}"/>
              </a:ext>
            </a:extLst>
          </p:cNvPr>
          <p:cNvSpPr/>
          <p:nvPr/>
        </p:nvSpPr>
        <p:spPr>
          <a:xfrm>
            <a:off x="4427984" y="758988"/>
            <a:ext cx="3312368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happened at the mall two weeks ago?</a:t>
            </a:r>
            <a:endParaRPr lang="ar-SA" b="1" dirty="0"/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xmlns="" id="{7A71A894-B0C3-4A73-AC14-7CCD00FEA401}"/>
              </a:ext>
            </a:extLst>
          </p:cNvPr>
          <p:cNvSpPr/>
          <p:nvPr/>
        </p:nvSpPr>
        <p:spPr>
          <a:xfrm>
            <a:off x="4427984" y="1433683"/>
            <a:ext cx="3267922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The writer lent his friend some money </a:t>
            </a:r>
            <a:endParaRPr lang="ar-SA" sz="16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82FC2237-8CCF-409D-9BF8-B28AA1ECD2EE}"/>
              </a:ext>
            </a:extLst>
          </p:cNvPr>
          <p:cNvSpPr/>
          <p:nvPr/>
        </p:nvSpPr>
        <p:spPr>
          <a:xfrm>
            <a:off x="4532911" y="2208512"/>
            <a:ext cx="3312368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Why was the writer’s friend angry?</a:t>
            </a:r>
            <a:endParaRPr lang="ar-SA" b="1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20D593D4-22DC-4457-9F75-BAA01CF38939}"/>
              </a:ext>
            </a:extLst>
          </p:cNvPr>
          <p:cNvSpPr/>
          <p:nvPr/>
        </p:nvSpPr>
        <p:spPr>
          <a:xfrm>
            <a:off x="4512483" y="2854563"/>
            <a:ext cx="3267923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was embarrassed because his friend asked him in public </a:t>
            </a:r>
            <a:endParaRPr lang="ar-SA" sz="1600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FB3D6718-710C-4066-97A9-01B4AE058850}"/>
              </a:ext>
            </a:extLst>
          </p:cNvPr>
          <p:cNvSpPr/>
          <p:nvPr/>
        </p:nvSpPr>
        <p:spPr>
          <a:xfrm>
            <a:off x="4576050" y="3629392"/>
            <a:ext cx="3312368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does the writer wish he hadn’t done?</a:t>
            </a:r>
            <a:endParaRPr lang="ar-SA" b="1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4B821E99-6548-411E-A51E-39854BCBC11B}"/>
              </a:ext>
            </a:extLst>
          </p:cNvPr>
          <p:cNvSpPr/>
          <p:nvPr/>
        </p:nvSpPr>
        <p:spPr>
          <a:xfrm>
            <a:off x="4578730" y="4304087"/>
            <a:ext cx="3377646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wish he hadn’t asked  for a money in public 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65431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31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113615F4-DD70-434B-89A5-22ABB9BAD7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9" t="4918" r="2871" b="4918"/>
          <a:stretch/>
        </p:blipFill>
        <p:spPr>
          <a:xfrm>
            <a:off x="3851920" y="987574"/>
            <a:ext cx="5040560" cy="3528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xmlns="" id="{2E0B5216-B139-48D7-88B5-5111A608DCF9}"/>
              </a:ext>
            </a:extLst>
          </p:cNvPr>
          <p:cNvSpPr/>
          <p:nvPr/>
        </p:nvSpPr>
        <p:spPr>
          <a:xfrm>
            <a:off x="251520" y="2283750"/>
            <a:ext cx="3312368" cy="576000"/>
          </a:xfrm>
          <a:prstGeom prst="wedgeRoundRectCallout">
            <a:avLst>
              <a:gd name="adj1" fmla="val 55613"/>
              <a:gd name="adj2" fmla="val 12862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is the main idea of this letter?</a:t>
            </a:r>
            <a:endParaRPr lang="ar-SA" b="1" dirty="0"/>
          </a:p>
        </p:txBody>
      </p:sp>
      <p:pic>
        <p:nvPicPr>
          <p:cNvPr id="31" name="MG Bk 2 F-SA_'18_2-14">
            <a:hlinkClick r:id="" action="ppaction://media"/>
            <a:extLst>
              <a:ext uri="{FF2B5EF4-FFF2-40B4-BE49-F238E27FC236}">
                <a16:creationId xmlns:a16="http://schemas.microsoft.com/office/drawing/2014/main" xmlns="" id="{E64A29A2-0385-4B64-8D2A-1FCB104517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994" end="0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5776" y="1491630"/>
            <a:ext cx="720080" cy="62242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xmlns="" id="{AEAF2258-C351-4AD7-9B38-9E4B081F4293}"/>
              </a:ext>
            </a:extLst>
          </p:cNvPr>
          <p:cNvSpPr/>
          <p:nvPr/>
        </p:nvSpPr>
        <p:spPr>
          <a:xfrm>
            <a:off x="465840" y="3003798"/>
            <a:ext cx="3096344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 missing watch</a:t>
            </a:r>
            <a:endParaRPr lang="ar-SA" sz="1600" dirty="0"/>
          </a:p>
        </p:txBody>
      </p:sp>
      <p:sp>
        <p:nvSpPr>
          <p:cNvPr id="33" name="مستطيل: زوايا مستديرة 23">
            <a:extLst>
              <a:ext uri="{FF2B5EF4-FFF2-40B4-BE49-F238E27FC236}">
                <a16:creationId xmlns:a16="http://schemas.microsoft.com/office/drawing/2014/main" xmlns="" id="{057CA98A-6D61-444C-AF52-6E0D65D46EEC}"/>
              </a:ext>
            </a:extLst>
          </p:cNvPr>
          <p:cNvSpPr/>
          <p:nvPr/>
        </p:nvSpPr>
        <p:spPr>
          <a:xfrm>
            <a:off x="7524328" y="3723878"/>
            <a:ext cx="1152128" cy="432048"/>
          </a:xfrm>
          <a:prstGeom prst="roundRect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64C7939-64DA-4F53-B2C4-406CB07B5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17" y="739301"/>
            <a:ext cx="4953112" cy="3632649"/>
          </a:xfrm>
          <a:prstGeom prst="rect">
            <a:avLst/>
          </a:prstGeom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01E73BF8-209F-4F0C-AFCD-9C459D3BED34}"/>
              </a:ext>
            </a:extLst>
          </p:cNvPr>
          <p:cNvSpPr/>
          <p:nvPr/>
        </p:nvSpPr>
        <p:spPr>
          <a:xfrm>
            <a:off x="5115027" y="943894"/>
            <a:ext cx="2769342" cy="464096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did the limo driver find?</a:t>
            </a:r>
            <a:endParaRPr lang="ar-SA" b="1" dirty="0"/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xmlns="" id="{7A71A894-B0C3-4A73-AC14-7CCD00FEA401}"/>
              </a:ext>
            </a:extLst>
          </p:cNvPr>
          <p:cNvSpPr/>
          <p:nvPr/>
        </p:nvSpPr>
        <p:spPr>
          <a:xfrm>
            <a:off x="5260150" y="1480105"/>
            <a:ext cx="3619895" cy="547103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He found gold and diamond pocket watch</a:t>
            </a:r>
            <a:endParaRPr lang="ar-SA" sz="15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82FC2237-8CCF-409D-9BF8-B28AA1ECD2EE}"/>
              </a:ext>
            </a:extLst>
          </p:cNvPr>
          <p:cNvSpPr/>
          <p:nvPr/>
        </p:nvSpPr>
        <p:spPr>
          <a:xfrm>
            <a:off x="5277966" y="2171441"/>
            <a:ext cx="2606403" cy="438473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did he do?</a:t>
            </a:r>
            <a:endParaRPr lang="ar-SA" b="1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20D593D4-22DC-4457-9F75-BAA01CF38939}"/>
              </a:ext>
            </a:extLst>
          </p:cNvPr>
          <p:cNvSpPr/>
          <p:nvPr/>
        </p:nvSpPr>
        <p:spPr>
          <a:xfrm>
            <a:off x="5140299" y="2694029"/>
            <a:ext cx="3739748" cy="547103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He returned the watch to the passenger </a:t>
            </a:r>
            <a:endParaRPr lang="ar-SA" sz="1500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FB3D6718-710C-4066-97A9-01B4AE058850}"/>
              </a:ext>
            </a:extLst>
          </p:cNvPr>
          <p:cNvSpPr/>
          <p:nvPr/>
        </p:nvSpPr>
        <p:spPr>
          <a:xfrm>
            <a:off x="5215705" y="3359043"/>
            <a:ext cx="3664341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does the limo driver think he should have done?</a:t>
            </a:r>
            <a:endParaRPr lang="ar-SA" b="1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4B821E99-6548-411E-A51E-39854BCBC11B}"/>
              </a:ext>
            </a:extLst>
          </p:cNvPr>
          <p:cNvSpPr/>
          <p:nvPr/>
        </p:nvSpPr>
        <p:spPr>
          <a:xfrm>
            <a:off x="5228138" y="4036056"/>
            <a:ext cx="3664341" cy="767942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He thinks that he should have sold the watch and bought his own limo or started his own business</a:t>
            </a:r>
            <a:endParaRPr lang="ar-SA" sz="1500" dirty="0"/>
          </a:p>
        </p:txBody>
      </p:sp>
    </p:spTree>
    <p:extLst>
      <p:ext uri="{BB962C8B-B14F-4D97-AF65-F5344CB8AC3E}">
        <p14:creationId xmlns:p14="http://schemas.microsoft.com/office/powerpoint/2010/main" val="817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9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514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Lesson Objectives</a:t>
            </a:r>
            <a:endParaRPr sz="2800" dirty="0"/>
          </a:p>
        </p:txBody>
      </p:sp>
      <p:sp>
        <p:nvSpPr>
          <p:cNvPr id="493" name="Google Shape;493;p49"/>
          <p:cNvSpPr txBox="1">
            <a:spLocks noGrp="1"/>
          </p:cNvSpPr>
          <p:nvPr>
            <p:ph type="subTitle" idx="4294967295"/>
          </p:nvPr>
        </p:nvSpPr>
        <p:spPr>
          <a:xfrm>
            <a:off x="899592" y="2335972"/>
            <a:ext cx="1831957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Mario’s Advice Column for specific information</a:t>
            </a:r>
            <a:endParaRPr sz="1400" dirty="0"/>
          </a:p>
        </p:txBody>
      </p:sp>
      <p:sp>
        <p:nvSpPr>
          <p:cNvPr id="494" name="Google Shape;494;p49"/>
          <p:cNvSpPr txBox="1">
            <a:spLocks noGrp="1"/>
          </p:cNvSpPr>
          <p:nvPr>
            <p:ph type="subTitle" idx="4294967295"/>
          </p:nvPr>
        </p:nvSpPr>
        <p:spPr>
          <a:xfrm>
            <a:off x="6300192" y="2335972"/>
            <a:ext cx="2088232" cy="75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solidFill>
                  <a:schemeClr val="dk1"/>
                </a:solidFill>
              </a:rPr>
              <a:t>T</a:t>
            </a:r>
            <a:r>
              <a:rPr lang="en" sz="1400" dirty="0">
                <a:solidFill>
                  <a:schemeClr val="dk1"/>
                </a:solidFill>
              </a:rPr>
              <a:t>he most common problems that people write to advice column</a:t>
            </a:r>
            <a:endParaRPr sz="1400" dirty="0"/>
          </a:p>
        </p:txBody>
      </p:sp>
      <p:sp>
        <p:nvSpPr>
          <p:cNvPr id="495" name="Google Shape;495;p49"/>
          <p:cNvSpPr txBox="1">
            <a:spLocks noGrp="1"/>
          </p:cNvSpPr>
          <p:nvPr>
            <p:ph type="subTitle" idx="4294967295"/>
          </p:nvPr>
        </p:nvSpPr>
        <p:spPr>
          <a:xfrm>
            <a:off x="1057849" y="3584774"/>
            <a:ext cx="16737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400" dirty="0"/>
              <a:t>comprehension questions about the letters</a:t>
            </a:r>
            <a:endParaRPr sz="1400" dirty="0"/>
          </a:p>
        </p:txBody>
      </p:sp>
      <p:sp>
        <p:nvSpPr>
          <p:cNvPr id="496" name="Google Shape;496;p49"/>
          <p:cNvSpPr txBox="1">
            <a:spLocks noGrp="1"/>
          </p:cNvSpPr>
          <p:nvPr>
            <p:ph type="subTitle" idx="4294967295"/>
          </p:nvPr>
        </p:nvSpPr>
        <p:spPr>
          <a:xfrm>
            <a:off x="6412462" y="3584774"/>
            <a:ext cx="1975962" cy="75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solidFill>
                  <a:schemeClr val="dk1"/>
                </a:solidFill>
              </a:rPr>
              <a:t>W</a:t>
            </a:r>
            <a:r>
              <a:rPr lang="en" sz="1400" dirty="0">
                <a:solidFill>
                  <a:schemeClr val="dk1"/>
                </a:solidFill>
              </a:rPr>
              <a:t>hether advice from advice columns is helpful or not</a:t>
            </a: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497" name="Google Shape;497;p49"/>
          <p:cNvSpPr txBox="1">
            <a:spLocks noGrp="1"/>
          </p:cNvSpPr>
          <p:nvPr>
            <p:ph type="subTitle" idx="4294967295"/>
          </p:nvPr>
        </p:nvSpPr>
        <p:spPr>
          <a:xfrm>
            <a:off x="1259113" y="1997297"/>
            <a:ext cx="1470600" cy="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Read</a:t>
            </a:r>
            <a:endParaRPr sz="1600" b="1" dirty="0"/>
          </a:p>
        </p:txBody>
      </p:sp>
      <p:sp>
        <p:nvSpPr>
          <p:cNvPr id="498" name="Google Shape;498;p49"/>
          <p:cNvSpPr txBox="1">
            <a:spLocks noGrp="1"/>
          </p:cNvSpPr>
          <p:nvPr>
            <p:ph type="subTitle" idx="4294967295"/>
          </p:nvPr>
        </p:nvSpPr>
        <p:spPr>
          <a:xfrm>
            <a:off x="1259113" y="3246098"/>
            <a:ext cx="14706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Answer</a:t>
            </a:r>
            <a:endParaRPr sz="1600" b="1" dirty="0"/>
          </a:p>
        </p:txBody>
      </p:sp>
      <p:sp>
        <p:nvSpPr>
          <p:cNvPr id="499" name="Google Shape;499;p49"/>
          <p:cNvSpPr txBox="1">
            <a:spLocks noGrp="1"/>
          </p:cNvSpPr>
          <p:nvPr>
            <p:ph type="subTitle" idx="4294967295"/>
          </p:nvPr>
        </p:nvSpPr>
        <p:spPr>
          <a:xfrm>
            <a:off x="6414288" y="1997297"/>
            <a:ext cx="1470600" cy="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Discuss</a:t>
            </a:r>
            <a:endParaRPr sz="1600" b="1" dirty="0"/>
          </a:p>
        </p:txBody>
      </p:sp>
      <p:sp>
        <p:nvSpPr>
          <p:cNvPr id="500" name="Google Shape;500;p49"/>
          <p:cNvSpPr txBox="1">
            <a:spLocks noGrp="1"/>
          </p:cNvSpPr>
          <p:nvPr>
            <p:ph type="subTitle" idx="4294967295"/>
          </p:nvPr>
        </p:nvSpPr>
        <p:spPr>
          <a:xfrm>
            <a:off x="6414288" y="3246098"/>
            <a:ext cx="1470600" cy="33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Discuss</a:t>
            </a:r>
            <a:endParaRPr sz="1600" b="1" dirty="0"/>
          </a:p>
        </p:txBody>
      </p:sp>
      <p:cxnSp>
        <p:nvCxnSpPr>
          <p:cNvPr id="501" name="Google Shape;501;p49"/>
          <p:cNvCxnSpPr/>
          <p:nvPr/>
        </p:nvCxnSpPr>
        <p:spPr>
          <a:xfrm rot="10800000">
            <a:off x="2732288" y="2165844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2" name="Google Shape;502;p49"/>
          <p:cNvCxnSpPr/>
          <p:nvPr/>
        </p:nvCxnSpPr>
        <p:spPr>
          <a:xfrm rot="10800000" flipH="1">
            <a:off x="5250325" y="2166043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3" name="Google Shape;503;p49"/>
          <p:cNvCxnSpPr/>
          <p:nvPr/>
        </p:nvCxnSpPr>
        <p:spPr>
          <a:xfrm>
            <a:off x="5248612" y="2992677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4" name="Google Shape;504;p49"/>
          <p:cNvCxnSpPr/>
          <p:nvPr/>
        </p:nvCxnSpPr>
        <p:spPr>
          <a:xfrm flipH="1">
            <a:off x="2730575" y="2992478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5" name="Google Shape;50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362326" y="1724269"/>
            <a:ext cx="2419348" cy="2419348"/>
          </a:xfrm>
          <a:prstGeom prst="rect">
            <a:avLst/>
          </a:prstGeom>
          <a:noFill/>
          <a:ln>
            <a:noFill/>
          </a:ln>
          <a:effectLst>
            <a:outerShdw blurRad="171450" dist="57150" dir="2820000" algn="bl" rotWithShape="0">
              <a:srgbClr val="000000">
                <a:alpha val="12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dirty="0"/>
              <a:t>Guessing meaning from context</a:t>
            </a:r>
            <a:endParaRPr sz="2200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67FE3044-8E9E-A728-900B-6DA4FDABC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499742"/>
            <a:ext cx="1559859" cy="2279034"/>
          </a:xfrm>
          <a:prstGeom prst="rect">
            <a:avLst/>
          </a:prstGeom>
        </p:spPr>
      </p:pic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ADE2205C-BEF0-C97D-6794-5B56F63F51BF}"/>
              </a:ext>
            </a:extLst>
          </p:cNvPr>
          <p:cNvSpPr/>
          <p:nvPr/>
        </p:nvSpPr>
        <p:spPr>
          <a:xfrm>
            <a:off x="1475656" y="1707654"/>
            <a:ext cx="4896544" cy="1423332"/>
          </a:xfrm>
          <a:prstGeom prst="cloudCallout">
            <a:avLst>
              <a:gd name="adj1" fmla="val 50490"/>
              <a:gd name="adj2" fmla="val 6077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Can you </a:t>
            </a:r>
            <a:r>
              <a:rPr lang="en-US" sz="1800" b="1" dirty="0">
                <a:solidFill>
                  <a:schemeClr val="accent1"/>
                </a:solidFill>
              </a:rPr>
              <a:t>guess the meaning </a:t>
            </a:r>
            <a:r>
              <a:rPr lang="en-US" sz="1800" dirty="0">
                <a:solidFill>
                  <a:schemeClr val="bg1"/>
                </a:solidFill>
              </a:rPr>
              <a:t>of the following words??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1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5"/>
          <p:cNvSpPr txBox="1">
            <a:spLocks noGrp="1"/>
          </p:cNvSpPr>
          <p:nvPr>
            <p:ph type="title"/>
          </p:nvPr>
        </p:nvSpPr>
        <p:spPr>
          <a:xfrm>
            <a:off x="1259632" y="2143150"/>
            <a:ext cx="1800199" cy="1364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dirty="0"/>
              <a:t>money that a parent regularly gives to the </a:t>
            </a:r>
            <a:br>
              <a:rPr lang="en-US" sz="1600" dirty="0"/>
            </a:br>
            <a:r>
              <a:rPr lang="en-US" sz="1600" dirty="0"/>
              <a:t>child</a:t>
            </a:r>
            <a:endParaRPr sz="16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C6691B3-B935-47D3-BB45-4A8945201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00"/>
          <a:stretch/>
        </p:blipFill>
        <p:spPr>
          <a:xfrm>
            <a:off x="3390662" y="1275606"/>
            <a:ext cx="5357802" cy="3723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ستطيل: زوايا مستديرة 23">
            <a:extLst>
              <a:ext uri="{FF2B5EF4-FFF2-40B4-BE49-F238E27FC236}">
                <a16:creationId xmlns:a16="http://schemas.microsoft.com/office/drawing/2014/main" xmlns="" id="{74BF5D9A-97B1-4F52-8C0B-37E819A6B0DC}"/>
              </a:ext>
            </a:extLst>
          </p:cNvPr>
          <p:cNvSpPr/>
          <p:nvPr/>
        </p:nvSpPr>
        <p:spPr>
          <a:xfrm>
            <a:off x="4499992" y="3939902"/>
            <a:ext cx="720080" cy="201792"/>
          </a:xfrm>
          <a:prstGeom prst="roundRect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498BD2D7-5B0B-421C-8B13-21B7466B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347614"/>
            <a:ext cx="5256584" cy="291442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271BE0DB-4D5C-1395-6B90-B4DD7AE1D5C6}"/>
              </a:ext>
            </a:extLst>
          </p:cNvPr>
          <p:cNvSpPr/>
          <p:nvPr/>
        </p:nvSpPr>
        <p:spPr>
          <a:xfrm>
            <a:off x="3851920" y="3219822"/>
            <a:ext cx="1135018" cy="1150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9CDF603A-2DC2-4569-B120-36818CA23271}"/>
              </a:ext>
            </a:extLst>
          </p:cNvPr>
          <p:cNvSpPr txBox="1"/>
          <p:nvPr/>
        </p:nvSpPr>
        <p:spPr>
          <a:xfrm>
            <a:off x="2483768" y="975529"/>
            <a:ext cx="36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Show displeasure</a:t>
            </a:r>
            <a:endParaRPr lang="ar-SA" sz="1600" b="1" dirty="0"/>
          </a:p>
        </p:txBody>
      </p:sp>
      <p:sp>
        <p:nvSpPr>
          <p:cNvPr id="6" name="مستطيل: زوايا مستديرة 23">
            <a:extLst>
              <a:ext uri="{FF2B5EF4-FFF2-40B4-BE49-F238E27FC236}">
                <a16:creationId xmlns:a16="http://schemas.microsoft.com/office/drawing/2014/main" xmlns="" id="{29ACEAE1-F901-BA8E-8091-6A4E49CFC9AA}"/>
              </a:ext>
            </a:extLst>
          </p:cNvPr>
          <p:cNvSpPr/>
          <p:nvPr/>
        </p:nvSpPr>
        <p:spPr>
          <a:xfrm>
            <a:off x="3851920" y="3219822"/>
            <a:ext cx="1440160" cy="288032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>
            <a:spLocks noGrp="1"/>
          </p:cNvSpPr>
          <p:nvPr>
            <p:ph type="subTitle" idx="1"/>
          </p:nvPr>
        </p:nvSpPr>
        <p:spPr>
          <a:xfrm>
            <a:off x="6153912" y="1545336"/>
            <a:ext cx="1856100" cy="20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N</a:t>
            </a:r>
            <a:r>
              <a:rPr lang="en" b="1" dirty="0"/>
              <a:t>ot to have any social contact</a:t>
            </a:r>
            <a:endParaRPr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3F1DB0D1-9533-48D0-A0B3-58C4CEFF1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03598"/>
            <a:ext cx="5255207" cy="291414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EFBB5256-7455-3CEA-D57B-2BA52DB2FC2F}"/>
              </a:ext>
            </a:extLst>
          </p:cNvPr>
          <p:cNvSpPr/>
          <p:nvPr/>
        </p:nvSpPr>
        <p:spPr>
          <a:xfrm>
            <a:off x="4788024" y="1923678"/>
            <a:ext cx="792088" cy="1440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Google Shape;290;p31">
            <a:extLst>
              <a:ext uri="{FF2B5EF4-FFF2-40B4-BE49-F238E27FC236}">
                <a16:creationId xmlns:a16="http://schemas.microsoft.com/office/drawing/2014/main" xmlns="" id="{DC04019E-956D-01B2-9B48-A4FE17FB462B}"/>
              </a:ext>
            </a:extLst>
          </p:cNvPr>
          <p:cNvSpPr/>
          <p:nvPr/>
        </p:nvSpPr>
        <p:spPr>
          <a:xfrm>
            <a:off x="4139952" y="1707654"/>
            <a:ext cx="1512168" cy="360039"/>
          </a:xfrm>
          <a:custGeom>
            <a:avLst/>
            <a:gdLst/>
            <a:ahLst/>
            <a:cxnLst/>
            <a:rect l="l" t="t" r="r" b="b"/>
            <a:pathLst>
              <a:path w="4263189" h="818527" extrusionOk="0">
                <a:moveTo>
                  <a:pt x="1353102" y="0"/>
                </a:moveTo>
                <a:lnTo>
                  <a:pt x="4186987" y="0"/>
                </a:lnTo>
                <a:cubicBezTo>
                  <a:pt x="4229072" y="0"/>
                  <a:pt x="4263189" y="34117"/>
                  <a:pt x="4263189" y="76202"/>
                </a:cubicBezTo>
                <a:lnTo>
                  <a:pt x="4263189" y="380998"/>
                </a:lnTo>
                <a:lnTo>
                  <a:pt x="4257482" y="409264"/>
                </a:lnTo>
                <a:lnTo>
                  <a:pt x="4263189" y="437529"/>
                </a:lnTo>
                <a:lnTo>
                  <a:pt x="4263189" y="742325"/>
                </a:lnTo>
                <a:cubicBezTo>
                  <a:pt x="4263189" y="784410"/>
                  <a:pt x="4229072" y="818527"/>
                  <a:pt x="4186987" y="818527"/>
                </a:cubicBezTo>
                <a:lnTo>
                  <a:pt x="76202" y="818527"/>
                </a:lnTo>
                <a:cubicBezTo>
                  <a:pt x="34117" y="818527"/>
                  <a:pt x="0" y="784410"/>
                  <a:pt x="0" y="742325"/>
                </a:cubicBezTo>
                <a:lnTo>
                  <a:pt x="0" y="437529"/>
                </a:lnTo>
                <a:cubicBezTo>
                  <a:pt x="0" y="395444"/>
                  <a:pt x="34117" y="361327"/>
                  <a:pt x="76202" y="361327"/>
                </a:cubicBezTo>
                <a:lnTo>
                  <a:pt x="1276900" y="361327"/>
                </a:lnTo>
                <a:lnTo>
                  <a:pt x="1276900" y="76202"/>
                </a:lnTo>
                <a:cubicBezTo>
                  <a:pt x="1276900" y="34117"/>
                  <a:pt x="1311017" y="0"/>
                  <a:pt x="1353102" y="0"/>
                </a:cubicBezTo>
                <a:close/>
              </a:path>
            </a:pathLst>
          </a:custGeom>
          <a:noFill/>
          <a:ln w="38100" cap="flat" cmpd="sng">
            <a:solidFill>
              <a:schemeClr val="accent1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 build="p"/>
      <p:bldP spid="7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4"/>
          <p:cNvSpPr txBox="1">
            <a:spLocks noGrp="1"/>
          </p:cNvSpPr>
          <p:nvPr>
            <p:ph type="subTitle" idx="1"/>
          </p:nvPr>
        </p:nvSpPr>
        <p:spPr>
          <a:xfrm>
            <a:off x="6152375" y="1544250"/>
            <a:ext cx="1856100" cy="20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Feeling very shocked and upset</a:t>
            </a:r>
            <a:endParaRPr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206F92DF-D214-43C7-8B62-6C36924D1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400" b="4801"/>
          <a:stretch/>
        </p:blipFill>
        <p:spPr>
          <a:xfrm>
            <a:off x="1403649" y="1275606"/>
            <a:ext cx="424847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ستطيل: زوايا مستديرة 23">
            <a:extLst>
              <a:ext uri="{FF2B5EF4-FFF2-40B4-BE49-F238E27FC236}">
                <a16:creationId xmlns:a16="http://schemas.microsoft.com/office/drawing/2014/main" xmlns="" id="{A39B8275-7E6F-4C35-8D4A-66CB100C1CB1}"/>
              </a:ext>
            </a:extLst>
          </p:cNvPr>
          <p:cNvSpPr/>
          <p:nvPr/>
        </p:nvSpPr>
        <p:spPr>
          <a:xfrm>
            <a:off x="4788024" y="2859782"/>
            <a:ext cx="648073" cy="216024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" grpId="0" build="p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6"/>
          <p:cNvSpPr txBox="1">
            <a:spLocks noGrp="1"/>
          </p:cNvSpPr>
          <p:nvPr>
            <p:ph type="subTitle" idx="1"/>
          </p:nvPr>
        </p:nvSpPr>
        <p:spPr>
          <a:xfrm>
            <a:off x="1878863" y="2441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greatful</a:t>
            </a:r>
            <a:endParaRPr dirty="0"/>
          </a:p>
        </p:txBody>
      </p:sp>
      <p:sp>
        <p:nvSpPr>
          <p:cNvPr id="449" name="Google Shape;449;p46"/>
          <p:cNvSpPr txBox="1">
            <a:spLocks noGrp="1"/>
          </p:cNvSpPr>
          <p:nvPr>
            <p:ph type="subTitle" idx="2"/>
          </p:nvPr>
        </p:nvSpPr>
        <p:spPr>
          <a:xfrm>
            <a:off x="1878863" y="2866438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thankful</a:t>
            </a:r>
            <a:endParaRPr sz="1800" dirty="0"/>
          </a:p>
        </p:txBody>
      </p:sp>
      <p:sp>
        <p:nvSpPr>
          <p:cNvPr id="451" name="Google Shape;451;p46"/>
          <p:cNvSpPr txBox="1">
            <a:spLocks noGrp="1"/>
          </p:cNvSpPr>
          <p:nvPr>
            <p:ph type="subTitle" idx="3"/>
          </p:nvPr>
        </p:nvSpPr>
        <p:spPr>
          <a:xfrm>
            <a:off x="5335813" y="2441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praise</a:t>
            </a:r>
            <a:endParaRPr dirty="0"/>
          </a:p>
        </p:txBody>
      </p:sp>
      <p:sp>
        <p:nvSpPr>
          <p:cNvPr id="452" name="Google Shape;452;p46"/>
          <p:cNvSpPr txBox="1">
            <a:spLocks noGrp="1"/>
          </p:cNvSpPr>
          <p:nvPr>
            <p:ph type="subTitle" idx="4"/>
          </p:nvPr>
        </p:nvSpPr>
        <p:spPr>
          <a:xfrm>
            <a:off x="5335812" y="2866438"/>
            <a:ext cx="2044499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</a:t>
            </a:r>
            <a:r>
              <a:rPr lang="en" sz="1800" dirty="0"/>
              <a:t>o say you admire</a:t>
            </a:r>
            <a:endParaRPr sz="18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EE77891-8C2C-4514-9342-8DAE4E489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1" t="15000" r="3509" b="8001"/>
          <a:stretch/>
        </p:blipFill>
        <p:spPr>
          <a:xfrm>
            <a:off x="107504" y="-1532706"/>
            <a:ext cx="7020272" cy="3291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: زوايا مستديرة 23">
            <a:extLst>
              <a:ext uri="{FF2B5EF4-FFF2-40B4-BE49-F238E27FC236}">
                <a16:creationId xmlns:a16="http://schemas.microsoft.com/office/drawing/2014/main" xmlns="" id="{A3781840-0E26-4948-83FE-06D23A8C9BA1}"/>
              </a:ext>
            </a:extLst>
          </p:cNvPr>
          <p:cNvSpPr/>
          <p:nvPr/>
        </p:nvSpPr>
        <p:spPr>
          <a:xfrm>
            <a:off x="3826743" y="483518"/>
            <a:ext cx="745257" cy="216024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12" name="مستطيل: زوايا مستديرة 23">
            <a:extLst>
              <a:ext uri="{FF2B5EF4-FFF2-40B4-BE49-F238E27FC236}">
                <a16:creationId xmlns:a16="http://schemas.microsoft.com/office/drawing/2014/main" xmlns="" id="{486BABFB-799A-4CC6-A22B-47E4DDE12914}"/>
              </a:ext>
            </a:extLst>
          </p:cNvPr>
          <p:cNvSpPr/>
          <p:nvPr/>
        </p:nvSpPr>
        <p:spPr>
          <a:xfrm>
            <a:off x="2987825" y="1347614"/>
            <a:ext cx="576064" cy="216024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 build="p"/>
      <p:bldP spid="452" grpId="0" build="p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dirty="0"/>
              <a:t>Scanning</a:t>
            </a:r>
            <a:endParaRPr sz="2200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67FE3044-8E9E-A728-900B-6DA4FDABC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499742"/>
            <a:ext cx="1559859" cy="2279034"/>
          </a:xfrm>
          <a:prstGeom prst="rect">
            <a:avLst/>
          </a:prstGeom>
        </p:spPr>
      </p:pic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ADE2205C-BEF0-C97D-6794-5B56F63F51BF}"/>
              </a:ext>
            </a:extLst>
          </p:cNvPr>
          <p:cNvSpPr/>
          <p:nvPr/>
        </p:nvSpPr>
        <p:spPr>
          <a:xfrm>
            <a:off x="1259632" y="1851670"/>
            <a:ext cx="5112568" cy="1567348"/>
          </a:xfrm>
          <a:prstGeom prst="cloudCallout">
            <a:avLst>
              <a:gd name="adj1" fmla="val 51843"/>
              <a:gd name="adj2" fmla="val 406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Scan the second letter and </a:t>
            </a:r>
            <a:r>
              <a:rPr lang="en-US" sz="1800" b="1" dirty="0">
                <a:solidFill>
                  <a:schemeClr val="accent1"/>
                </a:solidFill>
              </a:rPr>
              <a:t>underline </a:t>
            </a:r>
            <a:r>
              <a:rPr lang="en-US" sz="1800" dirty="0">
                <a:solidFill>
                  <a:schemeClr val="bg1"/>
                </a:solidFill>
              </a:rPr>
              <a:t>the verb phrases with </a:t>
            </a:r>
            <a:r>
              <a:rPr lang="en-US" sz="1800" b="1" dirty="0">
                <a:solidFill>
                  <a:schemeClr val="accent1"/>
                </a:solidFill>
              </a:rPr>
              <a:t>must, should, </a:t>
            </a:r>
            <a:r>
              <a:rPr lang="en-US" sz="1800" dirty="0">
                <a:solidFill>
                  <a:schemeClr val="bg1"/>
                </a:solidFill>
              </a:rPr>
              <a:t>and </a:t>
            </a:r>
            <a:r>
              <a:rPr lang="en-US" sz="1800" b="1" dirty="0">
                <a:solidFill>
                  <a:schemeClr val="accent1"/>
                </a:solidFill>
              </a:rPr>
              <a:t>could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3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113615F4-DD70-434B-89A5-22ABB9BAD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9" t="4918" r="2871" b="4918"/>
          <a:stretch/>
        </p:blipFill>
        <p:spPr>
          <a:xfrm>
            <a:off x="2267744" y="771550"/>
            <a:ext cx="5976664" cy="360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DA2ACAEE-F508-6A98-8BE8-D10616F2C3D2}"/>
              </a:ext>
            </a:extLst>
          </p:cNvPr>
          <p:cNvSpPr/>
          <p:nvPr/>
        </p:nvSpPr>
        <p:spPr>
          <a:xfrm>
            <a:off x="2555776" y="3180522"/>
            <a:ext cx="672454" cy="183316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9712C3BA-ADD5-2F90-0003-6A18BD1A697C}"/>
              </a:ext>
            </a:extLst>
          </p:cNvPr>
          <p:cNvSpPr/>
          <p:nvPr/>
        </p:nvSpPr>
        <p:spPr>
          <a:xfrm>
            <a:off x="3851920" y="3075806"/>
            <a:ext cx="360040" cy="144016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AEC4035F-5125-AA11-E892-8D79507BF8A2}"/>
              </a:ext>
            </a:extLst>
          </p:cNvPr>
          <p:cNvSpPr/>
          <p:nvPr/>
        </p:nvSpPr>
        <p:spPr>
          <a:xfrm>
            <a:off x="6372200" y="2139702"/>
            <a:ext cx="1224136" cy="144016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37313221-1F0A-2B9C-746A-9937836386FF}"/>
              </a:ext>
            </a:extLst>
          </p:cNvPr>
          <p:cNvSpPr/>
          <p:nvPr/>
        </p:nvSpPr>
        <p:spPr>
          <a:xfrm>
            <a:off x="6300192" y="2787774"/>
            <a:ext cx="864096" cy="144016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E0A093FD-19E1-0670-FC1E-EC5BAB300F30}"/>
              </a:ext>
            </a:extLst>
          </p:cNvPr>
          <p:cNvSpPr/>
          <p:nvPr/>
        </p:nvSpPr>
        <p:spPr>
          <a:xfrm>
            <a:off x="4355976" y="1779662"/>
            <a:ext cx="1224136" cy="144016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0130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4"/>
          <p:cNvSpPr txBox="1">
            <a:spLocks noGrp="1"/>
          </p:cNvSpPr>
          <p:nvPr>
            <p:ph type="title"/>
          </p:nvPr>
        </p:nvSpPr>
        <p:spPr>
          <a:xfrm>
            <a:off x="1907704" y="1419622"/>
            <a:ext cx="50748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</a:rPr>
              <a:t>Lanuage Builder</a:t>
            </a:r>
            <a:endParaRPr sz="2800" dirty="0"/>
          </a:p>
        </p:txBody>
      </p:sp>
      <p:sp>
        <p:nvSpPr>
          <p:cNvPr id="437" name="Google Shape;437;p44"/>
          <p:cNvSpPr txBox="1">
            <a:spLocks noGrp="1"/>
          </p:cNvSpPr>
          <p:nvPr>
            <p:ph type="subTitle" idx="1"/>
          </p:nvPr>
        </p:nvSpPr>
        <p:spPr>
          <a:xfrm>
            <a:off x="1691680" y="2067694"/>
            <a:ext cx="5760640" cy="1361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I’ve been thinking of</a:t>
            </a:r>
            <a:r>
              <a:rPr lang="en-US" dirty="0"/>
              <a:t> and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I’ve been thinking about </a:t>
            </a:r>
            <a:r>
              <a:rPr lang="en-US" dirty="0"/>
              <a:t>can be used interchangeably in most contexts.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u="sng" dirty="0">
                <a:solidFill>
                  <a:srgbClr val="336600"/>
                </a:solidFill>
              </a:rPr>
              <a:t>For example: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 I’ve been thinking about taking a trip and I’ve been thinking of taking a trip </a:t>
            </a:r>
            <a:r>
              <a:rPr lang="en-US" b="1" u="sng" dirty="0"/>
              <a:t>mean exactly the same thing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6079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0"/>
          <p:cNvSpPr txBox="1">
            <a:spLocks noGrp="1"/>
          </p:cNvSpPr>
          <p:nvPr>
            <p:ph type="title"/>
          </p:nvPr>
        </p:nvSpPr>
        <p:spPr>
          <a:xfrm>
            <a:off x="3522000" y="2004750"/>
            <a:ext cx="2100000" cy="11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Remember</a:t>
            </a:r>
            <a:endParaRPr sz="2400" dirty="0"/>
          </a:p>
        </p:txBody>
      </p:sp>
      <p:sp>
        <p:nvSpPr>
          <p:cNvPr id="511" name="Google Shape;511;p50"/>
          <p:cNvSpPr txBox="1">
            <a:spLocks noGrp="1"/>
          </p:cNvSpPr>
          <p:nvPr>
            <p:ph type="subTitle" idx="2"/>
          </p:nvPr>
        </p:nvSpPr>
        <p:spPr>
          <a:xfrm>
            <a:off x="5944700" y="2309540"/>
            <a:ext cx="2365506" cy="18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1800" b="1" u="sng" dirty="0">
                <a:solidFill>
                  <a:srgbClr val="336600"/>
                </a:solidFill>
              </a:rPr>
              <a:t>should have </a:t>
            </a:r>
            <a:r>
              <a:rPr lang="en-US" sz="1800" dirty="0">
                <a:solidFill>
                  <a:schemeClr val="dk1"/>
                </a:solidFill>
              </a:rPr>
              <a:t>and </a:t>
            </a:r>
            <a:r>
              <a:rPr lang="en-US" sz="1800" b="1" u="sng" dirty="0">
                <a:solidFill>
                  <a:srgbClr val="336600"/>
                </a:solidFill>
              </a:rPr>
              <a:t>could have </a:t>
            </a:r>
            <a:r>
              <a:rPr lang="en-US" sz="1800" dirty="0">
                <a:solidFill>
                  <a:schemeClr val="dk1"/>
                </a:solidFill>
              </a:rPr>
              <a:t>are used to express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regret</a:t>
            </a:r>
            <a:r>
              <a:rPr lang="en-US" sz="1800" dirty="0">
                <a:solidFill>
                  <a:schemeClr val="dk1"/>
                </a:solidFill>
              </a:rPr>
              <a:t> about possibilities in the past. 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12" name="Google Shape;512;p50"/>
          <p:cNvSpPr txBox="1">
            <a:spLocks noGrp="1"/>
          </p:cNvSpPr>
          <p:nvPr>
            <p:ph type="subTitle" idx="3"/>
          </p:nvPr>
        </p:nvSpPr>
        <p:spPr>
          <a:xfrm>
            <a:off x="516835" y="1798983"/>
            <a:ext cx="2099537" cy="2917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</a:t>
            </a:r>
            <a:r>
              <a:rPr lang="en" dirty="0"/>
              <a:t>ust have</a:t>
            </a:r>
            <a:endParaRPr dirty="0"/>
          </a:p>
        </p:txBody>
      </p:sp>
      <p:sp>
        <p:nvSpPr>
          <p:cNvPr id="513" name="Google Shape;513;p50"/>
          <p:cNvSpPr txBox="1">
            <a:spLocks noGrp="1"/>
          </p:cNvSpPr>
          <p:nvPr>
            <p:ph type="subTitle" idx="1"/>
          </p:nvPr>
        </p:nvSpPr>
        <p:spPr>
          <a:xfrm>
            <a:off x="427586" y="2068047"/>
            <a:ext cx="2448272" cy="18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rgbClr val="336600"/>
                </a:solidFill>
              </a:rPr>
              <a:t>must have </a:t>
            </a:r>
            <a:r>
              <a:rPr lang="en-US" sz="2000" dirty="0">
                <a:solidFill>
                  <a:schemeClr val="dk1"/>
                </a:solidFill>
              </a:rPr>
              <a:t>is used to make a conclusion.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14" name="Google Shape;514;p50"/>
          <p:cNvSpPr txBox="1">
            <a:spLocks noGrp="1"/>
          </p:cNvSpPr>
          <p:nvPr>
            <p:ph type="subTitle" idx="4"/>
          </p:nvPr>
        </p:nvSpPr>
        <p:spPr>
          <a:xfrm>
            <a:off x="6787114" y="1784822"/>
            <a:ext cx="19293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hould have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title"/>
          </p:nvPr>
        </p:nvSpPr>
        <p:spPr>
          <a:xfrm>
            <a:off x="1813050" y="1923678"/>
            <a:ext cx="5517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Warm Up</a:t>
            </a:r>
            <a:r>
              <a:rPr lang="en" sz="5400" dirty="0">
                <a:solidFill>
                  <a:schemeClr val="dk1"/>
                </a:solidFill>
              </a:rPr>
              <a:t>!</a:t>
            </a:r>
            <a:endParaRPr sz="5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6"/>
          <p:cNvSpPr txBox="1">
            <a:spLocks noGrp="1"/>
          </p:cNvSpPr>
          <p:nvPr>
            <p:ph type="title"/>
          </p:nvPr>
        </p:nvSpPr>
        <p:spPr>
          <a:xfrm>
            <a:off x="1350075" y="2144050"/>
            <a:ext cx="1645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FunFacts</a:t>
            </a:r>
            <a:endParaRPr dirty="0"/>
          </a:p>
        </p:txBody>
      </p:sp>
      <p:grpSp>
        <p:nvGrpSpPr>
          <p:cNvPr id="589" name="Google Shape;589;p56"/>
          <p:cNvGrpSpPr/>
          <p:nvPr/>
        </p:nvGrpSpPr>
        <p:grpSpPr>
          <a:xfrm>
            <a:off x="4018152" y="1183825"/>
            <a:ext cx="3589200" cy="2305704"/>
            <a:chOff x="4166575" y="1183825"/>
            <a:chExt cx="3589200" cy="2305704"/>
          </a:xfrm>
        </p:grpSpPr>
        <p:sp>
          <p:nvSpPr>
            <p:cNvPr id="590" name="Google Shape;590;p56"/>
            <p:cNvSpPr/>
            <p:nvPr/>
          </p:nvSpPr>
          <p:spPr>
            <a:xfrm>
              <a:off x="4166575" y="1183825"/>
              <a:ext cx="470100" cy="4701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6"/>
            <p:cNvSpPr/>
            <p:nvPr/>
          </p:nvSpPr>
          <p:spPr>
            <a:xfrm rot="10800000">
              <a:off x="7285675" y="3019429"/>
              <a:ext cx="470100" cy="4701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7EF19BC-B847-FCDB-ABDD-8C6E97323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13" t="48553" r="7310" b="10215"/>
          <a:stretch/>
        </p:blipFill>
        <p:spPr>
          <a:xfrm>
            <a:off x="3491880" y="1131590"/>
            <a:ext cx="49685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9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After Reading :</a:t>
            </a:r>
            <a:endParaRPr sz="2400" dirty="0"/>
          </a:p>
        </p:txBody>
      </p:sp>
      <p:sp>
        <p:nvSpPr>
          <p:cNvPr id="632" name="Google Shape;632;p59"/>
          <p:cNvSpPr txBox="1">
            <a:spLocks noGrp="1"/>
          </p:cNvSpPr>
          <p:nvPr>
            <p:ph type="body" idx="1"/>
          </p:nvPr>
        </p:nvSpPr>
        <p:spPr>
          <a:xfrm>
            <a:off x="1763688" y="1131590"/>
            <a:ext cx="5328592" cy="8036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>
                <a:solidFill>
                  <a:srgbClr val="336600"/>
                </a:solidFill>
              </a:rPr>
              <a:t>1-</a:t>
            </a:r>
            <a:r>
              <a:rPr lang="en-US" dirty="0"/>
              <a:t> The letter writer lent some money to his friend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" name="Google Shape;632;p59">
            <a:extLst>
              <a:ext uri="{FF2B5EF4-FFF2-40B4-BE49-F238E27FC236}">
                <a16:creationId xmlns:a16="http://schemas.microsoft.com/office/drawing/2014/main" xmlns="" id="{6F06046E-A62B-482A-BA8E-25124D182AD4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5289645" cy="6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b="1" dirty="0">
                <a:solidFill>
                  <a:srgbClr val="336600"/>
                </a:solidFill>
              </a:rPr>
              <a:t>2-</a:t>
            </a:r>
            <a:r>
              <a:rPr lang="en-US" dirty="0"/>
              <a:t>The letter writer wishes that he hadn’t asked for the money in public.</a:t>
            </a:r>
          </a:p>
        </p:txBody>
      </p:sp>
      <p:sp>
        <p:nvSpPr>
          <p:cNvPr id="5" name="Google Shape;632;p59">
            <a:extLst>
              <a:ext uri="{FF2B5EF4-FFF2-40B4-BE49-F238E27FC236}">
                <a16:creationId xmlns:a16="http://schemas.microsoft.com/office/drawing/2014/main" xmlns="" id="{C719667E-5F04-4659-BB93-7FA6CA837E8A}"/>
              </a:ext>
            </a:extLst>
          </p:cNvPr>
          <p:cNvSpPr txBox="1">
            <a:spLocks/>
          </p:cNvSpPr>
          <p:nvPr/>
        </p:nvSpPr>
        <p:spPr>
          <a:xfrm>
            <a:off x="1763688" y="2427734"/>
            <a:ext cx="5189039" cy="6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b="1" dirty="0">
                <a:solidFill>
                  <a:srgbClr val="336600"/>
                </a:solidFill>
              </a:rPr>
              <a:t>3-</a:t>
            </a:r>
            <a:r>
              <a:rPr lang="en-US" dirty="0"/>
              <a:t>The driver found a passenger’s diamond pocket watch.</a:t>
            </a:r>
          </a:p>
        </p:txBody>
      </p:sp>
      <p:sp>
        <p:nvSpPr>
          <p:cNvPr id="6" name="Google Shape;632;p59">
            <a:extLst>
              <a:ext uri="{FF2B5EF4-FFF2-40B4-BE49-F238E27FC236}">
                <a16:creationId xmlns:a16="http://schemas.microsoft.com/office/drawing/2014/main" xmlns="" id="{23B46582-F891-492C-89CB-5F9289818F0C}"/>
              </a:ext>
            </a:extLst>
          </p:cNvPr>
          <p:cNvSpPr txBox="1">
            <a:spLocks/>
          </p:cNvSpPr>
          <p:nvPr/>
        </p:nvSpPr>
        <p:spPr>
          <a:xfrm>
            <a:off x="1763688" y="3003798"/>
            <a:ext cx="5289646" cy="6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b="1" dirty="0">
                <a:solidFill>
                  <a:srgbClr val="336600"/>
                </a:solidFill>
              </a:rPr>
              <a:t>4-</a:t>
            </a:r>
            <a:r>
              <a:rPr lang="en-US" dirty="0"/>
              <a:t>The driver returned the watch to the passenger.</a:t>
            </a:r>
          </a:p>
        </p:txBody>
      </p:sp>
      <p:sp>
        <p:nvSpPr>
          <p:cNvPr id="7" name="Google Shape;632;p59">
            <a:extLst>
              <a:ext uri="{FF2B5EF4-FFF2-40B4-BE49-F238E27FC236}">
                <a16:creationId xmlns:a16="http://schemas.microsoft.com/office/drawing/2014/main" xmlns="" id="{37B9D0DE-11BD-4E9F-B2C6-5626FCFC7498}"/>
              </a:ext>
            </a:extLst>
          </p:cNvPr>
          <p:cNvSpPr txBox="1">
            <a:spLocks/>
          </p:cNvSpPr>
          <p:nvPr/>
        </p:nvSpPr>
        <p:spPr>
          <a:xfrm>
            <a:off x="1818453" y="3644599"/>
            <a:ext cx="5598573" cy="6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b="1" dirty="0">
                <a:solidFill>
                  <a:srgbClr val="336600"/>
                </a:solidFill>
              </a:rPr>
              <a:t>5-</a:t>
            </a:r>
            <a:r>
              <a:rPr lang="en-US" dirty="0"/>
              <a:t>The driver thinks that he should have sold the watch and bought his own limo or started his own business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E5BDEAF-7CCA-4C68-9E6A-34822490C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8" t="15089" r="51512" b="44127"/>
          <a:stretch/>
        </p:blipFill>
        <p:spPr>
          <a:xfrm>
            <a:off x="395536" y="195486"/>
            <a:ext cx="4320480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66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29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" grpId="0"/>
      <p:bldP spid="632" grpId="0" build="p"/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From The Holy Qura’an</a:t>
            </a:r>
            <a:endParaRPr sz="2200" dirty="0"/>
          </a:p>
        </p:txBody>
      </p:sp>
      <p:pic>
        <p:nvPicPr>
          <p:cNvPr id="2052" name="Picture 4" descr="تفسير قوله تعالى &quot; فتولى عنهم وقال يا قوم لقد أبلغتكم رسالات ربي &quot; - مواضيع">
            <a:extLst>
              <a:ext uri="{FF2B5EF4-FFF2-40B4-BE49-F238E27FC236}">
                <a16:creationId xmlns:a16="http://schemas.microsoft.com/office/drawing/2014/main" xmlns="" id="{68BE08DB-A863-E555-439E-96996F9FB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35646"/>
            <a:ext cx="388843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66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8"/>
          <p:cNvSpPr txBox="1">
            <a:spLocks noGrp="1"/>
          </p:cNvSpPr>
          <p:nvPr>
            <p:ph type="title"/>
          </p:nvPr>
        </p:nvSpPr>
        <p:spPr>
          <a:xfrm>
            <a:off x="2034600" y="1927964"/>
            <a:ext cx="50748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758" name="Google Shape;758;p68"/>
          <p:cNvSpPr txBox="1">
            <a:spLocks noGrp="1"/>
          </p:cNvSpPr>
          <p:nvPr>
            <p:ph type="subTitle" idx="1"/>
          </p:nvPr>
        </p:nvSpPr>
        <p:spPr>
          <a:xfrm>
            <a:off x="2034600" y="2799964"/>
            <a:ext cx="5074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orkbook  p. </a:t>
            </a:r>
            <a:r>
              <a:rPr lang="en" b="1" dirty="0">
                <a:solidFill>
                  <a:srgbClr val="336600"/>
                </a:solidFill>
              </a:rPr>
              <a:t>(</a:t>
            </a:r>
            <a:r>
              <a:rPr lang="en-US" b="1" dirty="0">
                <a:solidFill>
                  <a:srgbClr val="336600"/>
                </a:solidFill>
              </a:rPr>
              <a:t>103</a:t>
            </a:r>
            <a:r>
              <a:rPr lang="en" b="1" dirty="0">
                <a:solidFill>
                  <a:srgbClr val="336600"/>
                </a:solidFill>
              </a:rPr>
              <a:t>) </a:t>
            </a:r>
            <a:r>
              <a:rPr lang="en" dirty="0"/>
              <a:t>, exercise 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(G)</a:t>
            </a:r>
            <a:endParaRPr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73"/>
          <p:cNvSpPr txBox="1">
            <a:spLocks noGrp="1"/>
          </p:cNvSpPr>
          <p:nvPr>
            <p:ph type="title"/>
          </p:nvPr>
        </p:nvSpPr>
        <p:spPr>
          <a:xfrm>
            <a:off x="3347864" y="197483"/>
            <a:ext cx="44406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782D21F3-53DE-4E62-A8DD-7DD300789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5"/>
          <a:stretch/>
        </p:blipFill>
        <p:spPr>
          <a:xfrm>
            <a:off x="3419872" y="1563638"/>
            <a:ext cx="3888432" cy="2599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Do you like reading newspaper and magazine?</a:t>
            </a:r>
            <a:endParaRPr sz="18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854A9361-08A0-453A-8944-C6CEB1560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07" y="1462188"/>
            <a:ext cx="2623473" cy="1781944"/>
          </a:xfrm>
          <a:prstGeom prst="rect">
            <a:avLst/>
          </a:prstGeom>
        </p:spPr>
      </p:pic>
      <p:sp>
        <p:nvSpPr>
          <p:cNvPr id="9" name="Google Shape;801;p72">
            <a:extLst>
              <a:ext uri="{FF2B5EF4-FFF2-40B4-BE49-F238E27FC236}">
                <a16:creationId xmlns:a16="http://schemas.microsoft.com/office/drawing/2014/main" xmlns="" id="{86224C5F-0A14-4D39-930B-FAAD2207B5D7}"/>
              </a:ext>
            </a:extLst>
          </p:cNvPr>
          <p:cNvSpPr/>
          <p:nvPr/>
        </p:nvSpPr>
        <p:spPr>
          <a:xfrm>
            <a:off x="3824857" y="2074173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  Digital ( online)</a:t>
            </a:r>
            <a:endParaRPr sz="1600" dirty="0"/>
          </a:p>
        </p:txBody>
      </p:sp>
      <p:sp>
        <p:nvSpPr>
          <p:cNvPr id="10" name="Google Shape;801;p72">
            <a:extLst>
              <a:ext uri="{FF2B5EF4-FFF2-40B4-BE49-F238E27FC236}">
                <a16:creationId xmlns:a16="http://schemas.microsoft.com/office/drawing/2014/main" xmlns="" id="{EF365626-2888-4B9B-A12B-82121240E79D}"/>
              </a:ext>
            </a:extLst>
          </p:cNvPr>
          <p:cNvSpPr/>
          <p:nvPr/>
        </p:nvSpPr>
        <p:spPr>
          <a:xfrm>
            <a:off x="1332381" y="3792705"/>
            <a:ext cx="2054886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 paper</a:t>
            </a:r>
            <a:endParaRPr sz="16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84F62C9-DD4F-425B-9170-DB89613CE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408" y="1633902"/>
            <a:ext cx="1917877" cy="1391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DF664D0-7400-4C78-9C46-960C3E2F72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50"/>
          <a:stretch/>
        </p:blipFill>
        <p:spPr>
          <a:xfrm>
            <a:off x="3491880" y="2873986"/>
            <a:ext cx="2054887" cy="1421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>
            <a:spLocks noGrp="1"/>
          </p:cNvSpPr>
          <p:nvPr>
            <p:ph type="title"/>
          </p:nvPr>
        </p:nvSpPr>
        <p:spPr>
          <a:xfrm>
            <a:off x="1331640" y="847610"/>
            <a:ext cx="644916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What is the first column you read in a newspaper?</a:t>
            </a:r>
            <a:endParaRPr sz="1600" dirty="0"/>
          </a:p>
        </p:txBody>
      </p:sp>
      <p:sp>
        <p:nvSpPr>
          <p:cNvPr id="458" name="Google Shape;458;p47"/>
          <p:cNvSpPr txBox="1">
            <a:spLocks noGrp="1"/>
          </p:cNvSpPr>
          <p:nvPr>
            <p:ph type="subTitle" idx="1"/>
          </p:nvPr>
        </p:nvSpPr>
        <p:spPr>
          <a:xfrm>
            <a:off x="1435025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Medical Column</a:t>
            </a:r>
            <a:endParaRPr dirty="0"/>
          </a:p>
        </p:txBody>
      </p:sp>
      <p:sp>
        <p:nvSpPr>
          <p:cNvPr id="460" name="Google Shape;460;p47"/>
          <p:cNvSpPr txBox="1">
            <a:spLocks noGrp="1"/>
          </p:cNvSpPr>
          <p:nvPr>
            <p:ph type="subTitle" idx="3"/>
          </p:nvPr>
        </p:nvSpPr>
        <p:spPr>
          <a:xfrm>
            <a:off x="3607350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Advice Column</a:t>
            </a:r>
            <a:endParaRPr dirty="0"/>
          </a:p>
        </p:txBody>
      </p:sp>
      <p:sp>
        <p:nvSpPr>
          <p:cNvPr id="462" name="Google Shape;462;p47"/>
          <p:cNvSpPr txBox="1">
            <a:spLocks noGrp="1"/>
          </p:cNvSpPr>
          <p:nvPr>
            <p:ph type="subTitle" idx="5"/>
          </p:nvPr>
        </p:nvSpPr>
        <p:spPr>
          <a:xfrm>
            <a:off x="5779675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Sport Column</a:t>
            </a:r>
            <a:endParaRPr dirty="0"/>
          </a:p>
        </p:txBody>
      </p:sp>
      <p:pic>
        <p:nvPicPr>
          <p:cNvPr id="1028" name="Picture 4" descr="April 20 BC COVID-19 update: We need to stay the course | The Castlegar  Source">
            <a:extLst>
              <a:ext uri="{FF2B5EF4-FFF2-40B4-BE49-F238E27FC236}">
                <a16:creationId xmlns:a16="http://schemas.microsoft.com/office/drawing/2014/main" xmlns="" id="{845A8CA1-5273-4D4B-BC1A-CF4ADD3F1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723">
            <a:off x="1727336" y="1745324"/>
            <a:ext cx="1172491" cy="108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ood advice stock illustration. Illustration of support - 45526119">
            <a:extLst>
              <a:ext uri="{FF2B5EF4-FFF2-40B4-BE49-F238E27FC236}">
                <a16:creationId xmlns:a16="http://schemas.microsoft.com/office/drawing/2014/main" xmlns="" id="{00F81EAC-25FB-496B-97B9-86A8A1F85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523" y="1423610"/>
            <a:ext cx="1493549" cy="130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gistration for Fall Sports opens August 21st! | Coronado Middle School">
            <a:extLst>
              <a:ext uri="{FF2B5EF4-FFF2-40B4-BE49-F238E27FC236}">
                <a16:creationId xmlns:a16="http://schemas.microsoft.com/office/drawing/2014/main" xmlns="" id="{E0F6DCE5-C5EA-4419-944F-72F9C495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82" y="1692269"/>
            <a:ext cx="1411700" cy="91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runch clipart community dinner, Brunch community dinner Transparent FREE  for download on WebStockReview 2021">
            <a:extLst>
              <a:ext uri="{FF2B5EF4-FFF2-40B4-BE49-F238E27FC236}">
                <a16:creationId xmlns:a16="http://schemas.microsoft.com/office/drawing/2014/main" xmlns="" id="{3254A11C-C231-4C6B-9683-EC714AEB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14227"/>
            <a:ext cx="1808594" cy="13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Google Shape;460;p47">
            <a:extLst>
              <a:ext uri="{FF2B5EF4-FFF2-40B4-BE49-F238E27FC236}">
                <a16:creationId xmlns:a16="http://schemas.microsoft.com/office/drawing/2014/main" xmlns="" id="{322D056C-6FFA-4FDE-B8A2-3E4071A73913}"/>
              </a:ext>
            </a:extLst>
          </p:cNvPr>
          <p:cNvSpPr txBox="1">
            <a:spLocks/>
          </p:cNvSpPr>
          <p:nvPr/>
        </p:nvSpPr>
        <p:spPr>
          <a:xfrm>
            <a:off x="5536650" y="4140828"/>
            <a:ext cx="1929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Food Column</a:t>
            </a:r>
          </a:p>
        </p:txBody>
      </p:sp>
      <p:pic>
        <p:nvPicPr>
          <p:cNvPr id="1040" name="Picture 16" descr="Good Gossip – Ellen's Little Visits With God">
            <a:extLst>
              <a:ext uri="{FF2B5EF4-FFF2-40B4-BE49-F238E27FC236}">
                <a16:creationId xmlns:a16="http://schemas.microsoft.com/office/drawing/2014/main" xmlns="" id="{19B392BE-FFD4-46A6-9B98-C00AB86AD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962" y="3008246"/>
            <a:ext cx="1300103" cy="80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460;p47">
            <a:extLst>
              <a:ext uri="{FF2B5EF4-FFF2-40B4-BE49-F238E27FC236}">
                <a16:creationId xmlns:a16="http://schemas.microsoft.com/office/drawing/2014/main" xmlns="" id="{A60F0BF9-FCFE-4862-A473-26D1EE7AC64D}"/>
              </a:ext>
            </a:extLst>
          </p:cNvPr>
          <p:cNvSpPr txBox="1">
            <a:spLocks/>
          </p:cNvSpPr>
          <p:nvPr/>
        </p:nvSpPr>
        <p:spPr>
          <a:xfrm>
            <a:off x="3508647" y="3818646"/>
            <a:ext cx="1929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 Gossip Column</a:t>
            </a:r>
          </a:p>
        </p:txBody>
      </p:sp>
      <p:pic>
        <p:nvPicPr>
          <p:cNvPr id="1042" name="Picture 18" descr="Fashionable Men And Woman In Coat Stock Vector - Illustration of vogue,  cute: 31044174">
            <a:extLst>
              <a:ext uri="{FF2B5EF4-FFF2-40B4-BE49-F238E27FC236}">
                <a16:creationId xmlns:a16="http://schemas.microsoft.com/office/drawing/2014/main" xmlns="" id="{750282C0-26D0-45B8-AE92-F4AF84256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1"/>
          <a:stretch/>
        </p:blipFill>
        <p:spPr bwMode="auto">
          <a:xfrm>
            <a:off x="1579414" y="3038478"/>
            <a:ext cx="1808594" cy="10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Google Shape;460;p47">
            <a:extLst>
              <a:ext uri="{FF2B5EF4-FFF2-40B4-BE49-F238E27FC236}">
                <a16:creationId xmlns:a16="http://schemas.microsoft.com/office/drawing/2014/main" xmlns="" id="{F640385F-B911-4317-9D31-04D2CA30D73F}"/>
              </a:ext>
            </a:extLst>
          </p:cNvPr>
          <p:cNvSpPr txBox="1">
            <a:spLocks/>
          </p:cNvSpPr>
          <p:nvPr/>
        </p:nvSpPr>
        <p:spPr>
          <a:xfrm>
            <a:off x="1519028" y="4078647"/>
            <a:ext cx="1929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Fashion Column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" grpId="0" build="p"/>
      <p:bldP spid="460" grpId="0" build="p"/>
      <p:bldP spid="462" grpId="0" build="p"/>
      <p:bldP spid="37" grpId="0"/>
      <p:bldP spid="39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1331640" y="699542"/>
            <a:ext cx="6417600" cy="796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Advice Column</a:t>
            </a:r>
            <a:endParaRPr sz="2800" dirty="0"/>
          </a:p>
        </p:txBody>
      </p:sp>
      <p:sp>
        <p:nvSpPr>
          <p:cNvPr id="9" name="Google Shape;801;p72">
            <a:extLst>
              <a:ext uri="{FF2B5EF4-FFF2-40B4-BE49-F238E27FC236}">
                <a16:creationId xmlns:a16="http://schemas.microsoft.com/office/drawing/2014/main" xmlns="" id="{86224C5F-0A14-4D39-930B-FAAD2207B5D7}"/>
              </a:ext>
            </a:extLst>
          </p:cNvPr>
          <p:cNvSpPr/>
          <p:nvPr/>
        </p:nvSpPr>
        <p:spPr>
          <a:xfrm>
            <a:off x="1115616" y="2067694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online</a:t>
            </a:r>
            <a:endParaRPr sz="2000" b="1" dirty="0"/>
          </a:p>
        </p:txBody>
      </p:sp>
      <p:pic>
        <p:nvPicPr>
          <p:cNvPr id="8" name="Google Shape;136;p17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B2E81EF0-A5CD-8B5F-1453-1EFC26FE6A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1880" y="1779662"/>
            <a:ext cx="4032448" cy="2587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297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05;p40">
            <a:extLst>
              <a:ext uri="{FF2B5EF4-FFF2-40B4-BE49-F238E27FC236}">
                <a16:creationId xmlns:a16="http://schemas.microsoft.com/office/drawing/2014/main" xmlns="" id="{14338929-F665-DFA8-E9F1-A1F652F534E3}"/>
              </a:ext>
            </a:extLst>
          </p:cNvPr>
          <p:cNvSpPr txBox="1">
            <a:spLocks/>
          </p:cNvSpPr>
          <p:nvPr/>
        </p:nvSpPr>
        <p:spPr>
          <a:xfrm>
            <a:off x="1187624" y="699542"/>
            <a:ext cx="6417600" cy="796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US" sz="2800" dirty="0"/>
              <a:t>Advice Column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CA024C7C-1115-8D94-EDFE-25D990FD7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635646"/>
            <a:ext cx="345638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Google Shape;801;p72">
            <a:extLst>
              <a:ext uri="{FF2B5EF4-FFF2-40B4-BE49-F238E27FC236}">
                <a16:creationId xmlns:a16="http://schemas.microsoft.com/office/drawing/2014/main" xmlns="" id="{6524BAA8-117D-1AC4-27D2-57E0B5A83D31}"/>
              </a:ext>
            </a:extLst>
          </p:cNvPr>
          <p:cNvSpPr/>
          <p:nvPr/>
        </p:nvSpPr>
        <p:spPr>
          <a:xfrm>
            <a:off x="1259632" y="2139702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TV show</a:t>
            </a:r>
            <a:endParaRPr sz="2000" b="1" dirty="0"/>
          </a:p>
        </p:txBody>
      </p:sp>
    </p:spTree>
    <p:extLst>
      <p:ext uri="{BB962C8B-B14F-4D97-AF65-F5344CB8AC3E}">
        <p14:creationId xmlns:p14="http://schemas.microsoft.com/office/powerpoint/2010/main" val="23746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1331640" y="699542"/>
            <a:ext cx="6417600" cy="796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Advice Column</a:t>
            </a:r>
            <a:endParaRPr sz="2800" dirty="0"/>
          </a:p>
        </p:txBody>
      </p:sp>
      <p:sp>
        <p:nvSpPr>
          <p:cNvPr id="9" name="Google Shape;801;p72">
            <a:extLst>
              <a:ext uri="{FF2B5EF4-FFF2-40B4-BE49-F238E27FC236}">
                <a16:creationId xmlns:a16="http://schemas.microsoft.com/office/drawing/2014/main" xmlns="" id="{86224C5F-0A14-4D39-930B-FAAD2207B5D7}"/>
              </a:ext>
            </a:extLst>
          </p:cNvPr>
          <p:cNvSpPr/>
          <p:nvPr/>
        </p:nvSpPr>
        <p:spPr>
          <a:xfrm>
            <a:off x="1115616" y="2067694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Radio shows</a:t>
            </a:r>
            <a:endParaRPr sz="20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642EE20-A90C-B423-3D08-1D12A9074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779662"/>
            <a:ext cx="3571082" cy="2340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694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05;p40">
            <a:extLst>
              <a:ext uri="{FF2B5EF4-FFF2-40B4-BE49-F238E27FC236}">
                <a16:creationId xmlns:a16="http://schemas.microsoft.com/office/drawing/2014/main" xmlns="" id="{14338929-F665-DFA8-E9F1-A1F652F534E3}"/>
              </a:ext>
            </a:extLst>
          </p:cNvPr>
          <p:cNvSpPr txBox="1">
            <a:spLocks/>
          </p:cNvSpPr>
          <p:nvPr/>
        </p:nvSpPr>
        <p:spPr>
          <a:xfrm>
            <a:off x="1187624" y="699542"/>
            <a:ext cx="6417600" cy="796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US" sz="2800" dirty="0"/>
              <a:t>Advice Column</a:t>
            </a:r>
          </a:p>
        </p:txBody>
      </p:sp>
      <p:sp>
        <p:nvSpPr>
          <p:cNvPr id="23" name="Google Shape;801;p72">
            <a:extLst>
              <a:ext uri="{FF2B5EF4-FFF2-40B4-BE49-F238E27FC236}">
                <a16:creationId xmlns:a16="http://schemas.microsoft.com/office/drawing/2014/main" xmlns="" id="{6524BAA8-117D-1AC4-27D2-57E0B5A83D31}"/>
              </a:ext>
            </a:extLst>
          </p:cNvPr>
          <p:cNvSpPr/>
          <p:nvPr/>
        </p:nvSpPr>
        <p:spPr>
          <a:xfrm>
            <a:off x="1331640" y="2139702"/>
            <a:ext cx="2421933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Newspaper</a:t>
            </a:r>
            <a:endParaRPr sz="2000" b="1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6FDF780-40F6-1260-EBEF-EE6C60FEB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491630"/>
            <a:ext cx="2991578" cy="3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9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Nouveau Desktop by Slidesgo">
  <a:themeElements>
    <a:clrScheme name="Simple Light">
      <a:dk1>
        <a:srgbClr val="434343"/>
      </a:dk1>
      <a:lt1>
        <a:srgbClr val="FFFFFF"/>
      </a:lt1>
      <a:dk2>
        <a:srgbClr val="FFD0A1"/>
      </a:dk2>
      <a:lt2>
        <a:srgbClr val="D68944"/>
      </a:lt2>
      <a:accent1>
        <a:srgbClr val="FFD5AA"/>
      </a:accent1>
      <a:accent2>
        <a:srgbClr val="C6C7C8"/>
      </a:accent2>
      <a:accent3>
        <a:srgbClr val="B7B7B7"/>
      </a:accent3>
      <a:accent4>
        <a:srgbClr val="999999"/>
      </a:accent4>
      <a:accent5>
        <a:srgbClr val="666666"/>
      </a:accent5>
      <a:accent6>
        <a:srgbClr val="00000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530</Words>
  <Application>Microsoft Office PowerPoint</Application>
  <PresentationFormat>On-screen Show (16:9)</PresentationFormat>
  <Paragraphs>103</Paragraphs>
  <Slides>34</Slides>
  <Notes>34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Playfair Display</vt:lpstr>
      <vt:lpstr>Calibri</vt:lpstr>
      <vt:lpstr>Gabriola</vt:lpstr>
      <vt:lpstr>Raleway</vt:lpstr>
      <vt:lpstr>Playfair Display Regular</vt:lpstr>
      <vt:lpstr>Nouveau Desktop by Slidesgo</vt:lpstr>
      <vt:lpstr>Unit5 If It Haden’t Happened Reading</vt:lpstr>
      <vt:lpstr>Lesson Objectives</vt:lpstr>
      <vt:lpstr>Warm Up!</vt:lpstr>
      <vt:lpstr>Do you like reading newspaper and magazine?</vt:lpstr>
      <vt:lpstr>What is the first column you read in a newspaper?</vt:lpstr>
      <vt:lpstr>Advice Column</vt:lpstr>
      <vt:lpstr>PowerPoint Presentation</vt:lpstr>
      <vt:lpstr>Advice Column</vt:lpstr>
      <vt:lpstr>PowerPoint Presentation</vt:lpstr>
      <vt:lpstr>Advice Column</vt:lpstr>
      <vt:lpstr>Open  your book p. 40-41</vt:lpstr>
      <vt:lpstr>Before Reading</vt:lpstr>
      <vt:lpstr>What kind of help do they give?</vt:lpstr>
      <vt:lpstr>Advice Columns</vt:lpstr>
      <vt:lpstr>PowerPoint Presentation</vt:lpstr>
      <vt:lpstr>Listen and Answer</vt:lpstr>
      <vt:lpstr>PowerPoint Presentation</vt:lpstr>
      <vt:lpstr>PowerPoint Presentation</vt:lpstr>
      <vt:lpstr>PowerPoint Presentation</vt:lpstr>
      <vt:lpstr>Guessing meaning from context</vt:lpstr>
      <vt:lpstr>money that a parent regularly gives to the  child</vt:lpstr>
      <vt:lpstr>PowerPoint Presentation</vt:lpstr>
      <vt:lpstr>PowerPoint Presentation</vt:lpstr>
      <vt:lpstr>PowerPoint Presentation</vt:lpstr>
      <vt:lpstr>PowerPoint Presentation</vt:lpstr>
      <vt:lpstr>Scanning</vt:lpstr>
      <vt:lpstr>PowerPoint Presentation</vt:lpstr>
      <vt:lpstr>Lanuage Builder</vt:lpstr>
      <vt:lpstr>Remember</vt:lpstr>
      <vt:lpstr>FunFacts</vt:lpstr>
      <vt:lpstr>After Reading :</vt:lpstr>
      <vt:lpstr>From The Holy Qura’an</vt:lpstr>
      <vt:lpstr>Homework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Nouveau Desktop</dc:title>
  <dc:creator>ام الوليد</dc:creator>
  <cp:lastModifiedBy>pc</cp:lastModifiedBy>
  <cp:revision>53</cp:revision>
  <dcterms:modified xsi:type="dcterms:W3CDTF">2023-05-03T15:28:20Z</dcterms:modified>
</cp:coreProperties>
</file>