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35"/>
  </p:notesMasterIdLst>
  <p:sldIdLst>
    <p:sldId id="257" r:id="rId2"/>
    <p:sldId id="258" r:id="rId3"/>
    <p:sldId id="259" r:id="rId4"/>
    <p:sldId id="276" r:id="rId5"/>
    <p:sldId id="298" r:id="rId6"/>
    <p:sldId id="296" r:id="rId7"/>
    <p:sldId id="277" r:id="rId8"/>
    <p:sldId id="307" r:id="rId9"/>
    <p:sldId id="300" r:id="rId10"/>
    <p:sldId id="299" r:id="rId11"/>
    <p:sldId id="301" r:id="rId12"/>
    <p:sldId id="303" r:id="rId13"/>
    <p:sldId id="304" r:id="rId14"/>
    <p:sldId id="297" r:id="rId15"/>
    <p:sldId id="316" r:id="rId16"/>
    <p:sldId id="305" r:id="rId17"/>
    <p:sldId id="306" r:id="rId18"/>
    <p:sldId id="308" r:id="rId19"/>
    <p:sldId id="309" r:id="rId20"/>
    <p:sldId id="310" r:id="rId21"/>
    <p:sldId id="311" r:id="rId22"/>
    <p:sldId id="312" r:id="rId23"/>
    <p:sldId id="314" r:id="rId24"/>
    <p:sldId id="313" r:id="rId25"/>
    <p:sldId id="315" r:id="rId26"/>
    <p:sldId id="317" r:id="rId27"/>
    <p:sldId id="318" r:id="rId28"/>
    <p:sldId id="319" r:id="rId29"/>
    <p:sldId id="320" r:id="rId30"/>
    <p:sldId id="321" r:id="rId31"/>
    <p:sldId id="322" r:id="rId32"/>
    <p:sldId id="323" r:id="rId33"/>
    <p:sldId id="272" r:id="rId34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803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8409" autoAdjust="0"/>
    <p:restoredTop sz="94660"/>
  </p:normalViewPr>
  <p:slideViewPr>
    <p:cSldViewPr snapToGrid="0">
      <p:cViewPr>
        <p:scale>
          <a:sx n="39" d="100"/>
          <a:sy n="39" d="100"/>
        </p:scale>
        <p:origin x="-668" y="-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حصه بنت العتيبي" userId="c1fe605c-1aaf-4791-a440-af891effc177" providerId="ADAL" clId="{22C095B7-242B-4A0E-ADA8-E13156A97F17}"/>
    <pc:docChg chg="undo custSel addSld delSld modSld sldOrd modMainMaster">
      <pc:chgData name="حصه بنت العتيبي" userId="c1fe605c-1aaf-4791-a440-af891effc177" providerId="ADAL" clId="{22C095B7-242B-4A0E-ADA8-E13156A97F17}" dt="2022-05-13T15:53:21.845" v="2159"/>
      <pc:docMkLst>
        <pc:docMk/>
      </pc:docMkLst>
      <pc:sldChg chg="new del">
        <pc:chgData name="حصه بنت العتيبي" userId="c1fe605c-1aaf-4791-a440-af891effc177" providerId="ADAL" clId="{22C095B7-242B-4A0E-ADA8-E13156A97F17}" dt="2022-05-12T07:06:40.293" v="16" actId="2696"/>
        <pc:sldMkLst>
          <pc:docMk/>
          <pc:sldMk cId="1799593655" sldId="256"/>
        </pc:sldMkLst>
      </pc:sldChg>
      <pc:sldChg chg="modSp add modTransition">
        <pc:chgData name="حصه بنت العتيبي" userId="c1fe605c-1aaf-4791-a440-af891effc177" providerId="ADAL" clId="{22C095B7-242B-4A0E-ADA8-E13156A97F17}" dt="2022-05-12T15:18:10.927" v="207"/>
        <pc:sldMkLst>
          <pc:docMk/>
          <pc:sldMk cId="3472233839" sldId="257"/>
        </pc:sldMkLst>
        <pc:picChg chg="mod">
          <ac:chgData name="حصه بنت العتيبي" userId="c1fe605c-1aaf-4791-a440-af891effc177" providerId="ADAL" clId="{22C095B7-242B-4A0E-ADA8-E13156A97F17}" dt="2022-05-12T14:42:17.104" v="175" actId="14100"/>
          <ac:picMkLst>
            <pc:docMk/>
            <pc:sldMk cId="3472233839" sldId="257"/>
            <ac:picMk id="2" creationId="{8B036E17-7BE9-9170-FDC1-60E8FF8B1195}"/>
          </ac:picMkLst>
        </pc:picChg>
      </pc:sldChg>
      <pc:sldChg chg="modSp add mod modTransition">
        <pc:chgData name="حصه بنت العتيبي" userId="c1fe605c-1aaf-4791-a440-af891effc177" providerId="ADAL" clId="{22C095B7-242B-4A0E-ADA8-E13156A97F17}" dt="2022-05-13T06:35:48.209" v="245" actId="1076"/>
        <pc:sldMkLst>
          <pc:docMk/>
          <pc:sldMk cId="1848127265" sldId="258"/>
        </pc:sldMkLst>
        <pc:spChg chg="mod">
          <ac:chgData name="حصه بنت العتيبي" userId="c1fe605c-1aaf-4791-a440-af891effc177" providerId="ADAL" clId="{22C095B7-242B-4A0E-ADA8-E13156A97F17}" dt="2022-05-13T06:35:48.209" v="245" actId="1076"/>
          <ac:spMkLst>
            <pc:docMk/>
            <pc:sldMk cId="1848127265" sldId="258"/>
            <ac:spMk id="4" creationId="{9DD5E63C-B0EE-412C-AAC1-BD885AD1786B}"/>
          </ac:spMkLst>
        </pc:spChg>
      </pc:sldChg>
      <pc:sldChg chg="addSp modSp add mod modTransition">
        <pc:chgData name="حصه بنت العتيبي" userId="c1fe605c-1aaf-4791-a440-af891effc177" providerId="ADAL" clId="{22C095B7-242B-4A0E-ADA8-E13156A97F17}" dt="2022-05-13T06:40:43.129" v="292"/>
        <pc:sldMkLst>
          <pc:docMk/>
          <pc:sldMk cId="341713706" sldId="259"/>
        </pc:sldMkLst>
        <pc:spChg chg="mod">
          <ac:chgData name="حصه بنت العتيبي" userId="c1fe605c-1aaf-4791-a440-af891effc177" providerId="ADAL" clId="{22C095B7-242B-4A0E-ADA8-E13156A97F17}" dt="2022-05-13T06:38:40.930" v="281" actId="1076"/>
          <ac:spMkLst>
            <pc:docMk/>
            <pc:sldMk cId="341713706" sldId="259"/>
            <ac:spMk id="3" creationId="{5DBFDB11-B158-4946-8D46-110CE4D00C97}"/>
          </ac:spMkLst>
        </pc:spChg>
        <pc:spChg chg="add mod">
          <ac:chgData name="حصه بنت العتيبي" userId="c1fe605c-1aaf-4791-a440-af891effc177" providerId="ADAL" clId="{22C095B7-242B-4A0E-ADA8-E13156A97F17}" dt="2022-05-13T06:38:45.994" v="282" actId="1076"/>
          <ac:spMkLst>
            <pc:docMk/>
            <pc:sldMk cId="341713706" sldId="259"/>
            <ac:spMk id="4" creationId="{31A05FE8-93E9-347A-9BD4-326BE4666191}"/>
          </ac:spMkLst>
        </pc:spChg>
      </pc:sldChg>
      <pc:sldChg chg="addSp delSp modSp add mod">
        <pc:chgData name="حصه بنت العتيبي" userId="c1fe605c-1aaf-4791-a440-af891effc177" providerId="ADAL" clId="{22C095B7-242B-4A0E-ADA8-E13156A97F17}" dt="2022-05-13T13:15:56.730" v="1684" actId="21"/>
        <pc:sldMkLst>
          <pc:docMk/>
          <pc:sldMk cId="665792042" sldId="272"/>
        </pc:sldMkLst>
        <pc:picChg chg="add del mod">
          <ac:chgData name="حصه بنت العتيبي" userId="c1fe605c-1aaf-4791-a440-af891effc177" providerId="ADAL" clId="{22C095B7-242B-4A0E-ADA8-E13156A97F17}" dt="2022-05-13T13:15:56.730" v="1684" actId="21"/>
          <ac:picMkLst>
            <pc:docMk/>
            <pc:sldMk cId="665792042" sldId="272"/>
            <ac:picMk id="3" creationId="{2F43C1DF-8E8A-B541-3F39-07A3AD7E589E}"/>
          </ac:picMkLst>
        </pc:picChg>
      </pc:sldChg>
      <pc:sldChg chg="addSp delSp modSp add mod modTransition">
        <pc:chgData name="حصه بنت العتيبي" userId="c1fe605c-1aaf-4791-a440-af891effc177" providerId="ADAL" clId="{22C095B7-242B-4A0E-ADA8-E13156A97F17}" dt="2022-05-13T06:40:10.289" v="290"/>
        <pc:sldMkLst>
          <pc:docMk/>
          <pc:sldMk cId="1859658364" sldId="276"/>
        </pc:sldMkLst>
        <pc:spChg chg="mod">
          <ac:chgData name="حصه بنت العتيبي" userId="c1fe605c-1aaf-4791-a440-af891effc177" providerId="ADAL" clId="{22C095B7-242B-4A0E-ADA8-E13156A97F17}" dt="2022-05-13T06:36:20.291" v="247" actId="14100"/>
          <ac:spMkLst>
            <pc:docMk/>
            <pc:sldMk cId="1859658364" sldId="276"/>
            <ac:spMk id="3" creationId="{5DBFDB11-B158-4946-8D46-110CE4D00C97}"/>
          </ac:spMkLst>
        </pc:spChg>
        <pc:spChg chg="add mod">
          <ac:chgData name="حصه بنت العتيبي" userId="c1fe605c-1aaf-4791-a440-af891effc177" providerId="ADAL" clId="{22C095B7-242B-4A0E-ADA8-E13156A97F17}" dt="2022-05-13T06:37:32.089" v="266" actId="208"/>
          <ac:spMkLst>
            <pc:docMk/>
            <pc:sldMk cId="1859658364" sldId="276"/>
            <ac:spMk id="5" creationId="{1DDF71A9-57ED-85D9-02A9-F6034E65B95B}"/>
          </ac:spMkLst>
        </pc:spChg>
        <pc:picChg chg="add mod">
          <ac:chgData name="حصه بنت العتيبي" userId="c1fe605c-1aaf-4791-a440-af891effc177" providerId="ADAL" clId="{22C095B7-242B-4A0E-ADA8-E13156A97F17}" dt="2022-05-13T06:36:57.403" v="256" actId="1076"/>
          <ac:picMkLst>
            <pc:docMk/>
            <pc:sldMk cId="1859658364" sldId="276"/>
            <ac:picMk id="4" creationId="{8A8AF0C9-AA6E-B34A-44A1-1997490EE704}"/>
          </ac:picMkLst>
        </pc:picChg>
        <pc:picChg chg="del">
          <ac:chgData name="حصه بنت العتيبي" userId="c1fe605c-1aaf-4791-a440-af891effc177" providerId="ADAL" clId="{22C095B7-242B-4A0E-ADA8-E13156A97F17}" dt="2022-05-12T14:42:54.888" v="179" actId="478"/>
          <ac:picMkLst>
            <pc:docMk/>
            <pc:sldMk cId="1859658364" sldId="276"/>
            <ac:picMk id="5" creationId="{74EE6EE7-010B-4E99-8722-457998FF82C1}"/>
          </ac:picMkLst>
        </pc:picChg>
        <pc:picChg chg="del">
          <ac:chgData name="حصه بنت العتيبي" userId="c1fe605c-1aaf-4791-a440-af891effc177" providerId="ADAL" clId="{22C095B7-242B-4A0E-ADA8-E13156A97F17}" dt="2022-05-12T14:42:54.888" v="179" actId="478"/>
          <ac:picMkLst>
            <pc:docMk/>
            <pc:sldMk cId="1859658364" sldId="276"/>
            <ac:picMk id="6" creationId="{BFB734A7-E54B-46B7-AEB4-8C7408B945A5}"/>
          </ac:picMkLst>
        </pc:picChg>
      </pc:sldChg>
      <pc:sldChg chg="addSp delSp modSp add mod modTransition modAnim">
        <pc:chgData name="حصه بنت العتيبي" userId="c1fe605c-1aaf-4791-a440-af891effc177" providerId="ADAL" clId="{22C095B7-242B-4A0E-ADA8-E13156A97F17}" dt="2022-05-13T14:27:32.204" v="1817" actId="14100"/>
        <pc:sldMkLst>
          <pc:docMk/>
          <pc:sldMk cId="3805324700" sldId="277"/>
        </pc:sldMkLst>
        <pc:spChg chg="mod">
          <ac:chgData name="حصه بنت العتيبي" userId="c1fe605c-1aaf-4791-a440-af891effc177" providerId="ADAL" clId="{22C095B7-242B-4A0E-ADA8-E13156A97F17}" dt="2022-05-13T14:27:32.204" v="1817" actId="14100"/>
          <ac:spMkLst>
            <pc:docMk/>
            <pc:sldMk cId="3805324700" sldId="277"/>
            <ac:spMk id="3" creationId="{F6756569-9611-4BE8-8030-0EEF4797C68D}"/>
          </ac:spMkLst>
        </pc:spChg>
        <pc:spChg chg="mod">
          <ac:chgData name="حصه بنت العتيبي" userId="c1fe605c-1aaf-4791-a440-af891effc177" providerId="ADAL" clId="{22C095B7-242B-4A0E-ADA8-E13156A97F17}" dt="2022-05-13T07:14:04.719" v="466"/>
          <ac:spMkLst>
            <pc:docMk/>
            <pc:sldMk cId="3805324700" sldId="277"/>
            <ac:spMk id="6" creationId="{9556207D-0A66-0842-AE14-43EF5A71CDD4}"/>
          </ac:spMkLst>
        </pc:spChg>
        <pc:spChg chg="add mod">
          <ac:chgData name="حصه بنت العتيبي" userId="c1fe605c-1aaf-4791-a440-af891effc177" providerId="ADAL" clId="{22C095B7-242B-4A0E-ADA8-E13156A97F17}" dt="2022-05-13T14:27:24.855" v="1816" actId="1076"/>
          <ac:spMkLst>
            <pc:docMk/>
            <pc:sldMk cId="3805324700" sldId="277"/>
            <ac:spMk id="7" creationId="{A4CB9A49-688B-2CCB-EE3C-8AE762C1732C}"/>
          </ac:spMkLst>
        </pc:spChg>
        <pc:spChg chg="mod">
          <ac:chgData name="حصه بنت العتيبي" userId="c1fe605c-1aaf-4791-a440-af891effc177" providerId="ADAL" clId="{22C095B7-242B-4A0E-ADA8-E13156A97F17}" dt="2022-05-13T09:31:46.903" v="971"/>
          <ac:spMkLst>
            <pc:docMk/>
            <pc:sldMk cId="3805324700" sldId="277"/>
            <ac:spMk id="12" creationId="{4064BC83-AEC7-57A1-DC82-D52FA0138E02}"/>
          </ac:spMkLst>
        </pc:spChg>
        <pc:spChg chg="del">
          <ac:chgData name="حصه بنت العتيبي" userId="c1fe605c-1aaf-4791-a440-af891effc177" providerId="ADAL" clId="{22C095B7-242B-4A0E-ADA8-E13156A97F17}" dt="2022-05-12T07:05:57.765" v="10" actId="478"/>
          <ac:spMkLst>
            <pc:docMk/>
            <pc:sldMk cId="3805324700" sldId="277"/>
            <ac:spMk id="14" creationId="{A04F9B86-DF97-8529-9AFA-4F22733A7D12}"/>
          </ac:spMkLst>
        </pc:spChg>
        <pc:grpChg chg="add del mod">
          <ac:chgData name="حصه بنت العتيبي" userId="c1fe605c-1aaf-4791-a440-af891effc177" providerId="ADAL" clId="{22C095B7-242B-4A0E-ADA8-E13156A97F17}" dt="2022-05-13T09:31:27.743" v="968" actId="21"/>
          <ac:grpSpMkLst>
            <pc:docMk/>
            <pc:sldMk cId="3805324700" sldId="277"/>
            <ac:grpSpMk id="4" creationId="{83D2DA7B-B5F0-E43D-9E1F-7E1E891F8AF2}"/>
          </ac:grpSpMkLst>
        </pc:grpChg>
        <pc:grpChg chg="add mod">
          <ac:chgData name="حصه بنت العتيبي" userId="c1fe605c-1aaf-4791-a440-af891effc177" providerId="ADAL" clId="{22C095B7-242B-4A0E-ADA8-E13156A97F17}" dt="2022-05-13T09:31:51.290" v="972" actId="1076"/>
          <ac:grpSpMkLst>
            <pc:docMk/>
            <pc:sldMk cId="3805324700" sldId="277"/>
            <ac:grpSpMk id="10" creationId="{2A84962C-7EE2-ECE2-801F-1B07AA1B6FCB}"/>
          </ac:grpSpMkLst>
        </pc:grpChg>
        <pc:picChg chg="del">
          <ac:chgData name="حصه بنت العتيبي" userId="c1fe605c-1aaf-4791-a440-af891effc177" providerId="ADAL" clId="{22C095B7-242B-4A0E-ADA8-E13156A97F17}" dt="2022-05-12T07:06:30.799" v="15" actId="21"/>
          <ac:picMkLst>
            <pc:docMk/>
            <pc:sldMk cId="3805324700" sldId="277"/>
            <ac:picMk id="4" creationId="{91B2F7E9-1F11-A5DD-2A83-80F3D61B2E73}"/>
          </ac:picMkLst>
        </pc:picChg>
        <pc:picChg chg="mod">
          <ac:chgData name="حصه بنت العتيبي" userId="c1fe605c-1aaf-4791-a440-af891effc177" providerId="ADAL" clId="{22C095B7-242B-4A0E-ADA8-E13156A97F17}" dt="2022-05-13T07:14:04.719" v="466"/>
          <ac:picMkLst>
            <pc:docMk/>
            <pc:sldMk cId="3805324700" sldId="277"/>
            <ac:picMk id="5" creationId="{CFB3460A-E74E-9E73-74EC-D2DC7B8AFA2B}"/>
          </ac:picMkLst>
        </pc:picChg>
        <pc:picChg chg="del">
          <ac:chgData name="حصه بنت العتيبي" userId="c1fe605c-1aaf-4791-a440-af891effc177" providerId="ADAL" clId="{22C095B7-242B-4A0E-ADA8-E13156A97F17}" dt="2022-05-12T07:06:30.799" v="15" actId="21"/>
          <ac:picMkLst>
            <pc:docMk/>
            <pc:sldMk cId="3805324700" sldId="277"/>
            <ac:picMk id="5" creationId="{D6D43AF4-621F-AE20-B635-93424660F173}"/>
          </ac:picMkLst>
        </pc:picChg>
        <pc:picChg chg="del">
          <ac:chgData name="حصه بنت العتيبي" userId="c1fe605c-1aaf-4791-a440-af891effc177" providerId="ADAL" clId="{22C095B7-242B-4A0E-ADA8-E13156A97F17}" dt="2022-05-12T07:06:30.799" v="15" actId="21"/>
          <ac:picMkLst>
            <pc:docMk/>
            <pc:sldMk cId="3805324700" sldId="277"/>
            <ac:picMk id="6" creationId="{22C31DA9-7D2F-F570-1156-1E63B9DAC781}"/>
          </ac:picMkLst>
        </pc:picChg>
        <pc:picChg chg="add mod">
          <ac:chgData name="حصه بنت العتيبي" userId="c1fe605c-1aaf-4791-a440-af891effc177" providerId="ADAL" clId="{22C095B7-242B-4A0E-ADA8-E13156A97F17}" dt="2022-05-13T08:26:20.201" v="738" actId="1076"/>
          <ac:picMkLst>
            <pc:docMk/>
            <pc:sldMk cId="3805324700" sldId="277"/>
            <ac:picMk id="8" creationId="{59A916D6-A5AD-3E70-374F-1EF19B48609C}"/>
          </ac:picMkLst>
        </pc:picChg>
        <pc:picChg chg="add mod">
          <ac:chgData name="حصه بنت العتيبي" userId="c1fe605c-1aaf-4791-a440-af891effc177" providerId="ADAL" clId="{22C095B7-242B-4A0E-ADA8-E13156A97F17}" dt="2022-05-13T09:31:25.052" v="967" actId="1076"/>
          <ac:picMkLst>
            <pc:docMk/>
            <pc:sldMk cId="3805324700" sldId="277"/>
            <ac:picMk id="9" creationId="{E3E31A02-F7AA-462B-11A1-FFF2305341AA}"/>
          </ac:picMkLst>
        </pc:picChg>
        <pc:picChg chg="mod">
          <ac:chgData name="حصه بنت العتيبي" userId="c1fe605c-1aaf-4791-a440-af891effc177" providerId="ADAL" clId="{22C095B7-242B-4A0E-ADA8-E13156A97F17}" dt="2022-05-13T09:31:46.903" v="971"/>
          <ac:picMkLst>
            <pc:docMk/>
            <pc:sldMk cId="3805324700" sldId="277"/>
            <ac:picMk id="11" creationId="{122CFCC6-0DDF-EEE4-815C-C9C2581A6E86}"/>
          </ac:picMkLst>
        </pc:picChg>
      </pc:sldChg>
      <pc:sldChg chg="addSp modSp add mod ord modTransition">
        <pc:chgData name="حصه بنت العتيبي" userId="c1fe605c-1aaf-4791-a440-af891effc177" providerId="ADAL" clId="{22C095B7-242B-4A0E-ADA8-E13156A97F17}" dt="2022-05-13T09:26:22.717" v="918"/>
        <pc:sldMkLst>
          <pc:docMk/>
          <pc:sldMk cId="3607772075" sldId="296"/>
        </pc:sldMkLst>
        <pc:spChg chg="mod">
          <ac:chgData name="حصه بنت العتيبي" userId="c1fe605c-1aaf-4791-a440-af891effc177" providerId="ADAL" clId="{22C095B7-242B-4A0E-ADA8-E13156A97F17}" dt="2022-05-13T07:19:20.028" v="480" actId="1076"/>
          <ac:spMkLst>
            <pc:docMk/>
            <pc:sldMk cId="3607772075" sldId="296"/>
            <ac:spMk id="4" creationId="{EE37E52B-C815-AE69-B73C-1181106AC983}"/>
          </ac:spMkLst>
        </pc:spChg>
        <pc:picChg chg="add mod ord">
          <ac:chgData name="حصه بنت العتيبي" userId="c1fe605c-1aaf-4791-a440-af891effc177" providerId="ADAL" clId="{22C095B7-242B-4A0E-ADA8-E13156A97F17}" dt="2022-05-13T07:04:59.410" v="435" actId="1076"/>
          <ac:picMkLst>
            <pc:docMk/>
            <pc:sldMk cId="3607772075" sldId="296"/>
            <ac:picMk id="7" creationId="{FADD84EA-84A9-FB1E-35E4-F6D717128EC0}"/>
          </ac:picMkLst>
        </pc:picChg>
      </pc:sldChg>
      <pc:sldChg chg="addSp delSp modSp new mod modTransition modAnim">
        <pc:chgData name="حصه بنت العتيبي" userId="c1fe605c-1aaf-4791-a440-af891effc177" providerId="ADAL" clId="{22C095B7-242B-4A0E-ADA8-E13156A97F17}" dt="2022-05-13T15:51:10.738" v="2154" actId="21"/>
        <pc:sldMkLst>
          <pc:docMk/>
          <pc:sldMk cId="1424866457" sldId="297"/>
        </pc:sldMkLst>
        <pc:spChg chg="add mod">
          <ac:chgData name="حصه بنت العتيبي" userId="c1fe605c-1aaf-4791-a440-af891effc177" providerId="ADAL" clId="{22C095B7-242B-4A0E-ADA8-E13156A97F17}" dt="2022-05-13T06:45:43.257" v="318" actId="1076"/>
          <ac:spMkLst>
            <pc:docMk/>
            <pc:sldMk cId="1424866457" sldId="297"/>
            <ac:spMk id="2" creationId="{CE0AABCE-EB17-A716-E174-BBCB27F66556}"/>
          </ac:spMkLst>
        </pc:spChg>
        <pc:spChg chg="add mod">
          <ac:chgData name="حصه بنت العتيبي" userId="c1fe605c-1aaf-4791-a440-af891effc177" providerId="ADAL" clId="{22C095B7-242B-4A0E-ADA8-E13156A97F17}" dt="2022-05-13T06:45:35.313" v="316" actId="1076"/>
          <ac:spMkLst>
            <pc:docMk/>
            <pc:sldMk cId="1424866457" sldId="297"/>
            <ac:spMk id="12" creationId="{A9C202EC-9495-2918-8BE1-FA4A6805EE95}"/>
          </ac:spMkLst>
        </pc:spChg>
        <pc:spChg chg="add mod topLvl">
          <ac:chgData name="حصه بنت العتيبي" userId="c1fe605c-1aaf-4791-a440-af891effc177" providerId="ADAL" clId="{22C095B7-242B-4A0E-ADA8-E13156A97F17}" dt="2022-05-13T06:46:38.087" v="330" actId="164"/>
          <ac:spMkLst>
            <pc:docMk/>
            <pc:sldMk cId="1424866457" sldId="297"/>
            <ac:spMk id="14" creationId="{A7C551E6-E36B-3F0D-B848-DC73948A3417}"/>
          </ac:spMkLst>
        </pc:spChg>
        <pc:spChg chg="add mod">
          <ac:chgData name="حصه بنت العتيبي" userId="c1fe605c-1aaf-4791-a440-af891effc177" providerId="ADAL" clId="{22C095B7-242B-4A0E-ADA8-E13156A97F17}" dt="2022-05-13T06:45:54.967" v="322"/>
          <ac:spMkLst>
            <pc:docMk/>
            <pc:sldMk cId="1424866457" sldId="297"/>
            <ac:spMk id="15" creationId="{4EFBF503-8421-6B58-A6C0-E834BC35D03E}"/>
          </ac:spMkLst>
        </pc:spChg>
        <pc:spChg chg="add del">
          <ac:chgData name="حصه بنت العتيبي" userId="c1fe605c-1aaf-4791-a440-af891effc177" providerId="ADAL" clId="{22C095B7-242B-4A0E-ADA8-E13156A97F17}" dt="2022-05-12T07:21:16.160" v="158" actId="22"/>
          <ac:spMkLst>
            <pc:docMk/>
            <pc:sldMk cId="1424866457" sldId="297"/>
            <ac:spMk id="15" creationId="{8089EF21-FAC0-3084-D140-8C35449359C7}"/>
          </ac:spMkLst>
        </pc:spChg>
        <pc:spChg chg="add mod">
          <ac:chgData name="حصه بنت العتيبي" userId="c1fe605c-1aaf-4791-a440-af891effc177" providerId="ADAL" clId="{22C095B7-242B-4A0E-ADA8-E13156A97F17}" dt="2022-05-13T06:46:43.075" v="331" actId="164"/>
          <ac:spMkLst>
            <pc:docMk/>
            <pc:sldMk cId="1424866457" sldId="297"/>
            <ac:spMk id="16" creationId="{6527BF57-8D61-AD5B-12B8-4205A3934711}"/>
          </ac:spMkLst>
        </pc:spChg>
        <pc:spChg chg="add mod">
          <ac:chgData name="حصه بنت العتيبي" userId="c1fe605c-1aaf-4791-a440-af891effc177" providerId="ADAL" clId="{22C095B7-242B-4A0E-ADA8-E13156A97F17}" dt="2022-05-13T06:47:01.091" v="336" actId="164"/>
          <ac:spMkLst>
            <pc:docMk/>
            <pc:sldMk cId="1424866457" sldId="297"/>
            <ac:spMk id="17" creationId="{97EF7ECA-2742-A059-4497-392A40C09F49}"/>
          </ac:spMkLst>
        </pc:spChg>
        <pc:spChg chg="add mod">
          <ac:chgData name="حصه بنت العتيبي" userId="c1fe605c-1aaf-4791-a440-af891effc177" providerId="ADAL" clId="{22C095B7-242B-4A0E-ADA8-E13156A97F17}" dt="2022-05-13T06:47:09.231" v="338" actId="164"/>
          <ac:spMkLst>
            <pc:docMk/>
            <pc:sldMk cId="1424866457" sldId="297"/>
            <ac:spMk id="20" creationId="{BEDCD7A7-59CB-0EAE-7DAF-28DC27060DDC}"/>
          </ac:spMkLst>
        </pc:spChg>
        <pc:spChg chg="add mod">
          <ac:chgData name="حصه بنت العتيبي" userId="c1fe605c-1aaf-4791-a440-af891effc177" providerId="ADAL" clId="{22C095B7-242B-4A0E-ADA8-E13156A97F17}" dt="2022-05-13T08:38:23.218" v="784" actId="14100"/>
          <ac:spMkLst>
            <pc:docMk/>
            <pc:sldMk cId="1424866457" sldId="297"/>
            <ac:spMk id="25" creationId="{58320FF0-C3B6-998B-7156-3E10B30417B6}"/>
          </ac:spMkLst>
        </pc:spChg>
        <pc:spChg chg="mod">
          <ac:chgData name="حصه بنت العتيبي" userId="c1fe605c-1aaf-4791-a440-af891effc177" providerId="ADAL" clId="{22C095B7-242B-4A0E-ADA8-E13156A97F17}" dt="2022-05-13T08:58:31.815" v="913"/>
          <ac:spMkLst>
            <pc:docMk/>
            <pc:sldMk cId="1424866457" sldId="297"/>
            <ac:spMk id="38" creationId="{5BAFC151-A6D7-0B40-75F3-5578DFB25D6C}"/>
          </ac:spMkLst>
        </pc:spChg>
        <pc:grpChg chg="add mod">
          <ac:chgData name="حصه بنت العتيبي" userId="c1fe605c-1aaf-4791-a440-af891effc177" providerId="ADAL" clId="{22C095B7-242B-4A0E-ADA8-E13156A97F17}" dt="2022-05-13T06:49:24.266" v="345" actId="1076"/>
          <ac:grpSpMkLst>
            <pc:docMk/>
            <pc:sldMk cId="1424866457" sldId="297"/>
            <ac:grpSpMk id="4" creationId="{7EA82812-665A-CE83-A614-777763EA2F21}"/>
          </ac:grpSpMkLst>
        </pc:grpChg>
        <pc:grpChg chg="add mod">
          <ac:chgData name="حصه بنت العتيبي" userId="c1fe605c-1aaf-4791-a440-af891effc177" providerId="ADAL" clId="{22C095B7-242B-4A0E-ADA8-E13156A97F17}" dt="2022-05-13T06:49:22.843" v="344" actId="1076"/>
          <ac:grpSpMkLst>
            <pc:docMk/>
            <pc:sldMk cId="1424866457" sldId="297"/>
            <ac:grpSpMk id="6" creationId="{87FC20FB-0065-AAAB-41B2-BE1357D5A2BD}"/>
          </ac:grpSpMkLst>
        </pc:grpChg>
        <pc:grpChg chg="add del mod">
          <ac:chgData name="حصه بنت العتيبي" userId="c1fe605c-1aaf-4791-a440-af891effc177" providerId="ADAL" clId="{22C095B7-242B-4A0E-ADA8-E13156A97F17}" dt="2022-05-13T06:45:58.673" v="323" actId="165"/>
          <ac:grpSpMkLst>
            <pc:docMk/>
            <pc:sldMk cId="1424866457" sldId="297"/>
            <ac:grpSpMk id="8" creationId="{A7280498-2EB4-C653-3B66-835F4E13B061}"/>
          </ac:grpSpMkLst>
        </pc:grpChg>
        <pc:grpChg chg="add mod">
          <ac:chgData name="حصه بنت العتيبي" userId="c1fe605c-1aaf-4791-a440-af891effc177" providerId="ADAL" clId="{22C095B7-242B-4A0E-ADA8-E13156A97F17}" dt="2022-05-13T06:49:19.673" v="343" actId="1076"/>
          <ac:grpSpMkLst>
            <pc:docMk/>
            <pc:sldMk cId="1424866457" sldId="297"/>
            <ac:grpSpMk id="18" creationId="{B52BF1B9-BDB0-A559-9297-D11A70B47BA7}"/>
          </ac:grpSpMkLst>
        </pc:grpChg>
        <pc:grpChg chg="add mod">
          <ac:chgData name="حصه بنت العتيبي" userId="c1fe605c-1aaf-4791-a440-af891effc177" providerId="ADAL" clId="{22C095B7-242B-4A0E-ADA8-E13156A97F17}" dt="2022-05-13T06:49:18.306" v="342" actId="1076"/>
          <ac:grpSpMkLst>
            <pc:docMk/>
            <pc:sldMk cId="1424866457" sldId="297"/>
            <ac:grpSpMk id="19" creationId="{4202413B-FF61-2999-AA16-114D74A1E0ED}"/>
          </ac:grpSpMkLst>
        </pc:grpChg>
        <pc:grpChg chg="add mod">
          <ac:chgData name="حصه بنت العتيبي" userId="c1fe605c-1aaf-4791-a440-af891effc177" providerId="ADAL" clId="{22C095B7-242B-4A0E-ADA8-E13156A97F17}" dt="2022-05-13T06:49:29.362" v="348" actId="1076"/>
          <ac:grpSpMkLst>
            <pc:docMk/>
            <pc:sldMk cId="1424866457" sldId="297"/>
            <ac:grpSpMk id="21" creationId="{2793C048-389C-3E89-62EA-4C068E54DB70}"/>
          </ac:grpSpMkLst>
        </pc:grpChg>
        <pc:grpChg chg="add mod">
          <ac:chgData name="حصه بنت العتيبي" userId="c1fe605c-1aaf-4791-a440-af891effc177" providerId="ADAL" clId="{22C095B7-242B-4A0E-ADA8-E13156A97F17}" dt="2022-05-13T06:49:27.787" v="347" actId="1076"/>
          <ac:grpSpMkLst>
            <pc:docMk/>
            <pc:sldMk cId="1424866457" sldId="297"/>
            <ac:grpSpMk id="22" creationId="{3712585E-CC42-C3E6-4F8B-81B278D9E552}"/>
          </ac:grpSpMkLst>
        </pc:grpChg>
        <pc:grpChg chg="add mod">
          <ac:chgData name="حصه بنت العتيبي" userId="c1fe605c-1aaf-4791-a440-af891effc177" providerId="ADAL" clId="{22C095B7-242B-4A0E-ADA8-E13156A97F17}" dt="2022-05-13T08:42:29.793" v="813" actId="1076"/>
          <ac:grpSpMkLst>
            <pc:docMk/>
            <pc:sldMk cId="1424866457" sldId="297"/>
            <ac:grpSpMk id="26" creationId="{BCCD089D-0706-5E1B-FA97-A60D734071C1}"/>
          </ac:grpSpMkLst>
        </pc:grpChg>
        <pc:grpChg chg="add del mod">
          <ac:chgData name="حصه بنت العتيبي" userId="c1fe605c-1aaf-4791-a440-af891effc177" providerId="ADAL" clId="{22C095B7-242B-4A0E-ADA8-E13156A97F17}" dt="2022-05-13T15:51:10.738" v="2154" actId="21"/>
          <ac:grpSpMkLst>
            <pc:docMk/>
            <pc:sldMk cId="1424866457" sldId="297"/>
            <ac:grpSpMk id="36" creationId="{A11A4C23-E20D-44F9-B320-8FFCAC8EE976}"/>
          </ac:grpSpMkLst>
        </pc:grpChg>
        <pc:picChg chg="add mod">
          <ac:chgData name="حصه بنت العتيبي" userId="c1fe605c-1aaf-4791-a440-af891effc177" providerId="ADAL" clId="{22C095B7-242B-4A0E-ADA8-E13156A97F17}" dt="2022-05-13T06:44:48.956" v="308" actId="164"/>
          <ac:picMkLst>
            <pc:docMk/>
            <pc:sldMk cId="1424866457" sldId="297"/>
            <ac:picMk id="3" creationId="{23EC4C91-4F14-5F86-AFB7-DF802420192B}"/>
          </ac:picMkLst>
        </pc:picChg>
        <pc:picChg chg="add mod">
          <ac:chgData name="حصه بنت العتيبي" userId="c1fe605c-1aaf-4791-a440-af891effc177" providerId="ADAL" clId="{22C095B7-242B-4A0E-ADA8-E13156A97F17}" dt="2022-05-13T06:45:08.329" v="312" actId="164"/>
          <ac:picMkLst>
            <pc:docMk/>
            <pc:sldMk cId="1424866457" sldId="297"/>
            <ac:picMk id="5" creationId="{4E933678-2938-9BB4-5F3D-27712DDB0983}"/>
          </ac:picMkLst>
        </pc:picChg>
        <pc:picChg chg="add mod topLvl">
          <ac:chgData name="حصه بنت العتيبي" userId="c1fe605c-1aaf-4791-a440-af891effc177" providerId="ADAL" clId="{22C095B7-242B-4A0E-ADA8-E13156A97F17}" dt="2022-05-13T06:46:38.087" v="330" actId="164"/>
          <ac:picMkLst>
            <pc:docMk/>
            <pc:sldMk cId="1424866457" sldId="297"/>
            <ac:picMk id="7" creationId="{6DD3CF88-A898-0A6A-18B7-5860438D4A12}"/>
          </ac:picMkLst>
        </pc:picChg>
        <pc:picChg chg="add mod">
          <ac:chgData name="حصه بنت العتيبي" userId="c1fe605c-1aaf-4791-a440-af891effc177" providerId="ADAL" clId="{22C095B7-242B-4A0E-ADA8-E13156A97F17}" dt="2022-05-13T06:46:43.075" v="331" actId="164"/>
          <ac:picMkLst>
            <pc:docMk/>
            <pc:sldMk cId="1424866457" sldId="297"/>
            <ac:picMk id="9" creationId="{DEE19920-14D0-1DB3-6BE1-697D06C04DFE}"/>
          </ac:picMkLst>
        </pc:picChg>
        <pc:picChg chg="add mod">
          <ac:chgData name="حصه بنت العتيبي" userId="c1fe605c-1aaf-4791-a440-af891effc177" providerId="ADAL" clId="{22C095B7-242B-4A0E-ADA8-E13156A97F17}" dt="2022-05-13T06:43:57.947" v="302"/>
          <ac:picMkLst>
            <pc:docMk/>
            <pc:sldMk cId="1424866457" sldId="297"/>
            <ac:picMk id="10" creationId="{B725F4DC-0683-9D2F-3740-C28F7F12773C}"/>
          </ac:picMkLst>
        </pc:picChg>
        <pc:picChg chg="add mod">
          <ac:chgData name="حصه بنت العتيبي" userId="c1fe605c-1aaf-4791-a440-af891effc177" providerId="ADAL" clId="{22C095B7-242B-4A0E-ADA8-E13156A97F17}" dt="2022-05-13T06:47:01.091" v="336" actId="164"/>
          <ac:picMkLst>
            <pc:docMk/>
            <pc:sldMk cId="1424866457" sldId="297"/>
            <ac:picMk id="11" creationId="{F5312B31-08AA-DB01-8985-BEFC802C2CE4}"/>
          </ac:picMkLst>
        </pc:picChg>
        <pc:picChg chg="add mod">
          <ac:chgData name="حصه بنت العتيبي" userId="c1fe605c-1aaf-4791-a440-af891effc177" providerId="ADAL" clId="{22C095B7-242B-4A0E-ADA8-E13156A97F17}" dt="2022-05-13T06:47:09.231" v="338" actId="164"/>
          <ac:picMkLst>
            <pc:docMk/>
            <pc:sldMk cId="1424866457" sldId="297"/>
            <ac:picMk id="13" creationId="{94079B8F-B6EB-B209-278E-FBBC48102E0F}"/>
          </ac:picMkLst>
        </pc:picChg>
        <pc:picChg chg="add mod modCrop">
          <ac:chgData name="حصه بنت العتيبي" userId="c1fe605c-1aaf-4791-a440-af891effc177" providerId="ADAL" clId="{22C095B7-242B-4A0E-ADA8-E13156A97F17}" dt="2022-05-13T08:38:18.134" v="782" actId="164"/>
          <ac:picMkLst>
            <pc:docMk/>
            <pc:sldMk cId="1424866457" sldId="297"/>
            <ac:picMk id="24" creationId="{3DA82BEA-88E6-B86A-F5A4-B3A2476019F5}"/>
          </ac:picMkLst>
        </pc:picChg>
        <pc:picChg chg="add del mod modCrop">
          <ac:chgData name="حصه بنت العتيبي" userId="c1fe605c-1aaf-4791-a440-af891effc177" providerId="ADAL" clId="{22C095B7-242B-4A0E-ADA8-E13156A97F17}" dt="2022-05-13T08:42:09.231" v="811" actId="21"/>
          <ac:picMkLst>
            <pc:docMk/>
            <pc:sldMk cId="1424866457" sldId="297"/>
            <ac:picMk id="28" creationId="{8D8AC94A-9B0B-8954-03E4-6EC3D60257C6}"/>
          </ac:picMkLst>
        </pc:picChg>
        <pc:picChg chg="add mod modCrop">
          <ac:chgData name="حصه بنت العتيبي" userId="c1fe605c-1aaf-4791-a440-af891effc177" providerId="ADAL" clId="{22C095B7-242B-4A0E-ADA8-E13156A97F17}" dt="2022-05-13T08:55:36.267" v="905" actId="1076"/>
          <ac:picMkLst>
            <pc:docMk/>
            <pc:sldMk cId="1424866457" sldId="297"/>
            <ac:picMk id="30" creationId="{5159A617-02D0-A3DB-6476-43A4839F510C}"/>
          </ac:picMkLst>
        </pc:picChg>
        <pc:picChg chg="add mod modCrop">
          <ac:chgData name="حصه بنت العتيبي" userId="c1fe605c-1aaf-4791-a440-af891effc177" providerId="ADAL" clId="{22C095B7-242B-4A0E-ADA8-E13156A97F17}" dt="2022-05-13T08:55:32.666" v="903" actId="1076"/>
          <ac:picMkLst>
            <pc:docMk/>
            <pc:sldMk cId="1424866457" sldId="297"/>
            <ac:picMk id="31" creationId="{7CAF7D7E-5C5B-A6C6-3278-92E5FF4D0777}"/>
          </ac:picMkLst>
        </pc:picChg>
        <pc:picChg chg="add mod modCrop">
          <ac:chgData name="حصه بنت العتيبي" userId="c1fe605c-1aaf-4791-a440-af891effc177" providerId="ADAL" clId="{22C095B7-242B-4A0E-ADA8-E13156A97F17}" dt="2022-05-13T08:55:30.970" v="902" actId="1076"/>
          <ac:picMkLst>
            <pc:docMk/>
            <pc:sldMk cId="1424866457" sldId="297"/>
            <ac:picMk id="32" creationId="{AFAADBE5-F72E-A9AC-C9D9-CE793850C7A3}"/>
          </ac:picMkLst>
        </pc:picChg>
        <pc:picChg chg="add mod modCrop">
          <ac:chgData name="حصه بنت العتيبي" userId="c1fe605c-1aaf-4791-a440-af891effc177" providerId="ADAL" clId="{22C095B7-242B-4A0E-ADA8-E13156A97F17}" dt="2022-05-13T08:55:27.460" v="900" actId="1076"/>
          <ac:picMkLst>
            <pc:docMk/>
            <pc:sldMk cId="1424866457" sldId="297"/>
            <ac:picMk id="33" creationId="{9080B6AC-2761-E5EF-CEBE-7D621EAF3467}"/>
          </ac:picMkLst>
        </pc:picChg>
        <pc:picChg chg="add mod modCrop">
          <ac:chgData name="حصه بنت العتيبي" userId="c1fe605c-1aaf-4791-a440-af891effc177" providerId="ADAL" clId="{22C095B7-242B-4A0E-ADA8-E13156A97F17}" dt="2022-05-13T08:55:18.954" v="898" actId="14100"/>
          <ac:picMkLst>
            <pc:docMk/>
            <pc:sldMk cId="1424866457" sldId="297"/>
            <ac:picMk id="34" creationId="{302ADF7D-450A-1F12-09E5-E1016EFAB99F}"/>
          </ac:picMkLst>
        </pc:picChg>
        <pc:picChg chg="add mod modCrop">
          <ac:chgData name="حصه بنت العتيبي" userId="c1fe605c-1aaf-4791-a440-af891effc177" providerId="ADAL" clId="{22C095B7-242B-4A0E-ADA8-E13156A97F17}" dt="2022-05-13T08:55:22.369" v="899" actId="14100"/>
          <ac:picMkLst>
            <pc:docMk/>
            <pc:sldMk cId="1424866457" sldId="297"/>
            <ac:picMk id="35" creationId="{B569236F-F975-B712-0389-2C852917CC0A}"/>
          </ac:picMkLst>
        </pc:picChg>
        <pc:picChg chg="mod">
          <ac:chgData name="حصه بنت العتيبي" userId="c1fe605c-1aaf-4791-a440-af891effc177" providerId="ADAL" clId="{22C095B7-242B-4A0E-ADA8-E13156A97F17}" dt="2022-05-13T08:58:31.815" v="913"/>
          <ac:picMkLst>
            <pc:docMk/>
            <pc:sldMk cId="1424866457" sldId="297"/>
            <ac:picMk id="37" creationId="{20C58F1A-34E7-2AC9-2EBA-EFABAE4ACA63}"/>
          </ac:picMkLst>
        </pc:picChg>
      </pc:sldChg>
      <pc:sldChg chg="delSp modSp add mod modTransition modAnim">
        <pc:chgData name="حصه بنت العتيبي" userId="c1fe605c-1aaf-4791-a440-af891effc177" providerId="ADAL" clId="{22C095B7-242B-4A0E-ADA8-E13156A97F17}" dt="2022-05-13T06:40:15.281" v="291"/>
        <pc:sldMkLst>
          <pc:docMk/>
          <pc:sldMk cId="1706721301" sldId="298"/>
        </pc:sldMkLst>
        <pc:spChg chg="mod">
          <ac:chgData name="حصه بنت العتيبي" userId="c1fe605c-1aaf-4791-a440-af891effc177" providerId="ADAL" clId="{22C095B7-242B-4A0E-ADA8-E13156A97F17}" dt="2022-05-13T06:39:17.925" v="288" actId="14100"/>
          <ac:spMkLst>
            <pc:docMk/>
            <pc:sldMk cId="1706721301" sldId="298"/>
            <ac:spMk id="3" creationId="{5DBFDB11-B158-4946-8D46-110CE4D00C97}"/>
          </ac:spMkLst>
        </pc:spChg>
        <pc:picChg chg="del">
          <ac:chgData name="حصه بنت العتيبي" userId="c1fe605c-1aaf-4791-a440-af891effc177" providerId="ADAL" clId="{22C095B7-242B-4A0E-ADA8-E13156A97F17}" dt="2022-05-12T15:19:39.617" v="217" actId="478"/>
          <ac:picMkLst>
            <pc:docMk/>
            <pc:sldMk cId="1706721301" sldId="298"/>
            <ac:picMk id="4" creationId="{8A8AF0C9-AA6E-B34A-44A1-1997490EE704}"/>
          </ac:picMkLst>
        </pc:picChg>
      </pc:sldChg>
      <pc:sldChg chg="addSp modSp new mod modTransition modAnim">
        <pc:chgData name="حصه بنت العتيبي" userId="c1fe605c-1aaf-4791-a440-af891effc177" providerId="ADAL" clId="{22C095B7-242B-4A0E-ADA8-E13156A97F17}" dt="2022-05-13T07:59:56.833" v="593"/>
        <pc:sldMkLst>
          <pc:docMk/>
          <pc:sldMk cId="2282894627" sldId="299"/>
        </pc:sldMkLst>
        <pc:spChg chg="add mod">
          <ac:chgData name="حصه بنت العتيبي" userId="c1fe605c-1aaf-4791-a440-af891effc177" providerId="ADAL" clId="{22C095B7-242B-4A0E-ADA8-E13156A97F17}" dt="2022-05-13T07:38:22.183" v="538" actId="207"/>
          <ac:spMkLst>
            <pc:docMk/>
            <pc:sldMk cId="2282894627" sldId="299"/>
            <ac:spMk id="4" creationId="{35BB6383-C190-C276-EA71-E49FFCF0DFF0}"/>
          </ac:spMkLst>
        </pc:spChg>
        <pc:spChg chg="add mod">
          <ac:chgData name="حصه بنت العتيبي" userId="c1fe605c-1aaf-4791-a440-af891effc177" providerId="ADAL" clId="{22C095B7-242B-4A0E-ADA8-E13156A97F17}" dt="2022-05-13T07:45:38.783" v="557" actId="207"/>
          <ac:spMkLst>
            <pc:docMk/>
            <pc:sldMk cId="2282894627" sldId="299"/>
            <ac:spMk id="5" creationId="{824A3E63-A4B5-340A-3ECD-1BD274E564A3}"/>
          </ac:spMkLst>
        </pc:spChg>
        <pc:spChg chg="add mod">
          <ac:chgData name="حصه بنت العتيبي" userId="c1fe605c-1aaf-4791-a440-af891effc177" providerId="ADAL" clId="{22C095B7-242B-4A0E-ADA8-E13156A97F17}" dt="2022-05-13T07:54:27.801" v="575" actId="1076"/>
          <ac:spMkLst>
            <pc:docMk/>
            <pc:sldMk cId="2282894627" sldId="299"/>
            <ac:spMk id="7" creationId="{74DF5AE3-1B09-B604-DF81-720A2CF701E6}"/>
          </ac:spMkLst>
        </pc:spChg>
        <pc:spChg chg="add mod">
          <ac:chgData name="حصه بنت العتيبي" userId="c1fe605c-1aaf-4791-a440-af891effc177" providerId="ADAL" clId="{22C095B7-242B-4A0E-ADA8-E13156A97F17}" dt="2022-05-13T07:57:50.343" v="583" actId="1076"/>
          <ac:spMkLst>
            <pc:docMk/>
            <pc:sldMk cId="2282894627" sldId="299"/>
            <ac:spMk id="9" creationId="{8EAAF948-ACE2-3298-2350-3128136F6891}"/>
          </ac:spMkLst>
        </pc:spChg>
        <pc:picChg chg="add mod">
          <ac:chgData name="حصه بنت العتيبي" userId="c1fe605c-1aaf-4791-a440-af891effc177" providerId="ADAL" clId="{22C095B7-242B-4A0E-ADA8-E13156A97F17}" dt="2022-05-13T07:44:36.015" v="551" actId="14861"/>
          <ac:picMkLst>
            <pc:docMk/>
            <pc:sldMk cId="2282894627" sldId="299"/>
            <ac:picMk id="1026" creationId="{01242274-4B19-BC57-4320-4975BAF801CB}"/>
          </ac:picMkLst>
        </pc:picChg>
        <pc:picChg chg="add mod">
          <ac:chgData name="حصه بنت العتيبي" userId="c1fe605c-1aaf-4791-a440-af891effc177" providerId="ADAL" clId="{22C095B7-242B-4A0E-ADA8-E13156A97F17}" dt="2022-05-13T07:57:27.442" v="579" actId="1076"/>
          <ac:picMkLst>
            <pc:docMk/>
            <pc:sldMk cId="2282894627" sldId="299"/>
            <ac:picMk id="1028" creationId="{FAA03258-7FF6-45D5-D59A-69496E2F6112}"/>
          </ac:picMkLst>
        </pc:picChg>
      </pc:sldChg>
      <pc:sldChg chg="addSp delSp modSp add mod ord addAnim delAnim modAnim">
        <pc:chgData name="حصه بنت العتيبي" userId="c1fe605c-1aaf-4791-a440-af891effc177" providerId="ADAL" clId="{22C095B7-242B-4A0E-ADA8-E13156A97F17}" dt="2022-05-13T07:58:56.047" v="588" actId="1076"/>
        <pc:sldMkLst>
          <pc:docMk/>
          <pc:sldMk cId="2672983335" sldId="300"/>
        </pc:sldMkLst>
        <pc:spChg chg="add del mod">
          <ac:chgData name="حصه بنت العتيبي" userId="c1fe605c-1aaf-4791-a440-af891effc177" providerId="ADAL" clId="{22C095B7-242B-4A0E-ADA8-E13156A97F17}" dt="2022-05-13T07:13:03.714" v="463" actId="164"/>
          <ac:spMkLst>
            <pc:docMk/>
            <pc:sldMk cId="2672983335" sldId="300"/>
            <ac:spMk id="3" creationId="{5DBFDB11-B158-4946-8D46-110CE4D00C97}"/>
          </ac:spMkLst>
        </pc:spChg>
        <pc:spChg chg="add del mod">
          <ac:chgData name="حصه بنت العتيبي" userId="c1fe605c-1aaf-4791-a440-af891effc177" providerId="ADAL" clId="{22C095B7-242B-4A0E-ADA8-E13156A97F17}" dt="2022-05-13T07:02:28.189" v="401" actId="478"/>
          <ac:spMkLst>
            <pc:docMk/>
            <pc:sldMk cId="2672983335" sldId="300"/>
            <ac:spMk id="4" creationId="{EE635B57-09AF-8473-1887-C3EC1E1D9A4C}"/>
          </ac:spMkLst>
        </pc:spChg>
        <pc:grpChg chg="add mod">
          <ac:chgData name="حصه بنت العتيبي" userId="c1fe605c-1aaf-4791-a440-af891effc177" providerId="ADAL" clId="{22C095B7-242B-4A0E-ADA8-E13156A97F17}" dt="2022-05-13T07:13:03.714" v="463" actId="164"/>
          <ac:grpSpMkLst>
            <pc:docMk/>
            <pc:sldMk cId="2672983335" sldId="300"/>
            <ac:grpSpMk id="8" creationId="{E41B224B-376E-D2B4-8C99-794DF42D1607}"/>
          </ac:grpSpMkLst>
        </pc:grpChg>
        <pc:picChg chg="add del mod ord modCrop">
          <ac:chgData name="حصه بنت العتيبي" userId="c1fe605c-1aaf-4791-a440-af891effc177" providerId="ADAL" clId="{22C095B7-242B-4A0E-ADA8-E13156A97F17}" dt="2022-05-13T07:03:46.409" v="418" actId="21"/>
          <ac:picMkLst>
            <pc:docMk/>
            <pc:sldMk cId="2672983335" sldId="300"/>
            <ac:picMk id="5" creationId="{55B02B44-8F9A-CD76-B79D-FF4A3067212C}"/>
          </ac:picMkLst>
        </pc:picChg>
        <pc:picChg chg="add mod ord modCrop">
          <ac:chgData name="حصه بنت العتيبي" userId="c1fe605c-1aaf-4791-a440-af891effc177" providerId="ADAL" clId="{22C095B7-242B-4A0E-ADA8-E13156A97F17}" dt="2022-05-13T07:13:39.609" v="465"/>
          <ac:picMkLst>
            <pc:docMk/>
            <pc:sldMk cId="2672983335" sldId="300"/>
            <ac:picMk id="7" creationId="{4DE5115F-CB0C-3DD2-06F2-5B51F314AD5A}"/>
          </ac:picMkLst>
        </pc:picChg>
        <pc:picChg chg="add mod">
          <ac:chgData name="حصه بنت العتيبي" userId="c1fe605c-1aaf-4791-a440-af891effc177" providerId="ADAL" clId="{22C095B7-242B-4A0E-ADA8-E13156A97F17}" dt="2022-05-13T07:58:56.047" v="588" actId="1076"/>
          <ac:picMkLst>
            <pc:docMk/>
            <pc:sldMk cId="2672983335" sldId="300"/>
            <ac:picMk id="9" creationId="{36164E4F-B778-9562-8DD2-2991E81A69D4}"/>
          </ac:picMkLst>
        </pc:picChg>
      </pc:sldChg>
      <pc:sldChg chg="addSp modSp add mod modAnim">
        <pc:chgData name="حصه بنت العتيبي" userId="c1fe605c-1aaf-4791-a440-af891effc177" providerId="ADAL" clId="{22C095B7-242B-4A0E-ADA8-E13156A97F17}" dt="2022-05-13T08:10:37.489" v="656"/>
        <pc:sldMkLst>
          <pc:docMk/>
          <pc:sldMk cId="3431574623" sldId="301"/>
        </pc:sldMkLst>
        <pc:spChg chg="mod">
          <ac:chgData name="حصه بنت العتيبي" userId="c1fe605c-1aaf-4791-a440-af891effc177" providerId="ADAL" clId="{22C095B7-242B-4A0E-ADA8-E13156A97F17}" dt="2022-05-13T08:08:49.336" v="626" actId="1076"/>
          <ac:spMkLst>
            <pc:docMk/>
            <pc:sldMk cId="3431574623" sldId="301"/>
            <ac:spMk id="4" creationId="{35BB6383-C190-C276-EA71-E49FFCF0DFF0}"/>
          </ac:spMkLst>
        </pc:spChg>
        <pc:spChg chg="mod">
          <ac:chgData name="حصه بنت العتيبي" userId="c1fe605c-1aaf-4791-a440-af891effc177" providerId="ADAL" clId="{22C095B7-242B-4A0E-ADA8-E13156A97F17}" dt="2022-05-13T08:08:54.376" v="628" actId="1076"/>
          <ac:spMkLst>
            <pc:docMk/>
            <pc:sldMk cId="3431574623" sldId="301"/>
            <ac:spMk id="5" creationId="{824A3E63-A4B5-340A-3ECD-1BD274E564A3}"/>
          </ac:spMkLst>
        </pc:spChg>
        <pc:spChg chg="mod">
          <ac:chgData name="حصه بنت العتيبي" userId="c1fe605c-1aaf-4791-a440-af891effc177" providerId="ADAL" clId="{22C095B7-242B-4A0E-ADA8-E13156A97F17}" dt="2022-05-13T08:08:51.680" v="627" actId="1076"/>
          <ac:spMkLst>
            <pc:docMk/>
            <pc:sldMk cId="3431574623" sldId="301"/>
            <ac:spMk id="7" creationId="{74DF5AE3-1B09-B604-DF81-720A2CF701E6}"/>
          </ac:spMkLst>
        </pc:spChg>
        <pc:spChg chg="mod">
          <ac:chgData name="حصه بنت العتيبي" userId="c1fe605c-1aaf-4791-a440-af891effc177" providerId="ADAL" clId="{22C095B7-242B-4A0E-ADA8-E13156A97F17}" dt="2022-05-13T08:08:11.748" v="617" actId="404"/>
          <ac:spMkLst>
            <pc:docMk/>
            <pc:sldMk cId="3431574623" sldId="301"/>
            <ac:spMk id="9" creationId="{8EAAF948-ACE2-3298-2350-3128136F6891}"/>
          </ac:spMkLst>
        </pc:spChg>
        <pc:spChg chg="add mod">
          <ac:chgData name="حصه بنت العتيبي" userId="c1fe605c-1aaf-4791-a440-af891effc177" providerId="ADAL" clId="{22C095B7-242B-4A0E-ADA8-E13156A97F17}" dt="2022-05-13T08:10:26.731" v="655" actId="14100"/>
          <ac:spMkLst>
            <pc:docMk/>
            <pc:sldMk cId="3431574623" sldId="301"/>
            <ac:spMk id="10" creationId="{62424F5D-6940-C354-DCD5-C8020D1497C3}"/>
          </ac:spMkLst>
        </pc:spChg>
        <pc:picChg chg="mod">
          <ac:chgData name="حصه بنت العتيبي" userId="c1fe605c-1aaf-4791-a440-af891effc177" providerId="ADAL" clId="{22C095B7-242B-4A0E-ADA8-E13156A97F17}" dt="2022-05-13T08:08:32.627" v="624" actId="14100"/>
          <ac:picMkLst>
            <pc:docMk/>
            <pc:sldMk cId="3431574623" sldId="301"/>
            <ac:picMk id="1026" creationId="{01242274-4B19-BC57-4320-4975BAF801CB}"/>
          </ac:picMkLst>
        </pc:picChg>
        <pc:picChg chg="mod">
          <ac:chgData name="حصه بنت العتيبي" userId="c1fe605c-1aaf-4791-a440-af891effc177" providerId="ADAL" clId="{22C095B7-242B-4A0E-ADA8-E13156A97F17}" dt="2022-05-13T08:02:55.983" v="601" actId="1076"/>
          <ac:picMkLst>
            <pc:docMk/>
            <pc:sldMk cId="3431574623" sldId="301"/>
            <ac:picMk id="1028" creationId="{FAA03258-7FF6-45D5-D59A-69496E2F6112}"/>
          </ac:picMkLst>
        </pc:picChg>
      </pc:sldChg>
      <pc:sldChg chg="new del">
        <pc:chgData name="حصه بنت العتيبي" userId="c1fe605c-1aaf-4791-a440-af891effc177" providerId="ADAL" clId="{22C095B7-242B-4A0E-ADA8-E13156A97F17}" dt="2022-05-13T08:00:13.654" v="595" actId="680"/>
        <pc:sldMkLst>
          <pc:docMk/>
          <pc:sldMk cId="4109362632" sldId="301"/>
        </pc:sldMkLst>
      </pc:sldChg>
      <pc:sldChg chg="addSp modSp new del modAnim">
        <pc:chgData name="حصه بنت العتيبي" userId="c1fe605c-1aaf-4791-a440-af891effc177" providerId="ADAL" clId="{22C095B7-242B-4A0E-ADA8-E13156A97F17}" dt="2022-05-13T08:24:20.770" v="731" actId="2696"/>
        <pc:sldMkLst>
          <pc:docMk/>
          <pc:sldMk cId="2750715535" sldId="302"/>
        </pc:sldMkLst>
        <pc:spChg chg="add mod">
          <ac:chgData name="حصه بنت العتيبي" userId="c1fe605c-1aaf-4791-a440-af891effc177" providerId="ADAL" clId="{22C095B7-242B-4A0E-ADA8-E13156A97F17}" dt="2022-05-13T08:13:10.259" v="658"/>
          <ac:spMkLst>
            <pc:docMk/>
            <pc:sldMk cId="2750715535" sldId="302"/>
            <ac:spMk id="2" creationId="{003B7954-283C-5141-35DA-60D3BB086706}"/>
          </ac:spMkLst>
        </pc:spChg>
        <pc:spChg chg="add mod">
          <ac:chgData name="حصه بنت العتيبي" userId="c1fe605c-1aaf-4791-a440-af891effc177" providerId="ADAL" clId="{22C095B7-242B-4A0E-ADA8-E13156A97F17}" dt="2022-05-13T08:13:10.259" v="658"/>
          <ac:spMkLst>
            <pc:docMk/>
            <pc:sldMk cId="2750715535" sldId="302"/>
            <ac:spMk id="3" creationId="{5E7D3A5B-F3FD-CA0F-1102-1ED5B8900BBA}"/>
          </ac:spMkLst>
        </pc:spChg>
        <pc:spChg chg="add mod">
          <ac:chgData name="حصه بنت العتيبي" userId="c1fe605c-1aaf-4791-a440-af891effc177" providerId="ADAL" clId="{22C095B7-242B-4A0E-ADA8-E13156A97F17}" dt="2022-05-13T08:13:10.259" v="658"/>
          <ac:spMkLst>
            <pc:docMk/>
            <pc:sldMk cId="2750715535" sldId="302"/>
            <ac:spMk id="4" creationId="{62C5ABE1-0E91-7523-9A25-D0D5D230EE79}"/>
          </ac:spMkLst>
        </pc:spChg>
        <pc:spChg chg="add mod">
          <ac:chgData name="حصه بنت العتيبي" userId="c1fe605c-1aaf-4791-a440-af891effc177" providerId="ADAL" clId="{22C095B7-242B-4A0E-ADA8-E13156A97F17}" dt="2022-05-13T08:13:10.259" v="658"/>
          <ac:spMkLst>
            <pc:docMk/>
            <pc:sldMk cId="2750715535" sldId="302"/>
            <ac:spMk id="5" creationId="{5B6C2C7E-FEC7-4BD7-34D1-6E2AB73A406C}"/>
          </ac:spMkLst>
        </pc:spChg>
        <pc:spChg chg="add mod">
          <ac:chgData name="حصه بنت العتيبي" userId="c1fe605c-1aaf-4791-a440-af891effc177" providerId="ADAL" clId="{22C095B7-242B-4A0E-ADA8-E13156A97F17}" dt="2022-05-13T08:13:10.259" v="658"/>
          <ac:spMkLst>
            <pc:docMk/>
            <pc:sldMk cId="2750715535" sldId="302"/>
            <ac:spMk id="6" creationId="{C49A3FEF-A4BE-B493-18AE-0DAC4C3BEF55}"/>
          </ac:spMkLst>
        </pc:spChg>
        <pc:spChg chg="add mod">
          <ac:chgData name="حصه بنت العتيبي" userId="c1fe605c-1aaf-4791-a440-af891effc177" providerId="ADAL" clId="{22C095B7-242B-4A0E-ADA8-E13156A97F17}" dt="2022-05-13T08:13:10.259" v="658"/>
          <ac:spMkLst>
            <pc:docMk/>
            <pc:sldMk cId="2750715535" sldId="302"/>
            <ac:spMk id="7" creationId="{0D2B3E5E-3DF9-4409-7B53-995340C1667B}"/>
          </ac:spMkLst>
        </pc:spChg>
      </pc:sldChg>
      <pc:sldChg chg="addSp modSp new mod modTransition modAnim">
        <pc:chgData name="حصه بنت العتيبي" userId="c1fe605c-1aaf-4791-a440-af891effc177" providerId="ADAL" clId="{22C095B7-242B-4A0E-ADA8-E13156A97F17}" dt="2022-05-13T09:50:32.643" v="977" actId="1076"/>
        <pc:sldMkLst>
          <pc:docMk/>
          <pc:sldMk cId="3557425344" sldId="303"/>
        </pc:sldMkLst>
        <pc:spChg chg="add mod">
          <ac:chgData name="حصه بنت العتيبي" userId="c1fe605c-1aaf-4791-a440-af891effc177" providerId="ADAL" clId="{22C095B7-242B-4A0E-ADA8-E13156A97F17}" dt="2022-05-13T08:18:49.733" v="714" actId="1076"/>
          <ac:spMkLst>
            <pc:docMk/>
            <pc:sldMk cId="3557425344" sldId="303"/>
            <ac:spMk id="2" creationId="{9F187757-9635-E9EF-D87C-9828D03B5F7A}"/>
          </ac:spMkLst>
        </pc:spChg>
        <pc:spChg chg="add mod">
          <ac:chgData name="حصه بنت العتيبي" userId="c1fe605c-1aaf-4791-a440-af891effc177" providerId="ADAL" clId="{22C095B7-242B-4A0E-ADA8-E13156A97F17}" dt="2022-05-13T08:17:13.122" v="704" actId="1076"/>
          <ac:spMkLst>
            <pc:docMk/>
            <pc:sldMk cId="3557425344" sldId="303"/>
            <ac:spMk id="3" creationId="{57D7902C-51D5-EAC4-353F-6FC4DAFF5E50}"/>
          </ac:spMkLst>
        </pc:spChg>
        <pc:spChg chg="add mod">
          <ac:chgData name="حصه بنت العتيبي" userId="c1fe605c-1aaf-4791-a440-af891effc177" providerId="ADAL" clId="{22C095B7-242B-4A0E-ADA8-E13156A97F17}" dt="2022-05-13T08:17:11.105" v="703" actId="1076"/>
          <ac:spMkLst>
            <pc:docMk/>
            <pc:sldMk cId="3557425344" sldId="303"/>
            <ac:spMk id="4" creationId="{7A535B7E-E63C-1122-1E67-97729B40F72B}"/>
          </ac:spMkLst>
        </pc:spChg>
        <pc:spChg chg="add mod">
          <ac:chgData name="حصه بنت العتيبي" userId="c1fe605c-1aaf-4791-a440-af891effc177" providerId="ADAL" clId="{22C095B7-242B-4A0E-ADA8-E13156A97F17}" dt="2022-05-13T08:19:06.713" v="718" actId="1076"/>
          <ac:spMkLst>
            <pc:docMk/>
            <pc:sldMk cId="3557425344" sldId="303"/>
            <ac:spMk id="5" creationId="{DE7551D8-963B-0B15-BFBB-AB1F65F67420}"/>
          </ac:spMkLst>
        </pc:spChg>
        <pc:spChg chg="add mod">
          <ac:chgData name="حصه بنت العتيبي" userId="c1fe605c-1aaf-4791-a440-af891effc177" providerId="ADAL" clId="{22C095B7-242B-4A0E-ADA8-E13156A97F17}" dt="2022-05-13T08:18:51.779" v="715" actId="1076"/>
          <ac:spMkLst>
            <pc:docMk/>
            <pc:sldMk cId="3557425344" sldId="303"/>
            <ac:spMk id="6" creationId="{921484AF-A906-CD9C-2115-8077C1F8A4C8}"/>
          </ac:spMkLst>
        </pc:spChg>
        <pc:spChg chg="add mod">
          <ac:chgData name="حصه بنت العتيبي" userId="c1fe605c-1aaf-4791-a440-af891effc177" providerId="ADAL" clId="{22C095B7-242B-4A0E-ADA8-E13156A97F17}" dt="2022-05-13T08:18:34.641" v="711" actId="1076"/>
          <ac:spMkLst>
            <pc:docMk/>
            <pc:sldMk cId="3557425344" sldId="303"/>
            <ac:spMk id="7" creationId="{6B02912C-B52A-326E-5B41-EEF667C6AD13}"/>
          </ac:spMkLst>
        </pc:spChg>
        <pc:picChg chg="add mod">
          <ac:chgData name="حصه بنت العتيبي" userId="c1fe605c-1aaf-4791-a440-af891effc177" providerId="ADAL" clId="{22C095B7-242B-4A0E-ADA8-E13156A97F17}" dt="2022-05-13T08:19:03.377" v="717" actId="1076"/>
          <ac:picMkLst>
            <pc:docMk/>
            <pc:sldMk cId="3557425344" sldId="303"/>
            <ac:picMk id="8" creationId="{A51E2CF3-D25B-0C6D-7886-28EE90980ED1}"/>
          </ac:picMkLst>
        </pc:picChg>
        <pc:picChg chg="add mod">
          <ac:chgData name="حصه بنت العتيبي" userId="c1fe605c-1aaf-4791-a440-af891effc177" providerId="ADAL" clId="{22C095B7-242B-4A0E-ADA8-E13156A97F17}" dt="2022-05-13T08:19:08.914" v="719" actId="1076"/>
          <ac:picMkLst>
            <pc:docMk/>
            <pc:sldMk cId="3557425344" sldId="303"/>
            <ac:picMk id="9" creationId="{3F498859-32E9-C526-3C74-95CBC17AC9E9}"/>
          </ac:picMkLst>
        </pc:picChg>
        <pc:picChg chg="add mod">
          <ac:chgData name="حصه بنت العتيبي" userId="c1fe605c-1aaf-4791-a440-af891effc177" providerId="ADAL" clId="{22C095B7-242B-4A0E-ADA8-E13156A97F17}" dt="2022-05-13T09:50:32.643" v="977" actId="1076"/>
          <ac:picMkLst>
            <pc:docMk/>
            <pc:sldMk cId="3557425344" sldId="303"/>
            <ac:picMk id="10" creationId="{FC0F17CF-6087-2AE4-AA0D-428F6AF2036A}"/>
          </ac:picMkLst>
        </pc:picChg>
      </pc:sldChg>
      <pc:sldChg chg="addSp delSp modSp new mod modTransition">
        <pc:chgData name="حصه بنت العتيبي" userId="c1fe605c-1aaf-4791-a440-af891effc177" providerId="ADAL" clId="{22C095B7-242B-4A0E-ADA8-E13156A97F17}" dt="2022-05-13T09:50:21.179" v="975"/>
        <pc:sldMkLst>
          <pc:docMk/>
          <pc:sldMk cId="1293949641" sldId="304"/>
        </pc:sldMkLst>
        <pc:picChg chg="add del mod">
          <ac:chgData name="حصه بنت العتيبي" userId="c1fe605c-1aaf-4791-a440-af891effc177" providerId="ADAL" clId="{22C095B7-242B-4A0E-ADA8-E13156A97F17}" dt="2022-05-13T08:29:12.342" v="743" actId="478"/>
          <ac:picMkLst>
            <pc:docMk/>
            <pc:sldMk cId="1293949641" sldId="304"/>
            <ac:picMk id="3" creationId="{F5A3B995-DBB1-902D-B244-7866F606F9C3}"/>
          </ac:picMkLst>
        </pc:picChg>
        <pc:picChg chg="add mod">
          <ac:chgData name="حصه بنت العتيبي" userId="c1fe605c-1aaf-4791-a440-af891effc177" providerId="ADAL" clId="{22C095B7-242B-4A0E-ADA8-E13156A97F17}" dt="2022-05-13T08:33:17.026" v="752" actId="1076"/>
          <ac:picMkLst>
            <pc:docMk/>
            <pc:sldMk cId="1293949641" sldId="304"/>
            <ac:picMk id="2050" creationId="{52DD897E-8084-D586-D3F7-689FC9D0A77F}"/>
          </ac:picMkLst>
        </pc:picChg>
        <pc:picChg chg="add mod">
          <ac:chgData name="حصه بنت العتيبي" userId="c1fe605c-1aaf-4791-a440-af891effc177" providerId="ADAL" clId="{22C095B7-242B-4A0E-ADA8-E13156A97F17}" dt="2022-05-13T08:33:22.185" v="754" actId="1076"/>
          <ac:picMkLst>
            <pc:docMk/>
            <pc:sldMk cId="1293949641" sldId="304"/>
            <ac:picMk id="2052" creationId="{8B9165FB-44B0-8A10-812B-E38F3E0628C0}"/>
          </ac:picMkLst>
        </pc:picChg>
      </pc:sldChg>
      <pc:sldChg chg="addSp delSp modSp add mod ord">
        <pc:chgData name="حصه بنت العتيبي" userId="c1fe605c-1aaf-4791-a440-af891effc177" providerId="ADAL" clId="{22C095B7-242B-4A0E-ADA8-E13156A97F17}" dt="2022-05-13T10:25:54.751" v="1096" actId="1076"/>
        <pc:sldMkLst>
          <pc:docMk/>
          <pc:sldMk cId="4162062008" sldId="305"/>
        </pc:sldMkLst>
        <pc:spChg chg="mod">
          <ac:chgData name="حصه بنت العتيبي" userId="c1fe605c-1aaf-4791-a440-af891effc177" providerId="ADAL" clId="{22C095B7-242B-4A0E-ADA8-E13156A97F17}" dt="2022-05-13T08:58:18.435" v="911" actId="1076"/>
          <ac:spMkLst>
            <pc:docMk/>
            <pc:sldMk cId="4162062008" sldId="305"/>
            <ac:spMk id="3" creationId="{5DBFDB11-B158-4946-8D46-110CE4D00C97}"/>
          </ac:spMkLst>
        </pc:spChg>
        <pc:picChg chg="add mod">
          <ac:chgData name="حصه بنت العتيبي" userId="c1fe605c-1aaf-4791-a440-af891effc177" providerId="ADAL" clId="{22C095B7-242B-4A0E-ADA8-E13156A97F17}" dt="2022-05-13T10:25:54.751" v="1096" actId="1076"/>
          <ac:picMkLst>
            <pc:docMk/>
            <pc:sldMk cId="4162062008" sldId="305"/>
            <ac:picMk id="6" creationId="{757F7F62-A42E-9B3D-CEA4-5193AC5B9555}"/>
          </ac:picMkLst>
        </pc:picChg>
        <pc:picChg chg="del">
          <ac:chgData name="حصه بنت العتيبي" userId="c1fe605c-1aaf-4791-a440-af891effc177" providerId="ADAL" clId="{22C095B7-242B-4A0E-ADA8-E13156A97F17}" dt="2022-05-13T08:58:24.214" v="912" actId="21"/>
          <ac:picMkLst>
            <pc:docMk/>
            <pc:sldMk cId="4162062008" sldId="305"/>
            <ac:picMk id="9" creationId="{36164E4F-B778-9562-8DD2-2991E81A69D4}"/>
          </ac:picMkLst>
        </pc:picChg>
      </pc:sldChg>
      <pc:sldChg chg="addSp modSp new mod modTransition modAnim">
        <pc:chgData name="حصه بنت العتيبي" userId="c1fe605c-1aaf-4791-a440-af891effc177" providerId="ADAL" clId="{22C095B7-242B-4A0E-ADA8-E13156A97F17}" dt="2022-05-13T10:27:37.238" v="1099"/>
        <pc:sldMkLst>
          <pc:docMk/>
          <pc:sldMk cId="666020822" sldId="306"/>
        </pc:sldMkLst>
        <pc:spChg chg="add mod">
          <ac:chgData name="حصه بنت العتيبي" userId="c1fe605c-1aaf-4791-a440-af891effc177" providerId="ADAL" clId="{22C095B7-242B-4A0E-ADA8-E13156A97F17}" dt="2022-05-13T10:23:19.071" v="1077" actId="1076"/>
          <ac:spMkLst>
            <pc:docMk/>
            <pc:sldMk cId="666020822" sldId="306"/>
            <ac:spMk id="3" creationId="{12C87654-EFC0-8AC7-B0F0-52BFCF7C4A00}"/>
          </ac:spMkLst>
        </pc:spChg>
        <pc:spChg chg="add mod">
          <ac:chgData name="حصه بنت العتيبي" userId="c1fe605c-1aaf-4791-a440-af891effc177" providerId="ADAL" clId="{22C095B7-242B-4A0E-ADA8-E13156A97F17}" dt="2022-05-13T10:24:26.574" v="1086" actId="14100"/>
          <ac:spMkLst>
            <pc:docMk/>
            <pc:sldMk cId="666020822" sldId="306"/>
            <ac:spMk id="6" creationId="{9D531296-A128-27B3-3B73-5AB5C1A06CC7}"/>
          </ac:spMkLst>
        </pc:spChg>
        <pc:spChg chg="add mod">
          <ac:chgData name="حصه بنت العتيبي" userId="c1fe605c-1aaf-4791-a440-af891effc177" providerId="ADAL" clId="{22C095B7-242B-4A0E-ADA8-E13156A97F17}" dt="2022-05-13T10:24:54.775" v="1088" actId="1076"/>
          <ac:spMkLst>
            <pc:docMk/>
            <pc:sldMk cId="666020822" sldId="306"/>
            <ac:spMk id="8" creationId="{4E302FE9-AF4E-F471-9405-5BD1B3EB3BC4}"/>
          </ac:spMkLst>
        </pc:spChg>
        <pc:spChg chg="add mod">
          <ac:chgData name="حصه بنت العتيبي" userId="c1fe605c-1aaf-4791-a440-af891effc177" providerId="ADAL" clId="{22C095B7-242B-4A0E-ADA8-E13156A97F17}" dt="2022-05-13T10:24:31.109" v="1087" actId="1076"/>
          <ac:spMkLst>
            <pc:docMk/>
            <pc:sldMk cId="666020822" sldId="306"/>
            <ac:spMk id="10" creationId="{F7115EF2-30A1-FDAA-1966-1E7C30B1892D}"/>
          </ac:spMkLst>
        </pc:spChg>
        <pc:picChg chg="add mod">
          <ac:chgData name="حصه بنت العتيبي" userId="c1fe605c-1aaf-4791-a440-af891effc177" providerId="ADAL" clId="{22C095B7-242B-4A0E-ADA8-E13156A97F17}" dt="2022-05-13T10:00:02.900" v="1062" actId="1076"/>
          <ac:picMkLst>
            <pc:docMk/>
            <pc:sldMk cId="666020822" sldId="306"/>
            <ac:picMk id="7" creationId="{8BF47812-3517-90C8-EA3E-900EEF71A84F}"/>
          </ac:picMkLst>
        </pc:picChg>
        <pc:picChg chg="add mod">
          <ac:chgData name="حصه بنت العتيبي" userId="c1fe605c-1aaf-4791-a440-af891effc177" providerId="ADAL" clId="{22C095B7-242B-4A0E-ADA8-E13156A97F17}" dt="2022-05-13T10:26:17.301" v="1098" actId="1076"/>
          <ac:picMkLst>
            <pc:docMk/>
            <pc:sldMk cId="666020822" sldId="306"/>
            <ac:picMk id="4098" creationId="{4FB174F4-9BD6-BBFC-25FF-9CB77BB85E34}"/>
          </ac:picMkLst>
        </pc:picChg>
      </pc:sldChg>
      <pc:sldChg chg="addSp delSp modSp new mod ord modTransition delAnim modAnim">
        <pc:chgData name="حصه بنت العتيبي" userId="c1fe605c-1aaf-4791-a440-af891effc177" providerId="ADAL" clId="{22C095B7-242B-4A0E-ADA8-E13156A97F17}" dt="2022-05-13T15:47:38.711" v="2153"/>
        <pc:sldMkLst>
          <pc:docMk/>
          <pc:sldMk cId="3163840743" sldId="307"/>
        </pc:sldMkLst>
        <pc:spChg chg="add mod">
          <ac:chgData name="حصه بنت العتيبي" userId="c1fe605c-1aaf-4791-a440-af891effc177" providerId="ADAL" clId="{22C095B7-242B-4A0E-ADA8-E13156A97F17}" dt="2022-05-13T09:30:14.111" v="959" actId="113"/>
          <ac:spMkLst>
            <pc:docMk/>
            <pc:sldMk cId="3163840743" sldId="307"/>
            <ac:spMk id="4" creationId="{BED53543-30DA-9C4D-88BD-7F42DB7215BB}"/>
          </ac:spMkLst>
        </pc:spChg>
        <pc:spChg chg="mod">
          <ac:chgData name="حصه بنت العتيبي" userId="c1fe605c-1aaf-4791-a440-af891effc177" providerId="ADAL" clId="{22C095B7-242B-4A0E-ADA8-E13156A97F17}" dt="2022-05-13T09:31:32.888" v="969"/>
          <ac:spMkLst>
            <pc:docMk/>
            <pc:sldMk cId="3163840743" sldId="307"/>
            <ac:spMk id="10" creationId="{64C84BB7-578C-A2FE-5D2B-F979E00C2388}"/>
          </ac:spMkLst>
        </pc:spChg>
        <pc:spChg chg="add mod">
          <ac:chgData name="حصه بنت العتيبي" userId="c1fe605c-1aaf-4791-a440-af891effc177" providerId="ADAL" clId="{22C095B7-242B-4A0E-ADA8-E13156A97F17}" dt="2022-05-13T15:41:13.511" v="2141" actId="1076"/>
          <ac:spMkLst>
            <pc:docMk/>
            <pc:sldMk cId="3163840743" sldId="307"/>
            <ac:spMk id="11" creationId="{CDEFE464-D92A-7F52-5FC6-12E97EB3354F}"/>
          </ac:spMkLst>
        </pc:spChg>
        <pc:spChg chg="add del mod">
          <ac:chgData name="حصه بنت العتيبي" userId="c1fe605c-1aaf-4791-a440-af891effc177" providerId="ADAL" clId="{22C095B7-242B-4A0E-ADA8-E13156A97F17}" dt="2022-05-13T15:31:18.429" v="2084" actId="21"/>
          <ac:spMkLst>
            <pc:docMk/>
            <pc:sldMk cId="3163840743" sldId="307"/>
            <ac:spMk id="12" creationId="{FFE55E62-C879-B4BA-ED2E-542601953659}"/>
          </ac:spMkLst>
        </pc:spChg>
        <pc:spChg chg="add mod">
          <ac:chgData name="حصه بنت العتيبي" userId="c1fe605c-1aaf-4791-a440-af891effc177" providerId="ADAL" clId="{22C095B7-242B-4A0E-ADA8-E13156A97F17}" dt="2022-05-13T15:33:26.485" v="2121" actId="962"/>
          <ac:spMkLst>
            <pc:docMk/>
            <pc:sldMk cId="3163840743" sldId="307"/>
            <ac:spMk id="13" creationId="{1B79D6E4-34BF-6E57-71B4-45803F19F097}"/>
          </ac:spMkLst>
        </pc:spChg>
        <pc:spChg chg="add del mod">
          <ac:chgData name="حصه بنت العتيبي" userId="c1fe605c-1aaf-4791-a440-af891effc177" providerId="ADAL" clId="{22C095B7-242B-4A0E-ADA8-E13156A97F17}" dt="2022-05-13T15:31:57.445" v="2091" actId="21"/>
          <ac:spMkLst>
            <pc:docMk/>
            <pc:sldMk cId="3163840743" sldId="307"/>
            <ac:spMk id="14" creationId="{F8E958B2-B734-CEC9-A0AC-0614499043AE}"/>
          </ac:spMkLst>
        </pc:spChg>
        <pc:spChg chg="add mod">
          <ac:chgData name="حصه بنت العتيبي" userId="c1fe605c-1aaf-4791-a440-af891effc177" providerId="ADAL" clId="{22C095B7-242B-4A0E-ADA8-E13156A97F17}" dt="2022-05-13T15:32:26.206" v="2116" actId="1076"/>
          <ac:spMkLst>
            <pc:docMk/>
            <pc:sldMk cId="3163840743" sldId="307"/>
            <ac:spMk id="15" creationId="{FDE4A375-063B-6E3A-D909-7D4BD10FEB47}"/>
          </ac:spMkLst>
        </pc:spChg>
        <pc:grpChg chg="add mod">
          <ac:chgData name="حصه بنت العتيبي" userId="c1fe605c-1aaf-4791-a440-af891effc177" providerId="ADAL" clId="{22C095B7-242B-4A0E-ADA8-E13156A97F17}" dt="2022-05-13T09:30:05.328" v="957" actId="164"/>
          <ac:grpSpMkLst>
            <pc:docMk/>
            <pc:sldMk cId="3163840743" sldId="307"/>
            <ac:grpSpMk id="5" creationId="{94FCE94F-5DB4-FBF7-F4B6-3E21499140F4}"/>
          </ac:grpSpMkLst>
        </pc:grpChg>
        <pc:grpChg chg="add mod">
          <ac:chgData name="حصه بنت العتيبي" userId="c1fe605c-1aaf-4791-a440-af891effc177" providerId="ADAL" clId="{22C095B7-242B-4A0E-ADA8-E13156A97F17}" dt="2022-05-13T09:31:32.888" v="969"/>
          <ac:grpSpMkLst>
            <pc:docMk/>
            <pc:sldMk cId="3163840743" sldId="307"/>
            <ac:grpSpMk id="8" creationId="{4DF5ABED-40C0-15A4-BA5B-750861B795CE}"/>
          </ac:grpSpMkLst>
        </pc:grpChg>
        <pc:picChg chg="add mod modCrop">
          <ac:chgData name="حصه بنت العتيبي" userId="c1fe605c-1aaf-4791-a440-af891effc177" providerId="ADAL" clId="{22C095B7-242B-4A0E-ADA8-E13156A97F17}" dt="2022-05-13T09:30:05.328" v="957" actId="164"/>
          <ac:picMkLst>
            <pc:docMk/>
            <pc:sldMk cId="3163840743" sldId="307"/>
            <ac:picMk id="3" creationId="{F7EDDFF9-DFE3-1E28-4DD7-AECF6DCDB10C}"/>
          </ac:picMkLst>
        </pc:picChg>
        <pc:picChg chg="add mod modCrop">
          <ac:chgData name="حصه بنت العتيبي" userId="c1fe605c-1aaf-4791-a440-af891effc177" providerId="ADAL" clId="{22C095B7-242B-4A0E-ADA8-E13156A97F17}" dt="2022-05-13T09:46:31.363" v="974" actId="1076"/>
          <ac:picMkLst>
            <pc:docMk/>
            <pc:sldMk cId="3163840743" sldId="307"/>
            <ac:picMk id="7" creationId="{6F310F54-FFEA-963D-9735-86C7FE9252AA}"/>
          </ac:picMkLst>
        </pc:picChg>
        <pc:picChg chg="mod">
          <ac:chgData name="حصه بنت العتيبي" userId="c1fe605c-1aaf-4791-a440-af891effc177" providerId="ADAL" clId="{22C095B7-242B-4A0E-ADA8-E13156A97F17}" dt="2022-05-13T09:31:32.888" v="969"/>
          <ac:picMkLst>
            <pc:docMk/>
            <pc:sldMk cId="3163840743" sldId="307"/>
            <ac:picMk id="9" creationId="{AB95DB11-D137-901C-B8E7-EA4DAECABA2D}"/>
          </ac:picMkLst>
        </pc:picChg>
        <pc:picChg chg="add mod">
          <ac:chgData name="حصه بنت العتيبي" userId="c1fe605c-1aaf-4791-a440-af891effc177" providerId="ADAL" clId="{22C095B7-242B-4A0E-ADA8-E13156A97F17}" dt="2022-05-13T15:40:28.419" v="2139" actId="962"/>
          <ac:picMkLst>
            <pc:docMk/>
            <pc:sldMk cId="3163840743" sldId="307"/>
            <ac:picMk id="17" creationId="{367941CD-CEE0-0042-39F4-611F9FC9FD7E}"/>
          </ac:picMkLst>
        </pc:picChg>
        <pc:picChg chg="add mod">
          <ac:chgData name="حصه بنت العتيبي" userId="c1fe605c-1aaf-4791-a440-af891effc177" providerId="ADAL" clId="{22C095B7-242B-4A0E-ADA8-E13156A97F17}" dt="2022-05-13T15:43:07.968" v="2146" actId="1076"/>
          <ac:picMkLst>
            <pc:docMk/>
            <pc:sldMk cId="3163840743" sldId="307"/>
            <ac:picMk id="18" creationId="{A5BA71AF-7CB0-139A-EC5B-4EFF623F1A91}"/>
          </ac:picMkLst>
        </pc:picChg>
        <pc:picChg chg="add mod">
          <ac:chgData name="حصه بنت العتيبي" userId="c1fe605c-1aaf-4791-a440-af891effc177" providerId="ADAL" clId="{22C095B7-242B-4A0E-ADA8-E13156A97F17}" dt="2022-05-13T15:45:42.598" v="2150" actId="962"/>
          <ac:picMkLst>
            <pc:docMk/>
            <pc:sldMk cId="3163840743" sldId="307"/>
            <ac:picMk id="19" creationId="{D95FCFCF-91A5-79F5-EBE6-FB6C93BC6309}"/>
          </ac:picMkLst>
        </pc:picChg>
        <pc:picChg chg="add mod">
          <ac:chgData name="حصه بنت العتيبي" userId="c1fe605c-1aaf-4791-a440-af891effc177" providerId="ADAL" clId="{22C095B7-242B-4A0E-ADA8-E13156A97F17}" dt="2022-05-13T15:40:52.159" v="2140" actId="962"/>
          <ac:picMkLst>
            <pc:docMk/>
            <pc:sldMk cId="3163840743" sldId="307"/>
            <ac:picMk id="10242" creationId="{2CA87BA1-BFD5-296E-56A0-70778A201968}"/>
          </ac:picMkLst>
        </pc:picChg>
      </pc:sldChg>
      <pc:sldChg chg="addSp modSp add mod modAnim">
        <pc:chgData name="حصه بنت العتيبي" userId="c1fe605c-1aaf-4791-a440-af891effc177" providerId="ADAL" clId="{22C095B7-242B-4A0E-ADA8-E13156A97F17}" dt="2022-05-13T10:33:40.343" v="1175" actId="1076"/>
        <pc:sldMkLst>
          <pc:docMk/>
          <pc:sldMk cId="365432519" sldId="308"/>
        </pc:sldMkLst>
        <pc:spChg chg="mod">
          <ac:chgData name="حصه بنت العتيبي" userId="c1fe605c-1aaf-4791-a440-af891effc177" providerId="ADAL" clId="{22C095B7-242B-4A0E-ADA8-E13156A97F17}" dt="2022-05-13T10:29:58.120" v="1114" actId="1076"/>
          <ac:spMkLst>
            <pc:docMk/>
            <pc:sldMk cId="365432519" sldId="308"/>
            <ac:spMk id="3" creationId="{12C87654-EFC0-8AC7-B0F0-52BFCF7C4A00}"/>
          </ac:spMkLst>
        </pc:spChg>
        <pc:spChg chg="mod">
          <ac:chgData name="حصه بنت العتيبي" userId="c1fe605c-1aaf-4791-a440-af891effc177" providerId="ADAL" clId="{22C095B7-242B-4A0E-ADA8-E13156A97F17}" dt="2022-05-13T10:29:53" v="1112" actId="1076"/>
          <ac:spMkLst>
            <pc:docMk/>
            <pc:sldMk cId="365432519" sldId="308"/>
            <ac:spMk id="6" creationId="{9D531296-A128-27B3-3B73-5AB5C1A06CC7}"/>
          </ac:spMkLst>
        </pc:spChg>
        <pc:spChg chg="mod">
          <ac:chgData name="حصه بنت العتيبي" userId="c1fe605c-1aaf-4791-a440-af891effc177" providerId="ADAL" clId="{22C095B7-242B-4A0E-ADA8-E13156A97F17}" dt="2022-05-13T10:29:43.918" v="1108" actId="1076"/>
          <ac:spMkLst>
            <pc:docMk/>
            <pc:sldMk cId="365432519" sldId="308"/>
            <ac:spMk id="8" creationId="{4E302FE9-AF4E-F471-9405-5BD1B3EB3BC4}"/>
          </ac:spMkLst>
        </pc:spChg>
        <pc:spChg chg="add mod">
          <ac:chgData name="حصه بنت العتيبي" userId="c1fe605c-1aaf-4791-a440-af891effc177" providerId="ADAL" clId="{22C095B7-242B-4A0E-ADA8-E13156A97F17}" dt="2022-05-13T10:33:40.343" v="1175" actId="1076"/>
          <ac:spMkLst>
            <pc:docMk/>
            <pc:sldMk cId="365432519" sldId="308"/>
            <ac:spMk id="9" creationId="{1DA73CBB-1950-10F1-3A56-BEF874D6D786}"/>
          </ac:spMkLst>
        </pc:spChg>
        <pc:spChg chg="mod">
          <ac:chgData name="حصه بنت العتيبي" userId="c1fe605c-1aaf-4791-a440-af891effc177" providerId="ADAL" clId="{22C095B7-242B-4A0E-ADA8-E13156A97F17}" dt="2022-05-13T10:29:35.490" v="1106" actId="1076"/>
          <ac:spMkLst>
            <pc:docMk/>
            <pc:sldMk cId="365432519" sldId="308"/>
            <ac:spMk id="10" creationId="{F7115EF2-30A1-FDAA-1966-1E7C30B1892D}"/>
          </ac:spMkLst>
        </pc:spChg>
        <pc:picChg chg="mod">
          <ac:chgData name="حصه بنت العتيبي" userId="c1fe605c-1aaf-4791-a440-af891effc177" providerId="ADAL" clId="{22C095B7-242B-4A0E-ADA8-E13156A97F17}" dt="2022-05-13T10:29:30.926" v="1105" actId="1076"/>
          <ac:picMkLst>
            <pc:docMk/>
            <pc:sldMk cId="365432519" sldId="308"/>
            <ac:picMk id="7" creationId="{8BF47812-3517-90C8-EA3E-900EEF71A84F}"/>
          </ac:picMkLst>
        </pc:picChg>
        <pc:picChg chg="mod">
          <ac:chgData name="حصه بنت العتيبي" userId="c1fe605c-1aaf-4791-a440-af891effc177" providerId="ADAL" clId="{22C095B7-242B-4A0E-ADA8-E13156A97F17}" dt="2022-05-13T10:29:47.695" v="1110" actId="1076"/>
          <ac:picMkLst>
            <pc:docMk/>
            <pc:sldMk cId="365432519" sldId="308"/>
            <ac:picMk id="4098" creationId="{4FB174F4-9BD6-BBFC-25FF-9CB77BB85E34}"/>
          </ac:picMkLst>
        </pc:picChg>
      </pc:sldChg>
      <pc:sldChg chg="add del">
        <pc:chgData name="حصه بنت العتيبي" userId="c1fe605c-1aaf-4791-a440-af891effc177" providerId="ADAL" clId="{22C095B7-242B-4A0E-ADA8-E13156A97F17}" dt="2022-05-13T10:35:29.727" v="1177" actId="2890"/>
        <pc:sldMkLst>
          <pc:docMk/>
          <pc:sldMk cId="1329087725" sldId="309"/>
        </pc:sldMkLst>
      </pc:sldChg>
      <pc:sldChg chg="addSp delSp modSp add mod ord delAnim modAnim">
        <pc:chgData name="حصه بنت العتيبي" userId="c1fe605c-1aaf-4791-a440-af891effc177" providerId="ADAL" clId="{22C095B7-242B-4A0E-ADA8-E13156A97F17}" dt="2022-05-13T11:31:00.594" v="1315" actId="1076"/>
        <pc:sldMkLst>
          <pc:docMk/>
          <pc:sldMk cId="2606347130" sldId="309"/>
        </pc:sldMkLst>
        <pc:spChg chg="mod">
          <ac:chgData name="حصه بنت العتيبي" userId="c1fe605c-1aaf-4791-a440-af891effc177" providerId="ADAL" clId="{22C095B7-242B-4A0E-ADA8-E13156A97F17}" dt="2022-05-13T10:41:09.431" v="1220" actId="1076"/>
          <ac:spMkLst>
            <pc:docMk/>
            <pc:sldMk cId="2606347130" sldId="309"/>
            <ac:spMk id="3" creationId="{12C87654-EFC0-8AC7-B0F0-52BFCF7C4A00}"/>
          </ac:spMkLst>
        </pc:spChg>
        <pc:spChg chg="del">
          <ac:chgData name="حصه بنت العتيبي" userId="c1fe605c-1aaf-4791-a440-af891effc177" providerId="ADAL" clId="{22C095B7-242B-4A0E-ADA8-E13156A97F17}" dt="2022-05-13T10:35:53.325" v="1181" actId="478"/>
          <ac:spMkLst>
            <pc:docMk/>
            <pc:sldMk cId="2606347130" sldId="309"/>
            <ac:spMk id="6" creationId="{9D531296-A128-27B3-3B73-5AB5C1A06CC7}"/>
          </ac:spMkLst>
        </pc:spChg>
        <pc:spChg chg="mod">
          <ac:chgData name="حصه بنت العتيبي" userId="c1fe605c-1aaf-4791-a440-af891effc177" providerId="ADAL" clId="{22C095B7-242B-4A0E-ADA8-E13156A97F17}" dt="2022-05-13T10:41:07.457" v="1219" actId="1076"/>
          <ac:spMkLst>
            <pc:docMk/>
            <pc:sldMk cId="2606347130" sldId="309"/>
            <ac:spMk id="8" creationId="{4E302FE9-AF4E-F471-9405-5BD1B3EB3BC4}"/>
          </ac:spMkLst>
        </pc:spChg>
        <pc:spChg chg="add mod">
          <ac:chgData name="حصه بنت العتيبي" userId="c1fe605c-1aaf-4791-a440-af891effc177" providerId="ADAL" clId="{22C095B7-242B-4A0E-ADA8-E13156A97F17}" dt="2022-05-13T10:40:27.775" v="1208" actId="1076"/>
          <ac:spMkLst>
            <pc:docMk/>
            <pc:sldMk cId="2606347130" sldId="309"/>
            <ac:spMk id="9" creationId="{07E8679A-6FC9-AC21-6D71-35949B5CB69B}"/>
          </ac:spMkLst>
        </pc:spChg>
        <pc:spChg chg="del">
          <ac:chgData name="حصه بنت العتيبي" userId="c1fe605c-1aaf-4791-a440-af891effc177" providerId="ADAL" clId="{22C095B7-242B-4A0E-ADA8-E13156A97F17}" dt="2022-05-13T10:35:55.727" v="1182" actId="478"/>
          <ac:spMkLst>
            <pc:docMk/>
            <pc:sldMk cId="2606347130" sldId="309"/>
            <ac:spMk id="10" creationId="{F7115EF2-30A1-FDAA-1966-1E7C30B1892D}"/>
          </ac:spMkLst>
        </pc:spChg>
        <pc:spChg chg="add mod">
          <ac:chgData name="حصه بنت العتيبي" userId="c1fe605c-1aaf-4791-a440-af891effc177" providerId="ADAL" clId="{22C095B7-242B-4A0E-ADA8-E13156A97F17}" dt="2022-05-13T10:40:33.279" v="1209" actId="1076"/>
          <ac:spMkLst>
            <pc:docMk/>
            <pc:sldMk cId="2606347130" sldId="309"/>
            <ac:spMk id="11" creationId="{D32E0229-B3CA-E5EF-71F0-E8AD3F9AB984}"/>
          </ac:spMkLst>
        </pc:spChg>
        <pc:spChg chg="add mod">
          <ac:chgData name="حصه بنت العتيبي" userId="c1fe605c-1aaf-4791-a440-af891effc177" providerId="ADAL" clId="{22C095B7-242B-4A0E-ADA8-E13156A97F17}" dt="2022-05-13T10:41:59.305" v="1228" actId="113"/>
          <ac:spMkLst>
            <pc:docMk/>
            <pc:sldMk cId="2606347130" sldId="309"/>
            <ac:spMk id="12" creationId="{1EEA6F9C-ED6B-9B9F-FD3D-944E93AB1884}"/>
          </ac:spMkLst>
        </pc:spChg>
        <pc:spChg chg="add mod">
          <ac:chgData name="حصه بنت العتيبي" userId="c1fe605c-1aaf-4791-a440-af891effc177" providerId="ADAL" clId="{22C095B7-242B-4A0E-ADA8-E13156A97F17}" dt="2022-05-13T10:41:59.305" v="1228" actId="113"/>
          <ac:spMkLst>
            <pc:docMk/>
            <pc:sldMk cId="2606347130" sldId="309"/>
            <ac:spMk id="13" creationId="{18B09843-AC49-D8BE-3E39-49614FD13C2E}"/>
          </ac:spMkLst>
        </pc:spChg>
        <pc:spChg chg="add mod">
          <ac:chgData name="حصه بنت العتيبي" userId="c1fe605c-1aaf-4791-a440-af891effc177" providerId="ADAL" clId="{22C095B7-242B-4A0E-ADA8-E13156A97F17}" dt="2022-05-13T10:39:52.326" v="1205" actId="207"/>
          <ac:spMkLst>
            <pc:docMk/>
            <pc:sldMk cId="2606347130" sldId="309"/>
            <ac:spMk id="14" creationId="{27968451-8FF7-ACF9-F93F-9FAFA4931896}"/>
          </ac:spMkLst>
        </pc:spChg>
        <pc:spChg chg="add mod">
          <ac:chgData name="حصه بنت العتيبي" userId="c1fe605c-1aaf-4791-a440-af891effc177" providerId="ADAL" clId="{22C095B7-242B-4A0E-ADA8-E13156A97F17}" dt="2022-05-13T10:39:00.902" v="1197" actId="13926"/>
          <ac:spMkLst>
            <pc:docMk/>
            <pc:sldMk cId="2606347130" sldId="309"/>
            <ac:spMk id="15" creationId="{48ADE4E6-F284-F171-A658-88BAAAD4F0F9}"/>
          </ac:spMkLst>
        </pc:spChg>
        <pc:spChg chg="add mod">
          <ac:chgData name="حصه بنت العتيبي" userId="c1fe605c-1aaf-4791-a440-af891effc177" providerId="ADAL" clId="{22C095B7-242B-4A0E-ADA8-E13156A97F17}" dt="2022-05-13T10:40:38.952" v="1210" actId="1076"/>
          <ac:spMkLst>
            <pc:docMk/>
            <pc:sldMk cId="2606347130" sldId="309"/>
            <ac:spMk id="16" creationId="{51B80DB8-BB4F-FDCF-A5D7-90C71573B1F8}"/>
          </ac:spMkLst>
        </pc:spChg>
        <pc:spChg chg="add mod">
          <ac:chgData name="حصه بنت العتيبي" userId="c1fe605c-1aaf-4791-a440-af891effc177" providerId="ADAL" clId="{22C095B7-242B-4A0E-ADA8-E13156A97F17}" dt="2022-05-13T10:40:41.143" v="1211" actId="1076"/>
          <ac:spMkLst>
            <pc:docMk/>
            <pc:sldMk cId="2606347130" sldId="309"/>
            <ac:spMk id="17" creationId="{F2A429FF-80C7-819A-ED43-B3C4FECC19C0}"/>
          </ac:spMkLst>
        </pc:spChg>
        <pc:spChg chg="add mod">
          <ac:chgData name="حصه بنت العتيبي" userId="c1fe605c-1aaf-4791-a440-af891effc177" providerId="ADAL" clId="{22C095B7-242B-4A0E-ADA8-E13156A97F17}" dt="2022-05-13T10:40:43.523" v="1212" actId="1076"/>
          <ac:spMkLst>
            <pc:docMk/>
            <pc:sldMk cId="2606347130" sldId="309"/>
            <ac:spMk id="18" creationId="{9626A810-AECB-F8A4-487D-636D63365CDC}"/>
          </ac:spMkLst>
        </pc:spChg>
        <pc:spChg chg="add mod">
          <ac:chgData name="حصه بنت العتيبي" userId="c1fe605c-1aaf-4791-a440-af891effc177" providerId="ADAL" clId="{22C095B7-242B-4A0E-ADA8-E13156A97F17}" dt="2022-05-13T10:40:45.832" v="1213" actId="1076"/>
          <ac:spMkLst>
            <pc:docMk/>
            <pc:sldMk cId="2606347130" sldId="309"/>
            <ac:spMk id="19" creationId="{E050463F-8349-BA7A-4BC1-9AA6FD2139BD}"/>
          </ac:spMkLst>
        </pc:spChg>
        <pc:picChg chg="mod">
          <ac:chgData name="حصه بنت العتيبي" userId="c1fe605c-1aaf-4791-a440-af891effc177" providerId="ADAL" clId="{22C095B7-242B-4A0E-ADA8-E13156A97F17}" dt="2022-05-13T10:41:16.687" v="1225" actId="1076"/>
          <ac:picMkLst>
            <pc:docMk/>
            <pc:sldMk cId="2606347130" sldId="309"/>
            <ac:picMk id="7" creationId="{8BF47812-3517-90C8-EA3E-900EEF71A84F}"/>
          </ac:picMkLst>
        </pc:picChg>
        <pc:picChg chg="add mod">
          <ac:chgData name="حصه بنت العتيبي" userId="c1fe605c-1aaf-4791-a440-af891effc177" providerId="ADAL" clId="{22C095B7-242B-4A0E-ADA8-E13156A97F17}" dt="2022-05-13T11:31:00.594" v="1315" actId="1076"/>
          <ac:picMkLst>
            <pc:docMk/>
            <pc:sldMk cId="2606347130" sldId="309"/>
            <ac:picMk id="20" creationId="{D98D3914-F2F9-6FF5-0A7C-C753A0E44E54}"/>
          </ac:picMkLst>
        </pc:picChg>
        <pc:picChg chg="mod">
          <ac:chgData name="حصه بنت العتيبي" userId="c1fe605c-1aaf-4791-a440-af891effc177" providerId="ADAL" clId="{22C095B7-242B-4A0E-ADA8-E13156A97F17}" dt="2022-05-13T10:41:19.032" v="1226" actId="1076"/>
          <ac:picMkLst>
            <pc:docMk/>
            <pc:sldMk cId="2606347130" sldId="309"/>
            <ac:picMk id="4098" creationId="{4FB174F4-9BD6-BBFC-25FF-9CB77BB85E34}"/>
          </ac:picMkLst>
        </pc:picChg>
      </pc:sldChg>
      <pc:sldChg chg="addSp delSp modSp new mod ord modTransition modAnim">
        <pc:chgData name="حصه بنت العتيبي" userId="c1fe605c-1aaf-4791-a440-af891effc177" providerId="ADAL" clId="{22C095B7-242B-4A0E-ADA8-E13156A97F17}" dt="2022-05-13T11:32:13.921" v="1324"/>
        <pc:sldMkLst>
          <pc:docMk/>
          <pc:sldMk cId="889998110" sldId="310"/>
        </pc:sldMkLst>
        <pc:spChg chg="add mod">
          <ac:chgData name="حصه بنت العتيبي" userId="c1fe605c-1aaf-4791-a440-af891effc177" providerId="ADAL" clId="{22C095B7-242B-4A0E-ADA8-E13156A97F17}" dt="2022-05-13T11:27:10.914" v="1294" actId="207"/>
          <ac:spMkLst>
            <pc:docMk/>
            <pc:sldMk cId="889998110" sldId="310"/>
            <ac:spMk id="3" creationId="{504AA65B-E273-C3E7-C197-9AFC669CA970}"/>
          </ac:spMkLst>
        </pc:spChg>
        <pc:spChg chg="add mod">
          <ac:chgData name="حصه بنت العتيبي" userId="c1fe605c-1aaf-4791-a440-af891effc177" providerId="ADAL" clId="{22C095B7-242B-4A0E-ADA8-E13156A97F17}" dt="2022-05-13T10:56:17.523" v="1280" actId="207"/>
          <ac:spMkLst>
            <pc:docMk/>
            <pc:sldMk cId="889998110" sldId="310"/>
            <ac:spMk id="5" creationId="{E1F43A1A-C161-A7FA-60E6-74E8E06306E2}"/>
          </ac:spMkLst>
        </pc:spChg>
        <pc:spChg chg="add mod">
          <ac:chgData name="حصه بنت العتيبي" userId="c1fe605c-1aaf-4791-a440-af891effc177" providerId="ADAL" clId="{22C095B7-242B-4A0E-ADA8-E13156A97F17}" dt="2022-05-13T11:27:40.178" v="1296" actId="207"/>
          <ac:spMkLst>
            <pc:docMk/>
            <pc:sldMk cId="889998110" sldId="310"/>
            <ac:spMk id="8" creationId="{853A74E4-F91C-50E5-9521-03EA660A515C}"/>
          </ac:spMkLst>
        </pc:spChg>
        <pc:spChg chg="add mod">
          <ac:chgData name="حصه بنت العتيبي" userId="c1fe605c-1aaf-4791-a440-af891effc177" providerId="ADAL" clId="{22C095B7-242B-4A0E-ADA8-E13156A97F17}" dt="2022-05-13T10:56:42.455" v="1284" actId="1076"/>
          <ac:spMkLst>
            <pc:docMk/>
            <pc:sldMk cId="889998110" sldId="310"/>
            <ac:spMk id="9" creationId="{47623324-A21A-2151-80CA-A9596F7EF3B7}"/>
          </ac:spMkLst>
        </pc:spChg>
        <pc:picChg chg="add mod">
          <ac:chgData name="حصه بنت العتيبي" userId="c1fe605c-1aaf-4791-a440-af891effc177" providerId="ADAL" clId="{22C095B7-242B-4A0E-ADA8-E13156A97F17}" dt="2022-05-13T10:53:49.354" v="1256"/>
          <ac:picMkLst>
            <pc:docMk/>
            <pc:sldMk cId="889998110" sldId="310"/>
            <ac:picMk id="6146" creationId="{7F093D1B-79A0-BE9B-1552-01E349D3BDB2}"/>
          </ac:picMkLst>
        </pc:picChg>
        <pc:picChg chg="add del mod">
          <ac:chgData name="حصه بنت العتيبي" userId="c1fe605c-1aaf-4791-a440-af891effc177" providerId="ADAL" clId="{22C095B7-242B-4A0E-ADA8-E13156A97F17}" dt="2022-05-13T11:30:08.732" v="1304" actId="478"/>
          <ac:picMkLst>
            <pc:docMk/>
            <pc:sldMk cId="889998110" sldId="310"/>
            <ac:picMk id="6148" creationId="{739C2522-DD1D-6459-FCAD-78C117AC5619}"/>
          </ac:picMkLst>
        </pc:picChg>
        <pc:picChg chg="add mod">
          <ac:chgData name="حصه بنت العتيبي" userId="c1fe605c-1aaf-4791-a440-af891effc177" providerId="ADAL" clId="{22C095B7-242B-4A0E-ADA8-E13156A97F17}" dt="2022-05-13T11:30:41.416" v="1313" actId="14100"/>
          <ac:picMkLst>
            <pc:docMk/>
            <pc:sldMk cId="889998110" sldId="310"/>
            <ac:picMk id="6150" creationId="{2E67E80E-976C-1BEB-59F2-64DA00BE6A0A}"/>
          </ac:picMkLst>
        </pc:picChg>
      </pc:sldChg>
      <pc:sldChg chg="addSp modSp add mod modAnim">
        <pc:chgData name="حصه بنت العتيبي" userId="c1fe605c-1aaf-4791-a440-af891effc177" providerId="ADAL" clId="{22C095B7-242B-4A0E-ADA8-E13156A97F17}" dt="2022-05-13T11:35:21.560" v="1357" actId="1076"/>
        <pc:sldMkLst>
          <pc:docMk/>
          <pc:sldMk cId="152363683" sldId="311"/>
        </pc:sldMkLst>
        <pc:spChg chg="mod">
          <ac:chgData name="حصه بنت العتيبي" userId="c1fe605c-1aaf-4791-a440-af891effc177" providerId="ADAL" clId="{22C095B7-242B-4A0E-ADA8-E13156A97F17}" dt="2022-05-13T11:33:24.187" v="1338" actId="1076"/>
          <ac:spMkLst>
            <pc:docMk/>
            <pc:sldMk cId="152363683" sldId="311"/>
            <ac:spMk id="3" creationId="{504AA65B-E273-C3E7-C197-9AFC669CA970}"/>
          </ac:spMkLst>
        </pc:spChg>
        <pc:spChg chg="mod">
          <ac:chgData name="حصه بنت العتيبي" userId="c1fe605c-1aaf-4791-a440-af891effc177" providerId="ADAL" clId="{22C095B7-242B-4A0E-ADA8-E13156A97F17}" dt="2022-05-13T11:33:20.504" v="1337" actId="1076"/>
          <ac:spMkLst>
            <pc:docMk/>
            <pc:sldMk cId="152363683" sldId="311"/>
            <ac:spMk id="5" creationId="{E1F43A1A-C161-A7FA-60E6-74E8E06306E2}"/>
          </ac:spMkLst>
        </pc:spChg>
        <pc:spChg chg="mod">
          <ac:chgData name="حصه بنت العتيبي" userId="c1fe605c-1aaf-4791-a440-af891effc177" providerId="ADAL" clId="{22C095B7-242B-4A0E-ADA8-E13156A97F17}" dt="2022-05-13T11:33:17.648" v="1336" actId="1076"/>
          <ac:spMkLst>
            <pc:docMk/>
            <pc:sldMk cId="152363683" sldId="311"/>
            <ac:spMk id="8" creationId="{853A74E4-F91C-50E5-9521-03EA660A515C}"/>
          </ac:spMkLst>
        </pc:spChg>
        <pc:spChg chg="mod">
          <ac:chgData name="حصه بنت العتيبي" userId="c1fe605c-1aaf-4791-a440-af891effc177" providerId="ADAL" clId="{22C095B7-242B-4A0E-ADA8-E13156A97F17}" dt="2022-05-13T11:33:15" v="1335" actId="1076"/>
          <ac:spMkLst>
            <pc:docMk/>
            <pc:sldMk cId="152363683" sldId="311"/>
            <ac:spMk id="9" creationId="{47623324-A21A-2151-80CA-A9596F7EF3B7}"/>
          </ac:spMkLst>
        </pc:spChg>
        <pc:spChg chg="add mod">
          <ac:chgData name="حصه بنت العتيبي" userId="c1fe605c-1aaf-4791-a440-af891effc177" providerId="ADAL" clId="{22C095B7-242B-4A0E-ADA8-E13156A97F17}" dt="2022-05-13T11:35:21.560" v="1357" actId="1076"/>
          <ac:spMkLst>
            <pc:docMk/>
            <pc:sldMk cId="152363683" sldId="311"/>
            <ac:spMk id="10" creationId="{621E3854-21D0-BE15-6541-814CAC288AB0}"/>
          </ac:spMkLst>
        </pc:spChg>
        <pc:picChg chg="mod">
          <ac:chgData name="حصه بنت العتيبي" userId="c1fe605c-1aaf-4791-a440-af891effc177" providerId="ADAL" clId="{22C095B7-242B-4A0E-ADA8-E13156A97F17}" dt="2022-05-13T11:33:09.704" v="1334" actId="255"/>
          <ac:picMkLst>
            <pc:docMk/>
            <pc:sldMk cId="152363683" sldId="311"/>
            <ac:picMk id="6146" creationId="{7F093D1B-79A0-BE9B-1552-01E349D3BDB2}"/>
          </ac:picMkLst>
        </pc:picChg>
        <pc:picChg chg="mod">
          <ac:chgData name="حصه بنت العتيبي" userId="c1fe605c-1aaf-4791-a440-af891effc177" providerId="ADAL" clId="{22C095B7-242B-4A0E-ADA8-E13156A97F17}" dt="2022-05-13T11:32:51.905" v="1329" actId="14100"/>
          <ac:picMkLst>
            <pc:docMk/>
            <pc:sldMk cId="152363683" sldId="311"/>
            <ac:picMk id="6150" creationId="{2E67E80E-976C-1BEB-59F2-64DA00BE6A0A}"/>
          </ac:picMkLst>
        </pc:picChg>
      </pc:sldChg>
      <pc:sldChg chg="addSp delSp modSp add mod ord delAnim modAnim">
        <pc:chgData name="حصه بنت العتيبي" userId="c1fe605c-1aaf-4791-a440-af891effc177" providerId="ADAL" clId="{22C095B7-242B-4A0E-ADA8-E13156A97F17}" dt="2022-05-13T12:06:32.250" v="1424" actId="1076"/>
        <pc:sldMkLst>
          <pc:docMk/>
          <pc:sldMk cId="878276165" sldId="312"/>
        </pc:sldMkLst>
        <pc:spChg chg="mod">
          <ac:chgData name="حصه بنت العتيبي" userId="c1fe605c-1aaf-4791-a440-af891effc177" providerId="ADAL" clId="{22C095B7-242B-4A0E-ADA8-E13156A97F17}" dt="2022-05-13T11:47:30.554" v="1366" actId="1076"/>
          <ac:spMkLst>
            <pc:docMk/>
            <pc:sldMk cId="878276165" sldId="312"/>
            <ac:spMk id="3" creationId="{504AA65B-E273-C3E7-C197-9AFC669CA970}"/>
          </ac:spMkLst>
        </pc:spChg>
        <pc:spChg chg="del">
          <ac:chgData name="حصه بنت العتيبي" userId="c1fe605c-1aaf-4791-a440-af891effc177" providerId="ADAL" clId="{22C095B7-242B-4A0E-ADA8-E13156A97F17}" dt="2022-05-13T11:35:49.897" v="1361" actId="21"/>
          <ac:spMkLst>
            <pc:docMk/>
            <pc:sldMk cId="878276165" sldId="312"/>
            <ac:spMk id="5" creationId="{E1F43A1A-C161-A7FA-60E6-74E8E06306E2}"/>
          </ac:spMkLst>
        </pc:spChg>
        <pc:spChg chg="mod">
          <ac:chgData name="حصه بنت العتيبي" userId="c1fe605c-1aaf-4791-a440-af891effc177" providerId="ADAL" clId="{22C095B7-242B-4A0E-ADA8-E13156A97F17}" dt="2022-05-13T11:50:00.627" v="1393" actId="1076"/>
          <ac:spMkLst>
            <pc:docMk/>
            <pc:sldMk cId="878276165" sldId="312"/>
            <ac:spMk id="8" creationId="{853A74E4-F91C-50E5-9521-03EA660A515C}"/>
          </ac:spMkLst>
        </pc:spChg>
        <pc:spChg chg="del">
          <ac:chgData name="حصه بنت العتيبي" userId="c1fe605c-1aaf-4791-a440-af891effc177" providerId="ADAL" clId="{22C095B7-242B-4A0E-ADA8-E13156A97F17}" dt="2022-05-13T11:35:49.897" v="1361" actId="21"/>
          <ac:spMkLst>
            <pc:docMk/>
            <pc:sldMk cId="878276165" sldId="312"/>
            <ac:spMk id="9" creationId="{47623324-A21A-2151-80CA-A9596F7EF3B7}"/>
          </ac:spMkLst>
        </pc:spChg>
        <pc:spChg chg="add mod">
          <ac:chgData name="حصه بنت العتيبي" userId="c1fe605c-1aaf-4791-a440-af891effc177" providerId="ADAL" clId="{22C095B7-242B-4A0E-ADA8-E13156A97F17}" dt="2022-05-13T11:48:28.012" v="1379" actId="207"/>
          <ac:spMkLst>
            <pc:docMk/>
            <pc:sldMk cId="878276165" sldId="312"/>
            <ac:spMk id="10" creationId="{35C37834-7D91-ACE3-616E-503C57B6BAE6}"/>
          </ac:spMkLst>
        </pc:spChg>
        <pc:spChg chg="add mod">
          <ac:chgData name="حصه بنت العتيبي" userId="c1fe605c-1aaf-4791-a440-af891effc177" providerId="ADAL" clId="{22C095B7-242B-4A0E-ADA8-E13156A97F17}" dt="2022-05-13T11:48:28.012" v="1379" actId="207"/>
          <ac:spMkLst>
            <pc:docMk/>
            <pc:sldMk cId="878276165" sldId="312"/>
            <ac:spMk id="11" creationId="{CF55F8D7-CF5A-DB17-1F00-78CD44392C8F}"/>
          </ac:spMkLst>
        </pc:spChg>
        <pc:spChg chg="add mod">
          <ac:chgData name="حصه بنت العتيبي" userId="c1fe605c-1aaf-4791-a440-af891effc177" providerId="ADAL" clId="{22C095B7-242B-4A0E-ADA8-E13156A97F17}" dt="2022-05-13T11:48:55.838" v="1383" actId="207"/>
          <ac:spMkLst>
            <pc:docMk/>
            <pc:sldMk cId="878276165" sldId="312"/>
            <ac:spMk id="12" creationId="{EE264192-83B0-183B-F5AA-EC9CB94F81B3}"/>
          </ac:spMkLst>
        </pc:spChg>
        <pc:spChg chg="add mod">
          <ac:chgData name="حصه بنت العتيبي" userId="c1fe605c-1aaf-4791-a440-af891effc177" providerId="ADAL" clId="{22C095B7-242B-4A0E-ADA8-E13156A97F17}" dt="2022-05-13T11:49:21.130" v="1386" actId="14100"/>
          <ac:spMkLst>
            <pc:docMk/>
            <pc:sldMk cId="878276165" sldId="312"/>
            <ac:spMk id="13" creationId="{DF011069-E5B1-173D-4ECC-909D89FBFF9C}"/>
          </ac:spMkLst>
        </pc:spChg>
        <pc:spChg chg="add mod">
          <ac:chgData name="حصه بنت العتيبي" userId="c1fe605c-1aaf-4791-a440-af891effc177" providerId="ADAL" clId="{22C095B7-242B-4A0E-ADA8-E13156A97F17}" dt="2022-05-13T11:48:41.049" v="1380" actId="1076"/>
          <ac:spMkLst>
            <pc:docMk/>
            <pc:sldMk cId="878276165" sldId="312"/>
            <ac:spMk id="14" creationId="{55075133-B3D8-0AA5-91A0-5B3C9C590E32}"/>
          </ac:spMkLst>
        </pc:spChg>
        <pc:spChg chg="add mod">
          <ac:chgData name="حصه بنت العتيبي" userId="c1fe605c-1aaf-4791-a440-af891effc177" providerId="ADAL" clId="{22C095B7-242B-4A0E-ADA8-E13156A97F17}" dt="2022-05-13T11:49:50.725" v="1391" actId="207"/>
          <ac:spMkLst>
            <pc:docMk/>
            <pc:sldMk cId="878276165" sldId="312"/>
            <ac:spMk id="15" creationId="{D887564B-672C-3C0D-8D43-970408D58945}"/>
          </ac:spMkLst>
        </pc:spChg>
        <pc:spChg chg="add mod">
          <ac:chgData name="حصه بنت العتيبي" userId="c1fe605c-1aaf-4791-a440-af891effc177" providerId="ADAL" clId="{22C095B7-242B-4A0E-ADA8-E13156A97F17}" dt="2022-05-13T11:48:41.049" v="1380" actId="1076"/>
          <ac:spMkLst>
            <pc:docMk/>
            <pc:sldMk cId="878276165" sldId="312"/>
            <ac:spMk id="16" creationId="{27B4ABF4-B6E7-6173-CECF-F388ACAF53DE}"/>
          </ac:spMkLst>
        </pc:spChg>
        <pc:spChg chg="add mod">
          <ac:chgData name="حصه بنت العتيبي" userId="c1fe605c-1aaf-4791-a440-af891effc177" providerId="ADAL" clId="{22C095B7-242B-4A0E-ADA8-E13156A97F17}" dt="2022-05-13T11:49:21.130" v="1386" actId="14100"/>
          <ac:spMkLst>
            <pc:docMk/>
            <pc:sldMk cId="878276165" sldId="312"/>
            <ac:spMk id="17" creationId="{2E21B0E2-D3F4-9F40-6AED-BC67DE5E3B39}"/>
          </ac:spMkLst>
        </pc:spChg>
        <pc:spChg chg="add mod">
          <ac:chgData name="حصه بنت العتيبي" userId="c1fe605c-1aaf-4791-a440-af891effc177" providerId="ADAL" clId="{22C095B7-242B-4A0E-ADA8-E13156A97F17}" dt="2022-05-13T11:48:41.049" v="1380" actId="1076"/>
          <ac:spMkLst>
            <pc:docMk/>
            <pc:sldMk cId="878276165" sldId="312"/>
            <ac:spMk id="18" creationId="{2FB234FB-D6EC-2041-1F23-F0624039E077}"/>
          </ac:spMkLst>
        </pc:spChg>
        <pc:spChg chg="add mod">
          <ac:chgData name="حصه بنت العتيبي" userId="c1fe605c-1aaf-4791-a440-af891effc177" providerId="ADAL" clId="{22C095B7-242B-4A0E-ADA8-E13156A97F17}" dt="2022-05-13T11:48:55.838" v="1383" actId="207"/>
          <ac:spMkLst>
            <pc:docMk/>
            <pc:sldMk cId="878276165" sldId="312"/>
            <ac:spMk id="19" creationId="{A18DF587-9431-0E55-BC10-B1E82A0DB59F}"/>
          </ac:spMkLst>
        </pc:spChg>
        <pc:spChg chg="add mod">
          <ac:chgData name="حصه بنت العتيبي" userId="c1fe605c-1aaf-4791-a440-af891effc177" providerId="ADAL" clId="{22C095B7-242B-4A0E-ADA8-E13156A97F17}" dt="2022-05-13T11:49:21.130" v="1386" actId="14100"/>
          <ac:spMkLst>
            <pc:docMk/>
            <pc:sldMk cId="878276165" sldId="312"/>
            <ac:spMk id="20" creationId="{03FFCDCD-6F20-D647-627D-BFD1BBF63F32}"/>
          </ac:spMkLst>
        </pc:spChg>
        <pc:spChg chg="add mod">
          <ac:chgData name="حصه بنت العتيبي" userId="c1fe605c-1aaf-4791-a440-af891effc177" providerId="ADAL" clId="{22C095B7-242B-4A0E-ADA8-E13156A97F17}" dt="2022-05-13T11:48:12.172" v="1376" actId="1076"/>
          <ac:spMkLst>
            <pc:docMk/>
            <pc:sldMk cId="878276165" sldId="312"/>
            <ac:spMk id="21" creationId="{3368B8B0-5405-184C-50D5-F5A91C362886}"/>
          </ac:spMkLst>
        </pc:spChg>
        <pc:spChg chg="add mod">
          <ac:chgData name="حصه بنت العتيبي" userId="c1fe605c-1aaf-4791-a440-af891effc177" providerId="ADAL" clId="{22C095B7-242B-4A0E-ADA8-E13156A97F17}" dt="2022-05-13T11:49:50.725" v="1391" actId="207"/>
          <ac:spMkLst>
            <pc:docMk/>
            <pc:sldMk cId="878276165" sldId="312"/>
            <ac:spMk id="22" creationId="{90A37691-98BC-52A0-01A6-1752330085B4}"/>
          </ac:spMkLst>
        </pc:spChg>
        <pc:spChg chg="add mod">
          <ac:chgData name="حصه بنت العتيبي" userId="c1fe605c-1aaf-4791-a440-af891effc177" providerId="ADAL" clId="{22C095B7-242B-4A0E-ADA8-E13156A97F17}" dt="2022-05-13T11:48:12.172" v="1376" actId="1076"/>
          <ac:spMkLst>
            <pc:docMk/>
            <pc:sldMk cId="878276165" sldId="312"/>
            <ac:spMk id="23" creationId="{13663071-F97A-C998-64A6-B7A83EC11E04}"/>
          </ac:spMkLst>
        </pc:spChg>
        <pc:spChg chg="add mod">
          <ac:chgData name="حصه بنت العتيبي" userId="c1fe605c-1aaf-4791-a440-af891effc177" providerId="ADAL" clId="{22C095B7-242B-4A0E-ADA8-E13156A97F17}" dt="2022-05-13T11:49:21.130" v="1386" actId="14100"/>
          <ac:spMkLst>
            <pc:docMk/>
            <pc:sldMk cId="878276165" sldId="312"/>
            <ac:spMk id="24" creationId="{E0D4F2B1-5A92-C852-DF91-D744ECC2BAC3}"/>
          </ac:spMkLst>
        </pc:spChg>
        <pc:spChg chg="add mod">
          <ac:chgData name="حصه بنت العتيبي" userId="c1fe605c-1aaf-4791-a440-af891effc177" providerId="ADAL" clId="{22C095B7-242B-4A0E-ADA8-E13156A97F17}" dt="2022-05-13T11:48:12.172" v="1376" actId="1076"/>
          <ac:spMkLst>
            <pc:docMk/>
            <pc:sldMk cId="878276165" sldId="312"/>
            <ac:spMk id="25" creationId="{B96EB3E4-675F-74E8-CE43-49923C420FA0}"/>
          </ac:spMkLst>
        </pc:spChg>
        <pc:spChg chg="add mod">
          <ac:chgData name="حصه بنت العتيبي" userId="c1fe605c-1aaf-4791-a440-af891effc177" providerId="ADAL" clId="{22C095B7-242B-4A0E-ADA8-E13156A97F17}" dt="2022-05-13T11:49:21.130" v="1386" actId="14100"/>
          <ac:spMkLst>
            <pc:docMk/>
            <pc:sldMk cId="878276165" sldId="312"/>
            <ac:spMk id="26" creationId="{DF953A2E-16E3-6BB4-EA1C-FAED8F5FEE4D}"/>
          </ac:spMkLst>
        </pc:spChg>
        <pc:spChg chg="add mod">
          <ac:chgData name="حصه بنت العتيبي" userId="c1fe605c-1aaf-4791-a440-af891effc177" providerId="ADAL" clId="{22C095B7-242B-4A0E-ADA8-E13156A97F17}" dt="2022-05-13T11:48:12.172" v="1376" actId="1076"/>
          <ac:spMkLst>
            <pc:docMk/>
            <pc:sldMk cId="878276165" sldId="312"/>
            <ac:spMk id="27" creationId="{5D838DED-D9E6-EE5E-ACA0-06A722A277CA}"/>
          </ac:spMkLst>
        </pc:spChg>
        <pc:spChg chg="add mod">
          <ac:chgData name="حصه بنت العتيبي" userId="c1fe605c-1aaf-4791-a440-af891effc177" providerId="ADAL" clId="{22C095B7-242B-4A0E-ADA8-E13156A97F17}" dt="2022-05-13T11:54:04.959" v="1412" actId="113"/>
          <ac:spMkLst>
            <pc:docMk/>
            <pc:sldMk cId="878276165" sldId="312"/>
            <ac:spMk id="28" creationId="{8734A474-92F7-0D74-F490-F195DE3A3F37}"/>
          </ac:spMkLst>
        </pc:spChg>
        <pc:picChg chg="add mod">
          <ac:chgData name="حصه بنت العتيبي" userId="c1fe605c-1aaf-4791-a440-af891effc177" providerId="ADAL" clId="{22C095B7-242B-4A0E-ADA8-E13156A97F17}" dt="2022-05-13T12:06:32.250" v="1424" actId="1076"/>
          <ac:picMkLst>
            <pc:docMk/>
            <pc:sldMk cId="878276165" sldId="312"/>
            <ac:picMk id="29" creationId="{C5D83A43-C8E5-5D72-62C5-CB31CF823EC2}"/>
          </ac:picMkLst>
        </pc:picChg>
        <pc:picChg chg="mod">
          <ac:chgData name="حصه بنت العتيبي" userId="c1fe605c-1aaf-4791-a440-af891effc177" providerId="ADAL" clId="{22C095B7-242B-4A0E-ADA8-E13156A97F17}" dt="2022-05-13T11:48:45.066" v="1382" actId="14100"/>
          <ac:picMkLst>
            <pc:docMk/>
            <pc:sldMk cId="878276165" sldId="312"/>
            <ac:picMk id="6146" creationId="{7F093D1B-79A0-BE9B-1552-01E349D3BDB2}"/>
          </ac:picMkLst>
        </pc:picChg>
        <pc:picChg chg="mod">
          <ac:chgData name="حصه بنت العتيبي" userId="c1fe605c-1aaf-4791-a440-af891effc177" providerId="ADAL" clId="{22C095B7-242B-4A0E-ADA8-E13156A97F17}" dt="2022-05-13T11:49:58.490" v="1392" actId="1076"/>
          <ac:picMkLst>
            <pc:docMk/>
            <pc:sldMk cId="878276165" sldId="312"/>
            <ac:picMk id="6150" creationId="{2E67E80E-976C-1BEB-59F2-64DA00BE6A0A}"/>
          </ac:picMkLst>
        </pc:picChg>
      </pc:sldChg>
      <pc:sldChg chg="addSp modSp new mod modTransition modAnim">
        <pc:chgData name="حصه بنت العتيبي" userId="c1fe605c-1aaf-4791-a440-af891effc177" providerId="ADAL" clId="{22C095B7-242B-4A0E-ADA8-E13156A97F17}" dt="2022-05-13T12:08:53.323" v="1447"/>
        <pc:sldMkLst>
          <pc:docMk/>
          <pc:sldMk cId="3748967080" sldId="313"/>
        </pc:sldMkLst>
        <pc:spChg chg="add mod">
          <ac:chgData name="حصه بنت العتيبي" userId="c1fe605c-1aaf-4791-a440-af891effc177" providerId="ADAL" clId="{22C095B7-242B-4A0E-ADA8-E13156A97F17}" dt="2022-05-13T12:08:33.970" v="1445" actId="1076"/>
          <ac:spMkLst>
            <pc:docMk/>
            <pc:sldMk cId="3748967080" sldId="313"/>
            <ac:spMk id="4" creationId="{4B6EA0E8-48AF-07A0-4D57-34AFD3B0686D}"/>
          </ac:spMkLst>
        </pc:spChg>
        <pc:spChg chg="add mod">
          <ac:chgData name="حصه بنت العتيبي" userId="c1fe605c-1aaf-4791-a440-af891effc177" providerId="ADAL" clId="{22C095B7-242B-4A0E-ADA8-E13156A97F17}" dt="2022-05-13T12:08:29.962" v="1444" actId="1076"/>
          <ac:spMkLst>
            <pc:docMk/>
            <pc:sldMk cId="3748967080" sldId="313"/>
            <ac:spMk id="5" creationId="{F3789E50-BCFF-6EBF-A5EF-2163C916E697}"/>
          </ac:spMkLst>
        </pc:spChg>
        <pc:spChg chg="add mod">
          <ac:chgData name="حصه بنت العتيبي" userId="c1fe605c-1aaf-4791-a440-af891effc177" providerId="ADAL" clId="{22C095B7-242B-4A0E-ADA8-E13156A97F17}" dt="2022-05-13T12:08:24.645" v="1443" actId="1076"/>
          <ac:spMkLst>
            <pc:docMk/>
            <pc:sldMk cId="3748967080" sldId="313"/>
            <ac:spMk id="6" creationId="{8983296D-B732-7FC5-CD75-493CA518FA2A}"/>
          </ac:spMkLst>
        </pc:spChg>
        <pc:spChg chg="add mod">
          <ac:chgData name="حصه بنت العتيبي" userId="c1fe605c-1aaf-4791-a440-af891effc177" providerId="ADAL" clId="{22C095B7-242B-4A0E-ADA8-E13156A97F17}" dt="2022-05-13T12:08:21.099" v="1442" actId="1076"/>
          <ac:spMkLst>
            <pc:docMk/>
            <pc:sldMk cId="3748967080" sldId="313"/>
            <ac:spMk id="7" creationId="{8E96428F-0757-5C82-C068-DB14E134C7E0}"/>
          </ac:spMkLst>
        </pc:spChg>
        <pc:spChg chg="add mod">
          <ac:chgData name="حصه بنت العتيبي" userId="c1fe605c-1aaf-4791-a440-af891effc177" providerId="ADAL" clId="{22C095B7-242B-4A0E-ADA8-E13156A97F17}" dt="2022-05-13T12:08:14.860" v="1441" actId="1076"/>
          <ac:spMkLst>
            <pc:docMk/>
            <pc:sldMk cId="3748967080" sldId="313"/>
            <ac:spMk id="8" creationId="{3D08B919-1E0F-D4EF-9C51-12BB225C23DA}"/>
          </ac:spMkLst>
        </pc:spChg>
        <pc:spChg chg="add mod">
          <ac:chgData name="حصه بنت العتيبي" userId="c1fe605c-1aaf-4791-a440-af891effc177" providerId="ADAL" clId="{22C095B7-242B-4A0E-ADA8-E13156A97F17}" dt="2022-05-13T12:08:10.675" v="1440" actId="1076"/>
          <ac:spMkLst>
            <pc:docMk/>
            <pc:sldMk cId="3748967080" sldId="313"/>
            <ac:spMk id="9" creationId="{DD07EFCC-D44F-1EED-1189-BD092E1CE641}"/>
          </ac:spMkLst>
        </pc:spChg>
        <pc:spChg chg="add mod">
          <ac:chgData name="حصه بنت العتيبي" userId="c1fe605c-1aaf-4791-a440-af891effc177" providerId="ADAL" clId="{22C095B7-242B-4A0E-ADA8-E13156A97F17}" dt="2022-05-13T12:08:04.715" v="1439" actId="1076"/>
          <ac:spMkLst>
            <pc:docMk/>
            <pc:sldMk cId="3748967080" sldId="313"/>
            <ac:spMk id="10" creationId="{2222CF37-5C7E-50CC-FD9F-20882E1A0A61}"/>
          </ac:spMkLst>
        </pc:spChg>
        <pc:picChg chg="add mod modCrop">
          <ac:chgData name="حصه بنت العتيبي" userId="c1fe605c-1aaf-4791-a440-af891effc177" providerId="ADAL" clId="{22C095B7-242B-4A0E-ADA8-E13156A97F17}" dt="2022-05-13T12:06:49.611" v="1428" actId="1076"/>
          <ac:picMkLst>
            <pc:docMk/>
            <pc:sldMk cId="3748967080" sldId="313"/>
            <ac:picMk id="3" creationId="{FE5F097D-DE28-0F40-9B4F-E8BFF14C9CFC}"/>
          </ac:picMkLst>
        </pc:picChg>
      </pc:sldChg>
      <pc:sldChg chg="add ord">
        <pc:chgData name="حصه بنت العتيبي" userId="c1fe605c-1aaf-4791-a440-af891effc177" providerId="ADAL" clId="{22C095B7-242B-4A0E-ADA8-E13156A97F17}" dt="2022-05-13T12:06:18.790" v="1422"/>
        <pc:sldMkLst>
          <pc:docMk/>
          <pc:sldMk cId="1185439506" sldId="314"/>
        </pc:sldMkLst>
      </pc:sldChg>
      <pc:sldChg chg="addSp modSp new mod modAnim">
        <pc:chgData name="حصه بنت العتيبي" userId="c1fe605c-1aaf-4791-a440-af891effc177" providerId="ADAL" clId="{22C095B7-242B-4A0E-ADA8-E13156A97F17}" dt="2022-05-13T12:40:03.626" v="1515" actId="1076"/>
        <pc:sldMkLst>
          <pc:docMk/>
          <pc:sldMk cId="3866807385" sldId="315"/>
        </pc:sldMkLst>
        <pc:spChg chg="add mod">
          <ac:chgData name="حصه بنت العتيبي" userId="c1fe605c-1aaf-4791-a440-af891effc177" providerId="ADAL" clId="{22C095B7-242B-4A0E-ADA8-E13156A97F17}" dt="2022-05-13T12:13:58.915" v="1470" actId="1076"/>
          <ac:spMkLst>
            <pc:docMk/>
            <pc:sldMk cId="3866807385" sldId="315"/>
            <ac:spMk id="4" creationId="{DF2F4617-8C07-6BB9-5C33-2D58E9FF46C7}"/>
          </ac:spMkLst>
        </pc:spChg>
        <pc:spChg chg="add mod">
          <ac:chgData name="حصه بنت العتيبي" userId="c1fe605c-1aaf-4791-a440-af891effc177" providerId="ADAL" clId="{22C095B7-242B-4A0E-ADA8-E13156A97F17}" dt="2022-05-13T12:13:58.915" v="1470" actId="1076"/>
          <ac:spMkLst>
            <pc:docMk/>
            <pc:sldMk cId="3866807385" sldId="315"/>
            <ac:spMk id="5" creationId="{9BB0AA54-FB8A-1662-6896-24A8E5602452}"/>
          </ac:spMkLst>
        </pc:spChg>
        <pc:spChg chg="add mod">
          <ac:chgData name="حصه بنت العتيبي" userId="c1fe605c-1aaf-4791-a440-af891effc177" providerId="ADAL" clId="{22C095B7-242B-4A0E-ADA8-E13156A97F17}" dt="2022-05-13T12:13:58.915" v="1470" actId="1076"/>
          <ac:spMkLst>
            <pc:docMk/>
            <pc:sldMk cId="3866807385" sldId="315"/>
            <ac:spMk id="6" creationId="{A029593F-9E21-54B3-2A84-9C47A9164B87}"/>
          </ac:spMkLst>
        </pc:spChg>
        <pc:spChg chg="add mod">
          <ac:chgData name="حصه بنت العتيبي" userId="c1fe605c-1aaf-4791-a440-af891effc177" providerId="ADAL" clId="{22C095B7-242B-4A0E-ADA8-E13156A97F17}" dt="2022-05-13T12:13:58.915" v="1470" actId="1076"/>
          <ac:spMkLst>
            <pc:docMk/>
            <pc:sldMk cId="3866807385" sldId="315"/>
            <ac:spMk id="7" creationId="{25EEB76C-267C-9826-EF1F-0CA6ED1C0BB5}"/>
          </ac:spMkLst>
        </pc:spChg>
        <pc:spChg chg="add mod">
          <ac:chgData name="حصه بنت العتيبي" userId="c1fe605c-1aaf-4791-a440-af891effc177" providerId="ADAL" clId="{22C095B7-242B-4A0E-ADA8-E13156A97F17}" dt="2022-05-13T12:13:58.915" v="1470" actId="1076"/>
          <ac:spMkLst>
            <pc:docMk/>
            <pc:sldMk cId="3866807385" sldId="315"/>
            <ac:spMk id="8" creationId="{495D8EF6-98E2-E4A6-6438-94B133F8BF42}"/>
          </ac:spMkLst>
        </pc:spChg>
        <pc:spChg chg="add mod">
          <ac:chgData name="حصه بنت العتيبي" userId="c1fe605c-1aaf-4791-a440-af891effc177" providerId="ADAL" clId="{22C095B7-242B-4A0E-ADA8-E13156A97F17}" dt="2022-05-13T12:13:58.915" v="1470" actId="1076"/>
          <ac:spMkLst>
            <pc:docMk/>
            <pc:sldMk cId="3866807385" sldId="315"/>
            <ac:spMk id="9" creationId="{978F61AC-CC63-74B6-8D34-87B6B0D6F248}"/>
          </ac:spMkLst>
        </pc:spChg>
        <pc:spChg chg="add mod">
          <ac:chgData name="حصه بنت العتيبي" userId="c1fe605c-1aaf-4791-a440-af891effc177" providerId="ADAL" clId="{22C095B7-242B-4A0E-ADA8-E13156A97F17}" dt="2022-05-13T12:13:58.915" v="1470" actId="1076"/>
          <ac:spMkLst>
            <pc:docMk/>
            <pc:sldMk cId="3866807385" sldId="315"/>
            <ac:spMk id="10" creationId="{4AC2A4E5-3B8B-A238-9644-42675D528AA9}"/>
          </ac:spMkLst>
        </pc:spChg>
        <pc:spChg chg="mod">
          <ac:chgData name="حصه بنت العتيبي" userId="c1fe605c-1aaf-4791-a440-af891effc177" providerId="ADAL" clId="{22C095B7-242B-4A0E-ADA8-E13156A97F17}" dt="2022-05-13T12:39:59.901" v="1514"/>
          <ac:spMkLst>
            <pc:docMk/>
            <pc:sldMk cId="3866807385" sldId="315"/>
            <ac:spMk id="15" creationId="{93EE7EC9-595D-1308-3AC6-BD6457689A31}"/>
          </ac:spMkLst>
        </pc:spChg>
        <pc:grpChg chg="add mod">
          <ac:chgData name="حصه بنت العتيبي" userId="c1fe605c-1aaf-4791-a440-af891effc177" providerId="ADAL" clId="{22C095B7-242B-4A0E-ADA8-E13156A97F17}" dt="2022-05-13T12:40:03.626" v="1515" actId="1076"/>
          <ac:grpSpMkLst>
            <pc:docMk/>
            <pc:sldMk cId="3866807385" sldId="315"/>
            <ac:grpSpMk id="13" creationId="{3470CB3D-7CDF-D2CB-F9D1-6970841B3E35}"/>
          </ac:grpSpMkLst>
        </pc:grpChg>
        <pc:picChg chg="add mod modCrop">
          <ac:chgData name="حصه بنت العتيبي" userId="c1fe605c-1aaf-4791-a440-af891effc177" providerId="ADAL" clId="{22C095B7-242B-4A0E-ADA8-E13156A97F17}" dt="2022-05-13T12:11:20.051" v="1459" actId="1076"/>
          <ac:picMkLst>
            <pc:docMk/>
            <pc:sldMk cId="3866807385" sldId="315"/>
            <ac:picMk id="3" creationId="{C844A721-56B8-0CE0-3130-CE28B77DCCB3}"/>
          </ac:picMkLst>
        </pc:picChg>
        <pc:picChg chg="add mod">
          <ac:chgData name="حصه بنت العتيبي" userId="c1fe605c-1aaf-4791-a440-af891effc177" providerId="ADAL" clId="{22C095B7-242B-4A0E-ADA8-E13156A97F17}" dt="2022-05-13T12:17:33.303" v="1483" actId="1076"/>
          <ac:picMkLst>
            <pc:docMk/>
            <pc:sldMk cId="3866807385" sldId="315"/>
            <ac:picMk id="12" creationId="{AF76F819-E54D-4948-8379-041532CB38A8}"/>
          </ac:picMkLst>
        </pc:picChg>
        <pc:picChg chg="mod">
          <ac:chgData name="حصه بنت العتيبي" userId="c1fe605c-1aaf-4791-a440-af891effc177" providerId="ADAL" clId="{22C095B7-242B-4A0E-ADA8-E13156A97F17}" dt="2022-05-13T12:39:59.901" v="1514"/>
          <ac:picMkLst>
            <pc:docMk/>
            <pc:sldMk cId="3866807385" sldId="315"/>
            <ac:picMk id="14" creationId="{5CA7E7F8-5770-A3ED-FC86-90C7665A1608}"/>
          </ac:picMkLst>
        </pc:picChg>
      </pc:sldChg>
      <pc:sldChg chg="addSp modSp new mod ord modTransition modAnim">
        <pc:chgData name="حصه بنت العتيبي" userId="c1fe605c-1aaf-4791-a440-af891effc177" providerId="ADAL" clId="{22C095B7-242B-4A0E-ADA8-E13156A97F17}" dt="2022-05-13T15:51:28.240" v="2156"/>
        <pc:sldMkLst>
          <pc:docMk/>
          <pc:sldMk cId="419075079" sldId="316"/>
        </pc:sldMkLst>
        <pc:spChg chg="add mod">
          <ac:chgData name="حصه بنت العتيبي" userId="c1fe605c-1aaf-4791-a440-af891effc177" providerId="ADAL" clId="{22C095B7-242B-4A0E-ADA8-E13156A97F17}" dt="2022-05-13T12:38:07.934" v="1503" actId="1076"/>
          <ac:spMkLst>
            <pc:docMk/>
            <pc:sldMk cId="419075079" sldId="316"/>
            <ac:spMk id="5" creationId="{15A235CA-7B34-BC48-5338-933711833E45}"/>
          </ac:spMkLst>
        </pc:spChg>
        <pc:spChg chg="add mod">
          <ac:chgData name="حصه بنت العتيبي" userId="c1fe605c-1aaf-4791-a440-af891effc177" providerId="ADAL" clId="{22C095B7-242B-4A0E-ADA8-E13156A97F17}" dt="2022-05-13T12:38:07.934" v="1503" actId="1076"/>
          <ac:spMkLst>
            <pc:docMk/>
            <pc:sldMk cId="419075079" sldId="316"/>
            <ac:spMk id="6" creationId="{02F3ADAE-33FE-4758-8FD9-D9A59782E9F5}"/>
          </ac:spMkLst>
        </pc:spChg>
        <pc:spChg chg="add mod">
          <ac:chgData name="حصه بنت العتيبي" userId="c1fe605c-1aaf-4791-a440-af891effc177" providerId="ADAL" clId="{22C095B7-242B-4A0E-ADA8-E13156A97F17}" dt="2022-05-13T12:38:07.934" v="1503" actId="1076"/>
          <ac:spMkLst>
            <pc:docMk/>
            <pc:sldMk cId="419075079" sldId="316"/>
            <ac:spMk id="7" creationId="{E1B88E44-0923-E4AA-7B04-A1BFDB1E900A}"/>
          </ac:spMkLst>
        </pc:spChg>
        <pc:spChg chg="add mod">
          <ac:chgData name="حصه بنت العتيبي" userId="c1fe605c-1aaf-4791-a440-af891effc177" providerId="ADAL" clId="{22C095B7-242B-4A0E-ADA8-E13156A97F17}" dt="2022-05-13T12:38:07.934" v="1503" actId="1076"/>
          <ac:spMkLst>
            <pc:docMk/>
            <pc:sldMk cId="419075079" sldId="316"/>
            <ac:spMk id="8" creationId="{7F7F46A4-03ED-5322-8240-C30C7A101643}"/>
          </ac:spMkLst>
        </pc:spChg>
        <pc:spChg chg="add mod">
          <ac:chgData name="حصه بنت العتيبي" userId="c1fe605c-1aaf-4791-a440-af891effc177" providerId="ADAL" clId="{22C095B7-242B-4A0E-ADA8-E13156A97F17}" dt="2022-05-13T12:38:07.934" v="1503" actId="1076"/>
          <ac:spMkLst>
            <pc:docMk/>
            <pc:sldMk cId="419075079" sldId="316"/>
            <ac:spMk id="9" creationId="{8F8FDB14-CABA-E5CA-1260-97C88082F535}"/>
          </ac:spMkLst>
        </pc:spChg>
        <pc:spChg chg="add mod">
          <ac:chgData name="حصه بنت العتيبي" userId="c1fe605c-1aaf-4791-a440-af891effc177" providerId="ADAL" clId="{22C095B7-242B-4A0E-ADA8-E13156A97F17}" dt="2022-05-13T12:38:07.934" v="1503" actId="1076"/>
          <ac:spMkLst>
            <pc:docMk/>
            <pc:sldMk cId="419075079" sldId="316"/>
            <ac:spMk id="10" creationId="{5EF8AD3F-19A9-CFFF-404D-D0F3780284B5}"/>
          </ac:spMkLst>
        </pc:spChg>
        <pc:spChg chg="mod">
          <ac:chgData name="حصه بنت العتيبي" userId="c1fe605c-1aaf-4791-a440-af891effc177" providerId="ADAL" clId="{22C095B7-242B-4A0E-ADA8-E13156A97F17}" dt="2022-05-13T15:51:15.566" v="2155"/>
          <ac:spMkLst>
            <pc:docMk/>
            <pc:sldMk cId="419075079" sldId="316"/>
            <ac:spMk id="14" creationId="{FE16AC21-529A-4620-B066-4253B60969B5}"/>
          </ac:spMkLst>
        </pc:spChg>
        <pc:grpChg chg="add mod">
          <ac:chgData name="حصه بنت العتيبي" userId="c1fe605c-1aaf-4791-a440-af891effc177" providerId="ADAL" clId="{22C095B7-242B-4A0E-ADA8-E13156A97F17}" dt="2022-05-13T15:51:15.566" v="2155"/>
          <ac:grpSpMkLst>
            <pc:docMk/>
            <pc:sldMk cId="419075079" sldId="316"/>
            <ac:grpSpMk id="12" creationId="{E8A76D4E-35EA-21E0-15E5-EE649E5B7781}"/>
          </ac:grpSpMkLst>
        </pc:grpChg>
        <pc:picChg chg="add mod modCrop">
          <ac:chgData name="حصه بنت العتيبي" userId="c1fe605c-1aaf-4791-a440-af891effc177" providerId="ADAL" clId="{22C095B7-242B-4A0E-ADA8-E13156A97F17}" dt="2022-05-13T12:20:41.874" v="1494" actId="1076"/>
          <ac:picMkLst>
            <pc:docMk/>
            <pc:sldMk cId="419075079" sldId="316"/>
            <ac:picMk id="3" creationId="{A5D5C74B-D022-7BFD-FA12-1BF630C24B8E}"/>
          </ac:picMkLst>
        </pc:picChg>
        <pc:picChg chg="add mod">
          <ac:chgData name="حصه بنت العتيبي" userId="c1fe605c-1aaf-4791-a440-af891effc177" providerId="ADAL" clId="{22C095B7-242B-4A0E-ADA8-E13156A97F17}" dt="2022-05-13T12:21:00.073" v="1497" actId="1076"/>
          <ac:picMkLst>
            <pc:docMk/>
            <pc:sldMk cId="419075079" sldId="316"/>
            <ac:picMk id="4" creationId="{0C23CE04-38F3-4A16-F9B0-993220170EF5}"/>
          </ac:picMkLst>
        </pc:picChg>
        <pc:picChg chg="add mod">
          <ac:chgData name="حصه بنت العتيبي" userId="c1fe605c-1aaf-4791-a440-af891effc177" providerId="ADAL" clId="{22C095B7-242B-4A0E-ADA8-E13156A97F17}" dt="2022-05-13T12:38:37.410" v="1507"/>
          <ac:picMkLst>
            <pc:docMk/>
            <pc:sldMk cId="419075079" sldId="316"/>
            <ac:picMk id="11" creationId="{8992025C-BB21-3220-6658-E922255A4EBC}"/>
          </ac:picMkLst>
        </pc:picChg>
        <pc:picChg chg="mod">
          <ac:chgData name="حصه بنت العتيبي" userId="c1fe605c-1aaf-4791-a440-af891effc177" providerId="ADAL" clId="{22C095B7-242B-4A0E-ADA8-E13156A97F17}" dt="2022-05-13T15:51:15.566" v="2155"/>
          <ac:picMkLst>
            <pc:docMk/>
            <pc:sldMk cId="419075079" sldId="316"/>
            <ac:picMk id="13" creationId="{68220EB4-717D-952E-F609-C9292CF37609}"/>
          </ac:picMkLst>
        </pc:picChg>
      </pc:sldChg>
      <pc:sldChg chg="addSp delSp modSp add mod ord">
        <pc:chgData name="حصه بنت العتيبي" userId="c1fe605c-1aaf-4791-a440-af891effc177" providerId="ADAL" clId="{22C095B7-242B-4A0E-ADA8-E13156A97F17}" dt="2022-05-13T12:59:08.009" v="1584" actId="1076"/>
        <pc:sldMkLst>
          <pc:docMk/>
          <pc:sldMk cId="2483014269" sldId="317"/>
        </pc:sldMkLst>
        <pc:spChg chg="mod">
          <ac:chgData name="حصه بنت العتيبي" userId="c1fe605c-1aaf-4791-a440-af891effc177" providerId="ADAL" clId="{22C095B7-242B-4A0E-ADA8-E13156A97F17}" dt="2022-05-13T12:39:46.242" v="1512" actId="1076"/>
          <ac:spMkLst>
            <pc:docMk/>
            <pc:sldMk cId="2483014269" sldId="317"/>
            <ac:spMk id="3" creationId="{5DBFDB11-B158-4946-8D46-110CE4D00C97}"/>
          </ac:spMkLst>
        </pc:spChg>
        <pc:picChg chg="del">
          <ac:chgData name="حصه بنت العتيبي" userId="c1fe605c-1aaf-4791-a440-af891effc177" providerId="ADAL" clId="{22C095B7-242B-4A0E-ADA8-E13156A97F17}" dt="2022-05-13T12:39:53.298" v="1513" actId="21"/>
          <ac:picMkLst>
            <pc:docMk/>
            <pc:sldMk cId="2483014269" sldId="317"/>
            <ac:picMk id="6" creationId="{757F7F62-A42E-9B3D-CEA4-5193AC5B9555}"/>
          </ac:picMkLst>
        </pc:picChg>
        <pc:picChg chg="add mod">
          <ac:chgData name="حصه بنت العتيبي" userId="c1fe605c-1aaf-4791-a440-af891effc177" providerId="ADAL" clId="{22C095B7-242B-4A0E-ADA8-E13156A97F17}" dt="2022-05-13T12:59:08.009" v="1584" actId="1076"/>
          <ac:picMkLst>
            <pc:docMk/>
            <pc:sldMk cId="2483014269" sldId="317"/>
            <ac:picMk id="9" creationId="{5FF99554-305D-C3D0-6D30-8DF131BD182F}"/>
          </ac:picMkLst>
        </pc:picChg>
      </pc:sldChg>
      <pc:sldChg chg="addSp modSp new mod modTransition modAnim">
        <pc:chgData name="حصه بنت العتيبي" userId="c1fe605c-1aaf-4791-a440-af891effc177" providerId="ADAL" clId="{22C095B7-242B-4A0E-ADA8-E13156A97F17}" dt="2022-05-13T12:59:15.895" v="1585"/>
        <pc:sldMkLst>
          <pc:docMk/>
          <pc:sldMk cId="1346921924" sldId="318"/>
        </pc:sldMkLst>
        <pc:spChg chg="add mod">
          <ac:chgData name="حصه بنت العتيبي" userId="c1fe605c-1aaf-4791-a440-af891effc177" providerId="ADAL" clId="{22C095B7-242B-4A0E-ADA8-E13156A97F17}" dt="2022-05-13T12:58:41.268" v="1578" actId="1076"/>
          <ac:spMkLst>
            <pc:docMk/>
            <pc:sldMk cId="1346921924" sldId="318"/>
            <ac:spMk id="3" creationId="{01BB8E91-3074-3AC4-030B-9C74532CFD2C}"/>
          </ac:spMkLst>
        </pc:spChg>
        <pc:spChg chg="add mod">
          <ac:chgData name="حصه بنت العتيبي" userId="c1fe605c-1aaf-4791-a440-af891effc177" providerId="ADAL" clId="{22C095B7-242B-4A0E-ADA8-E13156A97F17}" dt="2022-05-13T12:58:41.268" v="1578" actId="1076"/>
          <ac:spMkLst>
            <pc:docMk/>
            <pc:sldMk cId="1346921924" sldId="318"/>
            <ac:spMk id="4" creationId="{CA11A262-064C-C514-9C20-AE8F17104002}"/>
          </ac:spMkLst>
        </pc:spChg>
        <pc:picChg chg="add mod">
          <ac:chgData name="حصه بنت العتيبي" userId="c1fe605c-1aaf-4791-a440-af891effc177" providerId="ADAL" clId="{22C095B7-242B-4A0E-ADA8-E13156A97F17}" dt="2022-05-13T12:55:01.465" v="1551" actId="14100"/>
          <ac:picMkLst>
            <pc:docMk/>
            <pc:sldMk cId="1346921924" sldId="318"/>
            <ac:picMk id="8194" creationId="{609BE028-A1E4-FA3D-F492-773E5F823126}"/>
          </ac:picMkLst>
        </pc:picChg>
        <pc:picChg chg="add mod">
          <ac:chgData name="حصه بنت العتيبي" userId="c1fe605c-1aaf-4791-a440-af891effc177" providerId="ADAL" clId="{22C095B7-242B-4A0E-ADA8-E13156A97F17}" dt="2022-05-13T12:58:36.568" v="1577" actId="1076"/>
          <ac:picMkLst>
            <pc:docMk/>
            <pc:sldMk cId="1346921924" sldId="318"/>
            <ac:picMk id="8196" creationId="{E2804C77-2216-5F3E-81DC-58D13022571A}"/>
          </ac:picMkLst>
        </pc:picChg>
      </pc:sldChg>
      <pc:sldChg chg="addSp modSp add mod modAnim">
        <pc:chgData name="حصه بنت العتيبي" userId="c1fe605c-1aaf-4791-a440-af891effc177" providerId="ADAL" clId="{22C095B7-242B-4A0E-ADA8-E13156A97F17}" dt="2022-05-13T13:01:56.304" v="1615" actId="2710"/>
        <pc:sldMkLst>
          <pc:docMk/>
          <pc:sldMk cId="1093948446" sldId="319"/>
        </pc:sldMkLst>
        <pc:spChg chg="mod">
          <ac:chgData name="حصه بنت العتيبي" userId="c1fe605c-1aaf-4791-a440-af891effc177" providerId="ADAL" clId="{22C095B7-242B-4A0E-ADA8-E13156A97F17}" dt="2022-05-13T13:00:46.048" v="1600" actId="1076"/>
          <ac:spMkLst>
            <pc:docMk/>
            <pc:sldMk cId="1093948446" sldId="319"/>
            <ac:spMk id="3" creationId="{01BB8E91-3074-3AC4-030B-9C74532CFD2C}"/>
          </ac:spMkLst>
        </pc:spChg>
        <pc:spChg chg="mod">
          <ac:chgData name="حصه بنت العتيبي" userId="c1fe605c-1aaf-4791-a440-af891effc177" providerId="ADAL" clId="{22C095B7-242B-4A0E-ADA8-E13156A97F17}" dt="2022-05-13T13:00:39.656" v="1598" actId="1076"/>
          <ac:spMkLst>
            <pc:docMk/>
            <pc:sldMk cId="1093948446" sldId="319"/>
            <ac:spMk id="4" creationId="{CA11A262-064C-C514-9C20-AE8F17104002}"/>
          </ac:spMkLst>
        </pc:spChg>
        <pc:spChg chg="add mod">
          <ac:chgData name="حصه بنت العتيبي" userId="c1fe605c-1aaf-4791-a440-af891effc177" providerId="ADAL" clId="{22C095B7-242B-4A0E-ADA8-E13156A97F17}" dt="2022-05-13T13:01:56.304" v="1615" actId="2710"/>
          <ac:spMkLst>
            <pc:docMk/>
            <pc:sldMk cId="1093948446" sldId="319"/>
            <ac:spMk id="7" creationId="{5F05D6DA-66F5-B1B5-25FF-1AFF52988CA0}"/>
          </ac:spMkLst>
        </pc:spChg>
        <pc:picChg chg="mod">
          <ac:chgData name="حصه بنت العتيبي" userId="c1fe605c-1aaf-4791-a440-af891effc177" providerId="ADAL" clId="{22C095B7-242B-4A0E-ADA8-E13156A97F17}" dt="2022-05-13T13:00:53.288" v="1603" actId="14100"/>
          <ac:picMkLst>
            <pc:docMk/>
            <pc:sldMk cId="1093948446" sldId="319"/>
            <ac:picMk id="8194" creationId="{609BE028-A1E4-FA3D-F492-773E5F823126}"/>
          </ac:picMkLst>
        </pc:picChg>
        <pc:picChg chg="mod">
          <ac:chgData name="حصه بنت العتيبي" userId="c1fe605c-1aaf-4791-a440-af891effc177" providerId="ADAL" clId="{22C095B7-242B-4A0E-ADA8-E13156A97F17}" dt="2022-05-13T13:00:51.417" v="1602" actId="1076"/>
          <ac:picMkLst>
            <pc:docMk/>
            <pc:sldMk cId="1093948446" sldId="319"/>
            <ac:picMk id="8196" creationId="{E2804C77-2216-5F3E-81DC-58D13022571A}"/>
          </ac:picMkLst>
        </pc:picChg>
      </pc:sldChg>
      <pc:sldChg chg="addSp modSp add mod ord modAnim">
        <pc:chgData name="حصه بنت العتيبي" userId="c1fe605c-1aaf-4791-a440-af891effc177" providerId="ADAL" clId="{22C095B7-242B-4A0E-ADA8-E13156A97F17}" dt="2022-05-13T15:53:21.845" v="2159"/>
        <pc:sldMkLst>
          <pc:docMk/>
          <pc:sldMk cId="1761985452" sldId="320"/>
        </pc:sldMkLst>
        <pc:spChg chg="mod">
          <ac:chgData name="حصه بنت العتيبي" userId="c1fe605c-1aaf-4791-a440-af891effc177" providerId="ADAL" clId="{22C095B7-242B-4A0E-ADA8-E13156A97F17}" dt="2022-05-13T13:09:27.273" v="1670" actId="1076"/>
          <ac:spMkLst>
            <pc:docMk/>
            <pc:sldMk cId="1761985452" sldId="320"/>
            <ac:spMk id="3" creationId="{01BB8E91-3074-3AC4-030B-9C74532CFD2C}"/>
          </ac:spMkLst>
        </pc:spChg>
        <pc:spChg chg="mod">
          <ac:chgData name="حصه بنت العتيبي" userId="c1fe605c-1aaf-4791-a440-af891effc177" providerId="ADAL" clId="{22C095B7-242B-4A0E-ADA8-E13156A97F17}" dt="2022-05-13T13:11:56.454" v="1682" actId="1076"/>
          <ac:spMkLst>
            <pc:docMk/>
            <pc:sldMk cId="1761985452" sldId="320"/>
            <ac:spMk id="4" creationId="{CA11A262-064C-C514-9C20-AE8F17104002}"/>
          </ac:spMkLst>
        </pc:spChg>
        <pc:spChg chg="add mod">
          <ac:chgData name="حصه بنت العتيبي" userId="c1fe605c-1aaf-4791-a440-af891effc177" providerId="ADAL" clId="{22C095B7-242B-4A0E-ADA8-E13156A97F17}" dt="2022-05-13T13:06:13.066" v="1646" actId="1076"/>
          <ac:spMkLst>
            <pc:docMk/>
            <pc:sldMk cId="1761985452" sldId="320"/>
            <ac:spMk id="6" creationId="{FD69DC85-D900-51AC-B1EF-227B21CC43D2}"/>
          </ac:spMkLst>
        </pc:spChg>
        <pc:spChg chg="add mod">
          <ac:chgData name="حصه بنت العتيبي" userId="c1fe605c-1aaf-4791-a440-af891effc177" providerId="ADAL" clId="{22C095B7-242B-4A0E-ADA8-E13156A97F17}" dt="2022-05-13T13:06:13.066" v="1646" actId="1076"/>
          <ac:spMkLst>
            <pc:docMk/>
            <pc:sldMk cId="1761985452" sldId="320"/>
            <ac:spMk id="7" creationId="{DDC6EFD1-2CD1-6A41-89FD-2F4236FFFC61}"/>
          </ac:spMkLst>
        </pc:spChg>
        <pc:spChg chg="add mod">
          <ac:chgData name="حصه بنت العتيبي" userId="c1fe605c-1aaf-4791-a440-af891effc177" providerId="ADAL" clId="{22C095B7-242B-4A0E-ADA8-E13156A97F17}" dt="2022-05-13T13:03:40.128" v="1630" actId="14100"/>
          <ac:spMkLst>
            <pc:docMk/>
            <pc:sldMk cId="1761985452" sldId="320"/>
            <ac:spMk id="8" creationId="{54929042-E84A-6E7E-C087-4D2A347578A0}"/>
          </ac:spMkLst>
        </pc:spChg>
        <pc:spChg chg="add mod">
          <ac:chgData name="حصه بنت العتيبي" userId="c1fe605c-1aaf-4791-a440-af891effc177" providerId="ADAL" clId="{22C095B7-242B-4A0E-ADA8-E13156A97F17}" dt="2022-05-13T13:03:44.838" v="1631" actId="14100"/>
          <ac:spMkLst>
            <pc:docMk/>
            <pc:sldMk cId="1761985452" sldId="320"/>
            <ac:spMk id="9" creationId="{1F42CACA-ED22-59D9-5CC0-9453C01AF217}"/>
          </ac:spMkLst>
        </pc:spChg>
        <pc:spChg chg="add mod">
          <ac:chgData name="حصه بنت العتيبي" userId="c1fe605c-1aaf-4791-a440-af891effc177" providerId="ADAL" clId="{22C095B7-242B-4A0E-ADA8-E13156A97F17}" dt="2022-05-13T13:06:19.944" v="1648" actId="1076"/>
          <ac:spMkLst>
            <pc:docMk/>
            <pc:sldMk cId="1761985452" sldId="320"/>
            <ac:spMk id="10" creationId="{CA7969AB-D66F-452E-0440-0C5EBF548DD2}"/>
          </ac:spMkLst>
        </pc:spChg>
        <pc:spChg chg="add mod">
          <ac:chgData name="حصه بنت العتيبي" userId="c1fe605c-1aaf-4791-a440-af891effc177" providerId="ADAL" clId="{22C095B7-242B-4A0E-ADA8-E13156A97F17}" dt="2022-05-13T13:03:15.315" v="1627" actId="114"/>
          <ac:spMkLst>
            <pc:docMk/>
            <pc:sldMk cId="1761985452" sldId="320"/>
            <ac:spMk id="11" creationId="{AC1C88E4-8363-98C3-9755-A9D6028B48A2}"/>
          </ac:spMkLst>
        </pc:spChg>
        <pc:spChg chg="add mod">
          <ac:chgData name="حصه بنت العتيبي" userId="c1fe605c-1aaf-4791-a440-af891effc177" providerId="ADAL" clId="{22C095B7-242B-4A0E-ADA8-E13156A97F17}" dt="2022-05-13T13:06:17.522" v="1647" actId="1076"/>
          <ac:spMkLst>
            <pc:docMk/>
            <pc:sldMk cId="1761985452" sldId="320"/>
            <ac:spMk id="12" creationId="{F694976B-F66F-AB9F-5AA4-B8B53D6CF824}"/>
          </ac:spMkLst>
        </pc:spChg>
        <pc:spChg chg="add mod">
          <ac:chgData name="حصه بنت العتيبي" userId="c1fe605c-1aaf-4791-a440-af891effc177" providerId="ADAL" clId="{22C095B7-242B-4A0E-ADA8-E13156A97F17}" dt="2022-05-13T13:09:18.602" v="1665" actId="1076"/>
          <ac:spMkLst>
            <pc:docMk/>
            <pc:sldMk cId="1761985452" sldId="320"/>
            <ac:spMk id="13" creationId="{02F80458-4F4E-0D67-559F-3621A7822CFE}"/>
          </ac:spMkLst>
        </pc:spChg>
        <pc:spChg chg="add mod">
          <ac:chgData name="حصه بنت العتيبي" userId="c1fe605c-1aaf-4791-a440-af891effc177" providerId="ADAL" clId="{22C095B7-242B-4A0E-ADA8-E13156A97F17}" dt="2022-05-13T13:09:20.809" v="1666" actId="1076"/>
          <ac:spMkLst>
            <pc:docMk/>
            <pc:sldMk cId="1761985452" sldId="320"/>
            <ac:spMk id="14" creationId="{7E749CE6-1A3B-3F20-52C9-FA8E14FE062A}"/>
          </ac:spMkLst>
        </pc:spChg>
        <pc:spChg chg="add mod">
          <ac:chgData name="حصه بنت العتيبي" userId="c1fe605c-1aaf-4791-a440-af891effc177" providerId="ADAL" clId="{22C095B7-242B-4A0E-ADA8-E13156A97F17}" dt="2022-05-13T13:03:15.315" v="1627" actId="114"/>
          <ac:spMkLst>
            <pc:docMk/>
            <pc:sldMk cId="1761985452" sldId="320"/>
            <ac:spMk id="15" creationId="{0A0E873A-ACFA-6C34-EB22-A1825040CC20}"/>
          </ac:spMkLst>
        </pc:spChg>
        <pc:spChg chg="add mod">
          <ac:chgData name="حصه بنت العتيبي" userId="c1fe605c-1aaf-4791-a440-af891effc177" providerId="ADAL" clId="{22C095B7-242B-4A0E-ADA8-E13156A97F17}" dt="2022-05-13T13:04:27.185" v="1636" actId="14100"/>
          <ac:spMkLst>
            <pc:docMk/>
            <pc:sldMk cId="1761985452" sldId="320"/>
            <ac:spMk id="16" creationId="{2519097B-D6F4-CB75-51E0-0BAEAB5B353D}"/>
          </ac:spMkLst>
        </pc:spChg>
        <pc:spChg chg="add mod">
          <ac:chgData name="حصه بنت العتيبي" userId="c1fe605c-1aaf-4791-a440-af891effc177" providerId="ADAL" clId="{22C095B7-242B-4A0E-ADA8-E13156A97F17}" dt="2022-05-13T13:03:15.315" v="1627" actId="114"/>
          <ac:spMkLst>
            <pc:docMk/>
            <pc:sldMk cId="1761985452" sldId="320"/>
            <ac:spMk id="17" creationId="{B1F2DA00-E42C-D262-3F2E-A9FEE313F738}"/>
          </ac:spMkLst>
        </pc:spChg>
        <pc:spChg chg="add mod">
          <ac:chgData name="حصه بنت العتيبي" userId="c1fe605c-1aaf-4791-a440-af891effc177" providerId="ADAL" clId="{22C095B7-242B-4A0E-ADA8-E13156A97F17}" dt="2022-05-13T13:11:43.533" v="1679" actId="1076"/>
          <ac:spMkLst>
            <pc:docMk/>
            <pc:sldMk cId="1761985452" sldId="320"/>
            <ac:spMk id="18" creationId="{A878BBC8-B868-8664-522B-7CB5F15B0507}"/>
          </ac:spMkLst>
        </pc:spChg>
        <pc:spChg chg="add mod">
          <ac:chgData name="حصه بنت العتيبي" userId="c1fe605c-1aaf-4791-a440-af891effc177" providerId="ADAL" clId="{22C095B7-242B-4A0E-ADA8-E13156A97F17}" dt="2022-05-13T13:03:15.315" v="1627" actId="114"/>
          <ac:spMkLst>
            <pc:docMk/>
            <pc:sldMk cId="1761985452" sldId="320"/>
            <ac:spMk id="19" creationId="{4D614118-60D0-6C92-EE5C-858D5FF9341B}"/>
          </ac:spMkLst>
        </pc:spChg>
        <pc:spChg chg="add mod">
          <ac:chgData name="حصه بنت العتيبي" userId="c1fe605c-1aaf-4791-a440-af891effc177" providerId="ADAL" clId="{22C095B7-242B-4A0E-ADA8-E13156A97F17}" dt="2022-05-13T13:04:27.185" v="1636" actId="14100"/>
          <ac:spMkLst>
            <pc:docMk/>
            <pc:sldMk cId="1761985452" sldId="320"/>
            <ac:spMk id="20" creationId="{0F5D0261-4DF8-8D2F-DCCD-32C683DE9D65}"/>
          </ac:spMkLst>
        </pc:spChg>
        <pc:spChg chg="add mod">
          <ac:chgData name="حصه بنت العتيبي" userId="c1fe605c-1aaf-4791-a440-af891effc177" providerId="ADAL" clId="{22C095B7-242B-4A0E-ADA8-E13156A97F17}" dt="2022-05-13T13:06:13.066" v="1646" actId="1076"/>
          <ac:spMkLst>
            <pc:docMk/>
            <pc:sldMk cId="1761985452" sldId="320"/>
            <ac:spMk id="21" creationId="{8F78EAEB-4C63-82DE-4F4D-D3C26B8F33D0}"/>
          </ac:spMkLst>
        </pc:spChg>
        <pc:spChg chg="add mod">
          <ac:chgData name="حصه بنت العتيبي" userId="c1fe605c-1aaf-4791-a440-af891effc177" providerId="ADAL" clId="{22C095B7-242B-4A0E-ADA8-E13156A97F17}" dt="2022-05-13T13:06:13.066" v="1646" actId="1076"/>
          <ac:spMkLst>
            <pc:docMk/>
            <pc:sldMk cId="1761985452" sldId="320"/>
            <ac:spMk id="22" creationId="{264069E3-9FD6-EC64-F480-7C2E5D6A2FAB}"/>
          </ac:spMkLst>
        </pc:spChg>
        <pc:spChg chg="add mod">
          <ac:chgData name="حصه بنت العتيبي" userId="c1fe605c-1aaf-4791-a440-af891effc177" providerId="ADAL" clId="{22C095B7-242B-4A0E-ADA8-E13156A97F17}" dt="2022-05-13T13:06:13.066" v="1646" actId="1076"/>
          <ac:spMkLst>
            <pc:docMk/>
            <pc:sldMk cId="1761985452" sldId="320"/>
            <ac:spMk id="23" creationId="{74AF5769-440E-4E87-1576-9E469870BD9C}"/>
          </ac:spMkLst>
        </pc:spChg>
        <pc:spChg chg="add mod">
          <ac:chgData name="حصه بنت العتيبي" userId="c1fe605c-1aaf-4791-a440-af891effc177" providerId="ADAL" clId="{22C095B7-242B-4A0E-ADA8-E13156A97F17}" dt="2022-05-13T13:06:13.066" v="1646" actId="1076"/>
          <ac:spMkLst>
            <pc:docMk/>
            <pc:sldMk cId="1761985452" sldId="320"/>
            <ac:spMk id="24" creationId="{D15B72C9-7C8C-DC46-314E-12BF14796EF4}"/>
          </ac:spMkLst>
        </pc:spChg>
        <pc:spChg chg="add mod">
          <ac:chgData name="حصه بنت العتيبي" userId="c1fe605c-1aaf-4791-a440-af891effc177" providerId="ADAL" clId="{22C095B7-242B-4A0E-ADA8-E13156A97F17}" dt="2022-05-13T13:03:15.315" v="1627" actId="114"/>
          <ac:spMkLst>
            <pc:docMk/>
            <pc:sldMk cId="1761985452" sldId="320"/>
            <ac:spMk id="25" creationId="{8D30C3AE-5278-336D-DEA0-95C2C3808929}"/>
          </ac:spMkLst>
        </pc:spChg>
        <pc:spChg chg="add mod">
          <ac:chgData name="حصه بنت العتيبي" userId="c1fe605c-1aaf-4791-a440-af891effc177" providerId="ADAL" clId="{22C095B7-242B-4A0E-ADA8-E13156A97F17}" dt="2022-05-13T13:04:27.185" v="1636" actId="14100"/>
          <ac:spMkLst>
            <pc:docMk/>
            <pc:sldMk cId="1761985452" sldId="320"/>
            <ac:spMk id="26" creationId="{E91B6E9E-8753-5C41-7CEA-B1C841B05D90}"/>
          </ac:spMkLst>
        </pc:spChg>
        <pc:spChg chg="add mod">
          <ac:chgData name="حصه بنت العتيبي" userId="c1fe605c-1aaf-4791-a440-af891effc177" providerId="ADAL" clId="{22C095B7-242B-4A0E-ADA8-E13156A97F17}" dt="2022-05-13T13:06:13.066" v="1646" actId="1076"/>
          <ac:spMkLst>
            <pc:docMk/>
            <pc:sldMk cId="1761985452" sldId="320"/>
            <ac:spMk id="27" creationId="{7B5A5840-DD28-9F07-4FD1-158182A5F125}"/>
          </ac:spMkLst>
        </pc:spChg>
        <pc:picChg chg="mod">
          <ac:chgData name="حصه بنت العتيبي" userId="c1fe605c-1aaf-4791-a440-af891effc177" providerId="ADAL" clId="{22C095B7-242B-4A0E-ADA8-E13156A97F17}" dt="2022-05-13T13:11:54.395" v="1681" actId="1076"/>
          <ac:picMkLst>
            <pc:docMk/>
            <pc:sldMk cId="1761985452" sldId="320"/>
            <ac:picMk id="8194" creationId="{609BE028-A1E4-FA3D-F492-773E5F823126}"/>
          </ac:picMkLst>
        </pc:picChg>
        <pc:picChg chg="mod">
          <ac:chgData name="حصه بنت العتيبي" userId="c1fe605c-1aaf-4791-a440-af891effc177" providerId="ADAL" clId="{22C095B7-242B-4A0E-ADA8-E13156A97F17}" dt="2022-05-13T13:11:50.881" v="1680" actId="1076"/>
          <ac:picMkLst>
            <pc:docMk/>
            <pc:sldMk cId="1761985452" sldId="320"/>
            <ac:picMk id="8196" creationId="{E2804C77-2216-5F3E-81DC-58D13022571A}"/>
          </ac:picMkLst>
        </pc:picChg>
      </pc:sldChg>
      <pc:sldChg chg="addSp modSp new mod modTransition modAnim">
        <pc:chgData name="حصه بنت العتيبي" userId="c1fe605c-1aaf-4791-a440-af891effc177" providerId="ADAL" clId="{22C095B7-242B-4A0E-ADA8-E13156A97F17}" dt="2022-05-13T13:56:56.892" v="1776" actId="14100"/>
        <pc:sldMkLst>
          <pc:docMk/>
          <pc:sldMk cId="1809187704" sldId="321"/>
        </pc:sldMkLst>
        <pc:spChg chg="add mod">
          <ac:chgData name="حصه بنت العتيبي" userId="c1fe605c-1aaf-4791-a440-af891effc177" providerId="ADAL" clId="{22C095B7-242B-4A0E-ADA8-E13156A97F17}" dt="2022-05-13T13:51:16.186" v="1731" actId="164"/>
          <ac:spMkLst>
            <pc:docMk/>
            <pc:sldMk cId="1809187704" sldId="321"/>
            <ac:spMk id="7" creationId="{66DE528E-3026-1316-64E5-71D2254B5AA2}"/>
          </ac:spMkLst>
        </pc:spChg>
        <pc:spChg chg="add mod">
          <ac:chgData name="حصه بنت العتيبي" userId="c1fe605c-1aaf-4791-a440-af891effc177" providerId="ADAL" clId="{22C095B7-242B-4A0E-ADA8-E13156A97F17}" dt="2022-05-13T13:51:25.490" v="1732" actId="164"/>
          <ac:spMkLst>
            <pc:docMk/>
            <pc:sldMk cId="1809187704" sldId="321"/>
            <ac:spMk id="8" creationId="{6E58458B-FA57-BFCC-285E-60E0CEE20896}"/>
          </ac:spMkLst>
        </pc:spChg>
        <pc:spChg chg="add mod">
          <ac:chgData name="حصه بنت العتيبي" userId="c1fe605c-1aaf-4791-a440-af891effc177" providerId="ADAL" clId="{22C095B7-242B-4A0E-ADA8-E13156A97F17}" dt="2022-05-13T13:51:30.129" v="1733" actId="164"/>
          <ac:spMkLst>
            <pc:docMk/>
            <pc:sldMk cId="1809187704" sldId="321"/>
            <ac:spMk id="9" creationId="{37A67B06-A51A-83B2-207C-5077F7F02042}"/>
          </ac:spMkLst>
        </pc:spChg>
        <pc:spChg chg="add mod">
          <ac:chgData name="حصه بنت العتيبي" userId="c1fe605c-1aaf-4791-a440-af891effc177" providerId="ADAL" clId="{22C095B7-242B-4A0E-ADA8-E13156A97F17}" dt="2022-05-13T13:51:36.531" v="1734" actId="164"/>
          <ac:spMkLst>
            <pc:docMk/>
            <pc:sldMk cId="1809187704" sldId="321"/>
            <ac:spMk id="10" creationId="{24859E51-0C03-BAE2-76CE-46A679519C9B}"/>
          </ac:spMkLst>
        </pc:spChg>
        <pc:grpChg chg="add mod">
          <ac:chgData name="حصه بنت العتيبي" userId="c1fe605c-1aaf-4791-a440-af891effc177" providerId="ADAL" clId="{22C095B7-242B-4A0E-ADA8-E13156A97F17}" dt="2022-05-13T13:53:02.107" v="1739" actId="1076"/>
          <ac:grpSpMkLst>
            <pc:docMk/>
            <pc:sldMk cId="1809187704" sldId="321"/>
            <ac:grpSpMk id="11" creationId="{B4B7F2D4-B29D-BC05-AC83-47F2C2EA08A5}"/>
          </ac:grpSpMkLst>
        </pc:grpChg>
        <pc:grpChg chg="add mod">
          <ac:chgData name="حصه بنت العتيبي" userId="c1fe605c-1aaf-4791-a440-af891effc177" providerId="ADAL" clId="{22C095B7-242B-4A0E-ADA8-E13156A97F17}" dt="2022-05-13T13:53:15.003" v="1743" actId="1076"/>
          <ac:grpSpMkLst>
            <pc:docMk/>
            <pc:sldMk cId="1809187704" sldId="321"/>
            <ac:grpSpMk id="12" creationId="{E6ADBF8C-9220-4821-70E3-182FB906B32E}"/>
          </ac:grpSpMkLst>
        </pc:grpChg>
        <pc:grpChg chg="add mod">
          <ac:chgData name="حصه بنت العتيبي" userId="c1fe605c-1aaf-4791-a440-af891effc177" providerId="ADAL" clId="{22C095B7-242B-4A0E-ADA8-E13156A97F17}" dt="2022-05-13T13:56:49.658" v="1772" actId="1076"/>
          <ac:grpSpMkLst>
            <pc:docMk/>
            <pc:sldMk cId="1809187704" sldId="321"/>
            <ac:grpSpMk id="13" creationId="{DBE2FA39-0833-31D4-44DC-BCEB101B5E19}"/>
          </ac:grpSpMkLst>
        </pc:grpChg>
        <pc:grpChg chg="add mod">
          <ac:chgData name="حصه بنت العتيبي" userId="c1fe605c-1aaf-4791-a440-af891effc177" providerId="ADAL" clId="{22C095B7-242B-4A0E-ADA8-E13156A97F17}" dt="2022-05-13T13:56:48.242" v="1771" actId="1076"/>
          <ac:grpSpMkLst>
            <pc:docMk/>
            <pc:sldMk cId="1809187704" sldId="321"/>
            <ac:grpSpMk id="14" creationId="{33AC19D0-46C1-72C4-7096-2AA0844CEBA4}"/>
          </ac:grpSpMkLst>
        </pc:grpChg>
        <pc:picChg chg="add mod modCrop">
          <ac:chgData name="حصه بنت العتيبي" userId="c1fe605c-1aaf-4791-a440-af891effc177" providerId="ADAL" clId="{22C095B7-242B-4A0E-ADA8-E13156A97F17}" dt="2022-05-13T13:51:16.186" v="1731" actId="164"/>
          <ac:picMkLst>
            <pc:docMk/>
            <pc:sldMk cId="1809187704" sldId="321"/>
            <ac:picMk id="3" creationId="{A0E5DCD8-15D8-6FDF-E8AD-3FBD1BC522AD}"/>
          </ac:picMkLst>
        </pc:picChg>
        <pc:picChg chg="add mod modCrop">
          <ac:chgData name="حصه بنت العتيبي" userId="c1fe605c-1aaf-4791-a440-af891effc177" providerId="ADAL" clId="{22C095B7-242B-4A0E-ADA8-E13156A97F17}" dt="2022-05-13T13:51:25.490" v="1732" actId="164"/>
          <ac:picMkLst>
            <pc:docMk/>
            <pc:sldMk cId="1809187704" sldId="321"/>
            <ac:picMk id="4" creationId="{6F4C4BCC-8881-1D7F-BBB5-2B20CDC23288}"/>
          </ac:picMkLst>
        </pc:picChg>
        <pc:picChg chg="add mod modCrop">
          <ac:chgData name="حصه بنت العتيبي" userId="c1fe605c-1aaf-4791-a440-af891effc177" providerId="ADAL" clId="{22C095B7-242B-4A0E-ADA8-E13156A97F17}" dt="2022-05-13T13:51:30.129" v="1733" actId="164"/>
          <ac:picMkLst>
            <pc:docMk/>
            <pc:sldMk cId="1809187704" sldId="321"/>
            <ac:picMk id="5" creationId="{CFB2F249-574F-4400-8C17-5EEE47C7739C}"/>
          </ac:picMkLst>
        </pc:picChg>
        <pc:picChg chg="add mod modCrop">
          <ac:chgData name="حصه بنت العتيبي" userId="c1fe605c-1aaf-4791-a440-af891effc177" providerId="ADAL" clId="{22C095B7-242B-4A0E-ADA8-E13156A97F17}" dt="2022-05-13T13:51:36.531" v="1734" actId="164"/>
          <ac:picMkLst>
            <pc:docMk/>
            <pc:sldMk cId="1809187704" sldId="321"/>
            <ac:picMk id="6" creationId="{EEA3954D-4773-8DD2-2034-0FCA58F42E17}"/>
          </ac:picMkLst>
        </pc:picChg>
        <pc:picChg chg="add mod modCrop">
          <ac:chgData name="حصه بنت العتيبي" userId="c1fe605c-1aaf-4791-a440-af891effc177" providerId="ADAL" clId="{22C095B7-242B-4A0E-ADA8-E13156A97F17}" dt="2022-05-13T13:55:51.316" v="1764" actId="1076"/>
          <ac:picMkLst>
            <pc:docMk/>
            <pc:sldMk cId="1809187704" sldId="321"/>
            <ac:picMk id="16" creationId="{4A1D77E4-A95A-8231-AED5-74B48D11CEA3}"/>
          </ac:picMkLst>
        </pc:picChg>
        <pc:picChg chg="add mod modCrop">
          <ac:chgData name="حصه بنت العتيبي" userId="c1fe605c-1aaf-4791-a440-af891effc177" providerId="ADAL" clId="{22C095B7-242B-4A0E-ADA8-E13156A97F17}" dt="2022-05-13T13:56:56.892" v="1776" actId="14100"/>
          <ac:picMkLst>
            <pc:docMk/>
            <pc:sldMk cId="1809187704" sldId="321"/>
            <ac:picMk id="18" creationId="{FB4A5E13-F859-3B95-C164-6388025B5652}"/>
          </ac:picMkLst>
        </pc:picChg>
      </pc:sldChg>
      <pc:sldChg chg="addSp modSp new mod modTransition modAnim">
        <pc:chgData name="حصه بنت العتيبي" userId="c1fe605c-1aaf-4791-a440-af891effc177" providerId="ADAL" clId="{22C095B7-242B-4A0E-ADA8-E13156A97F17}" dt="2022-05-13T14:34:40.652" v="1918"/>
        <pc:sldMkLst>
          <pc:docMk/>
          <pc:sldMk cId="2601422981" sldId="322"/>
        </pc:sldMkLst>
        <pc:spChg chg="add mod">
          <ac:chgData name="حصه بنت العتيبي" userId="c1fe605c-1aaf-4791-a440-af891effc177" providerId="ADAL" clId="{22C095B7-242B-4A0E-ADA8-E13156A97F17}" dt="2022-05-13T14:34:19.500" v="1915" actId="1076"/>
          <ac:spMkLst>
            <pc:docMk/>
            <pc:sldMk cId="2601422981" sldId="322"/>
            <ac:spMk id="2" creationId="{4D2B4B68-87D7-656B-2324-AE2987B4938E}"/>
          </ac:spMkLst>
        </pc:spChg>
        <pc:spChg chg="mod">
          <ac:chgData name="حصه بنت العتيبي" userId="c1fe605c-1aaf-4791-a440-af891effc177" providerId="ADAL" clId="{22C095B7-242B-4A0E-ADA8-E13156A97F17}" dt="2022-05-13T14:28:52.173" v="1828"/>
          <ac:spMkLst>
            <pc:docMk/>
            <pc:sldMk cId="2601422981" sldId="322"/>
            <ac:spMk id="5" creationId="{1A43227D-E915-BB34-F401-74168BE650EC}"/>
          </ac:spMkLst>
        </pc:spChg>
        <pc:spChg chg="mod">
          <ac:chgData name="حصه بنت العتيبي" userId="c1fe605c-1aaf-4791-a440-af891effc177" providerId="ADAL" clId="{22C095B7-242B-4A0E-ADA8-E13156A97F17}" dt="2022-05-13T14:29:03.321" v="1830"/>
          <ac:spMkLst>
            <pc:docMk/>
            <pc:sldMk cId="2601422981" sldId="322"/>
            <ac:spMk id="8" creationId="{0A77A277-47D3-C9E1-C4DA-A604C4154D9C}"/>
          </ac:spMkLst>
        </pc:spChg>
        <pc:spChg chg="add mod">
          <ac:chgData name="حصه بنت العتيبي" userId="c1fe605c-1aaf-4791-a440-af891effc177" providerId="ADAL" clId="{22C095B7-242B-4A0E-ADA8-E13156A97F17}" dt="2022-05-13T14:34:13.484" v="1912" actId="1076"/>
          <ac:spMkLst>
            <pc:docMk/>
            <pc:sldMk cId="2601422981" sldId="322"/>
            <ac:spMk id="9" creationId="{8AC4AEA0-EBBA-2DB1-7886-0F9A90880A9B}"/>
          </ac:spMkLst>
        </pc:spChg>
        <pc:spChg chg="mod">
          <ac:chgData name="حصه بنت العتيبي" userId="c1fe605c-1aaf-4791-a440-af891effc177" providerId="ADAL" clId="{22C095B7-242B-4A0E-ADA8-E13156A97F17}" dt="2022-05-13T14:30:09.409" v="1844"/>
          <ac:spMkLst>
            <pc:docMk/>
            <pc:sldMk cId="2601422981" sldId="322"/>
            <ac:spMk id="12" creationId="{F3BC2B95-E7B3-91CF-ACC8-5DFD43DBA6DD}"/>
          </ac:spMkLst>
        </pc:spChg>
        <pc:spChg chg="add mod">
          <ac:chgData name="حصه بنت العتيبي" userId="c1fe605c-1aaf-4791-a440-af891effc177" providerId="ADAL" clId="{22C095B7-242B-4A0E-ADA8-E13156A97F17}" dt="2022-05-13T14:34:15.452" v="1913" actId="1076"/>
          <ac:spMkLst>
            <pc:docMk/>
            <pc:sldMk cId="2601422981" sldId="322"/>
            <ac:spMk id="13" creationId="{1A09CC71-C25B-6D5A-B517-238E81050975}"/>
          </ac:spMkLst>
        </pc:spChg>
        <pc:spChg chg="mod">
          <ac:chgData name="حصه بنت العتيبي" userId="c1fe605c-1aaf-4791-a440-af891effc177" providerId="ADAL" clId="{22C095B7-242B-4A0E-ADA8-E13156A97F17}" dt="2022-05-13T14:30:53.439" v="1855"/>
          <ac:spMkLst>
            <pc:docMk/>
            <pc:sldMk cId="2601422981" sldId="322"/>
            <ac:spMk id="16" creationId="{820D9345-C16D-916D-84ED-6EF7D62C5B0E}"/>
          </ac:spMkLst>
        </pc:spChg>
        <pc:spChg chg="add mod">
          <ac:chgData name="حصه بنت العتيبي" userId="c1fe605c-1aaf-4791-a440-af891effc177" providerId="ADAL" clId="{22C095B7-242B-4A0E-ADA8-E13156A97F17}" dt="2022-05-13T14:34:11.604" v="1911" actId="1076"/>
          <ac:spMkLst>
            <pc:docMk/>
            <pc:sldMk cId="2601422981" sldId="322"/>
            <ac:spMk id="17" creationId="{498587D0-6318-03B9-1239-761B10199887}"/>
          </ac:spMkLst>
        </pc:spChg>
        <pc:grpChg chg="add mod">
          <ac:chgData name="حصه بنت العتيبي" userId="c1fe605c-1aaf-4791-a440-af891effc177" providerId="ADAL" clId="{22C095B7-242B-4A0E-ADA8-E13156A97F17}" dt="2022-05-13T14:32:17.917" v="1880" actId="1076"/>
          <ac:grpSpMkLst>
            <pc:docMk/>
            <pc:sldMk cId="2601422981" sldId="322"/>
            <ac:grpSpMk id="3" creationId="{9AEC0161-F89F-3D78-0C04-3DE2F52443C6}"/>
          </ac:grpSpMkLst>
        </pc:grpChg>
        <pc:grpChg chg="add mod">
          <ac:chgData name="حصه بنت العتيبي" userId="c1fe605c-1aaf-4791-a440-af891effc177" providerId="ADAL" clId="{22C095B7-242B-4A0E-ADA8-E13156A97F17}" dt="2022-05-13T14:32:21.221" v="1881" actId="1076"/>
          <ac:grpSpMkLst>
            <pc:docMk/>
            <pc:sldMk cId="2601422981" sldId="322"/>
            <ac:grpSpMk id="6" creationId="{92C46398-A282-1757-3786-E49721DAE14A}"/>
          </ac:grpSpMkLst>
        </pc:grpChg>
        <pc:grpChg chg="add mod">
          <ac:chgData name="حصه بنت العتيبي" userId="c1fe605c-1aaf-4791-a440-af891effc177" providerId="ADAL" clId="{22C095B7-242B-4A0E-ADA8-E13156A97F17}" dt="2022-05-13T14:32:16.820" v="1879" actId="1076"/>
          <ac:grpSpMkLst>
            <pc:docMk/>
            <pc:sldMk cId="2601422981" sldId="322"/>
            <ac:grpSpMk id="10" creationId="{7C27D39B-5C33-DF80-078A-363F922CB8B9}"/>
          </ac:grpSpMkLst>
        </pc:grpChg>
        <pc:grpChg chg="add mod">
          <ac:chgData name="حصه بنت العتيبي" userId="c1fe605c-1aaf-4791-a440-af891effc177" providerId="ADAL" clId="{22C095B7-242B-4A0E-ADA8-E13156A97F17}" dt="2022-05-13T14:32:16.068" v="1878" actId="1076"/>
          <ac:grpSpMkLst>
            <pc:docMk/>
            <pc:sldMk cId="2601422981" sldId="322"/>
            <ac:grpSpMk id="14" creationId="{09CA580F-C27E-7FD8-2D2F-12224BA00CC3}"/>
          </ac:grpSpMkLst>
        </pc:grpChg>
        <pc:picChg chg="mod">
          <ac:chgData name="حصه بنت العتيبي" userId="c1fe605c-1aaf-4791-a440-af891effc177" providerId="ADAL" clId="{22C095B7-242B-4A0E-ADA8-E13156A97F17}" dt="2022-05-13T14:28:52.173" v="1828"/>
          <ac:picMkLst>
            <pc:docMk/>
            <pc:sldMk cId="2601422981" sldId="322"/>
            <ac:picMk id="4" creationId="{B77B6DC5-2A1D-BDC6-1486-9E80158B7F40}"/>
          </ac:picMkLst>
        </pc:picChg>
        <pc:picChg chg="mod">
          <ac:chgData name="حصه بنت العتيبي" userId="c1fe605c-1aaf-4791-a440-af891effc177" providerId="ADAL" clId="{22C095B7-242B-4A0E-ADA8-E13156A97F17}" dt="2022-05-13T14:29:03.321" v="1830"/>
          <ac:picMkLst>
            <pc:docMk/>
            <pc:sldMk cId="2601422981" sldId="322"/>
            <ac:picMk id="7" creationId="{C691DF81-92EB-A2BC-606C-1908D24FDE7D}"/>
          </ac:picMkLst>
        </pc:picChg>
        <pc:picChg chg="mod">
          <ac:chgData name="حصه بنت العتيبي" userId="c1fe605c-1aaf-4791-a440-af891effc177" providerId="ADAL" clId="{22C095B7-242B-4A0E-ADA8-E13156A97F17}" dt="2022-05-13T14:30:09.409" v="1844"/>
          <ac:picMkLst>
            <pc:docMk/>
            <pc:sldMk cId="2601422981" sldId="322"/>
            <ac:picMk id="11" creationId="{B94E5D2B-E418-E77F-D889-F922F074BC35}"/>
          </ac:picMkLst>
        </pc:picChg>
        <pc:picChg chg="mod">
          <ac:chgData name="حصه بنت العتيبي" userId="c1fe605c-1aaf-4791-a440-af891effc177" providerId="ADAL" clId="{22C095B7-242B-4A0E-ADA8-E13156A97F17}" dt="2022-05-13T14:30:53.439" v="1855"/>
          <ac:picMkLst>
            <pc:docMk/>
            <pc:sldMk cId="2601422981" sldId="322"/>
            <ac:picMk id="15" creationId="{C579239A-E0E3-34AC-1C5A-040051823FB0}"/>
          </ac:picMkLst>
        </pc:picChg>
      </pc:sldChg>
      <pc:sldChg chg="addSp delSp modSp new mod modTransition">
        <pc:chgData name="حصه بنت العتيبي" userId="c1fe605c-1aaf-4791-a440-af891effc177" providerId="ADAL" clId="{22C095B7-242B-4A0E-ADA8-E13156A97F17}" dt="2022-05-13T15:53:02.089" v="2157"/>
        <pc:sldMkLst>
          <pc:docMk/>
          <pc:sldMk cId="2880189952" sldId="323"/>
        </pc:sldMkLst>
        <pc:spChg chg="add mod">
          <ac:chgData name="حصه بنت العتيبي" userId="c1fe605c-1aaf-4791-a440-af891effc177" providerId="ADAL" clId="{22C095B7-242B-4A0E-ADA8-E13156A97F17}" dt="2022-05-13T14:39:35.572" v="2061" actId="20577"/>
          <ac:spMkLst>
            <pc:docMk/>
            <pc:sldMk cId="2880189952" sldId="323"/>
            <ac:spMk id="3" creationId="{45051FE3-9567-2495-4B9E-6B67D0B2620A}"/>
          </ac:spMkLst>
        </pc:spChg>
        <pc:spChg chg="del mod topLvl">
          <ac:chgData name="حصه بنت العتيبي" userId="c1fe605c-1aaf-4791-a440-af891effc177" providerId="ADAL" clId="{22C095B7-242B-4A0E-ADA8-E13156A97F17}" dt="2022-05-13T14:37:46.802" v="1949" actId="21"/>
          <ac:spMkLst>
            <pc:docMk/>
            <pc:sldMk cId="2880189952" sldId="323"/>
            <ac:spMk id="8" creationId="{7CB95A00-34A7-344A-C681-B60BF2BBB8DA}"/>
          </ac:spMkLst>
        </pc:spChg>
        <pc:spChg chg="del mod topLvl">
          <ac:chgData name="حصه بنت العتيبي" userId="c1fe605c-1aaf-4791-a440-af891effc177" providerId="ADAL" clId="{22C095B7-242B-4A0E-ADA8-E13156A97F17}" dt="2022-05-13T14:37:46.802" v="1949" actId="21"/>
          <ac:spMkLst>
            <pc:docMk/>
            <pc:sldMk cId="2880189952" sldId="323"/>
            <ac:spMk id="9" creationId="{27709297-E2A4-30E5-EB9F-DFD9CDD43713}"/>
          </ac:spMkLst>
        </pc:spChg>
        <pc:spChg chg="mod topLvl">
          <ac:chgData name="حصه بنت العتيبي" userId="c1fe605c-1aaf-4791-a440-af891effc177" providerId="ADAL" clId="{22C095B7-242B-4A0E-ADA8-E13156A97F17}" dt="2022-05-13T14:39:11.519" v="2048" actId="164"/>
          <ac:spMkLst>
            <pc:docMk/>
            <pc:sldMk cId="2880189952" sldId="323"/>
            <ac:spMk id="10" creationId="{1C1A486A-536B-9F56-1782-116FE37CA39A}"/>
          </ac:spMkLst>
        </pc:spChg>
        <pc:spChg chg="del mod topLvl">
          <ac:chgData name="حصه بنت العتيبي" userId="c1fe605c-1aaf-4791-a440-af891effc177" providerId="ADAL" clId="{22C095B7-242B-4A0E-ADA8-E13156A97F17}" dt="2022-05-13T14:37:46.802" v="1949" actId="21"/>
          <ac:spMkLst>
            <pc:docMk/>
            <pc:sldMk cId="2880189952" sldId="323"/>
            <ac:spMk id="11" creationId="{12C1FC9B-8EEA-B041-8472-0CF983CF43E0}"/>
          </ac:spMkLst>
        </pc:spChg>
        <pc:spChg chg="mod topLvl">
          <ac:chgData name="حصه بنت العتيبي" userId="c1fe605c-1aaf-4791-a440-af891effc177" providerId="ADAL" clId="{22C095B7-242B-4A0E-ADA8-E13156A97F17}" dt="2022-05-13T14:39:11.519" v="2048" actId="164"/>
          <ac:spMkLst>
            <pc:docMk/>
            <pc:sldMk cId="2880189952" sldId="323"/>
            <ac:spMk id="12" creationId="{B8ECAA5B-9A32-7256-5F75-71201FADE463}"/>
          </ac:spMkLst>
        </pc:spChg>
        <pc:spChg chg="del mod topLvl">
          <ac:chgData name="حصه بنت العتيبي" userId="c1fe605c-1aaf-4791-a440-af891effc177" providerId="ADAL" clId="{22C095B7-242B-4A0E-ADA8-E13156A97F17}" dt="2022-05-13T14:37:46.802" v="1949" actId="21"/>
          <ac:spMkLst>
            <pc:docMk/>
            <pc:sldMk cId="2880189952" sldId="323"/>
            <ac:spMk id="13" creationId="{A8CCBF8E-A56A-8C5C-F086-14C5FCC933B6}"/>
          </ac:spMkLst>
        </pc:spChg>
        <pc:spChg chg="del mod topLvl">
          <ac:chgData name="حصه بنت العتيبي" userId="c1fe605c-1aaf-4791-a440-af891effc177" providerId="ADAL" clId="{22C095B7-242B-4A0E-ADA8-E13156A97F17}" dt="2022-05-13T14:37:46.802" v="1949" actId="21"/>
          <ac:spMkLst>
            <pc:docMk/>
            <pc:sldMk cId="2880189952" sldId="323"/>
            <ac:spMk id="14" creationId="{6E8A0F6A-D525-B89F-BA5E-D9A35B2E0342}"/>
          </ac:spMkLst>
        </pc:spChg>
        <pc:spChg chg="del mod topLvl">
          <ac:chgData name="حصه بنت العتيبي" userId="c1fe605c-1aaf-4791-a440-af891effc177" providerId="ADAL" clId="{22C095B7-242B-4A0E-ADA8-E13156A97F17}" dt="2022-05-13T14:37:46.802" v="1949" actId="21"/>
          <ac:spMkLst>
            <pc:docMk/>
            <pc:sldMk cId="2880189952" sldId="323"/>
            <ac:spMk id="15" creationId="{A241A2C9-B960-CC0A-D441-BE7AAE4EA3C9}"/>
          </ac:spMkLst>
        </pc:spChg>
        <pc:spChg chg="del mod topLvl">
          <ac:chgData name="حصه بنت العتيبي" userId="c1fe605c-1aaf-4791-a440-af891effc177" providerId="ADAL" clId="{22C095B7-242B-4A0E-ADA8-E13156A97F17}" dt="2022-05-13T14:37:46.802" v="1949" actId="21"/>
          <ac:spMkLst>
            <pc:docMk/>
            <pc:sldMk cId="2880189952" sldId="323"/>
            <ac:spMk id="16" creationId="{9274FC28-8F7A-5565-712A-1BD31A2F4218}"/>
          </ac:spMkLst>
        </pc:spChg>
        <pc:spChg chg="add mod">
          <ac:chgData name="حصه بنت العتيبي" userId="c1fe605c-1aaf-4791-a440-af891effc177" providerId="ADAL" clId="{22C095B7-242B-4A0E-ADA8-E13156A97F17}" dt="2022-05-13T14:49:08.043" v="2072" actId="115"/>
          <ac:spMkLst>
            <pc:docMk/>
            <pc:sldMk cId="2880189952" sldId="323"/>
            <ac:spMk id="19" creationId="{CAE4ABF3-748A-424E-71DC-24D8CE4AE104}"/>
          </ac:spMkLst>
        </pc:spChg>
        <pc:grpChg chg="del mod">
          <ac:chgData name="حصه بنت العتيبي" userId="c1fe605c-1aaf-4791-a440-af891effc177" providerId="ADAL" clId="{22C095B7-242B-4A0E-ADA8-E13156A97F17}" dt="2022-05-13T14:37:36.529" v="1946" actId="165"/>
          <ac:grpSpMkLst>
            <pc:docMk/>
            <pc:sldMk cId="2880189952" sldId="323"/>
            <ac:grpSpMk id="7" creationId="{77090387-9A53-636C-57CC-AE657F14E0BE}"/>
          </ac:grpSpMkLst>
        </pc:grpChg>
        <pc:grpChg chg="add mod">
          <ac:chgData name="حصه بنت العتيبي" userId="c1fe605c-1aaf-4791-a440-af891effc177" providerId="ADAL" clId="{22C095B7-242B-4A0E-ADA8-E13156A97F17}" dt="2022-05-13T14:39:15.364" v="2049" actId="1076"/>
          <ac:grpSpMkLst>
            <pc:docMk/>
            <pc:sldMk cId="2880189952" sldId="323"/>
            <ac:grpSpMk id="17" creationId="{378A4727-8D49-46B6-D14B-5A0C3DA03CB9}"/>
          </ac:grpSpMkLst>
        </pc:grpChg>
        <pc:graphicFrameChg chg="add del modGraphic">
          <ac:chgData name="حصه بنت العتيبي" userId="c1fe605c-1aaf-4791-a440-af891effc177" providerId="ADAL" clId="{22C095B7-242B-4A0E-ADA8-E13156A97F17}" dt="2022-05-13T14:37:28.789" v="1945" actId="18245"/>
          <ac:graphicFrameMkLst>
            <pc:docMk/>
            <pc:sldMk cId="2880189952" sldId="323"/>
            <ac:graphicFrameMk id="6" creationId="{587D2556-4C4E-AABC-C820-215E87D72797}"/>
          </ac:graphicFrameMkLst>
        </pc:graphicFrameChg>
        <pc:picChg chg="add mod">
          <ac:chgData name="حصه بنت العتيبي" userId="c1fe605c-1aaf-4791-a440-af891effc177" providerId="ADAL" clId="{22C095B7-242B-4A0E-ADA8-E13156A97F17}" dt="2022-05-13T14:36:14.267" v="1939" actId="14100"/>
          <ac:picMkLst>
            <pc:docMk/>
            <pc:sldMk cId="2880189952" sldId="323"/>
            <ac:picMk id="2" creationId="{275C07B2-1027-78CE-596C-EEE3A320DD3F}"/>
          </ac:picMkLst>
        </pc:picChg>
      </pc:sldChg>
      <pc:sldMasterChg chg="addSp modSp mod">
        <pc:chgData name="حصه بنت العتيبي" userId="c1fe605c-1aaf-4791-a440-af891effc177" providerId="ADAL" clId="{22C095B7-242B-4A0E-ADA8-E13156A97F17}" dt="2022-05-13T10:31:20.224" v="1150" actId="207"/>
        <pc:sldMasterMkLst>
          <pc:docMk/>
          <pc:sldMasterMk cId="2859066806" sldId="2147483648"/>
        </pc:sldMasterMkLst>
        <pc:spChg chg="add mod">
          <ac:chgData name="حصه بنت العتيبي" userId="c1fe605c-1aaf-4791-a440-af891effc177" providerId="ADAL" clId="{22C095B7-242B-4A0E-ADA8-E13156A97F17}" dt="2022-05-13T10:30:56.714" v="1145" actId="403"/>
          <ac:spMkLst>
            <pc:docMk/>
            <pc:sldMasterMk cId="2859066806" sldId="2147483648"/>
            <ac:spMk id="7" creationId="{97EF8D6E-70D8-5B05-66BF-67DD7DB4A7E5}"/>
          </ac:spMkLst>
        </pc:spChg>
        <pc:spChg chg="add mod">
          <ac:chgData name="حصه بنت العتيبي" userId="c1fe605c-1aaf-4791-a440-af891effc177" providerId="ADAL" clId="{22C095B7-242B-4A0E-ADA8-E13156A97F17}" dt="2022-05-13T10:31:20.224" v="1150" actId="207"/>
          <ac:spMkLst>
            <pc:docMk/>
            <pc:sldMasterMk cId="2859066806" sldId="2147483648"/>
            <ac:spMk id="8" creationId="{A5234E97-A891-D974-CD75-14C414C6FFDA}"/>
          </ac:spMkLst>
        </pc:sp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23083BD2-3BB7-40FF-B00F-E9AD322D62E3}" type="datetimeFigureOut">
              <a:rPr lang="ar-SA" smtClean="0"/>
              <a:t>13/10/1444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34324443-F014-47A7-B541-E921B6C0004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05902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24443-F014-47A7-B541-E921B6C0004E}" type="slidenum">
              <a:rPr lang="ar-SA" smtClean="0"/>
              <a:t>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2525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24443-F014-47A7-B541-E921B6C0004E}" type="slidenum">
              <a:rPr lang="ar-SA" smtClean="0"/>
              <a:t>17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17320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24443-F014-47A7-B541-E921B6C0004E}" type="slidenum">
              <a:rPr lang="ar-SA" smtClean="0"/>
              <a:t>18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04005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24443-F014-47A7-B541-E921B6C0004E}" type="slidenum">
              <a:rPr lang="ar-SA" smtClean="0"/>
              <a:t>19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47343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24443-F014-47A7-B541-E921B6C0004E}" type="slidenum">
              <a:rPr lang="ar-SA" smtClean="0"/>
              <a:t>30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66787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79A92A2C-B93F-A855-B47E-B8C93D4E42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3434D6CE-DA74-45CC-B29D-3C5099881C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B5AD0295-A008-19D7-342B-791106D76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8953F-1534-4608-A727-7EC6059A1DC7}" type="datetimeFigureOut">
              <a:rPr lang="ar-SA" smtClean="0"/>
              <a:t>13/10/1444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1197A667-DF74-4E15-4293-A0BC13AFF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3AB2446C-2792-DC0E-C60A-CA3FE1583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9DB5B-793B-4890-ADC9-7B5C2BF629F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99824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5C8F098E-A475-C957-725A-75E99E860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xmlns="" id="{404653CF-A164-478A-75A8-5ABA08D1AF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4B010F1C-E02C-D2D4-1F4D-B724D73B3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8953F-1534-4608-A727-7EC6059A1DC7}" type="datetimeFigureOut">
              <a:rPr lang="ar-SA" smtClean="0"/>
              <a:t>13/10/1444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C55540B8-8442-0FED-945E-E96A3B049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9462610A-3859-B6AC-ED4B-734FEFEFA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9DB5B-793B-4890-ADC9-7B5C2BF629F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10800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xmlns="" id="{CFB5F0DC-C16E-40CF-C670-23DC8320AB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xmlns="" id="{EB1C63ED-B0E7-DD76-D38C-9513815569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E4E868B9-7F4D-7852-601C-5B2DAFBEE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8953F-1534-4608-A727-7EC6059A1DC7}" type="datetimeFigureOut">
              <a:rPr lang="ar-SA" smtClean="0"/>
              <a:t>13/10/1444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6681EEA5-6F3C-99A2-3288-70295E30A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90C15041-17B5-7C8C-8EB8-3B91200A5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9DB5B-793B-4890-ADC9-7B5C2BF629F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70903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A04B2EB4-B2E2-B55A-30C1-B5130B77D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6F5AFE1F-175B-9B68-F22A-DEA2CEB2A5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369B1575-5310-6B9F-6689-F55ADEBD9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8953F-1534-4608-A727-7EC6059A1DC7}" type="datetimeFigureOut">
              <a:rPr lang="ar-SA" smtClean="0"/>
              <a:t>13/10/1444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43A20420-5600-A2CA-99F8-ADF7C09CE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27ED6C2B-A83C-FF79-EA41-BBCEF8E5E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9DB5B-793B-4890-ADC9-7B5C2BF629F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70438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F7FDBAA2-020B-C719-C7E0-3BF712954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xmlns="" id="{806C720A-9639-B78F-A223-75D08A679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1F071769-6AD4-5138-EF53-F403BA840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8953F-1534-4608-A727-7EC6059A1DC7}" type="datetimeFigureOut">
              <a:rPr lang="ar-SA" smtClean="0"/>
              <a:t>13/10/1444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17296523-68B6-F8F9-A901-F9247540E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8038348D-05B7-95E1-409F-9A686D6D0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9DB5B-793B-4890-ADC9-7B5C2BF629F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32328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C09553A8-BDB4-9066-4911-7A765A064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4A439788-9EB8-672F-0F94-7A03E99F7C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xmlns="" id="{8CBA27AA-1EAA-9E0A-289C-0320E3C058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xmlns="" id="{845F664E-CDA7-83F5-B0DA-F13DC6A87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8953F-1534-4608-A727-7EC6059A1DC7}" type="datetimeFigureOut">
              <a:rPr lang="ar-SA" smtClean="0"/>
              <a:t>13/10/1444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xmlns="" id="{936083A2-3182-6B37-F16C-3C3C9D663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xmlns="" id="{A9EE8C81-8B89-DE31-137D-7628B2731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9DB5B-793B-4890-ADC9-7B5C2BF629F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35849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92B8DE0-EE21-5689-6AEA-2148DE059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xmlns="" id="{56250E8E-287A-E4D4-1A93-DED07127E0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xmlns="" id="{2E9F942F-4DAE-BFA5-F2BE-913627D4EA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xmlns="" id="{0A65C839-CD36-8399-B2F0-CBCED7B5D2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xmlns="" id="{B6FA279F-BE8C-521A-A777-FD58A5BAFA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xmlns="" id="{E2CC5A29-8EEC-3D99-7FAA-7B832D488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8953F-1534-4608-A727-7EC6059A1DC7}" type="datetimeFigureOut">
              <a:rPr lang="ar-SA" smtClean="0"/>
              <a:t>13/10/1444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xmlns="" id="{D2161E91-5D0D-3117-6162-B4BCF51C5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xmlns="" id="{C083F58B-EF7C-CB65-87A0-CDEB36159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9DB5B-793B-4890-ADC9-7B5C2BF629F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78470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C23B7E80-CE84-1BCF-719E-00CD84264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xmlns="" id="{394DC351-81D7-CEF0-7CCE-361AAFC47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8953F-1534-4608-A727-7EC6059A1DC7}" type="datetimeFigureOut">
              <a:rPr lang="ar-SA" smtClean="0"/>
              <a:t>13/10/1444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xmlns="" id="{539CF9B6-BC54-AF1F-B017-77A0DEF8A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xmlns="" id="{B8D7710A-C82A-79A9-9211-0B3A2D662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9DB5B-793B-4890-ADC9-7B5C2BF629F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31281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xmlns="" id="{382F797E-A22D-4F98-D547-197186BB7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8953F-1534-4608-A727-7EC6059A1DC7}" type="datetimeFigureOut">
              <a:rPr lang="ar-SA" smtClean="0"/>
              <a:t>13/10/1444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xmlns="" id="{33A4D9AB-3E02-0F07-F1F5-514A00B9A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xmlns="" id="{1F6FEBE2-5C4A-046D-D9D0-DF22C7B46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9DB5B-793B-4890-ADC9-7B5C2BF629F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20063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BA4BE946-5A86-7D18-85F9-D2918A73F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2FD72BF0-0F34-7F02-465B-C465DDDDE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xmlns="" id="{1CBEB683-F7EF-DE9B-29B4-071E956025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xmlns="" id="{9CF13EC4-29F2-FA24-6FE8-36076B29F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8953F-1534-4608-A727-7EC6059A1DC7}" type="datetimeFigureOut">
              <a:rPr lang="ar-SA" smtClean="0"/>
              <a:t>13/10/1444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xmlns="" id="{03B2956E-7592-260A-2821-D51D4A5AF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xmlns="" id="{F9BC3F75-B4EE-1A6E-B752-7D8D94CCB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9DB5B-793B-4890-ADC9-7B5C2BF629F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38126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639C8101-0F28-AC85-C221-625391E96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xmlns="" id="{810E7B04-4CDB-A03F-5AB6-0D073E15B0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xmlns="" id="{6701CE6D-5BE9-20CD-B99F-37E1C24E3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xmlns="" id="{A3D8E795-0C9D-086B-9782-1B01C1776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8953F-1534-4608-A727-7EC6059A1DC7}" type="datetimeFigureOut">
              <a:rPr lang="ar-SA" smtClean="0"/>
              <a:t>13/10/1444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xmlns="" id="{1E4E78F5-5103-025E-1939-E861E7200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xmlns="" id="{1E4523B5-0AD3-4F8D-E91F-0F8CD2DEE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9DB5B-793B-4890-ADC9-7B5C2BF629F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03532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xmlns="" id="{94CDCBD6-E227-CFAA-EFEE-130373B0E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xmlns="" id="{35AC98ED-0868-CEA4-9D17-A13C51E35E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4D77273E-095B-3F14-0FDD-FBA110A1E3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8953F-1534-4608-A727-7EC6059A1DC7}" type="datetimeFigureOut">
              <a:rPr lang="ar-SA" smtClean="0"/>
              <a:t>13/10/1444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0A7EFA5B-E38C-5819-ED92-F3BF73FB63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19902CEC-00D6-BD09-46E9-477FE4580D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9DB5B-793B-4890-ADC9-7B5C2BF629FD}" type="slidenum">
              <a:rPr lang="ar-SA" smtClean="0"/>
              <a:t>‹#›</a:t>
            </a:fld>
            <a:endParaRPr lang="ar-SA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xmlns="" id="{97EF8D6E-70D8-5B05-66BF-67DD7DB4A7E5}"/>
              </a:ext>
            </a:extLst>
          </p:cNvPr>
          <p:cNvSpPr txBox="1"/>
          <p:nvPr userDrawn="1"/>
        </p:nvSpPr>
        <p:spPr>
          <a:xfrm>
            <a:off x="95693" y="6900862"/>
            <a:ext cx="35814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000" b="1" dirty="0">
                <a:latin typeface="MV Boli" panose="02000500030200090000" pitchFamily="2" charset="0"/>
                <a:cs typeface="MV Boli" panose="02000500030200090000" pitchFamily="2" charset="0"/>
              </a:rPr>
              <a:t>Done by Hissah Alotaibi</a:t>
            </a:r>
            <a:endParaRPr lang="ar-SA" sz="2000" b="1" dirty="0">
              <a:latin typeface="MV Boli" panose="02000500030200090000" pitchFamily="2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A5234E97-A891-D974-CD75-14C414C6FFDA}"/>
              </a:ext>
            </a:extLst>
          </p:cNvPr>
          <p:cNvSpPr txBox="1"/>
          <p:nvPr userDrawn="1"/>
        </p:nvSpPr>
        <p:spPr>
          <a:xfrm rot="16200000">
            <a:off x="10201245" y="4905936"/>
            <a:ext cx="35814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Done by Hissah Alotaibi</a:t>
            </a:r>
            <a:endParaRPr lang="ar-SA" sz="2000" b="1" dirty="0">
              <a:solidFill>
                <a:schemeClr val="bg1">
                  <a:lumMod val="95000"/>
                </a:schemeClr>
              </a:solidFill>
              <a:latin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066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mp"/><Relationship Id="rId3" Type="http://schemas.openxmlformats.org/officeDocument/2006/relationships/image" Target="../media/image18.emf"/><Relationship Id="rId7" Type="http://schemas.openxmlformats.org/officeDocument/2006/relationships/image" Target="../media/image22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Relationship Id="rId9" Type="http://schemas.openxmlformats.org/officeDocument/2006/relationships/image" Target="../media/image24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5.wdp"/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7.png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3.png"/><Relationship Id="rId4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3.png"/><Relationship Id="rId4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3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3.png"/><Relationship Id="rId4" Type="http://schemas.microsoft.com/office/2007/relationships/hdphoto" Target="../media/hdphoto1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6.wdp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6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7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8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tmp"/><Relationship Id="rId4" Type="http://schemas.openxmlformats.org/officeDocument/2006/relationships/image" Target="../media/image45.tm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hyperlink" Target="https://wordwall.net/resource/12693659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4.wdp"/><Relationship Id="rId10" Type="http://schemas.microsoft.com/office/2007/relationships/hdphoto" Target="../media/hdphoto6.wdp"/><Relationship Id="rId4" Type="http://schemas.openxmlformats.org/officeDocument/2006/relationships/image" Target="../media/image10.pn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د. محمود فتوح محمد: أدعية الصباح 31">
            <a:extLst>
              <a:ext uri="{FF2B5EF4-FFF2-40B4-BE49-F238E27FC236}">
                <a16:creationId xmlns:a16="http://schemas.microsoft.com/office/drawing/2014/main" xmlns="" id="{8B036E17-7BE9-9170-FDC1-60E8FF8B1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440" y="1026160"/>
            <a:ext cx="6858000" cy="508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2233839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ail Test Cliparts posted by Samantha Thompson">
            <a:extLst>
              <a:ext uri="{FF2B5EF4-FFF2-40B4-BE49-F238E27FC236}">
                <a16:creationId xmlns:a16="http://schemas.microsoft.com/office/drawing/2014/main" xmlns="" id="{01242274-4B19-BC57-4320-4975BAF80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93" b="95361" l="2711" r="99699">
                        <a14:foregroundMark x1="68976" y1="95876" x2="68976" y2="95876"/>
                        <a14:foregroundMark x1="21084" y1="69588" x2="21084" y2="69588"/>
                        <a14:foregroundMark x1="3313" y1="13402" x2="3313" y2="13402"/>
                        <a14:foregroundMark x1="15663" y1="9794" x2="15663" y2="9794"/>
                        <a14:foregroundMark x1="34639" y1="3093" x2="34639" y2="3093"/>
                        <a14:foregroundMark x1="30422" y1="58247" x2="23193" y2="67010"/>
                        <a14:foregroundMark x1="84940" y1="41237" x2="86747" y2="60825"/>
                        <a14:foregroundMark x1="86747" y1="60825" x2="84639" y2="62371"/>
                        <a14:foregroundMark x1="95482" y1="51031" x2="95482" y2="51031"/>
                        <a14:foregroundMark x1="99699" y1="47423" x2="99699" y2="47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700" y="376515"/>
            <a:ext cx="3162300" cy="2738954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xmlns="" id="{35BB6383-C190-C276-EA71-E49FFCF0DFF0}"/>
              </a:ext>
            </a:extLst>
          </p:cNvPr>
          <p:cNvSpPr txBox="1"/>
          <p:nvPr/>
        </p:nvSpPr>
        <p:spPr>
          <a:xfrm>
            <a:off x="108104" y="1409568"/>
            <a:ext cx="66342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I </a:t>
            </a:r>
            <a:r>
              <a:rPr lang="en-US" sz="2800" b="1" u="none" strike="noStrike" baseline="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should</a:t>
            </a:r>
            <a:r>
              <a:rPr lang="en-US" sz="2800" b="1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800" b="1" u="none" strike="noStrike" baseline="0" dirty="0">
                <a:solidFill>
                  <a:schemeClr val="accent6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have</a:t>
            </a:r>
            <a:r>
              <a:rPr lang="en-US" sz="2800" b="1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800" b="1" u="none" strike="noStrike" baseline="0" dirty="0">
                <a:solidFill>
                  <a:schemeClr val="accent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studied</a:t>
            </a:r>
            <a:r>
              <a:rPr lang="en-US" sz="2800" b="1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well the exam.</a:t>
            </a:r>
            <a:endParaRPr lang="ar-SA" sz="2800" dirty="0">
              <a:latin typeface="MV Boli" panose="02000500030200090000" pitchFamily="2" charset="0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xmlns="" id="{824A3E63-A4B5-340A-3ECD-1BD274E564A3}"/>
              </a:ext>
            </a:extLst>
          </p:cNvPr>
          <p:cNvSpPr txBox="1"/>
          <p:nvPr/>
        </p:nvSpPr>
        <p:spPr>
          <a:xfrm>
            <a:off x="6293730" y="1414404"/>
            <a:ext cx="30764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(</a:t>
            </a:r>
            <a:r>
              <a:rPr lang="en-US" sz="2800" b="0" u="none" strike="noStrike" baseline="0" dirty="0">
                <a:solidFill>
                  <a:srgbClr val="FFC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But, I didn’t</a:t>
            </a:r>
            <a:r>
              <a:rPr lang="en-US" sz="2800" b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.)</a:t>
            </a:r>
            <a:endParaRPr lang="ar-SA" sz="2800" dirty="0">
              <a:latin typeface="MV Boli" panose="02000500030200090000" pitchFamily="2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xmlns="" id="{74DF5AE3-1B09-B604-DF81-720A2CF701E6}"/>
              </a:ext>
            </a:extLst>
          </p:cNvPr>
          <p:cNvSpPr txBox="1"/>
          <p:nvPr/>
        </p:nvSpPr>
        <p:spPr>
          <a:xfrm>
            <a:off x="108104" y="3624479"/>
            <a:ext cx="89215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I </a:t>
            </a:r>
            <a:r>
              <a:rPr lang="en-US" sz="2800" b="1" u="none" strike="noStrike" baseline="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shouldn’t</a:t>
            </a:r>
            <a:r>
              <a:rPr lang="en-US" sz="2800" b="1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800" b="1" u="none" strike="noStrike" baseline="0" dirty="0">
                <a:solidFill>
                  <a:srgbClr val="24803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have</a:t>
            </a:r>
            <a:r>
              <a:rPr lang="en-US" sz="2800" b="1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800" b="1" u="none" strike="noStrike" baseline="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left</a:t>
            </a:r>
            <a:r>
              <a:rPr lang="en-US" sz="2800" b="1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my book outside in the rain.</a:t>
            </a:r>
            <a:endParaRPr lang="ar-SA" sz="2800" b="1" dirty="0">
              <a:latin typeface="MV Boli" panose="02000500030200090000" pitchFamily="2" charset="0"/>
            </a:endParaRPr>
          </a:p>
        </p:txBody>
      </p:sp>
      <p:pic>
        <p:nvPicPr>
          <p:cNvPr id="1028" name="Picture 4" descr="Wet Books Cliparts - Cliparts Zone">
            <a:extLst>
              <a:ext uri="{FF2B5EF4-FFF2-40B4-BE49-F238E27FC236}">
                <a16:creationId xmlns:a16="http://schemas.microsoft.com/office/drawing/2014/main" xmlns="" id="{FAA03258-7FF6-45D5-D59A-69496E2F6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084" y="3429000"/>
            <a:ext cx="2868812" cy="214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xmlns="" id="{8EAAF948-ACE2-3298-2350-3128136F6891}"/>
              </a:ext>
            </a:extLst>
          </p:cNvPr>
          <p:cNvSpPr txBox="1"/>
          <p:nvPr/>
        </p:nvSpPr>
        <p:spPr>
          <a:xfrm>
            <a:off x="6045932" y="4395099"/>
            <a:ext cx="30764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(</a:t>
            </a:r>
            <a:r>
              <a:rPr lang="en-US" sz="2800" b="0" u="none" strike="noStrike" baseline="0" dirty="0">
                <a:solidFill>
                  <a:srgbClr val="FFC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But, I did</a:t>
            </a:r>
            <a:r>
              <a:rPr lang="en-US" sz="2800" b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.)</a:t>
            </a:r>
            <a:endParaRPr lang="ar-SA" sz="2800" dirty="0">
              <a:latin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8946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ail Test Cliparts posted by Samantha Thompson">
            <a:extLst>
              <a:ext uri="{FF2B5EF4-FFF2-40B4-BE49-F238E27FC236}">
                <a16:creationId xmlns:a16="http://schemas.microsoft.com/office/drawing/2014/main" xmlns="" id="{01242274-4B19-BC57-4320-4975BAF80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93" b="95361" l="2711" r="99699">
                        <a14:foregroundMark x1="68976" y1="95876" x2="68976" y2="95876"/>
                        <a14:foregroundMark x1="21084" y1="69588" x2="21084" y2="69588"/>
                        <a14:foregroundMark x1="3313" y1="13402" x2="3313" y2="13402"/>
                        <a14:foregroundMark x1="15663" y1="9794" x2="15663" y2="9794"/>
                        <a14:foregroundMark x1="34639" y1="3093" x2="34639" y2="3093"/>
                        <a14:foregroundMark x1="30422" y1="58247" x2="23193" y2="67010"/>
                        <a14:foregroundMark x1="84940" y1="41237" x2="86747" y2="60825"/>
                        <a14:foregroundMark x1="86747" y1="60825" x2="84639" y2="62371"/>
                        <a14:foregroundMark x1="95482" y1="51031" x2="95482" y2="51031"/>
                        <a14:foregroundMark x1="99699" y1="47423" x2="99699" y2="47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686" y="3812582"/>
            <a:ext cx="1741313" cy="1508199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xmlns="" id="{35BB6383-C190-C276-EA71-E49FFCF0DFF0}"/>
              </a:ext>
            </a:extLst>
          </p:cNvPr>
          <p:cNvSpPr txBox="1"/>
          <p:nvPr/>
        </p:nvSpPr>
        <p:spPr>
          <a:xfrm>
            <a:off x="1639277" y="5488970"/>
            <a:ext cx="66342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I should have studied well the exam.</a:t>
            </a:r>
            <a:endParaRPr lang="ar-SA" sz="2400" dirty="0">
              <a:latin typeface="MV Boli" panose="02000500030200090000" pitchFamily="2" charset="0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xmlns="" id="{824A3E63-A4B5-340A-3ECD-1BD274E564A3}"/>
              </a:ext>
            </a:extLst>
          </p:cNvPr>
          <p:cNvSpPr txBox="1"/>
          <p:nvPr/>
        </p:nvSpPr>
        <p:spPr>
          <a:xfrm>
            <a:off x="7595930" y="5488970"/>
            <a:ext cx="30764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(But, I didn’t.)</a:t>
            </a:r>
            <a:endParaRPr lang="ar-SA" sz="2400" dirty="0">
              <a:latin typeface="MV Boli" panose="02000500030200090000" pitchFamily="2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xmlns="" id="{74DF5AE3-1B09-B604-DF81-720A2CF701E6}"/>
              </a:ext>
            </a:extLst>
          </p:cNvPr>
          <p:cNvSpPr txBox="1"/>
          <p:nvPr/>
        </p:nvSpPr>
        <p:spPr>
          <a:xfrm>
            <a:off x="1750794" y="5987878"/>
            <a:ext cx="89215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I shouldn’t have left my book outside in the rain.</a:t>
            </a:r>
            <a:endParaRPr lang="ar-SA" sz="2400" b="1" dirty="0">
              <a:latin typeface="MV Boli" panose="02000500030200090000" pitchFamily="2" charset="0"/>
            </a:endParaRPr>
          </a:p>
        </p:txBody>
      </p:sp>
      <p:pic>
        <p:nvPicPr>
          <p:cNvPr id="1028" name="Picture 4" descr="Wet Books Cliparts - Cliparts Zone">
            <a:extLst>
              <a:ext uri="{FF2B5EF4-FFF2-40B4-BE49-F238E27FC236}">
                <a16:creationId xmlns:a16="http://schemas.microsoft.com/office/drawing/2014/main" xmlns="" id="{FAA03258-7FF6-45D5-D59A-69496E2F6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1968" y="5404836"/>
            <a:ext cx="1700032" cy="127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xmlns="" id="{8EAAF948-ACE2-3298-2350-3128136F6891}"/>
              </a:ext>
            </a:extLst>
          </p:cNvPr>
          <p:cNvSpPr txBox="1"/>
          <p:nvPr/>
        </p:nvSpPr>
        <p:spPr>
          <a:xfrm>
            <a:off x="8110682" y="6330490"/>
            <a:ext cx="30764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(But, I did.)</a:t>
            </a:r>
            <a:endParaRPr lang="ar-SA" sz="2400" dirty="0">
              <a:latin typeface="MV Boli" panose="02000500030200090000" pitchFamily="2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xmlns="" id="{62424F5D-6940-C354-DCD5-C8020D1497C3}"/>
              </a:ext>
            </a:extLst>
          </p:cNvPr>
          <p:cNvSpPr txBox="1"/>
          <p:nvPr/>
        </p:nvSpPr>
        <p:spPr>
          <a:xfrm>
            <a:off x="231184" y="844721"/>
            <a:ext cx="1196081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We use it talk about </a:t>
            </a:r>
            <a:r>
              <a:rPr lang="en-US" sz="2800" b="0" i="0" u="none" strike="noStrike" baseline="0" dirty="0">
                <a:highlight>
                  <a:srgbClr val="FFFF00"/>
                </a:highlight>
                <a:latin typeface="MV Boli" panose="02000500030200090000" pitchFamily="2" charset="0"/>
                <a:cs typeface="MV Boli" panose="02000500030200090000" pitchFamily="2" charset="0"/>
              </a:rPr>
              <a:t>regrets.</a:t>
            </a:r>
            <a:r>
              <a:rPr lang="en-US" sz="28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Use this form to talk about </a:t>
            </a:r>
          </a:p>
          <a:p>
            <a:pPr algn="l"/>
            <a:endParaRPr lang="en-US" sz="2800" b="0" i="0" u="none" strike="noStrike" baseline="0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l"/>
            <a:r>
              <a:rPr lang="en-US" sz="28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things you </a:t>
            </a:r>
            <a:r>
              <a:rPr lang="en-US" sz="2800" b="0" i="0" u="none" strike="noStrike" baseline="0" dirty="0">
                <a:highlight>
                  <a:srgbClr val="FFFF00"/>
                </a:highlight>
                <a:latin typeface="MV Boli" panose="02000500030200090000" pitchFamily="2" charset="0"/>
                <a:cs typeface="MV Boli" panose="02000500030200090000" pitchFamily="2" charset="0"/>
              </a:rPr>
              <a:t>wish you had done or hadn’t done</a:t>
            </a:r>
            <a:r>
              <a:rPr lang="en-US" sz="28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.</a:t>
            </a:r>
            <a:endParaRPr lang="ar-SA" sz="2800" dirty="0">
              <a:latin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5746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5">
            <a:extLst>
              <a:ext uri="{FF2B5EF4-FFF2-40B4-BE49-F238E27FC236}">
                <a16:creationId xmlns:a16="http://schemas.microsoft.com/office/drawing/2014/main" xmlns="" id="{9F187757-9635-E9EF-D87C-9828D03B5F7A}"/>
              </a:ext>
            </a:extLst>
          </p:cNvPr>
          <p:cNvSpPr txBox="1"/>
          <p:nvPr/>
        </p:nvSpPr>
        <p:spPr>
          <a:xfrm>
            <a:off x="1149556" y="2142563"/>
            <a:ext cx="98928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8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  </a:t>
            </a:r>
            <a:r>
              <a:rPr lang="en-US" sz="3200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Subject</a:t>
            </a:r>
            <a:r>
              <a:rPr lang="en-US" sz="2400" dirty="0">
                <a:solidFill>
                  <a:srgbClr val="008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  </a:t>
            </a:r>
            <a:r>
              <a:rPr lang="en-US" sz="40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+</a:t>
            </a:r>
            <a:r>
              <a:rPr lang="en-US" sz="2400" dirty="0">
                <a:solidFill>
                  <a:srgbClr val="008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  </a:t>
            </a:r>
            <a:r>
              <a:rPr lang="en-US" sz="3200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should</a:t>
            </a:r>
            <a:r>
              <a:rPr lang="en-US" sz="32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 </a:t>
            </a:r>
            <a:r>
              <a:rPr lang="en-US" sz="40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+</a:t>
            </a:r>
            <a:r>
              <a:rPr lang="en-US" sz="3200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   have</a:t>
            </a:r>
            <a:r>
              <a:rPr lang="en-US" sz="2400" dirty="0">
                <a:solidFill>
                  <a:srgbClr val="008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   </a:t>
            </a:r>
            <a:r>
              <a:rPr lang="en-US" sz="40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+</a:t>
            </a:r>
            <a:r>
              <a:rPr lang="en-US" sz="2400" dirty="0">
                <a:solidFill>
                  <a:srgbClr val="008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     </a:t>
            </a:r>
            <a:r>
              <a:rPr lang="en-US" sz="3200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V3</a:t>
            </a:r>
          </a:p>
        </p:txBody>
      </p:sp>
      <p:sp>
        <p:nvSpPr>
          <p:cNvPr id="3" name="TextBox 39">
            <a:extLst>
              <a:ext uri="{FF2B5EF4-FFF2-40B4-BE49-F238E27FC236}">
                <a16:creationId xmlns:a16="http://schemas.microsoft.com/office/drawing/2014/main" xmlns="" id="{57D7902C-51D5-EAC4-353F-6FC4DAFF5E50}"/>
              </a:ext>
            </a:extLst>
          </p:cNvPr>
          <p:cNvSpPr txBox="1"/>
          <p:nvPr/>
        </p:nvSpPr>
        <p:spPr>
          <a:xfrm>
            <a:off x="-180204" y="502469"/>
            <a:ext cx="2511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Form</a:t>
            </a:r>
            <a:endParaRPr 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4" name="TextBox 39">
            <a:extLst>
              <a:ext uri="{FF2B5EF4-FFF2-40B4-BE49-F238E27FC236}">
                <a16:creationId xmlns:a16="http://schemas.microsoft.com/office/drawing/2014/main" xmlns="" id="{7A535B7E-E63C-1122-1E67-97729B40F72B}"/>
              </a:ext>
            </a:extLst>
          </p:cNvPr>
          <p:cNvSpPr txBox="1"/>
          <p:nvPr/>
        </p:nvSpPr>
        <p:spPr>
          <a:xfrm>
            <a:off x="-180204" y="3844212"/>
            <a:ext cx="2711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Negative</a:t>
            </a:r>
            <a:endParaRPr 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xmlns="" id="{DE7551D8-963B-0B15-BFBB-AB1F65F67420}"/>
              </a:ext>
            </a:extLst>
          </p:cNvPr>
          <p:cNvSpPr txBox="1"/>
          <p:nvPr/>
        </p:nvSpPr>
        <p:spPr>
          <a:xfrm>
            <a:off x="1427819" y="5585026"/>
            <a:ext cx="9336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8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3200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Subject</a:t>
            </a:r>
            <a:r>
              <a:rPr lang="en-US" sz="2400" dirty="0">
                <a:solidFill>
                  <a:srgbClr val="008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  </a:t>
            </a:r>
            <a:r>
              <a:rPr lang="en-US" sz="40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+</a:t>
            </a:r>
            <a:r>
              <a:rPr lang="en-US" sz="2400" dirty="0">
                <a:solidFill>
                  <a:srgbClr val="008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 </a:t>
            </a:r>
            <a:r>
              <a:rPr lang="en-US" sz="3200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should</a:t>
            </a:r>
            <a:r>
              <a:rPr lang="en-US" sz="32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 </a:t>
            </a:r>
            <a:r>
              <a:rPr lang="en-US" sz="40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+  </a:t>
            </a:r>
            <a:r>
              <a:rPr lang="en-US" sz="3200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not</a:t>
            </a:r>
            <a:r>
              <a:rPr lang="en-US" sz="32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40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+</a:t>
            </a:r>
            <a:r>
              <a:rPr lang="en-US" sz="3200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 have</a:t>
            </a:r>
            <a:r>
              <a:rPr lang="en-US" sz="2400" dirty="0">
                <a:solidFill>
                  <a:srgbClr val="008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40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+</a:t>
            </a:r>
            <a:r>
              <a:rPr lang="en-US" sz="2400" dirty="0">
                <a:solidFill>
                  <a:srgbClr val="008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 </a:t>
            </a:r>
            <a:r>
              <a:rPr lang="en-US" sz="3200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V3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xmlns="" id="{921484AF-A906-CD9C-2115-8077C1F8A4C8}"/>
              </a:ext>
            </a:extLst>
          </p:cNvPr>
          <p:cNvSpPr txBox="1"/>
          <p:nvPr/>
        </p:nvSpPr>
        <p:spPr>
          <a:xfrm>
            <a:off x="3195367" y="1148800"/>
            <a:ext cx="66342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I </a:t>
            </a:r>
            <a:r>
              <a:rPr lang="en-US" sz="2400" b="1" u="none" strike="noStrike" baseline="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should</a:t>
            </a:r>
            <a:r>
              <a:rPr lang="en-US" sz="2400" b="1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400" b="1" u="none" strike="noStrike" baseline="0" dirty="0">
                <a:solidFill>
                  <a:schemeClr val="accent6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have</a:t>
            </a:r>
            <a:r>
              <a:rPr lang="en-US" sz="2400" b="1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400" b="1" u="none" strike="noStrike" baseline="0" dirty="0">
                <a:solidFill>
                  <a:schemeClr val="accent5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studied</a:t>
            </a:r>
            <a:r>
              <a:rPr lang="en-US" sz="2400" b="1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well the exam.</a:t>
            </a:r>
            <a:endParaRPr lang="ar-SA" sz="2400" dirty="0">
              <a:latin typeface="MV Boli" panose="02000500030200090000" pitchFamily="2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xmlns="" id="{6B02912C-B52A-326E-5B41-EEF667C6AD13}"/>
              </a:ext>
            </a:extLst>
          </p:cNvPr>
          <p:cNvSpPr txBox="1"/>
          <p:nvPr/>
        </p:nvSpPr>
        <p:spPr>
          <a:xfrm>
            <a:off x="2449227" y="4712352"/>
            <a:ext cx="89215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I </a:t>
            </a:r>
            <a:r>
              <a:rPr lang="en-US" sz="2400" b="1" u="none" strike="noStrike" baseline="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shouldn’t</a:t>
            </a:r>
            <a:r>
              <a:rPr lang="en-US" sz="2400" b="1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400" b="1" u="none" strike="noStrike" baseline="0" dirty="0">
                <a:solidFill>
                  <a:schemeClr val="accent6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have</a:t>
            </a:r>
            <a:r>
              <a:rPr lang="en-US" sz="2400" b="1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400" b="1" u="none" strike="noStrike" baseline="0" dirty="0">
                <a:solidFill>
                  <a:schemeClr val="accent5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left</a:t>
            </a:r>
            <a:r>
              <a:rPr lang="en-US" sz="2400" b="1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my book outside in the rain.</a:t>
            </a:r>
            <a:endParaRPr lang="ar-SA" sz="2400" b="1" dirty="0">
              <a:latin typeface="MV Boli" panose="02000500030200090000" pitchFamily="2" charset="0"/>
            </a:endParaRPr>
          </a:p>
        </p:txBody>
      </p:sp>
      <p:pic>
        <p:nvPicPr>
          <p:cNvPr id="8" name="Picture 2" descr="Fail Test Cliparts posted by Samantha Thompson">
            <a:extLst>
              <a:ext uri="{FF2B5EF4-FFF2-40B4-BE49-F238E27FC236}">
                <a16:creationId xmlns:a16="http://schemas.microsoft.com/office/drawing/2014/main" xmlns="" id="{A51E2CF3-D25B-0C6D-7886-28EE90980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93" b="95361" l="2711" r="99699">
                        <a14:foregroundMark x1="68976" y1="95876" x2="68976" y2="95876"/>
                        <a14:foregroundMark x1="21084" y1="69588" x2="21084" y2="69588"/>
                        <a14:foregroundMark x1="3313" y1="13402" x2="3313" y2="13402"/>
                        <a14:foregroundMark x1="15663" y1="9794" x2="15663" y2="9794"/>
                        <a14:foregroundMark x1="34639" y1="3093" x2="34639" y2="3093"/>
                        <a14:foregroundMark x1="30422" y1="58247" x2="23193" y2="67010"/>
                        <a14:foregroundMark x1="84940" y1="41237" x2="86747" y2="60825"/>
                        <a14:foregroundMark x1="86747" y1="60825" x2="84639" y2="62371"/>
                        <a14:foregroundMark x1="95482" y1="51031" x2="95482" y2="51031"/>
                        <a14:foregroundMark x1="99699" y1="47423" x2="99699" y2="47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1786" y="565088"/>
            <a:ext cx="1741313" cy="1508199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Wet Books Cliparts - Cliparts Zone">
            <a:extLst>
              <a:ext uri="{FF2B5EF4-FFF2-40B4-BE49-F238E27FC236}">
                <a16:creationId xmlns:a16="http://schemas.microsoft.com/office/drawing/2014/main" xmlns="" id="{3F498859-32E9-C526-3C74-95CBC17AC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8678" y="5009957"/>
            <a:ext cx="1700032" cy="127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ree Vector | A girl practice archery at 5 o'clock">
            <a:extLst>
              <a:ext uri="{FF2B5EF4-FFF2-40B4-BE49-F238E27FC236}">
                <a16:creationId xmlns:a16="http://schemas.microsoft.com/office/drawing/2014/main" xmlns="" id="{FC0F17CF-6087-2AE4-AA0D-428F6AF203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96" r="41475" b="6245"/>
          <a:stretch/>
        </p:blipFill>
        <p:spPr bwMode="auto">
          <a:xfrm>
            <a:off x="-5503875" y="997883"/>
            <a:ext cx="5152571" cy="494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4253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Vector | A girl practice archery at 5 o'clock">
            <a:extLst>
              <a:ext uri="{FF2B5EF4-FFF2-40B4-BE49-F238E27FC236}">
                <a16:creationId xmlns:a16="http://schemas.microsoft.com/office/drawing/2014/main" xmlns="" id="{52DD897E-8084-D586-D3F7-689FC9D0A7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96" r="41475" b="6245"/>
          <a:stretch/>
        </p:blipFill>
        <p:spPr bwMode="auto">
          <a:xfrm>
            <a:off x="0" y="1333500"/>
            <a:ext cx="5152571" cy="494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inta Lesson 5 | Baamboozle">
            <a:extLst>
              <a:ext uri="{FF2B5EF4-FFF2-40B4-BE49-F238E27FC236}">
                <a16:creationId xmlns:a16="http://schemas.microsoft.com/office/drawing/2014/main" xmlns="" id="{8B9165FB-44B0-8A10-812B-E38F3E062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928" y="2088243"/>
            <a:ext cx="4574721" cy="3049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949641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xmlns="" id="{7EA82812-665A-CE83-A614-777763EA2F21}"/>
              </a:ext>
            </a:extLst>
          </p:cNvPr>
          <p:cNvGrpSpPr/>
          <p:nvPr/>
        </p:nvGrpSpPr>
        <p:grpSpPr>
          <a:xfrm>
            <a:off x="4792330" y="5051847"/>
            <a:ext cx="1598572" cy="1742730"/>
            <a:chOff x="4431416" y="5065691"/>
            <a:chExt cx="1598572" cy="1742730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xmlns="" id="{23EC4C91-4F14-5F86-AFB7-DF8024201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31416" y="5065691"/>
              <a:ext cx="1598572" cy="1742730"/>
            </a:xfrm>
            <a:prstGeom prst="rect">
              <a:avLst/>
            </a:prstGeom>
          </p:spPr>
        </p:pic>
        <p:sp>
          <p:nvSpPr>
            <p:cNvPr id="2" name="مخطط انسيابي: رابط 1">
              <a:extLst>
                <a:ext uri="{FF2B5EF4-FFF2-40B4-BE49-F238E27FC236}">
                  <a16:creationId xmlns:a16="http://schemas.microsoft.com/office/drawing/2014/main" xmlns="" id="{CE0AABCE-EB17-A716-E174-BBCB27F66556}"/>
                </a:ext>
              </a:extLst>
            </p:cNvPr>
            <p:cNvSpPr/>
            <p:nvPr/>
          </p:nvSpPr>
          <p:spPr>
            <a:xfrm>
              <a:off x="4548838" y="6483301"/>
              <a:ext cx="314960" cy="325120"/>
            </a:xfrm>
            <a:prstGeom prst="flowChartConnector">
              <a:avLst/>
            </a:prstGeom>
            <a:solidFill>
              <a:srgbClr val="24803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dirty="0"/>
                <a:t>1</a:t>
              </a:r>
              <a:endParaRPr lang="ar-SA" dirty="0"/>
            </a:p>
          </p:txBody>
        </p:sp>
      </p:grpSp>
      <p:grpSp>
        <p:nvGrpSpPr>
          <p:cNvPr id="6" name="مجموعة 5">
            <a:extLst>
              <a:ext uri="{FF2B5EF4-FFF2-40B4-BE49-F238E27FC236}">
                <a16:creationId xmlns:a16="http://schemas.microsoft.com/office/drawing/2014/main" xmlns="" id="{87FC20FB-0065-AAAB-41B2-BE1357D5A2BD}"/>
              </a:ext>
            </a:extLst>
          </p:cNvPr>
          <p:cNvGrpSpPr/>
          <p:nvPr/>
        </p:nvGrpSpPr>
        <p:grpSpPr>
          <a:xfrm>
            <a:off x="6563391" y="5127285"/>
            <a:ext cx="1948541" cy="1555948"/>
            <a:chOff x="6096000" y="5139113"/>
            <a:chExt cx="1948541" cy="1555948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xmlns="" id="{4E933678-2938-9BB4-5F3D-27712DDB0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0" y="5139113"/>
              <a:ext cx="1948541" cy="1555948"/>
            </a:xfrm>
            <a:prstGeom prst="rect">
              <a:avLst/>
            </a:prstGeom>
          </p:spPr>
        </p:pic>
        <p:sp>
          <p:nvSpPr>
            <p:cNvPr id="12" name="مخطط انسيابي: رابط 11">
              <a:extLst>
                <a:ext uri="{FF2B5EF4-FFF2-40B4-BE49-F238E27FC236}">
                  <a16:creationId xmlns:a16="http://schemas.microsoft.com/office/drawing/2014/main" xmlns="" id="{A9C202EC-9495-2918-8BE1-FA4A6805EE95}"/>
                </a:ext>
              </a:extLst>
            </p:cNvPr>
            <p:cNvSpPr/>
            <p:nvPr/>
          </p:nvSpPr>
          <p:spPr>
            <a:xfrm>
              <a:off x="6162014" y="6369941"/>
              <a:ext cx="314960" cy="325120"/>
            </a:xfrm>
            <a:prstGeom prst="flowChartConnector">
              <a:avLst/>
            </a:prstGeom>
            <a:solidFill>
              <a:srgbClr val="24803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dirty="0"/>
                <a:t>2</a:t>
              </a:r>
              <a:endParaRPr lang="ar-SA" dirty="0"/>
            </a:p>
          </p:txBody>
        </p:sp>
      </p:grp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xmlns="" id="{B52BF1B9-BDB0-A559-9297-D11A70B47BA7}"/>
              </a:ext>
            </a:extLst>
          </p:cNvPr>
          <p:cNvGrpSpPr/>
          <p:nvPr/>
        </p:nvGrpSpPr>
        <p:grpSpPr>
          <a:xfrm>
            <a:off x="8684421" y="5163192"/>
            <a:ext cx="1730096" cy="1608241"/>
            <a:chOff x="8341333" y="5177036"/>
            <a:chExt cx="1730096" cy="1608241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xmlns="" id="{6DD3CF88-A898-0A6A-18B7-5860438D4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41333" y="5177036"/>
              <a:ext cx="1730096" cy="1520041"/>
            </a:xfrm>
            <a:prstGeom prst="rect">
              <a:avLst/>
            </a:prstGeom>
          </p:spPr>
        </p:pic>
        <p:sp>
          <p:nvSpPr>
            <p:cNvPr id="14" name="مخطط انسيابي: رابط 13">
              <a:extLst>
                <a:ext uri="{FF2B5EF4-FFF2-40B4-BE49-F238E27FC236}">
                  <a16:creationId xmlns:a16="http://schemas.microsoft.com/office/drawing/2014/main" xmlns="" id="{A7C551E6-E36B-3F0D-B848-DC73948A3417}"/>
                </a:ext>
              </a:extLst>
            </p:cNvPr>
            <p:cNvSpPr/>
            <p:nvPr/>
          </p:nvSpPr>
          <p:spPr>
            <a:xfrm>
              <a:off x="8341333" y="6460157"/>
              <a:ext cx="314960" cy="325120"/>
            </a:xfrm>
            <a:prstGeom prst="flowChartConnector">
              <a:avLst/>
            </a:prstGeom>
            <a:solidFill>
              <a:srgbClr val="24803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dirty="0"/>
                <a:t>3</a:t>
              </a:r>
              <a:endParaRPr lang="ar-SA" dirty="0"/>
            </a:p>
          </p:txBody>
        </p:sp>
      </p:grpSp>
      <p:grpSp>
        <p:nvGrpSpPr>
          <p:cNvPr id="19" name="مجموعة 18">
            <a:extLst>
              <a:ext uri="{FF2B5EF4-FFF2-40B4-BE49-F238E27FC236}">
                <a16:creationId xmlns:a16="http://schemas.microsoft.com/office/drawing/2014/main" xmlns="" id="{4202413B-FF61-2999-AA16-114D74A1E0ED}"/>
              </a:ext>
            </a:extLst>
          </p:cNvPr>
          <p:cNvGrpSpPr/>
          <p:nvPr/>
        </p:nvGrpSpPr>
        <p:grpSpPr>
          <a:xfrm>
            <a:off x="10228489" y="4255330"/>
            <a:ext cx="1963511" cy="1755210"/>
            <a:chOff x="10047930" y="4078739"/>
            <a:chExt cx="1963511" cy="1755210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xmlns="" id="{DEE19920-14D0-1DB3-6BE1-697D06C04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71429" y="4078739"/>
              <a:ext cx="1940012" cy="1755210"/>
            </a:xfrm>
            <a:prstGeom prst="rect">
              <a:avLst/>
            </a:prstGeom>
          </p:spPr>
        </p:pic>
        <p:sp>
          <p:nvSpPr>
            <p:cNvPr id="16" name="مخطط انسيابي: رابط 15">
              <a:extLst>
                <a:ext uri="{FF2B5EF4-FFF2-40B4-BE49-F238E27FC236}">
                  <a16:creationId xmlns:a16="http://schemas.microsoft.com/office/drawing/2014/main" xmlns="" id="{6527BF57-8D61-AD5B-12B8-4205A3934711}"/>
                </a:ext>
              </a:extLst>
            </p:cNvPr>
            <p:cNvSpPr/>
            <p:nvPr/>
          </p:nvSpPr>
          <p:spPr>
            <a:xfrm>
              <a:off x="10047930" y="4151348"/>
              <a:ext cx="314960" cy="325120"/>
            </a:xfrm>
            <a:prstGeom prst="flowChartConnector">
              <a:avLst/>
            </a:prstGeom>
            <a:solidFill>
              <a:srgbClr val="24803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dirty="0"/>
                <a:t>4</a:t>
              </a:r>
              <a:endParaRPr lang="ar-SA" dirty="0"/>
            </a:p>
          </p:txBody>
        </p:sp>
      </p:grp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xmlns="" id="{2793C048-389C-3E89-62EA-4C068E54DB70}"/>
              </a:ext>
            </a:extLst>
          </p:cNvPr>
          <p:cNvGrpSpPr/>
          <p:nvPr/>
        </p:nvGrpSpPr>
        <p:grpSpPr>
          <a:xfrm>
            <a:off x="10078378" y="2211109"/>
            <a:ext cx="1979641" cy="2028630"/>
            <a:chOff x="10240638" y="1842539"/>
            <a:chExt cx="1979641" cy="2028630"/>
          </a:xfrm>
        </p:grpSpPr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xmlns="" id="{F5312B31-08AA-DB01-8985-BEFC802C2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240638" y="1905669"/>
              <a:ext cx="1979641" cy="1965500"/>
            </a:xfrm>
            <a:prstGeom prst="rect">
              <a:avLst/>
            </a:prstGeom>
          </p:spPr>
        </p:pic>
        <p:sp>
          <p:nvSpPr>
            <p:cNvPr id="17" name="مخطط انسيابي: رابط 16">
              <a:extLst>
                <a:ext uri="{FF2B5EF4-FFF2-40B4-BE49-F238E27FC236}">
                  <a16:creationId xmlns:a16="http://schemas.microsoft.com/office/drawing/2014/main" xmlns="" id="{97EF7ECA-2742-A059-4497-392A40C09F49}"/>
                </a:ext>
              </a:extLst>
            </p:cNvPr>
            <p:cNvSpPr/>
            <p:nvPr/>
          </p:nvSpPr>
          <p:spPr>
            <a:xfrm>
              <a:off x="11754527" y="1842539"/>
              <a:ext cx="314960" cy="325120"/>
            </a:xfrm>
            <a:prstGeom prst="flowChartConnector">
              <a:avLst/>
            </a:prstGeom>
            <a:solidFill>
              <a:srgbClr val="24803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dirty="0"/>
                <a:t>5</a:t>
              </a:r>
              <a:endParaRPr lang="ar-SA" dirty="0"/>
            </a:p>
          </p:txBody>
        </p:sp>
      </p:grpSp>
      <p:grpSp>
        <p:nvGrpSpPr>
          <p:cNvPr id="22" name="مجموعة 21">
            <a:extLst>
              <a:ext uri="{FF2B5EF4-FFF2-40B4-BE49-F238E27FC236}">
                <a16:creationId xmlns:a16="http://schemas.microsoft.com/office/drawing/2014/main" xmlns="" id="{3712585E-CC42-C3E6-4F8B-81B278D9E552}"/>
              </a:ext>
            </a:extLst>
          </p:cNvPr>
          <p:cNvGrpSpPr/>
          <p:nvPr/>
        </p:nvGrpSpPr>
        <p:grpSpPr>
          <a:xfrm>
            <a:off x="10251988" y="530998"/>
            <a:ext cx="1806031" cy="1553252"/>
            <a:chOff x="10205410" y="150459"/>
            <a:chExt cx="1806031" cy="1553252"/>
          </a:xfrm>
        </p:grpSpPr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xmlns="" id="{94079B8F-B6EB-B209-278E-FBBC48102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325997" y="150459"/>
              <a:ext cx="1685444" cy="1553252"/>
            </a:xfrm>
            <a:prstGeom prst="rect">
              <a:avLst/>
            </a:prstGeom>
          </p:spPr>
        </p:pic>
        <p:sp>
          <p:nvSpPr>
            <p:cNvPr id="20" name="مخطط انسيابي: رابط 19">
              <a:extLst>
                <a:ext uri="{FF2B5EF4-FFF2-40B4-BE49-F238E27FC236}">
                  <a16:creationId xmlns:a16="http://schemas.microsoft.com/office/drawing/2014/main" xmlns="" id="{BEDCD7A7-59CB-0EAE-7DAF-28DC27060DDC}"/>
                </a:ext>
              </a:extLst>
            </p:cNvPr>
            <p:cNvSpPr/>
            <p:nvPr/>
          </p:nvSpPr>
          <p:spPr>
            <a:xfrm>
              <a:off x="10205410" y="235924"/>
              <a:ext cx="314960" cy="325120"/>
            </a:xfrm>
            <a:prstGeom prst="flowChartConnector">
              <a:avLst/>
            </a:prstGeom>
            <a:solidFill>
              <a:srgbClr val="24803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dirty="0"/>
                <a:t>6</a:t>
              </a:r>
              <a:endParaRPr lang="ar-SA" dirty="0"/>
            </a:p>
          </p:txBody>
        </p:sp>
      </p:grpSp>
      <p:grpSp>
        <p:nvGrpSpPr>
          <p:cNvPr id="26" name="مجموعة 25">
            <a:extLst>
              <a:ext uri="{FF2B5EF4-FFF2-40B4-BE49-F238E27FC236}">
                <a16:creationId xmlns:a16="http://schemas.microsoft.com/office/drawing/2014/main" xmlns="" id="{BCCD089D-0706-5E1B-FA97-A60D734071C1}"/>
              </a:ext>
            </a:extLst>
          </p:cNvPr>
          <p:cNvGrpSpPr/>
          <p:nvPr/>
        </p:nvGrpSpPr>
        <p:grpSpPr>
          <a:xfrm>
            <a:off x="133981" y="358522"/>
            <a:ext cx="9811777" cy="4355413"/>
            <a:chOff x="-10673870" y="1442272"/>
            <a:chExt cx="9811777" cy="4093120"/>
          </a:xfrm>
        </p:grpSpPr>
        <p:pic>
          <p:nvPicPr>
            <p:cNvPr id="24" name="صورة 23">
              <a:extLst>
                <a:ext uri="{FF2B5EF4-FFF2-40B4-BE49-F238E27FC236}">
                  <a16:creationId xmlns:a16="http://schemas.microsoft.com/office/drawing/2014/main" xmlns="" id="{3DA82BEA-88E6-B86A-F5A4-B3A2476019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52" t="29238" r="34793" b="40416"/>
            <a:stretch/>
          </p:blipFill>
          <p:spPr>
            <a:xfrm>
              <a:off x="-10673870" y="1442272"/>
              <a:ext cx="9788278" cy="4093120"/>
            </a:xfrm>
            <a:prstGeom prst="rect">
              <a:avLst/>
            </a:prstGeom>
          </p:spPr>
        </p:pic>
        <p:sp>
          <p:nvSpPr>
            <p:cNvPr id="25" name="مستطيل 24">
              <a:extLst>
                <a:ext uri="{FF2B5EF4-FFF2-40B4-BE49-F238E27FC236}">
                  <a16:creationId xmlns:a16="http://schemas.microsoft.com/office/drawing/2014/main" xmlns="" id="{58320FF0-C3B6-998B-7156-3E10B30417B6}"/>
                </a:ext>
              </a:extLst>
            </p:cNvPr>
            <p:cNvSpPr/>
            <p:nvPr/>
          </p:nvSpPr>
          <p:spPr>
            <a:xfrm>
              <a:off x="-1238782" y="2859646"/>
              <a:ext cx="376689" cy="255608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30" name="صورة 29">
            <a:extLst>
              <a:ext uri="{FF2B5EF4-FFF2-40B4-BE49-F238E27FC236}">
                <a16:creationId xmlns:a16="http://schemas.microsoft.com/office/drawing/2014/main" xmlns="" id="{5159A617-02D0-A3DB-6476-43A4839F510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9" t="57667" r="24734" b="35939"/>
          <a:stretch/>
        </p:blipFill>
        <p:spPr>
          <a:xfrm>
            <a:off x="334922" y="1420157"/>
            <a:ext cx="7740134" cy="566050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xmlns="" id="{7CAF7D7E-5C5B-A6C6-3278-92E5FF4D077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0" t="63043" r="28152" b="29514"/>
          <a:stretch/>
        </p:blipFill>
        <p:spPr>
          <a:xfrm>
            <a:off x="390280" y="1974718"/>
            <a:ext cx="8718532" cy="535069"/>
          </a:xfrm>
          <a:prstGeom prst="rect">
            <a:avLst/>
          </a:prstGeom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xmlns="" id="{AFAADBE5-F72E-A9AC-C9D9-CE793850C7A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6" t="69834" r="26987" b="23429"/>
          <a:stretch/>
        </p:blipFill>
        <p:spPr>
          <a:xfrm>
            <a:off x="441503" y="2536228"/>
            <a:ext cx="7875412" cy="596348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xmlns="" id="{9080B6AC-2761-E5EF-CEBE-7D621EAF346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27" t="75769" r="26946" b="17494"/>
          <a:stretch/>
        </p:blipFill>
        <p:spPr>
          <a:xfrm>
            <a:off x="350421" y="3047841"/>
            <a:ext cx="8718532" cy="526626"/>
          </a:xfrm>
          <a:prstGeom prst="rect">
            <a:avLst/>
          </a:prstGeom>
        </p:spPr>
      </p:pic>
      <p:pic>
        <p:nvPicPr>
          <p:cNvPr id="34" name="صورة 33">
            <a:extLst>
              <a:ext uri="{FF2B5EF4-FFF2-40B4-BE49-F238E27FC236}">
                <a16:creationId xmlns:a16="http://schemas.microsoft.com/office/drawing/2014/main" xmlns="" id="{302ADF7D-450A-1F12-09E5-E1016EFAB99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77" t="81097" r="20763" b="11538"/>
          <a:stretch/>
        </p:blipFill>
        <p:spPr>
          <a:xfrm>
            <a:off x="408111" y="3507901"/>
            <a:ext cx="8407898" cy="731837"/>
          </a:xfrm>
          <a:prstGeom prst="rect">
            <a:avLst/>
          </a:prstGeom>
        </p:spPr>
      </p:pic>
      <p:pic>
        <p:nvPicPr>
          <p:cNvPr id="35" name="صورة 34">
            <a:extLst>
              <a:ext uri="{FF2B5EF4-FFF2-40B4-BE49-F238E27FC236}">
                <a16:creationId xmlns:a16="http://schemas.microsoft.com/office/drawing/2014/main" xmlns="" id="{B569236F-F975-B712-0389-2C852917CC0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3" t="87950" r="12439" b="5975"/>
          <a:stretch/>
        </p:blipFill>
        <p:spPr>
          <a:xfrm>
            <a:off x="315045" y="4231964"/>
            <a:ext cx="9254023" cy="53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866457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60000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2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2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60000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2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2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accel="60000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2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2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9" accel="60000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2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2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accel="60000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2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2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accel="60000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2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2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6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6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accel="6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9" accel="6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accel="6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2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2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accel="6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2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2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A5D5C74B-D022-7BFD-FA12-1BF630C24B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2" t="56431" r="26028" b="30032"/>
          <a:stretch/>
        </p:blipFill>
        <p:spPr>
          <a:xfrm>
            <a:off x="526093" y="250520"/>
            <a:ext cx="10133555" cy="1415442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0C23CE04-38F3-4A16-F9B0-993220170E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92" b="93308" l="10000" r="90000">
                        <a14:foregroundMark x1="56769" y1="8692" x2="56769" y2="8692"/>
                        <a14:foregroundMark x1="54615" y1="5923" x2="54615" y2="5923"/>
                        <a14:foregroundMark x1="54769" y1="5769" x2="54769" y2="5769"/>
                        <a14:foregroundMark x1="55000" y1="87846" x2="47308" y2="86923"/>
                        <a14:foregroundMark x1="51231" y1="93308" x2="51231" y2="93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60" t="2548" r="23661" b="3912"/>
          <a:stretch/>
        </p:blipFill>
        <p:spPr>
          <a:xfrm>
            <a:off x="642866" y="1010812"/>
            <a:ext cx="376671" cy="6551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5A235CA-7B34-BC48-5338-933711833E45}"/>
              </a:ext>
            </a:extLst>
          </p:cNvPr>
          <p:cNvSpPr txBox="1"/>
          <p:nvPr/>
        </p:nvSpPr>
        <p:spPr>
          <a:xfrm>
            <a:off x="568015" y="2229724"/>
            <a:ext cx="10555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1-</a:t>
            </a:r>
            <a:r>
              <a:rPr lang="en-US" sz="2000" dirty="0">
                <a:solidFill>
                  <a:srgbClr val="0000CC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If I’d been April’s friend, I would have asked her for my money 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2F3ADAE-33FE-4758-8FD9-D9A59782E9F5}"/>
              </a:ext>
            </a:extLst>
          </p:cNvPr>
          <p:cNvSpPr txBox="1"/>
          <p:nvPr/>
        </p:nvSpPr>
        <p:spPr>
          <a:xfrm>
            <a:off x="548880" y="2773850"/>
            <a:ext cx="10555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2-</a:t>
            </a:r>
            <a:r>
              <a:rPr lang="en-US" sz="2000" dirty="0">
                <a:solidFill>
                  <a:srgbClr val="0000CC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 If I’d forgotten my key, I would have climbed in the window 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1B88E44-0923-E4AA-7B04-A1BFDB1E900A}"/>
              </a:ext>
            </a:extLst>
          </p:cNvPr>
          <p:cNvSpPr txBox="1"/>
          <p:nvPr/>
        </p:nvSpPr>
        <p:spPr>
          <a:xfrm>
            <a:off x="548880" y="3309844"/>
            <a:ext cx="10555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3-</a:t>
            </a:r>
            <a:r>
              <a:rPr lang="en-US" sz="2000" dirty="0">
                <a:solidFill>
                  <a:srgbClr val="0000CC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If I’d been sick, I would have gone to the doctor right away 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F7F46A4-03ED-5322-8240-C30C7A101643}"/>
              </a:ext>
            </a:extLst>
          </p:cNvPr>
          <p:cNvSpPr txBox="1"/>
          <p:nvPr/>
        </p:nvSpPr>
        <p:spPr>
          <a:xfrm>
            <a:off x="548880" y="3853970"/>
            <a:ext cx="10555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4-</a:t>
            </a:r>
            <a:r>
              <a:rPr lang="en-US" sz="2000" dirty="0">
                <a:solidFill>
                  <a:srgbClr val="0000CC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If I’d been Emilio, I would have been upset too 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F8FDB14-CABA-E5CA-1260-97C88082F535}"/>
              </a:ext>
            </a:extLst>
          </p:cNvPr>
          <p:cNvSpPr txBox="1"/>
          <p:nvPr/>
        </p:nvSpPr>
        <p:spPr>
          <a:xfrm>
            <a:off x="536777" y="4358026"/>
            <a:ext cx="10555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5-</a:t>
            </a:r>
            <a:r>
              <a:rPr lang="en-US" sz="2000" dirty="0">
                <a:solidFill>
                  <a:srgbClr val="0000CC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If I’d gone out to eat, I would have gone to a French restaurant.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EF8AD3F-19A9-CFFF-404D-D0F3780284B5}"/>
              </a:ext>
            </a:extLst>
          </p:cNvPr>
          <p:cNvSpPr txBox="1"/>
          <p:nvPr/>
        </p:nvSpPr>
        <p:spPr>
          <a:xfrm>
            <a:off x="536777" y="4862082"/>
            <a:ext cx="10555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6-</a:t>
            </a:r>
            <a:r>
              <a:rPr lang="en-US" sz="2000" dirty="0">
                <a:solidFill>
                  <a:srgbClr val="0000CC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If I’d been Mr. Johnson, I would have gone to the meeting .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8992025C-BB21-3220-6658-E922255A4E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4015">
            <a:off x="10288436" y="4850264"/>
            <a:ext cx="1895475" cy="1895475"/>
          </a:xfrm>
          <a:prstGeom prst="rect">
            <a:avLst/>
          </a:prstGeom>
        </p:spPr>
      </p:pic>
      <p:grpSp>
        <p:nvGrpSpPr>
          <p:cNvPr id="12" name="مجموعة 11">
            <a:extLst>
              <a:ext uri="{FF2B5EF4-FFF2-40B4-BE49-F238E27FC236}">
                <a16:creationId xmlns:a16="http://schemas.microsoft.com/office/drawing/2014/main" xmlns="" id="{E8A76D4E-35EA-21E0-15E5-EE649E5B7781}"/>
              </a:ext>
            </a:extLst>
          </p:cNvPr>
          <p:cNvGrpSpPr/>
          <p:nvPr/>
        </p:nvGrpSpPr>
        <p:grpSpPr>
          <a:xfrm>
            <a:off x="-11041820" y="530998"/>
            <a:ext cx="9923647" cy="5689309"/>
            <a:chOff x="837397" y="658361"/>
            <a:chExt cx="9923647" cy="5689309"/>
          </a:xfrm>
        </p:grpSpPr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xmlns="" id="{68220EB4-717D-952E-F609-C9292CF376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434" b="91189" l="5000" r="96786">
                          <a14:foregroundMark x1="5000" y1="90210" x2="5000" y2="90210"/>
                          <a14:foregroundMark x1="18214" y1="11329" x2="25238" y2="6713"/>
                          <a14:foregroundMark x1="92143" y1="69650" x2="93810" y2="58881"/>
                          <a14:foregroundMark x1="93810" y1="58881" x2="93810" y2="58881"/>
                          <a14:foregroundMark x1="95357" y1="57343" x2="95357" y2="57343"/>
                          <a14:foregroundMark x1="95000" y1="65455" x2="81905" y2="70070"/>
                          <a14:foregroundMark x1="95357" y1="58462" x2="96786" y2="44476"/>
                          <a14:foregroundMark x1="96786" y1="44476" x2="94286" y2="31049"/>
                          <a14:foregroundMark x1="94976" y1="20776" x2="95000" y2="20420"/>
                          <a14:foregroundMark x1="94286" y1="31049" x2="94838" y2="22828"/>
                          <a14:foregroundMark x1="9643" y1="91189" x2="9643" y2="91189"/>
                          <a14:backgroundMark x1="86786" y1="19580" x2="31190" y2="18322"/>
                          <a14:backgroundMark x1="31190" y1="18322" x2="25952" y2="29510"/>
                          <a14:backgroundMark x1="25952" y1="29510" x2="23810" y2="45594"/>
                          <a14:backgroundMark x1="23810" y1="45594" x2="39762" y2="57762"/>
                          <a14:backgroundMark x1="39762" y1="57762" x2="55952" y2="58182"/>
                          <a14:backgroundMark x1="55952" y1="58182" x2="83929" y2="55385"/>
                          <a14:backgroundMark x1="83929" y1="55385" x2="88571" y2="19860"/>
                          <a14:backgroundMark x1="10952" y1="19021" x2="9762" y2="46853"/>
                          <a14:backgroundMark x1="9762" y1="46853" x2="12738" y2="38741"/>
                          <a14:backgroundMark x1="12738" y1="38741" x2="11905" y2="21399"/>
                          <a14:backgroundMark x1="90357" y1="11049" x2="85000" y2="11888"/>
                          <a14:backgroundMark x1="85000" y1="11888" x2="89881" y2="11748"/>
                          <a14:backgroundMark x1="89881" y1="11748" x2="89881" y2="11469"/>
                          <a14:backgroundMark x1="95476" y1="20979" x2="95714" y2="22657"/>
                          <a14:backgroundMark x1="96310" y1="21119" x2="96071" y2="223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51"/>
            <a:stretch/>
          </p:blipFill>
          <p:spPr>
            <a:xfrm>
              <a:off x="837397" y="658361"/>
              <a:ext cx="9923647" cy="5689309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xmlns="" id="{FE16AC21-529A-4620-B066-4253B60969B5}"/>
                </a:ext>
              </a:extLst>
            </p:cNvPr>
            <p:cNvSpPr txBox="1"/>
            <p:nvPr/>
          </p:nvSpPr>
          <p:spPr>
            <a:xfrm>
              <a:off x="2411195" y="984676"/>
              <a:ext cx="7882710" cy="3789521"/>
            </a:xfrm>
            <a:prstGeom prst="snip2DiagRect">
              <a:avLst>
                <a:gd name="adj1" fmla="val 41248"/>
                <a:gd name="adj2" fmla="val 0"/>
              </a:avLst>
            </a:prstGeom>
            <a:noFill/>
            <a:ln w="57150"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u="none" strike="noStrike" baseline="0" dirty="0">
                  <a:solidFill>
                    <a:srgbClr val="FFC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Conditional Sentences: Hypothetical Situations in the Past</a:t>
              </a:r>
              <a:endParaRPr lang="en-US" sz="3200" b="1" dirty="0">
                <a:solidFill>
                  <a:srgbClr val="FFC000"/>
                </a:solidFill>
                <a:latin typeface="MV Boli" panose="02000500030200090000" pitchFamily="2" charset="0"/>
                <a:cs typeface="MV Boli" panose="0200050003020009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07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xmlns="" id="{E41B224B-376E-D2B4-8C99-794DF42D1607}"/>
              </a:ext>
            </a:extLst>
          </p:cNvPr>
          <p:cNvGrpSpPr/>
          <p:nvPr/>
        </p:nvGrpSpPr>
        <p:grpSpPr>
          <a:xfrm>
            <a:off x="837397" y="658361"/>
            <a:ext cx="9923647" cy="5689309"/>
            <a:chOff x="837397" y="658361"/>
            <a:chExt cx="9923647" cy="5689309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xmlns="" id="{4DE5115F-CB0C-3DD2-06F2-5B51F314AD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434" b="91189" l="5000" r="96786">
                          <a14:foregroundMark x1="5000" y1="90210" x2="5000" y2="90210"/>
                          <a14:foregroundMark x1="18214" y1="11329" x2="25238" y2="6713"/>
                          <a14:foregroundMark x1="92143" y1="69650" x2="93810" y2="58881"/>
                          <a14:foregroundMark x1="93810" y1="58881" x2="93810" y2="58881"/>
                          <a14:foregroundMark x1="95357" y1="57343" x2="95357" y2="57343"/>
                          <a14:foregroundMark x1="95000" y1="65455" x2="81905" y2="70070"/>
                          <a14:foregroundMark x1="95357" y1="58462" x2="96786" y2="44476"/>
                          <a14:foregroundMark x1="96786" y1="44476" x2="94286" y2="31049"/>
                          <a14:foregroundMark x1="94976" y1="20776" x2="95000" y2="20420"/>
                          <a14:foregroundMark x1="94286" y1="31049" x2="94838" y2="22828"/>
                          <a14:foregroundMark x1="9643" y1="91189" x2="9643" y2="91189"/>
                          <a14:backgroundMark x1="86786" y1="19580" x2="31190" y2="18322"/>
                          <a14:backgroundMark x1="31190" y1="18322" x2="25952" y2="29510"/>
                          <a14:backgroundMark x1="25952" y1="29510" x2="23810" y2="45594"/>
                          <a14:backgroundMark x1="23810" y1="45594" x2="39762" y2="57762"/>
                          <a14:backgroundMark x1="39762" y1="57762" x2="55952" y2="58182"/>
                          <a14:backgroundMark x1="55952" y1="58182" x2="83929" y2="55385"/>
                          <a14:backgroundMark x1="83929" y1="55385" x2="88571" y2="19860"/>
                          <a14:backgroundMark x1="10952" y1="19021" x2="9762" y2="46853"/>
                          <a14:backgroundMark x1="9762" y1="46853" x2="12738" y2="38741"/>
                          <a14:backgroundMark x1="12738" y1="38741" x2="11905" y2="21399"/>
                          <a14:backgroundMark x1="90357" y1="11049" x2="85000" y2="11888"/>
                          <a14:backgroundMark x1="85000" y1="11888" x2="89881" y2="11748"/>
                          <a14:backgroundMark x1="89881" y1="11748" x2="89881" y2="11469"/>
                          <a14:backgroundMark x1="95476" y1="20979" x2="95714" y2="22657"/>
                          <a14:backgroundMark x1="96310" y1="21119" x2="96071" y2="223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51"/>
            <a:stretch/>
          </p:blipFill>
          <p:spPr>
            <a:xfrm>
              <a:off x="837397" y="658361"/>
              <a:ext cx="9923647" cy="5689309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" name="مربع نص 2">
              <a:extLst>
                <a:ext uri="{FF2B5EF4-FFF2-40B4-BE49-F238E27FC236}">
                  <a16:creationId xmlns:a16="http://schemas.microsoft.com/office/drawing/2014/main" xmlns="" id="{5DBFDB11-B158-4946-8D46-110CE4D00C97}"/>
                </a:ext>
              </a:extLst>
            </p:cNvPr>
            <p:cNvSpPr txBox="1"/>
            <p:nvPr/>
          </p:nvSpPr>
          <p:spPr>
            <a:xfrm>
              <a:off x="2411195" y="984676"/>
              <a:ext cx="7882710" cy="3789521"/>
            </a:xfrm>
            <a:prstGeom prst="snip2DiagRect">
              <a:avLst>
                <a:gd name="adj1" fmla="val 41248"/>
                <a:gd name="adj2" fmla="val 0"/>
              </a:avLst>
            </a:prstGeom>
            <a:noFill/>
            <a:ln w="57150"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u="none" strike="noStrike" baseline="0" dirty="0">
                  <a:solidFill>
                    <a:srgbClr val="FFC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Conditional Sentences: Hypothetical Situations in the Past</a:t>
              </a:r>
              <a:endParaRPr lang="en-US" sz="3200" b="1" dirty="0">
                <a:solidFill>
                  <a:srgbClr val="FFC000"/>
                </a:solidFill>
                <a:latin typeface="MV Boli" panose="02000500030200090000" pitchFamily="2" charset="0"/>
                <a:cs typeface="MV Boli" panose="02000500030200090000" pitchFamily="2" charset="0"/>
              </a:endParaRPr>
            </a:p>
          </p:txBody>
        </p:sp>
      </p:grpSp>
      <p:pic>
        <p:nvPicPr>
          <p:cNvPr id="6" name="Picture 2" descr="School Boy Holding A Book Royalty Free Cliparts, Vectors, And Stock  Illustration. Image 67708307.">
            <a:extLst>
              <a:ext uri="{FF2B5EF4-FFF2-40B4-BE49-F238E27FC236}">
                <a16:creationId xmlns:a16="http://schemas.microsoft.com/office/drawing/2014/main" xmlns="" id="{757F7F62-A42E-9B3D-CEA4-5193AC5B9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54" b="99077" l="5458" r="94635">
                        <a14:foregroundMark x1="17669" y1="47000" x2="17669" y2="47000"/>
                        <a14:foregroundMark x1="51249" y1="87000" x2="51249" y2="87000"/>
                        <a14:foregroundMark x1="5458" y1="45308" x2="5458" y2="45308"/>
                        <a14:foregroundMark x1="25902" y1="54692" x2="25902" y2="54692"/>
                        <a14:foregroundMark x1="51989" y1="30846" x2="51989" y2="30846"/>
                        <a14:foregroundMark x1="52451" y1="30615" x2="47456" y2="28154"/>
                        <a14:foregroundMark x1="69935" y1="29615" x2="61980" y2="31077"/>
                        <a14:foregroundMark x1="47456" y1="53231" x2="47456" y2="53231"/>
                        <a14:foregroundMark x1="94635" y1="49308" x2="88344" y2="52154"/>
                        <a14:foregroundMark x1="73728" y1="94615" x2="73728" y2="94615"/>
                        <a14:foregroundMark x1="39038" y1="95308" x2="39038" y2="95308"/>
                        <a14:foregroundMark x1="56059" y1="41462" x2="62720" y2="53385"/>
                        <a14:foregroundMark x1="53562" y1="51154" x2="59482" y2="52231"/>
                        <a14:foregroundMark x1="71878" y1="84923" x2="79926" y2="91154"/>
                        <a14:foregroundMark x1="79926" y1="91154" x2="79926" y2="91154"/>
                        <a14:foregroundMark x1="51064" y1="85154" x2="45328" y2="91154"/>
                        <a14:foregroundMark x1="53284" y1="96077" x2="53284" y2="96077"/>
                        <a14:foregroundMark x1="51064" y1="96308" x2="41813" y2="98615"/>
                        <a14:foregroundMark x1="40796" y1="98846" x2="40796" y2="98846"/>
                        <a14:foregroundMark x1="42461" y1="98385" x2="36818" y2="97769"/>
                        <a14:foregroundMark x1="35245" y1="96538" x2="37558" y2="99077"/>
                        <a14:foregroundMark x1="84829" y1="97615" x2="84829" y2="97615"/>
                        <a14:foregroundMark x1="77983" y1="5154" x2="77983" y2="5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9234" y="-647762"/>
            <a:ext cx="1782049" cy="214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062008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xmlns="" id="{12C87654-EFC0-8AC7-B0F0-52BFCF7C4A00}"/>
              </a:ext>
            </a:extLst>
          </p:cNvPr>
          <p:cNvSpPr txBox="1"/>
          <p:nvPr/>
        </p:nvSpPr>
        <p:spPr>
          <a:xfrm>
            <a:off x="218113" y="718323"/>
            <a:ext cx="85585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If</a:t>
            </a:r>
            <a:r>
              <a:rPr lang="en-US" sz="2400" b="1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I </a:t>
            </a:r>
            <a:r>
              <a:rPr lang="en-US" sz="2400" b="1" u="none" strike="noStrike" baseline="0" dirty="0">
                <a:solidFill>
                  <a:srgbClr val="24803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hadn’t</a:t>
            </a:r>
            <a:r>
              <a:rPr lang="en-US" sz="2400" b="1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400" b="1" u="none" strike="noStrike" baseline="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found</a:t>
            </a:r>
            <a:r>
              <a:rPr lang="en-US" sz="2400" b="1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my book, I </a:t>
            </a:r>
            <a:r>
              <a:rPr lang="en-US" sz="2400" b="1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would</a:t>
            </a:r>
            <a:r>
              <a:rPr lang="en-US" sz="2400" b="1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400" b="1" u="none" strike="noStrike" baseline="0" dirty="0">
                <a:solidFill>
                  <a:srgbClr val="24803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have</a:t>
            </a:r>
            <a:r>
              <a:rPr lang="en-US" sz="2400" b="1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400" b="1" u="none" strike="noStrike" baseline="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been</a:t>
            </a:r>
            <a:r>
              <a:rPr lang="en-US" sz="2400" b="1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in trouble. </a:t>
            </a:r>
            <a:endParaRPr lang="ar-SA" sz="2400" dirty="0">
              <a:latin typeface="MV Boli" panose="02000500030200090000" pitchFamily="2" charset="0"/>
            </a:endParaRPr>
          </a:p>
        </p:txBody>
      </p:sp>
      <p:pic>
        <p:nvPicPr>
          <p:cNvPr id="4098" name="Picture 2" descr="School Boy Holding A Book Royalty Free Cliparts, Vectors, And Stock  Illustration. Image 67708307.">
            <a:extLst>
              <a:ext uri="{FF2B5EF4-FFF2-40B4-BE49-F238E27FC236}">
                <a16:creationId xmlns:a16="http://schemas.microsoft.com/office/drawing/2014/main" xmlns="" id="{4FB174F4-9BD6-BBFC-25FF-9CB77BB85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54" b="99077" l="5458" r="94635">
                        <a14:foregroundMark x1="17669" y1="47000" x2="17669" y2="47000"/>
                        <a14:foregroundMark x1="51249" y1="87000" x2="51249" y2="87000"/>
                        <a14:foregroundMark x1="5458" y1="45308" x2="5458" y2="45308"/>
                        <a14:foregroundMark x1="25902" y1="54692" x2="25902" y2="54692"/>
                        <a14:foregroundMark x1="51989" y1="30846" x2="51989" y2="30846"/>
                        <a14:foregroundMark x1="52451" y1="30615" x2="47456" y2="28154"/>
                        <a14:foregroundMark x1="69935" y1="29615" x2="61980" y2="31077"/>
                        <a14:foregroundMark x1="47456" y1="53231" x2="47456" y2="53231"/>
                        <a14:foregroundMark x1="94635" y1="49308" x2="88344" y2="52154"/>
                        <a14:foregroundMark x1="73728" y1="94615" x2="73728" y2="94615"/>
                        <a14:foregroundMark x1="39038" y1="95308" x2="39038" y2="95308"/>
                        <a14:foregroundMark x1="56059" y1="41462" x2="62720" y2="53385"/>
                        <a14:foregroundMark x1="53562" y1="51154" x2="59482" y2="52231"/>
                        <a14:foregroundMark x1="71878" y1="84923" x2="79926" y2="91154"/>
                        <a14:foregroundMark x1="79926" y1="91154" x2="79926" y2="91154"/>
                        <a14:foregroundMark x1="51064" y1="85154" x2="45328" y2="91154"/>
                        <a14:foregroundMark x1="53284" y1="96077" x2="53284" y2="96077"/>
                        <a14:foregroundMark x1="51064" y1="96308" x2="41813" y2="98615"/>
                        <a14:foregroundMark x1="40796" y1="98846" x2="40796" y2="98846"/>
                        <a14:foregroundMark x1="42461" y1="98385" x2="36818" y2="97769"/>
                        <a14:foregroundMark x1="35245" y1="96538" x2="37558" y2="99077"/>
                        <a14:foregroundMark x1="84829" y1="97615" x2="84829" y2="97615"/>
                        <a14:foregroundMark x1="77983" y1="5154" x2="77983" y2="5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8006" y="108377"/>
            <a:ext cx="2319018" cy="214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xmlns="" id="{9D531296-A128-27B3-3B73-5AB5C1A06CC7}"/>
              </a:ext>
            </a:extLst>
          </p:cNvPr>
          <p:cNvSpPr txBox="1"/>
          <p:nvPr/>
        </p:nvSpPr>
        <p:spPr>
          <a:xfrm>
            <a:off x="4015648" y="1639465"/>
            <a:ext cx="52961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0" u="none" strike="noStrike" baseline="0" dirty="0">
                <a:solidFill>
                  <a:srgbClr val="FFC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(I found it and so I wasn’t in trouble.)</a:t>
            </a:r>
            <a:endParaRPr lang="ar-SA" sz="2000" dirty="0">
              <a:solidFill>
                <a:srgbClr val="FFC000"/>
              </a:solidFill>
              <a:latin typeface="MV Boli" panose="02000500030200090000" pitchFamily="2" charset="0"/>
            </a:endParaRPr>
          </a:p>
        </p:txBody>
      </p:sp>
      <p:pic>
        <p:nvPicPr>
          <p:cNvPr id="7" name="Picture 2" descr="Fail Test Cliparts posted by Samantha Thompson">
            <a:extLst>
              <a:ext uri="{FF2B5EF4-FFF2-40B4-BE49-F238E27FC236}">
                <a16:creationId xmlns:a16="http://schemas.microsoft.com/office/drawing/2014/main" xmlns="" id="{8BF47812-3517-90C8-EA3E-900EEF71A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93" b="95361" l="2711" r="99699">
                        <a14:foregroundMark x1="68976" y1="95876" x2="68976" y2="95876"/>
                        <a14:foregroundMark x1="21084" y1="69588" x2="21084" y2="69588"/>
                        <a14:foregroundMark x1="3313" y1="13402" x2="3313" y2="13402"/>
                        <a14:foregroundMark x1="15663" y1="9794" x2="15663" y2="9794"/>
                        <a14:foregroundMark x1="34639" y1="3093" x2="34639" y2="3093"/>
                        <a14:foregroundMark x1="30422" y1="58247" x2="23193" y2="67010"/>
                        <a14:foregroundMark x1="84940" y1="41237" x2="86747" y2="60825"/>
                        <a14:foregroundMark x1="86747" y1="60825" x2="84639" y2="62371"/>
                        <a14:foregroundMark x1="95482" y1="51031" x2="95482" y2="51031"/>
                        <a14:foregroundMark x1="99699" y1="47423" x2="99699" y2="47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8006" y="3673284"/>
            <a:ext cx="2645329" cy="2291191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4E302FE9-AF4E-F471-9405-5BD1B3EB3BC4}"/>
              </a:ext>
            </a:extLst>
          </p:cNvPr>
          <p:cNvSpPr txBox="1"/>
          <p:nvPr/>
        </p:nvSpPr>
        <p:spPr>
          <a:xfrm>
            <a:off x="218113" y="4122184"/>
            <a:ext cx="88084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400" b="1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If</a:t>
            </a:r>
            <a:r>
              <a:rPr lang="en-US" sz="2400" b="1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I </a:t>
            </a:r>
            <a:r>
              <a:rPr lang="en-US" sz="2400" b="1" u="none" strike="noStrike" baseline="0" dirty="0">
                <a:solidFill>
                  <a:schemeClr val="accent6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had</a:t>
            </a:r>
            <a:r>
              <a:rPr lang="en-US" sz="2400" b="1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400" b="1" u="none" strike="noStrike" baseline="0" dirty="0">
                <a:solidFill>
                  <a:schemeClr val="accent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studied</a:t>
            </a:r>
            <a:r>
              <a:rPr lang="en-US" sz="2400" b="1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the exam,</a:t>
            </a:r>
            <a:r>
              <a:rPr lang="en-US" sz="2400" dirty="0"/>
              <a:t> </a:t>
            </a:r>
            <a:r>
              <a:rPr lang="en-US" sz="2400" b="1" dirty="0">
                <a:latin typeface="MV Boli" panose="02000500030200090000" pitchFamily="2" charset="0"/>
                <a:cs typeface="MV Boli" panose="02000500030200090000" pitchFamily="2" charset="0"/>
              </a:rPr>
              <a:t>I </a:t>
            </a:r>
            <a:r>
              <a:rPr lang="en-US" sz="24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would</a:t>
            </a:r>
            <a:r>
              <a:rPr lang="en-US" sz="2400" b="1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have</a:t>
            </a:r>
            <a:r>
              <a:rPr lang="en-US" sz="2400" b="1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400" b="1" dirty="0">
                <a:solidFill>
                  <a:schemeClr val="accent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passed</a:t>
            </a:r>
            <a:r>
              <a:rPr lang="en-US" sz="2400" b="1" dirty="0">
                <a:latin typeface="MV Boli" panose="02000500030200090000" pitchFamily="2" charset="0"/>
                <a:cs typeface="MV Boli" panose="02000500030200090000" pitchFamily="2" charset="0"/>
              </a:rPr>
              <a:t> the exam.</a:t>
            </a:r>
            <a:endParaRPr lang="ar-SA" sz="2400" b="1" dirty="0">
              <a:latin typeface="MV Boli" panose="02000500030200090000" pitchFamily="2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xmlns="" id="{F7115EF2-30A1-FDAA-1966-1E7C30B1892D}"/>
              </a:ext>
            </a:extLst>
          </p:cNvPr>
          <p:cNvSpPr txBox="1"/>
          <p:nvPr/>
        </p:nvSpPr>
        <p:spPr>
          <a:xfrm>
            <a:off x="3179428" y="4790105"/>
            <a:ext cx="62078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0" i="0" u="none" strike="noStrike" baseline="0" dirty="0">
                <a:solidFill>
                  <a:srgbClr val="FFC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(I didn’t study hard, so I didn’t pass the exam.)</a:t>
            </a:r>
            <a:endParaRPr lang="ar-SA" sz="2000" dirty="0">
              <a:solidFill>
                <a:srgbClr val="FFC000"/>
              </a:solidFill>
              <a:latin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0208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xmlns="" id="{12C87654-EFC0-8AC7-B0F0-52BFCF7C4A00}"/>
              </a:ext>
            </a:extLst>
          </p:cNvPr>
          <p:cNvSpPr txBox="1"/>
          <p:nvPr/>
        </p:nvSpPr>
        <p:spPr>
          <a:xfrm>
            <a:off x="4561048" y="5272015"/>
            <a:ext cx="67674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If I hadn’t found my book, I would have been in trouble. </a:t>
            </a:r>
            <a:endParaRPr lang="ar-SA" dirty="0">
              <a:latin typeface="MV Boli" panose="02000500030200090000" pitchFamily="2" charset="0"/>
            </a:endParaRPr>
          </a:p>
        </p:txBody>
      </p:sp>
      <p:pic>
        <p:nvPicPr>
          <p:cNvPr id="4098" name="Picture 2" descr="School Boy Holding A Book Royalty Free Cliparts, Vectors, And Stock  Illustration. Image 67708307.">
            <a:extLst>
              <a:ext uri="{FF2B5EF4-FFF2-40B4-BE49-F238E27FC236}">
                <a16:creationId xmlns:a16="http://schemas.microsoft.com/office/drawing/2014/main" xmlns="" id="{4FB174F4-9BD6-BBFC-25FF-9CB77BB85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54" b="99077" l="5458" r="94635">
                        <a14:foregroundMark x1="17669" y1="47000" x2="17669" y2="47000"/>
                        <a14:foregroundMark x1="51249" y1="87000" x2="51249" y2="87000"/>
                        <a14:foregroundMark x1="5458" y1="45308" x2="5458" y2="45308"/>
                        <a14:foregroundMark x1="25902" y1="54692" x2="25902" y2="54692"/>
                        <a14:foregroundMark x1="51989" y1="30846" x2="51989" y2="30846"/>
                        <a14:foregroundMark x1="52451" y1="30615" x2="47456" y2="28154"/>
                        <a14:foregroundMark x1="69935" y1="29615" x2="61980" y2="31077"/>
                        <a14:foregroundMark x1="47456" y1="53231" x2="47456" y2="53231"/>
                        <a14:foregroundMark x1="94635" y1="49308" x2="88344" y2="52154"/>
                        <a14:foregroundMark x1="73728" y1="94615" x2="73728" y2="94615"/>
                        <a14:foregroundMark x1="39038" y1="95308" x2="39038" y2="95308"/>
                        <a14:foregroundMark x1="56059" y1="41462" x2="62720" y2="53385"/>
                        <a14:foregroundMark x1="53562" y1="51154" x2="59482" y2="52231"/>
                        <a14:foregroundMark x1="71878" y1="84923" x2="79926" y2="91154"/>
                        <a14:foregroundMark x1="79926" y1="91154" x2="79926" y2="91154"/>
                        <a14:foregroundMark x1="51064" y1="85154" x2="45328" y2="91154"/>
                        <a14:foregroundMark x1="53284" y1="96077" x2="53284" y2="96077"/>
                        <a14:foregroundMark x1="51064" y1="96308" x2="41813" y2="98615"/>
                        <a14:foregroundMark x1="40796" y1="98846" x2="40796" y2="98846"/>
                        <a14:foregroundMark x1="42461" y1="98385" x2="36818" y2="97769"/>
                        <a14:foregroundMark x1="35245" y1="96538" x2="37558" y2="99077"/>
                        <a14:foregroundMark x1="84829" y1="97615" x2="84829" y2="97615"/>
                        <a14:foregroundMark x1="77983" y1="5154" x2="77983" y2="5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0028" y="4161000"/>
            <a:ext cx="1476996" cy="1365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xmlns="" id="{9D531296-A128-27B3-3B73-5AB5C1A06CC7}"/>
              </a:ext>
            </a:extLst>
          </p:cNvPr>
          <p:cNvSpPr txBox="1"/>
          <p:nvPr/>
        </p:nvSpPr>
        <p:spPr>
          <a:xfrm>
            <a:off x="5982671" y="5628426"/>
            <a:ext cx="46073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(I found it and so I wasn’t in trouble.)</a:t>
            </a:r>
            <a:endParaRPr lang="ar-SA" dirty="0">
              <a:latin typeface="MV Boli" panose="02000500030200090000" pitchFamily="2" charset="0"/>
            </a:endParaRPr>
          </a:p>
        </p:txBody>
      </p:sp>
      <p:pic>
        <p:nvPicPr>
          <p:cNvPr id="7" name="Picture 2" descr="Fail Test Cliparts posted by Samantha Thompson">
            <a:extLst>
              <a:ext uri="{FF2B5EF4-FFF2-40B4-BE49-F238E27FC236}">
                <a16:creationId xmlns:a16="http://schemas.microsoft.com/office/drawing/2014/main" xmlns="" id="{8BF47812-3517-90C8-EA3E-900EEF71A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93" b="95361" l="2711" r="99699">
                        <a14:foregroundMark x1="68976" y1="95876" x2="68976" y2="95876"/>
                        <a14:foregroundMark x1="21084" y1="69588" x2="21084" y2="69588"/>
                        <a14:foregroundMark x1="3313" y1="13402" x2="3313" y2="13402"/>
                        <a14:foregroundMark x1="15663" y1="9794" x2="15663" y2="9794"/>
                        <a14:foregroundMark x1="34639" y1="3093" x2="34639" y2="3093"/>
                        <a14:foregroundMark x1="30422" y1="58247" x2="23193" y2="67010"/>
                        <a14:foregroundMark x1="84940" y1="41237" x2="86747" y2="60825"/>
                        <a14:foregroundMark x1="86747" y1="60825" x2="84639" y2="62371"/>
                        <a14:foregroundMark x1="95482" y1="51031" x2="95482" y2="51031"/>
                        <a14:foregroundMark x1="99699" y1="47423" x2="99699" y2="47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754" y="5537677"/>
            <a:ext cx="1399270" cy="1211946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4E302FE9-AF4E-F471-9405-5BD1B3EB3BC4}"/>
              </a:ext>
            </a:extLst>
          </p:cNvPr>
          <p:cNvSpPr txBox="1"/>
          <p:nvPr/>
        </p:nvSpPr>
        <p:spPr>
          <a:xfrm>
            <a:off x="4258486" y="6036801"/>
            <a:ext cx="65441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If I had studied the exam,</a:t>
            </a:r>
            <a:r>
              <a:rPr lang="en-US" dirty="0"/>
              <a:t> </a:t>
            </a:r>
            <a:r>
              <a:rPr lang="en-US" b="1" dirty="0">
                <a:latin typeface="MV Boli" panose="02000500030200090000" pitchFamily="2" charset="0"/>
                <a:cs typeface="MV Boli" panose="02000500030200090000" pitchFamily="2" charset="0"/>
              </a:rPr>
              <a:t>I would have passed the exam.</a:t>
            </a:r>
            <a:endParaRPr lang="ar-SA" b="1" dirty="0">
              <a:latin typeface="MV Boli" panose="02000500030200090000" pitchFamily="2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xmlns="" id="{F7115EF2-30A1-FDAA-1966-1E7C30B1892D}"/>
              </a:ext>
            </a:extLst>
          </p:cNvPr>
          <p:cNvSpPr txBox="1"/>
          <p:nvPr/>
        </p:nvSpPr>
        <p:spPr>
          <a:xfrm>
            <a:off x="5784405" y="6380291"/>
            <a:ext cx="62078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(I didn’t study hard, so I didn’t pass the exam.)</a:t>
            </a:r>
            <a:endParaRPr lang="ar-SA" dirty="0">
              <a:latin typeface="MV Boli" panose="02000500030200090000" pitchFamily="2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xmlns="" id="{1DA73CBB-1950-10F1-3A56-BEF874D6D786}"/>
              </a:ext>
            </a:extLst>
          </p:cNvPr>
          <p:cNvSpPr txBox="1"/>
          <p:nvPr/>
        </p:nvSpPr>
        <p:spPr>
          <a:xfrm>
            <a:off x="20060" y="1155757"/>
            <a:ext cx="12150355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4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We use it to talk about things that </a:t>
            </a:r>
            <a:r>
              <a:rPr lang="en-US" sz="2400" b="0" i="0" u="none" strike="noStrike" baseline="0" dirty="0">
                <a:highlight>
                  <a:srgbClr val="FFFF00"/>
                </a:highlight>
                <a:latin typeface="MV Boli" panose="02000500030200090000" pitchFamily="2" charset="0"/>
                <a:cs typeface="MV Boli" panose="02000500030200090000" pitchFamily="2" charset="0"/>
              </a:rPr>
              <a:t>didn’t happen </a:t>
            </a:r>
            <a:r>
              <a:rPr lang="en-US" sz="24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in the past and</a:t>
            </a:r>
          </a:p>
          <a:p>
            <a:pPr algn="l">
              <a:lnSpc>
                <a:spcPct val="150000"/>
              </a:lnSpc>
            </a:pPr>
            <a:r>
              <a:rPr lang="en-US" sz="24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had a result in the past </a:t>
            </a:r>
            <a:r>
              <a:rPr lang="en-US" sz="2400" b="0" i="0" u="none" strike="noStrike" baseline="0" dirty="0">
                <a:highlight>
                  <a:srgbClr val="00FFFF"/>
                </a:highlight>
                <a:latin typeface="MV Boli" panose="02000500030200090000" pitchFamily="2" charset="0"/>
                <a:cs typeface="MV Boli" panose="02000500030200090000" pitchFamily="2" charset="0"/>
              </a:rPr>
              <a:t>or</a:t>
            </a:r>
            <a:r>
              <a:rPr lang="en-US" sz="24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to talk about things </a:t>
            </a:r>
            <a:r>
              <a:rPr lang="en-US" sz="2400" b="0" i="0" u="none" strike="noStrike" baseline="0" dirty="0">
                <a:highlight>
                  <a:srgbClr val="FFFF00"/>
                </a:highlight>
                <a:latin typeface="MV Boli" panose="02000500030200090000" pitchFamily="2" charset="0"/>
                <a:cs typeface="MV Boli" panose="02000500030200090000" pitchFamily="2" charset="0"/>
              </a:rPr>
              <a:t>you would have done differently</a:t>
            </a:r>
            <a:r>
              <a:rPr lang="en-US" sz="24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.</a:t>
            </a:r>
            <a:endParaRPr lang="ar-SA" sz="2400" dirty="0">
              <a:latin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32519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xmlns="" id="{12C87654-EFC0-8AC7-B0F0-52BFCF7C4A00}"/>
              </a:ext>
            </a:extLst>
          </p:cNvPr>
          <p:cNvSpPr txBox="1"/>
          <p:nvPr/>
        </p:nvSpPr>
        <p:spPr>
          <a:xfrm>
            <a:off x="356642" y="4830306"/>
            <a:ext cx="85585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If</a:t>
            </a:r>
            <a:r>
              <a:rPr lang="en-US" sz="2400" b="1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I </a:t>
            </a:r>
            <a:r>
              <a:rPr lang="en-US" sz="2400" b="1" u="none" strike="noStrike" baseline="0" dirty="0">
                <a:solidFill>
                  <a:srgbClr val="24803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hadn’t</a:t>
            </a:r>
            <a:r>
              <a:rPr lang="en-US" sz="2400" b="1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400" b="1" u="none" strike="noStrike" baseline="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found</a:t>
            </a:r>
            <a:r>
              <a:rPr lang="en-US" sz="2400" b="1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my book, I </a:t>
            </a:r>
            <a:r>
              <a:rPr lang="en-US" sz="2400" b="1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would</a:t>
            </a:r>
            <a:r>
              <a:rPr lang="en-US" sz="2400" b="1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400" b="1" u="none" strike="noStrike" baseline="0" dirty="0">
                <a:solidFill>
                  <a:srgbClr val="24803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have</a:t>
            </a:r>
            <a:r>
              <a:rPr lang="en-US" sz="2400" b="1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400" b="1" u="none" strike="noStrike" baseline="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been</a:t>
            </a:r>
            <a:r>
              <a:rPr lang="en-US" sz="2400" b="1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in trouble. </a:t>
            </a:r>
            <a:endParaRPr lang="ar-SA" sz="2400" dirty="0">
              <a:latin typeface="MV Boli" panose="02000500030200090000" pitchFamily="2" charset="0"/>
            </a:endParaRPr>
          </a:p>
        </p:txBody>
      </p:sp>
      <p:pic>
        <p:nvPicPr>
          <p:cNvPr id="4098" name="Picture 2" descr="School Boy Holding A Book Royalty Free Cliparts, Vectors, And Stock  Illustration. Image 67708307.">
            <a:extLst>
              <a:ext uri="{FF2B5EF4-FFF2-40B4-BE49-F238E27FC236}">
                <a16:creationId xmlns:a16="http://schemas.microsoft.com/office/drawing/2014/main" xmlns="" id="{4FB174F4-9BD6-BBFC-25FF-9CB77BB85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54" b="99077" l="5458" r="94635">
                        <a14:foregroundMark x1="17669" y1="47000" x2="17669" y2="47000"/>
                        <a14:foregroundMark x1="51249" y1="87000" x2="51249" y2="87000"/>
                        <a14:foregroundMark x1="5458" y1="45308" x2="5458" y2="45308"/>
                        <a14:foregroundMark x1="25902" y1="54692" x2="25902" y2="54692"/>
                        <a14:foregroundMark x1="51989" y1="30846" x2="51989" y2="30846"/>
                        <a14:foregroundMark x1="52451" y1="30615" x2="47456" y2="28154"/>
                        <a14:foregroundMark x1="69935" y1="29615" x2="61980" y2="31077"/>
                        <a14:foregroundMark x1="47456" y1="53231" x2="47456" y2="53231"/>
                        <a14:foregroundMark x1="94635" y1="49308" x2="88344" y2="52154"/>
                        <a14:foregroundMark x1="73728" y1="94615" x2="73728" y2="94615"/>
                        <a14:foregroundMark x1="39038" y1="95308" x2="39038" y2="95308"/>
                        <a14:foregroundMark x1="56059" y1="41462" x2="62720" y2="53385"/>
                        <a14:foregroundMark x1="53562" y1="51154" x2="59482" y2="52231"/>
                        <a14:foregroundMark x1="71878" y1="84923" x2="79926" y2="91154"/>
                        <a14:foregroundMark x1="79926" y1="91154" x2="79926" y2="91154"/>
                        <a14:foregroundMark x1="51064" y1="85154" x2="45328" y2="91154"/>
                        <a14:foregroundMark x1="53284" y1="96077" x2="53284" y2="96077"/>
                        <a14:foregroundMark x1="51064" y1="96308" x2="41813" y2="98615"/>
                        <a14:foregroundMark x1="40796" y1="98846" x2="40796" y2="98846"/>
                        <a14:foregroundMark x1="42461" y1="98385" x2="36818" y2="97769"/>
                        <a14:foregroundMark x1="35245" y1="96538" x2="37558" y2="99077"/>
                        <a14:foregroundMark x1="84829" y1="97615" x2="84829" y2="97615"/>
                        <a14:foregroundMark x1="77983" y1="5154" x2="77983" y2="5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4608" y="4806988"/>
            <a:ext cx="1714664" cy="158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ail Test Cliparts posted by Samantha Thompson">
            <a:extLst>
              <a:ext uri="{FF2B5EF4-FFF2-40B4-BE49-F238E27FC236}">
                <a16:creationId xmlns:a16="http://schemas.microsoft.com/office/drawing/2014/main" xmlns="" id="{8BF47812-3517-90C8-EA3E-900EEF71A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93" b="95361" l="2711" r="99699">
                        <a14:foregroundMark x1="68976" y1="95876" x2="68976" y2="95876"/>
                        <a14:foregroundMark x1="21084" y1="69588" x2="21084" y2="69588"/>
                        <a14:foregroundMark x1="3313" y1="13402" x2="3313" y2="13402"/>
                        <a14:foregroundMark x1="15663" y1="9794" x2="15663" y2="9794"/>
                        <a14:foregroundMark x1="34639" y1="3093" x2="34639" y2="3093"/>
                        <a14:foregroundMark x1="30422" y1="58247" x2="23193" y2="67010"/>
                        <a14:foregroundMark x1="84940" y1="41237" x2="86747" y2="60825"/>
                        <a14:foregroundMark x1="86747" y1="60825" x2="84639" y2="62371"/>
                        <a14:foregroundMark x1="95482" y1="51031" x2="95482" y2="51031"/>
                        <a14:foregroundMark x1="99699" y1="47423" x2="99699" y2="47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9492" y="2853038"/>
            <a:ext cx="1959780" cy="1697419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4E302FE9-AF4E-F471-9405-5BD1B3EB3BC4}"/>
              </a:ext>
            </a:extLst>
          </p:cNvPr>
          <p:cNvSpPr txBox="1"/>
          <p:nvPr/>
        </p:nvSpPr>
        <p:spPr>
          <a:xfrm>
            <a:off x="588509" y="3429000"/>
            <a:ext cx="88084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400" b="1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If</a:t>
            </a:r>
            <a:r>
              <a:rPr lang="en-US" sz="2400" b="1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I </a:t>
            </a:r>
            <a:r>
              <a:rPr lang="en-US" sz="2400" b="1" u="none" strike="noStrike" baseline="0" dirty="0">
                <a:solidFill>
                  <a:schemeClr val="accent6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had</a:t>
            </a:r>
            <a:r>
              <a:rPr lang="en-US" sz="2400" b="1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400" b="1" u="none" strike="noStrike" baseline="0" dirty="0">
                <a:solidFill>
                  <a:schemeClr val="accent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studied</a:t>
            </a:r>
            <a:r>
              <a:rPr lang="en-US" sz="2400" b="1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the exam,</a:t>
            </a:r>
            <a:r>
              <a:rPr lang="en-US" sz="2400" dirty="0"/>
              <a:t> </a:t>
            </a:r>
            <a:r>
              <a:rPr lang="en-US" sz="2400" b="1" dirty="0">
                <a:latin typeface="MV Boli" panose="02000500030200090000" pitchFamily="2" charset="0"/>
                <a:cs typeface="MV Boli" panose="02000500030200090000" pitchFamily="2" charset="0"/>
              </a:rPr>
              <a:t>I </a:t>
            </a:r>
            <a:r>
              <a:rPr lang="en-US" sz="24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would</a:t>
            </a:r>
            <a:r>
              <a:rPr lang="en-US" sz="2400" b="1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have</a:t>
            </a:r>
            <a:r>
              <a:rPr lang="en-US" sz="2400" b="1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400" b="1" dirty="0">
                <a:solidFill>
                  <a:schemeClr val="accent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passed</a:t>
            </a:r>
            <a:r>
              <a:rPr lang="en-US" sz="2400" b="1" dirty="0">
                <a:latin typeface="MV Boli" panose="02000500030200090000" pitchFamily="2" charset="0"/>
                <a:cs typeface="MV Boli" panose="02000500030200090000" pitchFamily="2" charset="0"/>
              </a:rPr>
              <a:t> the exam.</a:t>
            </a:r>
            <a:endParaRPr lang="ar-SA" sz="2400" b="1" dirty="0">
              <a:latin typeface="MV Boli" panose="02000500030200090000" pitchFamily="2" charset="0"/>
            </a:endParaRPr>
          </a:p>
        </p:txBody>
      </p:sp>
      <p:sp>
        <p:nvSpPr>
          <p:cNvPr id="9" name="Rectangle: Rounded Corners 4">
            <a:extLst>
              <a:ext uri="{FF2B5EF4-FFF2-40B4-BE49-F238E27FC236}">
                <a16:creationId xmlns:a16="http://schemas.microsoft.com/office/drawing/2014/main" xmlns="" id="{07E8679A-6FC9-AC21-6D71-35949B5CB69B}"/>
              </a:ext>
            </a:extLst>
          </p:cNvPr>
          <p:cNvSpPr/>
          <p:nvPr/>
        </p:nvSpPr>
        <p:spPr>
          <a:xfrm>
            <a:off x="676438" y="1196697"/>
            <a:ext cx="720080" cy="8309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If</a:t>
            </a:r>
          </a:p>
        </p:txBody>
      </p:sp>
      <p:sp>
        <p:nvSpPr>
          <p:cNvPr id="11" name="Plus Sign 5">
            <a:extLst>
              <a:ext uri="{FF2B5EF4-FFF2-40B4-BE49-F238E27FC236}">
                <a16:creationId xmlns:a16="http://schemas.microsoft.com/office/drawing/2014/main" xmlns="" id="{D32E0229-B3CA-E5EF-71F0-E8AD3F9AB984}"/>
              </a:ext>
            </a:extLst>
          </p:cNvPr>
          <p:cNvSpPr/>
          <p:nvPr/>
        </p:nvSpPr>
        <p:spPr>
          <a:xfrm>
            <a:off x="1093326" y="1374775"/>
            <a:ext cx="673372" cy="452776"/>
          </a:xfrm>
          <a:prstGeom prst="mathPlus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24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xmlns="" id="{1EEA6F9C-ED6B-9B9F-FD3D-944E93AB1884}"/>
              </a:ext>
            </a:extLst>
          </p:cNvPr>
          <p:cNvSpPr/>
          <p:nvPr/>
        </p:nvSpPr>
        <p:spPr>
          <a:xfrm>
            <a:off x="838386" y="316335"/>
            <a:ext cx="2319472" cy="50405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If conditional</a:t>
            </a: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xmlns="" id="{18B09843-AC49-D8BE-3E39-49614FD13C2E}"/>
              </a:ext>
            </a:extLst>
          </p:cNvPr>
          <p:cNvSpPr/>
          <p:nvPr/>
        </p:nvSpPr>
        <p:spPr>
          <a:xfrm>
            <a:off x="6958930" y="316335"/>
            <a:ext cx="3167313" cy="50405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 result in the past</a:t>
            </a:r>
          </a:p>
        </p:txBody>
      </p:sp>
      <p:sp>
        <p:nvSpPr>
          <p:cNvPr id="14" name="Rectangle: Rounded Corners 8">
            <a:extLst>
              <a:ext uri="{FF2B5EF4-FFF2-40B4-BE49-F238E27FC236}">
                <a16:creationId xmlns:a16="http://schemas.microsoft.com/office/drawing/2014/main" xmlns="" id="{27968451-8FF7-ACF9-F93F-9FAFA4931896}"/>
              </a:ext>
            </a:extLst>
          </p:cNvPr>
          <p:cNvSpPr/>
          <p:nvPr/>
        </p:nvSpPr>
        <p:spPr>
          <a:xfrm>
            <a:off x="1809552" y="1157843"/>
            <a:ext cx="2826372" cy="8309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 dirty="0">
                <a:solidFill>
                  <a:srgbClr val="24803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Past perfect</a:t>
            </a:r>
          </a:p>
        </p:txBody>
      </p:sp>
      <p:sp>
        <p:nvSpPr>
          <p:cNvPr id="15" name="Rectangle: Rounded Corners 10">
            <a:extLst>
              <a:ext uri="{FF2B5EF4-FFF2-40B4-BE49-F238E27FC236}">
                <a16:creationId xmlns:a16="http://schemas.microsoft.com/office/drawing/2014/main" xmlns="" id="{48ADE4E6-F284-F171-A658-88BAAAD4F0F9}"/>
              </a:ext>
            </a:extLst>
          </p:cNvPr>
          <p:cNvSpPr/>
          <p:nvPr/>
        </p:nvSpPr>
        <p:spPr>
          <a:xfrm>
            <a:off x="9005639" y="1258671"/>
            <a:ext cx="2995017" cy="7589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 dirty="0">
                <a:solidFill>
                  <a:srgbClr val="00206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Past participle</a:t>
            </a:r>
          </a:p>
        </p:txBody>
      </p:sp>
      <p:sp>
        <p:nvSpPr>
          <p:cNvPr id="16" name="Rectangle: Rounded Corners 35">
            <a:extLst>
              <a:ext uri="{FF2B5EF4-FFF2-40B4-BE49-F238E27FC236}">
                <a16:creationId xmlns:a16="http://schemas.microsoft.com/office/drawing/2014/main" xmlns="" id="{51B80DB8-BB4F-FDCF-A5D7-90C71573B1F8}"/>
              </a:ext>
            </a:extLst>
          </p:cNvPr>
          <p:cNvSpPr/>
          <p:nvPr/>
        </p:nvSpPr>
        <p:spPr>
          <a:xfrm>
            <a:off x="4572305" y="1284710"/>
            <a:ext cx="1444014" cy="7589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would</a:t>
            </a:r>
          </a:p>
        </p:txBody>
      </p:sp>
      <p:sp>
        <p:nvSpPr>
          <p:cNvPr id="17" name="Plus Sign 36">
            <a:extLst>
              <a:ext uri="{FF2B5EF4-FFF2-40B4-BE49-F238E27FC236}">
                <a16:creationId xmlns:a16="http://schemas.microsoft.com/office/drawing/2014/main" xmlns="" id="{F2A429FF-80C7-819A-ED43-B3C4FECC19C0}"/>
              </a:ext>
            </a:extLst>
          </p:cNvPr>
          <p:cNvSpPr/>
          <p:nvPr/>
        </p:nvSpPr>
        <p:spPr>
          <a:xfrm>
            <a:off x="6028894" y="1476627"/>
            <a:ext cx="791887" cy="504057"/>
          </a:xfrm>
          <a:prstGeom prst="mathPlus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240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8" name="Rectangle: Rounded Corners 37">
            <a:extLst>
              <a:ext uri="{FF2B5EF4-FFF2-40B4-BE49-F238E27FC236}">
                <a16:creationId xmlns:a16="http://schemas.microsoft.com/office/drawing/2014/main" xmlns="" id="{9626A810-AECB-F8A4-487D-636D63365CDC}"/>
              </a:ext>
            </a:extLst>
          </p:cNvPr>
          <p:cNvSpPr/>
          <p:nvPr/>
        </p:nvSpPr>
        <p:spPr>
          <a:xfrm>
            <a:off x="6939162" y="1349160"/>
            <a:ext cx="1444014" cy="7589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 dirty="0">
                <a:solidFill>
                  <a:srgbClr val="008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have</a:t>
            </a:r>
          </a:p>
        </p:txBody>
      </p:sp>
      <p:sp>
        <p:nvSpPr>
          <p:cNvPr id="19" name="Plus Sign 38">
            <a:extLst>
              <a:ext uri="{FF2B5EF4-FFF2-40B4-BE49-F238E27FC236}">
                <a16:creationId xmlns:a16="http://schemas.microsoft.com/office/drawing/2014/main" xmlns="" id="{E050463F-8349-BA7A-4BC1-9AA6FD2139BD}"/>
              </a:ext>
            </a:extLst>
          </p:cNvPr>
          <p:cNvSpPr/>
          <p:nvPr/>
        </p:nvSpPr>
        <p:spPr>
          <a:xfrm>
            <a:off x="8038578" y="1484783"/>
            <a:ext cx="791887" cy="504057"/>
          </a:xfrm>
          <a:prstGeom prst="mathPlus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240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20" name="Picture 2" descr="The Fluency Secrets of the World's Best English Learners">
            <a:extLst>
              <a:ext uri="{FF2B5EF4-FFF2-40B4-BE49-F238E27FC236}">
                <a16:creationId xmlns:a16="http://schemas.microsoft.com/office/drawing/2014/main" xmlns="" id="{D98D3914-F2F9-6FF5-0A7C-C753A0E44E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3" r="7841"/>
          <a:stretch/>
        </p:blipFill>
        <p:spPr bwMode="auto">
          <a:xfrm>
            <a:off x="12670551" y="-1519192"/>
            <a:ext cx="3604591" cy="2144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3471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/>
      <p:bldP spid="13" grpId="0"/>
      <p:bldP spid="14" grpId="0"/>
      <p:bldP spid="15" grpId="0"/>
      <p:bldP spid="16" grpId="0"/>
      <p:bldP spid="17" grpId="0" animBg="1"/>
      <p:bldP spid="18" grpId="0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xmlns="" id="{9DD5E63C-B0EE-412C-AAC1-BD885AD1786B}"/>
              </a:ext>
            </a:extLst>
          </p:cNvPr>
          <p:cNvSpPr txBox="1"/>
          <p:nvPr/>
        </p:nvSpPr>
        <p:spPr>
          <a:xfrm>
            <a:off x="2905760" y="2575004"/>
            <a:ext cx="7091680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8000" b="1" dirty="0">
                <a:solidFill>
                  <a:srgbClr val="CAA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Good Morning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0FD63DDA-38CA-BAC5-9B23-9D2EB9EA8A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0" t="8593" r="12500"/>
          <a:stretch/>
        </p:blipFill>
        <p:spPr>
          <a:xfrm>
            <a:off x="-71120" y="3392805"/>
            <a:ext cx="3098800" cy="346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127265"/>
      </p:ext>
    </p:extLst>
  </p:cSld>
  <p:clrMapOvr>
    <a:masterClrMapping/>
  </p:clrMapOvr>
  <p:transition spd="slow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xmlns="" id="{504AA65B-E273-C3E7-C197-9AFC669CA970}"/>
              </a:ext>
            </a:extLst>
          </p:cNvPr>
          <p:cNvSpPr txBox="1"/>
          <p:nvPr/>
        </p:nvSpPr>
        <p:spPr>
          <a:xfrm>
            <a:off x="99391" y="1211500"/>
            <a:ext cx="80694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0" i="0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If</a:t>
            </a:r>
            <a:r>
              <a:rPr lang="en-US" sz="24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I </a:t>
            </a:r>
            <a:r>
              <a:rPr lang="en-US" sz="2400" b="1" i="0" u="none" strike="noStrike" baseline="0" dirty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hadn’t</a:t>
            </a:r>
            <a:r>
              <a:rPr lang="en-US" sz="2400" b="1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400" b="1" i="0" u="none" strike="noStrike" baseline="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learned</a:t>
            </a:r>
            <a:r>
              <a:rPr lang="en-US" sz="2400" b="1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4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English, I </a:t>
            </a:r>
            <a:r>
              <a:rPr lang="en-US" sz="2400" b="1" i="0" u="none" strike="noStrike" baseline="0" dirty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wouldn’t</a:t>
            </a:r>
            <a:r>
              <a:rPr lang="en-US" sz="2400" b="1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400" b="1" i="0" u="none" strike="noStrike" baseline="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understand</a:t>
            </a:r>
            <a:r>
              <a:rPr lang="en-US" sz="2400" b="1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4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you.</a:t>
            </a:r>
            <a:endParaRPr lang="ar-SA" sz="2400" dirty="0">
              <a:latin typeface="MV Boli" panose="02000500030200090000" pitchFamily="2" charset="0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xmlns="" id="{E1F43A1A-C161-A7FA-60E6-74E8E06306E2}"/>
              </a:ext>
            </a:extLst>
          </p:cNvPr>
          <p:cNvSpPr txBox="1"/>
          <p:nvPr/>
        </p:nvSpPr>
        <p:spPr>
          <a:xfrm>
            <a:off x="3297984" y="1939397"/>
            <a:ext cx="54086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0" i="0" u="none" strike="noStrike" baseline="0" dirty="0">
                <a:solidFill>
                  <a:srgbClr val="FFC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(I learned English, so I understand you.)</a:t>
            </a:r>
            <a:endParaRPr lang="ar-SA" sz="2000" dirty="0">
              <a:solidFill>
                <a:srgbClr val="FFC000"/>
              </a:solidFill>
              <a:latin typeface="MV Boli" panose="02000500030200090000" pitchFamily="2" charset="0"/>
            </a:endParaRPr>
          </a:p>
        </p:txBody>
      </p:sp>
      <p:pic>
        <p:nvPicPr>
          <p:cNvPr id="6146" name="Picture 2" descr="The Fluency Secrets of the World's Best English Learners">
            <a:extLst>
              <a:ext uri="{FF2B5EF4-FFF2-40B4-BE49-F238E27FC236}">
                <a16:creationId xmlns:a16="http://schemas.microsoft.com/office/drawing/2014/main" xmlns="" id="{7F093D1B-79A0-BE9B-1552-01E349D3BD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3" r="7841"/>
          <a:stretch/>
        </p:blipFill>
        <p:spPr bwMode="auto">
          <a:xfrm>
            <a:off x="8488018" y="175198"/>
            <a:ext cx="3604591" cy="2144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853A74E4-F91C-50E5-9521-03EA660A515C}"/>
              </a:ext>
            </a:extLst>
          </p:cNvPr>
          <p:cNvSpPr txBox="1"/>
          <p:nvPr/>
        </p:nvSpPr>
        <p:spPr>
          <a:xfrm>
            <a:off x="189983" y="4287661"/>
            <a:ext cx="71785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0" i="0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If</a:t>
            </a:r>
            <a:r>
              <a:rPr lang="en-US" sz="24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we </a:t>
            </a:r>
            <a:r>
              <a:rPr lang="en-US" sz="2400" b="1" i="0" u="none" strike="noStrike" baseline="0" dirty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had </a:t>
            </a:r>
            <a:r>
              <a:rPr lang="en-US" sz="2400" b="1" i="0" u="none" strike="noStrike" baseline="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won</a:t>
            </a:r>
            <a:r>
              <a:rPr lang="en-US" sz="24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, we </a:t>
            </a:r>
            <a:r>
              <a:rPr lang="en-US" sz="2400" b="1" i="0" u="none" strike="noStrike" baseline="0" dirty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would </a:t>
            </a:r>
            <a:r>
              <a:rPr lang="en-US" sz="2400" b="1" i="0" u="none" strike="noStrike" baseline="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be</a:t>
            </a:r>
            <a:r>
              <a:rPr lang="en-US" sz="2400" b="1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celebrati</a:t>
            </a:r>
            <a:r>
              <a:rPr lang="en-US" sz="2400" b="1" i="0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ng</a:t>
            </a:r>
            <a:r>
              <a:rPr lang="en-US" sz="24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. </a:t>
            </a:r>
            <a:endParaRPr lang="ar-SA" sz="2400" dirty="0">
              <a:latin typeface="MV Boli" panose="02000500030200090000" pitchFamily="2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xmlns="" id="{47623324-A21A-2151-80CA-A9596F7EF3B7}"/>
              </a:ext>
            </a:extLst>
          </p:cNvPr>
          <p:cNvSpPr txBox="1"/>
          <p:nvPr/>
        </p:nvSpPr>
        <p:spPr>
          <a:xfrm>
            <a:off x="3779250" y="4934425"/>
            <a:ext cx="59858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0" i="0" u="none" strike="noStrike" baseline="0" dirty="0">
                <a:solidFill>
                  <a:srgbClr val="FFC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(We didn’t win, so we aren’t celebrating.)</a:t>
            </a:r>
            <a:endParaRPr lang="ar-SA" sz="2000" dirty="0">
              <a:solidFill>
                <a:srgbClr val="FFC000"/>
              </a:solidFill>
              <a:latin typeface="MV Boli" panose="02000500030200090000" pitchFamily="2" charset="0"/>
            </a:endParaRPr>
          </a:p>
        </p:txBody>
      </p:sp>
      <p:pic>
        <p:nvPicPr>
          <p:cNvPr id="6150" name="Picture 6" descr="Kids celebrating championship win Royalty Free Vector Image">
            <a:extLst>
              <a:ext uri="{FF2B5EF4-FFF2-40B4-BE49-F238E27FC236}">
                <a16:creationId xmlns:a16="http://schemas.microsoft.com/office/drawing/2014/main" xmlns="" id="{2E67E80E-976C-1BEB-59F2-64DA00BE6A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9"/>
          <a:stretch/>
        </p:blipFill>
        <p:spPr bwMode="auto">
          <a:xfrm>
            <a:off x="9254068" y="3268133"/>
            <a:ext cx="2836332" cy="252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9981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xmlns="" id="{504AA65B-E273-C3E7-C197-9AFC669CA970}"/>
              </a:ext>
            </a:extLst>
          </p:cNvPr>
          <p:cNvSpPr txBox="1"/>
          <p:nvPr/>
        </p:nvSpPr>
        <p:spPr>
          <a:xfrm>
            <a:off x="4506619" y="4907614"/>
            <a:ext cx="80694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If I </a:t>
            </a:r>
            <a:r>
              <a:rPr lang="en-US" b="1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hadn’t learned </a:t>
            </a:r>
            <a:r>
              <a:rPr lang="en-US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English, I </a:t>
            </a:r>
            <a:r>
              <a:rPr lang="en-US" b="1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wouldn’t understand </a:t>
            </a:r>
            <a:r>
              <a:rPr lang="en-US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you.</a:t>
            </a:r>
            <a:endParaRPr lang="ar-SA" dirty="0">
              <a:latin typeface="MV Boli" panose="02000500030200090000" pitchFamily="2" charset="0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xmlns="" id="{E1F43A1A-C161-A7FA-60E6-74E8E06306E2}"/>
              </a:ext>
            </a:extLst>
          </p:cNvPr>
          <p:cNvSpPr txBox="1"/>
          <p:nvPr/>
        </p:nvSpPr>
        <p:spPr>
          <a:xfrm>
            <a:off x="5770602" y="5216128"/>
            <a:ext cx="54086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(I learned English, so I understand you.)</a:t>
            </a:r>
            <a:endParaRPr lang="ar-SA" dirty="0">
              <a:latin typeface="MV Boli" panose="02000500030200090000" pitchFamily="2" charset="0"/>
            </a:endParaRPr>
          </a:p>
        </p:txBody>
      </p:sp>
      <p:pic>
        <p:nvPicPr>
          <p:cNvPr id="6146" name="Picture 2" descr="The Fluency Secrets of the World's Best English Learners">
            <a:extLst>
              <a:ext uri="{FF2B5EF4-FFF2-40B4-BE49-F238E27FC236}">
                <a16:creationId xmlns:a16="http://schemas.microsoft.com/office/drawing/2014/main" xmlns="" id="{7F093D1B-79A0-BE9B-1552-01E349D3BD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3" r="7841"/>
          <a:stretch/>
        </p:blipFill>
        <p:spPr bwMode="auto">
          <a:xfrm>
            <a:off x="10356574" y="4043700"/>
            <a:ext cx="1645443" cy="115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853A74E4-F91C-50E5-9521-03EA660A515C}"/>
              </a:ext>
            </a:extLst>
          </p:cNvPr>
          <p:cNvSpPr txBox="1"/>
          <p:nvPr/>
        </p:nvSpPr>
        <p:spPr>
          <a:xfrm>
            <a:off x="5548416" y="6018897"/>
            <a:ext cx="71785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If we </a:t>
            </a:r>
            <a:r>
              <a:rPr lang="en-US" b="1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had won</a:t>
            </a:r>
            <a:r>
              <a:rPr lang="en-US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, we </a:t>
            </a:r>
            <a:r>
              <a:rPr lang="en-US" b="1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would be celebrating</a:t>
            </a:r>
            <a:r>
              <a:rPr lang="en-US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. </a:t>
            </a:r>
            <a:endParaRPr lang="ar-SA" dirty="0">
              <a:latin typeface="MV Boli" panose="02000500030200090000" pitchFamily="2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xmlns="" id="{47623324-A21A-2151-80CA-A9596F7EF3B7}"/>
              </a:ext>
            </a:extLst>
          </p:cNvPr>
          <p:cNvSpPr txBox="1"/>
          <p:nvPr/>
        </p:nvSpPr>
        <p:spPr>
          <a:xfrm>
            <a:off x="5548416" y="6266593"/>
            <a:ext cx="59858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(We didn’t win, so we aren’t celebrating.)</a:t>
            </a:r>
            <a:endParaRPr lang="ar-SA" dirty="0">
              <a:latin typeface="MV Boli" panose="02000500030200090000" pitchFamily="2" charset="0"/>
            </a:endParaRPr>
          </a:p>
        </p:txBody>
      </p:sp>
      <p:pic>
        <p:nvPicPr>
          <p:cNvPr id="6150" name="Picture 6" descr="Kids celebrating championship win Royalty Free Vector Image">
            <a:extLst>
              <a:ext uri="{FF2B5EF4-FFF2-40B4-BE49-F238E27FC236}">
                <a16:creationId xmlns:a16="http://schemas.microsoft.com/office/drawing/2014/main" xmlns="" id="{2E67E80E-976C-1BEB-59F2-64DA00BE6A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9"/>
          <a:stretch/>
        </p:blipFill>
        <p:spPr bwMode="auto">
          <a:xfrm>
            <a:off x="10614991" y="5400794"/>
            <a:ext cx="1387026" cy="1236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xmlns="" id="{621E3854-21D0-BE15-6541-814CAC288AB0}"/>
              </a:ext>
            </a:extLst>
          </p:cNvPr>
          <p:cNvSpPr txBox="1"/>
          <p:nvPr/>
        </p:nvSpPr>
        <p:spPr>
          <a:xfrm>
            <a:off x="418312" y="888603"/>
            <a:ext cx="10890192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4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Use </a:t>
            </a:r>
            <a:r>
              <a:rPr lang="en-US" sz="2400" b="0" i="1" u="none" strike="noStrike" baseline="0" dirty="0">
                <a:solidFill>
                  <a:srgbClr val="FFC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if </a:t>
            </a:r>
            <a:r>
              <a:rPr lang="en-US" sz="2400" b="0" i="0" u="none" strike="noStrike" baseline="0" dirty="0">
                <a:solidFill>
                  <a:srgbClr val="FFC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+ past perfect + </a:t>
            </a:r>
            <a:r>
              <a:rPr lang="en-US" sz="2400" b="0" i="1" u="none" strike="noStrike" baseline="0" dirty="0">
                <a:solidFill>
                  <a:srgbClr val="FFC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would </a:t>
            </a:r>
            <a:r>
              <a:rPr lang="en-US" sz="2400" b="0" i="0" u="none" strike="noStrike" baseline="0" dirty="0">
                <a:solidFill>
                  <a:srgbClr val="FFC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+ (</a:t>
            </a:r>
            <a:r>
              <a:rPr lang="en-US" sz="2400" b="0" i="1" u="none" strike="noStrike" baseline="0" dirty="0">
                <a:solidFill>
                  <a:srgbClr val="FFC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not</a:t>
            </a:r>
            <a:r>
              <a:rPr lang="en-US" sz="2400" b="0" i="0" u="none" strike="noStrike" baseline="0" dirty="0">
                <a:solidFill>
                  <a:srgbClr val="FFC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) base verb/</a:t>
            </a:r>
            <a:r>
              <a:rPr lang="en-US" sz="2400" b="0" i="1" u="none" strike="noStrike" baseline="0" dirty="0">
                <a:solidFill>
                  <a:srgbClr val="FFC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be + -</a:t>
            </a:r>
            <a:r>
              <a:rPr lang="en-US" sz="2400" b="0" i="1" u="none" strike="noStrike" baseline="0" dirty="0" err="1">
                <a:solidFill>
                  <a:srgbClr val="FFC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ing</a:t>
            </a:r>
            <a:r>
              <a:rPr lang="en-US" sz="2400" b="0" i="1" u="none" strike="noStrike" baseline="0" dirty="0">
                <a:solidFill>
                  <a:srgbClr val="FFC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4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to talk about things that </a:t>
            </a:r>
            <a:r>
              <a:rPr lang="en-US" sz="2400" b="0" i="0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didn’t happen in the past and have a result in the present</a:t>
            </a:r>
            <a:endParaRPr lang="ar-SA" sz="2400" dirty="0">
              <a:solidFill>
                <a:srgbClr val="FF0000"/>
              </a:solidFill>
              <a:latin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63683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xmlns="" id="{504AA65B-E273-C3E7-C197-9AFC669CA970}"/>
              </a:ext>
            </a:extLst>
          </p:cNvPr>
          <p:cNvSpPr txBox="1"/>
          <p:nvPr/>
        </p:nvSpPr>
        <p:spPr>
          <a:xfrm>
            <a:off x="864033" y="2652373"/>
            <a:ext cx="80694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0" i="0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If</a:t>
            </a:r>
            <a:r>
              <a:rPr lang="en-US" sz="24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I </a:t>
            </a:r>
            <a:r>
              <a:rPr lang="en-US" sz="2400" b="1" i="0" u="none" strike="noStrike" baseline="0" dirty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hadn’t</a:t>
            </a:r>
            <a:r>
              <a:rPr lang="en-US" sz="2400" b="1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400" b="1" i="0" u="none" strike="noStrike" baseline="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learned</a:t>
            </a:r>
            <a:r>
              <a:rPr lang="en-US" sz="2400" b="1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4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English, I </a:t>
            </a:r>
            <a:r>
              <a:rPr lang="en-US" sz="2400" b="1" i="0" u="none" strike="noStrike" baseline="0" dirty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wouldn’t</a:t>
            </a:r>
            <a:r>
              <a:rPr lang="en-US" sz="2400" b="1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400" b="1" i="0" u="none" strike="noStrike" baseline="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understand</a:t>
            </a:r>
            <a:r>
              <a:rPr lang="en-US" sz="2400" b="1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4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you.</a:t>
            </a:r>
            <a:endParaRPr lang="ar-SA" sz="2400" dirty="0">
              <a:latin typeface="MV Boli" panose="02000500030200090000" pitchFamily="2" charset="0"/>
            </a:endParaRPr>
          </a:p>
        </p:txBody>
      </p:sp>
      <p:pic>
        <p:nvPicPr>
          <p:cNvPr id="6146" name="Picture 2" descr="The Fluency Secrets of the World's Best English Learners">
            <a:extLst>
              <a:ext uri="{FF2B5EF4-FFF2-40B4-BE49-F238E27FC236}">
                <a16:creationId xmlns:a16="http://schemas.microsoft.com/office/drawing/2014/main" xmlns="" id="{7F093D1B-79A0-BE9B-1552-01E349D3BD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3" r="7841"/>
          <a:stretch/>
        </p:blipFill>
        <p:spPr bwMode="auto">
          <a:xfrm>
            <a:off x="9996379" y="2232319"/>
            <a:ext cx="2016764" cy="119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853A74E4-F91C-50E5-9521-03EA660A515C}"/>
              </a:ext>
            </a:extLst>
          </p:cNvPr>
          <p:cNvSpPr txBox="1"/>
          <p:nvPr/>
        </p:nvSpPr>
        <p:spPr>
          <a:xfrm>
            <a:off x="1395169" y="5280300"/>
            <a:ext cx="71785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0" i="0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If</a:t>
            </a:r>
            <a:r>
              <a:rPr lang="en-US" sz="24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we </a:t>
            </a:r>
            <a:r>
              <a:rPr lang="en-US" sz="2400" b="1" i="0" u="none" strike="noStrike" baseline="0" dirty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had </a:t>
            </a:r>
            <a:r>
              <a:rPr lang="en-US" sz="2400" b="1" i="0" u="none" strike="noStrike" baseline="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won</a:t>
            </a:r>
            <a:r>
              <a:rPr lang="en-US" sz="24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, we </a:t>
            </a:r>
            <a:r>
              <a:rPr lang="en-US" sz="2400" b="1" i="0" u="none" strike="noStrike" baseline="0" dirty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would </a:t>
            </a:r>
            <a:r>
              <a:rPr lang="en-US" sz="2400" b="1" i="0" u="none" strike="noStrike" baseline="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be</a:t>
            </a:r>
            <a:r>
              <a:rPr lang="en-US" sz="2400" b="1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celebrati</a:t>
            </a:r>
            <a:r>
              <a:rPr lang="en-US" sz="2400" b="1" i="0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ng</a:t>
            </a:r>
            <a:r>
              <a:rPr lang="en-US" sz="24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. </a:t>
            </a:r>
            <a:endParaRPr lang="ar-SA" sz="2400" dirty="0">
              <a:latin typeface="MV Boli" panose="02000500030200090000" pitchFamily="2" charset="0"/>
            </a:endParaRPr>
          </a:p>
        </p:txBody>
      </p:sp>
      <p:pic>
        <p:nvPicPr>
          <p:cNvPr id="6150" name="Picture 6" descr="Kids celebrating championship win Royalty Free Vector Image">
            <a:extLst>
              <a:ext uri="{FF2B5EF4-FFF2-40B4-BE49-F238E27FC236}">
                <a16:creationId xmlns:a16="http://schemas.microsoft.com/office/drawing/2014/main" xmlns="" id="{2E67E80E-976C-1BEB-59F2-64DA00BE6A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9"/>
          <a:stretch/>
        </p:blipFill>
        <p:spPr bwMode="auto">
          <a:xfrm>
            <a:off x="10007233" y="4815973"/>
            <a:ext cx="1995055" cy="1778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6">
            <a:extLst>
              <a:ext uri="{FF2B5EF4-FFF2-40B4-BE49-F238E27FC236}">
                <a16:creationId xmlns:a16="http://schemas.microsoft.com/office/drawing/2014/main" xmlns="" id="{35C37834-7D91-ACE3-616E-503C57B6BAE6}"/>
              </a:ext>
            </a:extLst>
          </p:cNvPr>
          <p:cNvSpPr/>
          <p:nvPr/>
        </p:nvSpPr>
        <p:spPr>
          <a:xfrm>
            <a:off x="808878" y="548985"/>
            <a:ext cx="3384376" cy="50405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If conditional</a:t>
            </a:r>
          </a:p>
        </p:txBody>
      </p:sp>
      <p:sp>
        <p:nvSpPr>
          <p:cNvPr id="11" name="Rectangle 17">
            <a:extLst>
              <a:ext uri="{FF2B5EF4-FFF2-40B4-BE49-F238E27FC236}">
                <a16:creationId xmlns:a16="http://schemas.microsoft.com/office/drawing/2014/main" xmlns="" id="{CF55F8D7-CF5A-DB17-1F00-78CD44392C8F}"/>
              </a:ext>
            </a:extLst>
          </p:cNvPr>
          <p:cNvSpPr/>
          <p:nvPr/>
        </p:nvSpPr>
        <p:spPr>
          <a:xfrm>
            <a:off x="7043507" y="463771"/>
            <a:ext cx="4680521" cy="50405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 result in the present</a:t>
            </a:r>
          </a:p>
        </p:txBody>
      </p:sp>
      <p:sp>
        <p:nvSpPr>
          <p:cNvPr id="12" name="Rectangle: Rounded Corners 18">
            <a:extLst>
              <a:ext uri="{FF2B5EF4-FFF2-40B4-BE49-F238E27FC236}">
                <a16:creationId xmlns:a16="http://schemas.microsoft.com/office/drawing/2014/main" xmlns="" id="{EE264192-83B0-183B-F5AA-EC9CB94F81B3}"/>
              </a:ext>
            </a:extLst>
          </p:cNvPr>
          <p:cNvSpPr/>
          <p:nvPr/>
        </p:nvSpPr>
        <p:spPr>
          <a:xfrm>
            <a:off x="415636" y="1227565"/>
            <a:ext cx="720080" cy="8309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If</a:t>
            </a:r>
          </a:p>
        </p:txBody>
      </p:sp>
      <p:sp>
        <p:nvSpPr>
          <p:cNvPr id="13" name="Plus Sign 19">
            <a:extLst>
              <a:ext uri="{FF2B5EF4-FFF2-40B4-BE49-F238E27FC236}">
                <a16:creationId xmlns:a16="http://schemas.microsoft.com/office/drawing/2014/main" xmlns="" id="{DF011069-E5B1-173D-4ECC-909D89FBFF9C}"/>
              </a:ext>
            </a:extLst>
          </p:cNvPr>
          <p:cNvSpPr/>
          <p:nvPr/>
        </p:nvSpPr>
        <p:spPr>
          <a:xfrm>
            <a:off x="1248580" y="1443590"/>
            <a:ext cx="720500" cy="472780"/>
          </a:xfrm>
          <a:prstGeom prst="mathPlus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4" name="Rectangle: Rounded Corners 20">
            <a:extLst>
              <a:ext uri="{FF2B5EF4-FFF2-40B4-BE49-F238E27FC236}">
                <a16:creationId xmlns:a16="http://schemas.microsoft.com/office/drawing/2014/main" xmlns="" id="{55075133-B3D8-0AA5-91A0-5B3C9C590E32}"/>
              </a:ext>
            </a:extLst>
          </p:cNvPr>
          <p:cNvSpPr/>
          <p:nvPr/>
        </p:nvSpPr>
        <p:spPr>
          <a:xfrm>
            <a:off x="2298844" y="1347160"/>
            <a:ext cx="2883856" cy="8309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800" dirty="0">
                <a:solidFill>
                  <a:srgbClr val="00206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Past perfect</a:t>
            </a:r>
            <a:endParaRPr lang="en-US" sz="2000" dirty="0">
              <a:solidFill>
                <a:srgbClr val="00206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5" name="TextBox 21">
            <a:extLst>
              <a:ext uri="{FF2B5EF4-FFF2-40B4-BE49-F238E27FC236}">
                <a16:creationId xmlns:a16="http://schemas.microsoft.com/office/drawing/2014/main" xmlns="" id="{D887564B-672C-3C0D-8D43-970408D58945}"/>
              </a:ext>
            </a:extLst>
          </p:cNvPr>
          <p:cNvSpPr txBox="1"/>
          <p:nvPr/>
        </p:nvSpPr>
        <p:spPr>
          <a:xfrm>
            <a:off x="4717394" y="878140"/>
            <a:ext cx="720080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7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,</a:t>
            </a:r>
            <a:r>
              <a:rPr lang="en-US" sz="16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      </a:t>
            </a:r>
          </a:p>
        </p:txBody>
      </p:sp>
      <p:sp>
        <p:nvSpPr>
          <p:cNvPr id="16" name="Rectangle: Rounded Corners 22">
            <a:extLst>
              <a:ext uri="{FF2B5EF4-FFF2-40B4-BE49-F238E27FC236}">
                <a16:creationId xmlns:a16="http://schemas.microsoft.com/office/drawing/2014/main" xmlns="" id="{27B4ABF4-B6E7-6173-CECF-F388ACAF53DE}"/>
              </a:ext>
            </a:extLst>
          </p:cNvPr>
          <p:cNvSpPr/>
          <p:nvPr/>
        </p:nvSpPr>
        <p:spPr>
          <a:xfrm>
            <a:off x="5502309" y="1367773"/>
            <a:ext cx="1444014" cy="7589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3200" dirty="0">
                <a:solidFill>
                  <a:srgbClr val="008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would</a:t>
            </a:r>
            <a:endParaRPr lang="en-US" sz="2000" dirty="0">
              <a:solidFill>
                <a:srgbClr val="008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7" name="Plus Sign 23">
            <a:extLst>
              <a:ext uri="{FF2B5EF4-FFF2-40B4-BE49-F238E27FC236}">
                <a16:creationId xmlns:a16="http://schemas.microsoft.com/office/drawing/2014/main" xmlns="" id="{2E21B0E2-D3F4-9F40-6AED-BC67DE5E3B39}"/>
              </a:ext>
            </a:extLst>
          </p:cNvPr>
          <p:cNvSpPr/>
          <p:nvPr/>
        </p:nvSpPr>
        <p:spPr>
          <a:xfrm>
            <a:off x="7439698" y="1451088"/>
            <a:ext cx="729497" cy="461665"/>
          </a:xfrm>
          <a:prstGeom prst="mathPlus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8" name="Rectangle: Rounded Corners 24">
            <a:extLst>
              <a:ext uri="{FF2B5EF4-FFF2-40B4-BE49-F238E27FC236}">
                <a16:creationId xmlns:a16="http://schemas.microsoft.com/office/drawing/2014/main" xmlns="" id="{2FB234FB-D6EC-2041-1F23-F0624039E077}"/>
              </a:ext>
            </a:extLst>
          </p:cNvPr>
          <p:cNvSpPr/>
          <p:nvPr/>
        </p:nvSpPr>
        <p:spPr>
          <a:xfrm>
            <a:off x="8594070" y="1449624"/>
            <a:ext cx="2016764" cy="63870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800" dirty="0">
                <a:solidFill>
                  <a:srgbClr val="00206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infinitive</a:t>
            </a:r>
          </a:p>
        </p:txBody>
      </p:sp>
      <p:sp>
        <p:nvSpPr>
          <p:cNvPr id="19" name="Rectangle: Rounded Corners 25">
            <a:extLst>
              <a:ext uri="{FF2B5EF4-FFF2-40B4-BE49-F238E27FC236}">
                <a16:creationId xmlns:a16="http://schemas.microsoft.com/office/drawing/2014/main" xmlns="" id="{A18DF587-9431-0E55-BC10-B1E82A0DB59F}"/>
              </a:ext>
            </a:extLst>
          </p:cNvPr>
          <p:cNvSpPr/>
          <p:nvPr/>
        </p:nvSpPr>
        <p:spPr>
          <a:xfrm>
            <a:off x="578928" y="3984976"/>
            <a:ext cx="720080" cy="8309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If</a:t>
            </a:r>
          </a:p>
        </p:txBody>
      </p:sp>
      <p:sp>
        <p:nvSpPr>
          <p:cNvPr id="20" name="Plus Sign 26">
            <a:extLst>
              <a:ext uri="{FF2B5EF4-FFF2-40B4-BE49-F238E27FC236}">
                <a16:creationId xmlns:a16="http://schemas.microsoft.com/office/drawing/2014/main" xmlns="" id="{03FFCDCD-6F20-D647-627D-BFD1BBF63F32}"/>
              </a:ext>
            </a:extLst>
          </p:cNvPr>
          <p:cNvSpPr/>
          <p:nvPr/>
        </p:nvSpPr>
        <p:spPr>
          <a:xfrm>
            <a:off x="1412430" y="4081404"/>
            <a:ext cx="720500" cy="472780"/>
          </a:xfrm>
          <a:prstGeom prst="mathPlus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1" name="Rectangle: Rounded Corners 27">
            <a:extLst>
              <a:ext uri="{FF2B5EF4-FFF2-40B4-BE49-F238E27FC236}">
                <a16:creationId xmlns:a16="http://schemas.microsoft.com/office/drawing/2014/main" xmlns="" id="{3368B8B0-5405-184C-50D5-F5A91C362886}"/>
              </a:ext>
            </a:extLst>
          </p:cNvPr>
          <p:cNvSpPr/>
          <p:nvPr/>
        </p:nvSpPr>
        <p:spPr>
          <a:xfrm>
            <a:off x="2501066" y="3984976"/>
            <a:ext cx="2883856" cy="8309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800" dirty="0">
                <a:solidFill>
                  <a:srgbClr val="00206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Past perfect</a:t>
            </a:r>
            <a:endParaRPr lang="en-US" sz="2000" dirty="0">
              <a:solidFill>
                <a:srgbClr val="00206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2" name="TextBox 28">
            <a:extLst>
              <a:ext uri="{FF2B5EF4-FFF2-40B4-BE49-F238E27FC236}">
                <a16:creationId xmlns:a16="http://schemas.microsoft.com/office/drawing/2014/main" xmlns="" id="{90A37691-98BC-52A0-01A6-1752330085B4}"/>
              </a:ext>
            </a:extLst>
          </p:cNvPr>
          <p:cNvSpPr txBox="1"/>
          <p:nvPr/>
        </p:nvSpPr>
        <p:spPr>
          <a:xfrm>
            <a:off x="4675658" y="3641495"/>
            <a:ext cx="720080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7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,</a:t>
            </a:r>
            <a:r>
              <a:rPr lang="en-US" sz="16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      </a:t>
            </a:r>
          </a:p>
        </p:txBody>
      </p:sp>
      <p:sp>
        <p:nvSpPr>
          <p:cNvPr id="23" name="Rectangle: Rounded Corners 29">
            <a:extLst>
              <a:ext uri="{FF2B5EF4-FFF2-40B4-BE49-F238E27FC236}">
                <a16:creationId xmlns:a16="http://schemas.microsoft.com/office/drawing/2014/main" xmlns="" id="{13663071-F97A-C998-64A6-B7A83EC11E04}"/>
              </a:ext>
            </a:extLst>
          </p:cNvPr>
          <p:cNvSpPr/>
          <p:nvPr/>
        </p:nvSpPr>
        <p:spPr>
          <a:xfrm>
            <a:off x="5375642" y="4081403"/>
            <a:ext cx="1444014" cy="7589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3200" dirty="0">
                <a:solidFill>
                  <a:srgbClr val="008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would</a:t>
            </a:r>
            <a:endParaRPr lang="en-US" sz="2000" dirty="0">
              <a:solidFill>
                <a:srgbClr val="008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4" name="Plus Sign 30">
            <a:extLst>
              <a:ext uri="{FF2B5EF4-FFF2-40B4-BE49-F238E27FC236}">
                <a16:creationId xmlns:a16="http://schemas.microsoft.com/office/drawing/2014/main" xmlns="" id="{E0D4F2B1-5A92-C852-DF91-D744ECC2BAC3}"/>
              </a:ext>
            </a:extLst>
          </p:cNvPr>
          <p:cNvSpPr/>
          <p:nvPr/>
        </p:nvSpPr>
        <p:spPr>
          <a:xfrm>
            <a:off x="6946322" y="4149327"/>
            <a:ext cx="729497" cy="461665"/>
          </a:xfrm>
          <a:prstGeom prst="mathPlus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5" name="Rectangle: Rounded Corners 31">
            <a:extLst>
              <a:ext uri="{FF2B5EF4-FFF2-40B4-BE49-F238E27FC236}">
                <a16:creationId xmlns:a16="http://schemas.microsoft.com/office/drawing/2014/main" xmlns="" id="{B96EB3E4-675F-74E8-CE43-49923C420FA0}"/>
              </a:ext>
            </a:extLst>
          </p:cNvPr>
          <p:cNvSpPr/>
          <p:nvPr/>
        </p:nvSpPr>
        <p:spPr>
          <a:xfrm>
            <a:off x="9707264" y="4123379"/>
            <a:ext cx="2016764" cy="63870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800" dirty="0">
                <a:solidFill>
                  <a:srgbClr val="00206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V- </a:t>
            </a:r>
            <a:r>
              <a:rPr lang="en-US" sz="2800" dirty="0" err="1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ing</a:t>
            </a:r>
            <a:endParaRPr lang="en-US" sz="2800" dirty="0">
              <a:solidFill>
                <a:srgbClr val="C0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6" name="Plus Sign 32">
            <a:extLst>
              <a:ext uri="{FF2B5EF4-FFF2-40B4-BE49-F238E27FC236}">
                <a16:creationId xmlns:a16="http://schemas.microsoft.com/office/drawing/2014/main" xmlns="" id="{DF953A2E-16E3-6BB4-EA1C-FAED8F5FEE4D}"/>
              </a:ext>
            </a:extLst>
          </p:cNvPr>
          <p:cNvSpPr/>
          <p:nvPr/>
        </p:nvSpPr>
        <p:spPr>
          <a:xfrm>
            <a:off x="8750600" y="4096405"/>
            <a:ext cx="729497" cy="461665"/>
          </a:xfrm>
          <a:prstGeom prst="mathPlus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7" name="Rectangle: Rounded Corners 33">
            <a:extLst>
              <a:ext uri="{FF2B5EF4-FFF2-40B4-BE49-F238E27FC236}">
                <a16:creationId xmlns:a16="http://schemas.microsoft.com/office/drawing/2014/main" xmlns="" id="{5D838DED-D9E6-EE5E-ACA0-06A722A277CA}"/>
              </a:ext>
            </a:extLst>
          </p:cNvPr>
          <p:cNvSpPr/>
          <p:nvPr/>
        </p:nvSpPr>
        <p:spPr>
          <a:xfrm>
            <a:off x="7766011" y="4073618"/>
            <a:ext cx="1444014" cy="7589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3200" dirty="0">
                <a:solidFill>
                  <a:srgbClr val="008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be</a:t>
            </a:r>
            <a:endParaRPr lang="en-US" sz="2000" dirty="0">
              <a:solidFill>
                <a:srgbClr val="008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xmlns="" id="{8734A474-92F7-0D74-F490-F195DE3A3F37}"/>
              </a:ext>
            </a:extLst>
          </p:cNvPr>
          <p:cNvSpPr txBox="1"/>
          <p:nvPr/>
        </p:nvSpPr>
        <p:spPr>
          <a:xfrm>
            <a:off x="1651526" y="6206292"/>
            <a:ext cx="61529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u="none" strike="noStrike" baseline="0" dirty="0">
                <a:solidFill>
                  <a:schemeClr val="accent2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Note:</a:t>
            </a:r>
            <a:r>
              <a:rPr lang="en-US" sz="240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I’d = I + had or I + would</a:t>
            </a:r>
            <a:endParaRPr lang="ar-SA" sz="2400" dirty="0">
              <a:latin typeface="MV Boli" panose="02000500030200090000" pitchFamily="2" charset="0"/>
            </a:endParaRPr>
          </a:p>
        </p:txBody>
      </p:sp>
      <p:pic>
        <p:nvPicPr>
          <p:cNvPr id="29" name="Picture 2" descr="Free Vector | A girl practice archery at 5 o'clock">
            <a:extLst>
              <a:ext uri="{FF2B5EF4-FFF2-40B4-BE49-F238E27FC236}">
                <a16:creationId xmlns:a16="http://schemas.microsoft.com/office/drawing/2014/main" xmlns="" id="{C5D83A43-C8E5-5D72-62C5-CB31CF823E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96" r="41475" b="6245"/>
          <a:stretch/>
        </p:blipFill>
        <p:spPr bwMode="auto">
          <a:xfrm>
            <a:off x="-5375834" y="1296875"/>
            <a:ext cx="5152571" cy="494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2761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 animBg="1"/>
      <p:bldP spid="14" grpId="0"/>
      <p:bldP spid="15" grpId="0"/>
      <p:bldP spid="16" grpId="0"/>
      <p:bldP spid="17" grpId="0" animBg="1"/>
      <p:bldP spid="18" grpId="0"/>
      <p:bldP spid="19" grpId="0"/>
      <p:bldP spid="20" grpId="0" animBg="1"/>
      <p:bldP spid="21" grpId="0"/>
      <p:bldP spid="22" grpId="0"/>
      <p:bldP spid="23" grpId="0"/>
      <p:bldP spid="24" grpId="0" animBg="1"/>
      <p:bldP spid="25" grpId="0"/>
      <p:bldP spid="26" grpId="0" animBg="1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Vector | A girl practice archery at 5 o'clock">
            <a:extLst>
              <a:ext uri="{FF2B5EF4-FFF2-40B4-BE49-F238E27FC236}">
                <a16:creationId xmlns:a16="http://schemas.microsoft.com/office/drawing/2014/main" xmlns="" id="{52DD897E-8084-D586-D3F7-689FC9D0A7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96" r="41475" b="6245"/>
          <a:stretch/>
        </p:blipFill>
        <p:spPr bwMode="auto">
          <a:xfrm>
            <a:off x="0" y="1333500"/>
            <a:ext cx="5152571" cy="494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inta Lesson 5 | Baamboozle">
            <a:extLst>
              <a:ext uri="{FF2B5EF4-FFF2-40B4-BE49-F238E27FC236}">
                <a16:creationId xmlns:a16="http://schemas.microsoft.com/office/drawing/2014/main" xmlns="" id="{8B9165FB-44B0-8A10-812B-E38F3E062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928" y="2088243"/>
            <a:ext cx="4574721" cy="3049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439506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FE5F097D-DE28-0F40-9B4F-E8BFF14C9C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1" t="40432" r="8826" b="17895"/>
          <a:stretch/>
        </p:blipFill>
        <p:spPr>
          <a:xfrm>
            <a:off x="559757" y="790326"/>
            <a:ext cx="11072486" cy="4616176"/>
          </a:xfrm>
          <a:prstGeom prst="rect">
            <a:avLst/>
          </a:prstGeom>
        </p:spPr>
      </p:pic>
      <p:sp>
        <p:nvSpPr>
          <p:cNvPr id="4" name="TextBox 11">
            <a:extLst>
              <a:ext uri="{FF2B5EF4-FFF2-40B4-BE49-F238E27FC236}">
                <a16:creationId xmlns:a16="http://schemas.microsoft.com/office/drawing/2014/main" xmlns="" id="{4B6EA0E8-48AF-07A0-4D57-34AFD3B0686D}"/>
              </a:ext>
            </a:extLst>
          </p:cNvPr>
          <p:cNvSpPr txBox="1"/>
          <p:nvPr/>
        </p:nvSpPr>
        <p:spPr>
          <a:xfrm>
            <a:off x="5031001" y="1559750"/>
            <a:ext cx="391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e</a:t>
            </a:r>
            <a:endParaRPr lang="en-US" sz="2800" dirty="0">
              <a:solidFill>
                <a:srgbClr val="FF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xmlns="" id="{F3789E50-BCFF-6EBF-A5EF-2163C916E697}"/>
              </a:ext>
            </a:extLst>
          </p:cNvPr>
          <p:cNvSpPr txBox="1"/>
          <p:nvPr/>
        </p:nvSpPr>
        <p:spPr>
          <a:xfrm>
            <a:off x="4937211" y="2067248"/>
            <a:ext cx="391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</a:t>
            </a:r>
            <a:endParaRPr lang="en-US" sz="2800" dirty="0">
              <a:solidFill>
                <a:srgbClr val="FF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xmlns="" id="{8983296D-B732-7FC5-CD75-493CA518FA2A}"/>
              </a:ext>
            </a:extLst>
          </p:cNvPr>
          <p:cNvSpPr txBox="1"/>
          <p:nvPr/>
        </p:nvSpPr>
        <p:spPr>
          <a:xfrm>
            <a:off x="4373047" y="2450456"/>
            <a:ext cx="391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g</a:t>
            </a:r>
            <a:endParaRPr lang="en-US" sz="2800" dirty="0">
              <a:solidFill>
                <a:srgbClr val="FF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xmlns="" id="{8E96428F-0757-5C82-C068-DB14E134C7E0}"/>
              </a:ext>
            </a:extLst>
          </p:cNvPr>
          <p:cNvSpPr txBox="1"/>
          <p:nvPr/>
        </p:nvSpPr>
        <p:spPr>
          <a:xfrm>
            <a:off x="3805569" y="3029641"/>
            <a:ext cx="391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</a:t>
            </a:r>
            <a:endParaRPr lang="en-US" sz="2800" dirty="0">
              <a:solidFill>
                <a:srgbClr val="FF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xmlns="" id="{3D08B919-1E0F-D4EF-9C51-12BB225C23DA}"/>
              </a:ext>
            </a:extLst>
          </p:cNvPr>
          <p:cNvSpPr txBox="1"/>
          <p:nvPr/>
        </p:nvSpPr>
        <p:spPr>
          <a:xfrm>
            <a:off x="4089308" y="3614416"/>
            <a:ext cx="391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b</a:t>
            </a:r>
            <a:endParaRPr lang="en-US" sz="2800" dirty="0">
              <a:solidFill>
                <a:srgbClr val="FF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xmlns="" id="{DD07EFCC-D44F-1EED-1189-BD092E1CE641}"/>
              </a:ext>
            </a:extLst>
          </p:cNvPr>
          <p:cNvSpPr txBox="1"/>
          <p:nvPr/>
        </p:nvSpPr>
        <p:spPr>
          <a:xfrm>
            <a:off x="4177408" y="4025971"/>
            <a:ext cx="391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</a:t>
            </a:r>
            <a:endParaRPr lang="en-US" sz="2800" dirty="0">
              <a:solidFill>
                <a:srgbClr val="FF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xmlns="" id="{2222CF37-5C7E-50CC-FD9F-20882E1A0A61}"/>
              </a:ext>
            </a:extLst>
          </p:cNvPr>
          <p:cNvSpPr txBox="1"/>
          <p:nvPr/>
        </p:nvSpPr>
        <p:spPr>
          <a:xfrm>
            <a:off x="5422279" y="4518954"/>
            <a:ext cx="391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</a:t>
            </a:r>
            <a:endParaRPr lang="en-US" sz="2800" dirty="0">
              <a:solidFill>
                <a:srgbClr val="FF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96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C844A721-56B8-0CE0-3130-CE28B77DCC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56545" r="22975" b="29528"/>
          <a:stretch/>
        </p:blipFill>
        <p:spPr>
          <a:xfrm>
            <a:off x="580511" y="85581"/>
            <a:ext cx="10145401" cy="1130571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xmlns="" id="{DF2F4617-8C07-6BB9-5C33-2D58E9FF46C7}"/>
              </a:ext>
            </a:extLst>
          </p:cNvPr>
          <p:cNvSpPr txBox="1"/>
          <p:nvPr/>
        </p:nvSpPr>
        <p:spPr>
          <a:xfrm>
            <a:off x="431515" y="1553729"/>
            <a:ext cx="10598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1-</a:t>
            </a:r>
            <a:r>
              <a:rPr lang="en-US" sz="2000" dirty="0">
                <a:solidFill>
                  <a:srgbClr val="0000CC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If I had known it was going to rain, I wouldn’t have gone to the beach.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xmlns="" id="{9BB0AA54-FB8A-1662-6896-24A8E5602452}"/>
              </a:ext>
            </a:extLst>
          </p:cNvPr>
          <p:cNvSpPr txBox="1"/>
          <p:nvPr/>
        </p:nvSpPr>
        <p:spPr>
          <a:xfrm>
            <a:off x="421103" y="2139044"/>
            <a:ext cx="10598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2-</a:t>
            </a:r>
            <a:r>
              <a:rPr lang="en-US" sz="2000" dirty="0">
                <a:solidFill>
                  <a:srgbClr val="0000CC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 If he had asked me for advice, I would have told him not to buy that TV set.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xmlns="" id="{A029593F-9E21-54B3-2A84-9C47A9164B87}"/>
              </a:ext>
            </a:extLst>
          </p:cNvPr>
          <p:cNvSpPr txBox="1"/>
          <p:nvPr/>
        </p:nvSpPr>
        <p:spPr>
          <a:xfrm>
            <a:off x="431515" y="2683680"/>
            <a:ext cx="10598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3-</a:t>
            </a:r>
            <a:r>
              <a:rPr lang="en-US" sz="2000" dirty="0">
                <a:solidFill>
                  <a:srgbClr val="0000CC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If I had had enough money, I would have gone to Spain last summer.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xmlns="" id="{25EEB76C-267C-9826-EF1F-0CA6ED1C0BB5}"/>
              </a:ext>
            </a:extLst>
          </p:cNvPr>
          <p:cNvSpPr txBox="1"/>
          <p:nvPr/>
        </p:nvSpPr>
        <p:spPr>
          <a:xfrm>
            <a:off x="425768" y="3268995"/>
            <a:ext cx="10598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4-</a:t>
            </a:r>
            <a:r>
              <a:rPr lang="en-US" sz="2000" dirty="0">
                <a:solidFill>
                  <a:srgbClr val="0000CC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If you had been home, I would have shared the cookies with you.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xmlns="" id="{495D8EF6-98E2-E4A6-6438-94B133F8BF42}"/>
              </a:ext>
            </a:extLst>
          </p:cNvPr>
          <p:cNvSpPr txBox="1"/>
          <p:nvPr/>
        </p:nvSpPr>
        <p:spPr>
          <a:xfrm>
            <a:off x="355247" y="3854310"/>
            <a:ext cx="10598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5-</a:t>
            </a:r>
            <a:r>
              <a:rPr lang="en-US" sz="2000" dirty="0">
                <a:solidFill>
                  <a:srgbClr val="0000CC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If they had told the truth, their parents wouldn’t have grounded them.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xmlns="" id="{978F61AC-CC63-74B6-8D34-87B6B0D6F248}"/>
              </a:ext>
            </a:extLst>
          </p:cNvPr>
          <p:cNvSpPr txBox="1"/>
          <p:nvPr/>
        </p:nvSpPr>
        <p:spPr>
          <a:xfrm>
            <a:off x="363901" y="4439625"/>
            <a:ext cx="10598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6-</a:t>
            </a:r>
            <a:r>
              <a:rPr lang="en-US" sz="2000" dirty="0">
                <a:solidFill>
                  <a:srgbClr val="0000CC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If I hadn’t passed the test, my parents would have been upset.</a:t>
            </a: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xmlns="" id="{4AC2A4E5-3B8B-A238-9644-42675D528AA9}"/>
              </a:ext>
            </a:extLst>
          </p:cNvPr>
          <p:cNvSpPr txBox="1"/>
          <p:nvPr/>
        </p:nvSpPr>
        <p:spPr>
          <a:xfrm>
            <a:off x="355247" y="4984261"/>
            <a:ext cx="10598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7-</a:t>
            </a:r>
            <a:r>
              <a:rPr lang="en-US" sz="2000" dirty="0">
                <a:solidFill>
                  <a:srgbClr val="0000CC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If the referee hadn’t made a bad call, our team would have won the big game.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AF76F819-E54D-4948-8379-041532CB38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4015">
            <a:off x="10288436" y="4850264"/>
            <a:ext cx="1895475" cy="1895475"/>
          </a:xfrm>
          <a:prstGeom prst="rect">
            <a:avLst/>
          </a:prstGeom>
        </p:spPr>
      </p:pic>
      <p:grpSp>
        <p:nvGrpSpPr>
          <p:cNvPr id="13" name="مجموعة 12">
            <a:extLst>
              <a:ext uri="{FF2B5EF4-FFF2-40B4-BE49-F238E27FC236}">
                <a16:creationId xmlns:a16="http://schemas.microsoft.com/office/drawing/2014/main" xmlns="" id="{3470CB3D-7CDF-D2CB-F9D1-6970841B3E35}"/>
              </a:ext>
            </a:extLst>
          </p:cNvPr>
          <p:cNvGrpSpPr/>
          <p:nvPr/>
        </p:nvGrpSpPr>
        <p:grpSpPr>
          <a:xfrm>
            <a:off x="-10269218" y="1009655"/>
            <a:ext cx="9923647" cy="5689309"/>
            <a:chOff x="837397" y="658361"/>
            <a:chExt cx="9923647" cy="5689309"/>
          </a:xfrm>
        </p:grpSpPr>
        <p:pic>
          <p:nvPicPr>
            <p:cNvPr id="14" name="صورة 13">
              <a:extLst>
                <a:ext uri="{FF2B5EF4-FFF2-40B4-BE49-F238E27FC236}">
                  <a16:creationId xmlns:a16="http://schemas.microsoft.com/office/drawing/2014/main" xmlns="" id="{5CA7E7F8-5770-A3ED-FC86-90C7665A1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434" b="91189" l="5000" r="96786">
                          <a14:foregroundMark x1="5000" y1="90210" x2="5000" y2="90210"/>
                          <a14:foregroundMark x1="18214" y1="11329" x2="25238" y2="6713"/>
                          <a14:foregroundMark x1="92143" y1="69650" x2="93810" y2="58881"/>
                          <a14:foregroundMark x1="93810" y1="58881" x2="93810" y2="58881"/>
                          <a14:foregroundMark x1="95357" y1="57343" x2="95357" y2="57343"/>
                          <a14:foregroundMark x1="95000" y1="65455" x2="81905" y2="70070"/>
                          <a14:foregroundMark x1="95357" y1="58462" x2="96786" y2="44476"/>
                          <a14:foregroundMark x1="96786" y1="44476" x2="94286" y2="31049"/>
                          <a14:foregroundMark x1="94976" y1="20776" x2="95000" y2="20420"/>
                          <a14:foregroundMark x1="94286" y1="31049" x2="94838" y2="22828"/>
                          <a14:foregroundMark x1="9643" y1="91189" x2="9643" y2="91189"/>
                          <a14:backgroundMark x1="86786" y1="19580" x2="31190" y2="18322"/>
                          <a14:backgroundMark x1="31190" y1="18322" x2="25952" y2="29510"/>
                          <a14:backgroundMark x1="25952" y1="29510" x2="23810" y2="45594"/>
                          <a14:backgroundMark x1="23810" y1="45594" x2="39762" y2="57762"/>
                          <a14:backgroundMark x1="39762" y1="57762" x2="55952" y2="58182"/>
                          <a14:backgroundMark x1="55952" y1="58182" x2="83929" y2="55385"/>
                          <a14:backgroundMark x1="83929" y1="55385" x2="88571" y2="19860"/>
                          <a14:backgroundMark x1="10952" y1="19021" x2="9762" y2="46853"/>
                          <a14:backgroundMark x1="9762" y1="46853" x2="12738" y2="38741"/>
                          <a14:backgroundMark x1="12738" y1="38741" x2="11905" y2="21399"/>
                          <a14:backgroundMark x1="90357" y1="11049" x2="85000" y2="11888"/>
                          <a14:backgroundMark x1="85000" y1="11888" x2="89881" y2="11748"/>
                          <a14:backgroundMark x1="89881" y1="11748" x2="89881" y2="11469"/>
                          <a14:backgroundMark x1="95476" y1="20979" x2="95714" y2="22657"/>
                          <a14:backgroundMark x1="96310" y1="21119" x2="96071" y2="223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51"/>
            <a:stretch/>
          </p:blipFill>
          <p:spPr>
            <a:xfrm>
              <a:off x="837397" y="658361"/>
              <a:ext cx="9923647" cy="5689309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xmlns="" id="{93EE7EC9-595D-1308-3AC6-BD6457689A31}"/>
                </a:ext>
              </a:extLst>
            </p:cNvPr>
            <p:cNvSpPr txBox="1"/>
            <p:nvPr/>
          </p:nvSpPr>
          <p:spPr>
            <a:xfrm>
              <a:off x="2298460" y="2131219"/>
              <a:ext cx="7882710" cy="1297781"/>
            </a:xfrm>
            <a:prstGeom prst="snip2DiagRect">
              <a:avLst>
                <a:gd name="adj1" fmla="val 41248"/>
                <a:gd name="adj2" fmla="val 0"/>
              </a:avLst>
            </a:prstGeom>
            <a:noFill/>
            <a:ln w="57150"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u="none" strike="noStrike" baseline="0" dirty="0">
                  <a:solidFill>
                    <a:schemeClr val="accent4">
                      <a:lumMod val="75000"/>
                    </a:schemeClr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If with Could and Might</a:t>
              </a:r>
              <a:endParaRPr lang="en-US" sz="6600" b="1" dirty="0">
                <a:ln w="0"/>
                <a:solidFill>
                  <a:schemeClr val="accent4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680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xmlns="" id="{E41B224B-376E-D2B4-8C99-794DF42D1607}"/>
              </a:ext>
            </a:extLst>
          </p:cNvPr>
          <p:cNvGrpSpPr/>
          <p:nvPr/>
        </p:nvGrpSpPr>
        <p:grpSpPr>
          <a:xfrm>
            <a:off x="837397" y="658361"/>
            <a:ext cx="9923647" cy="5689309"/>
            <a:chOff x="837397" y="658361"/>
            <a:chExt cx="9923647" cy="5689309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xmlns="" id="{4DE5115F-CB0C-3DD2-06F2-5B51F314AD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434" b="91189" l="5000" r="96786">
                          <a14:foregroundMark x1="5000" y1="90210" x2="5000" y2="90210"/>
                          <a14:foregroundMark x1="18214" y1="11329" x2="25238" y2="6713"/>
                          <a14:foregroundMark x1="92143" y1="69650" x2="93810" y2="58881"/>
                          <a14:foregroundMark x1="93810" y1="58881" x2="93810" y2="58881"/>
                          <a14:foregroundMark x1="95357" y1="57343" x2="95357" y2="57343"/>
                          <a14:foregroundMark x1="95000" y1="65455" x2="81905" y2="70070"/>
                          <a14:foregroundMark x1="95357" y1="58462" x2="96786" y2="44476"/>
                          <a14:foregroundMark x1="96786" y1="44476" x2="94286" y2="31049"/>
                          <a14:foregroundMark x1="94976" y1="20776" x2="95000" y2="20420"/>
                          <a14:foregroundMark x1="94286" y1="31049" x2="94838" y2="22828"/>
                          <a14:foregroundMark x1="9643" y1="91189" x2="9643" y2="91189"/>
                          <a14:backgroundMark x1="86786" y1="19580" x2="31190" y2="18322"/>
                          <a14:backgroundMark x1="31190" y1="18322" x2="25952" y2="29510"/>
                          <a14:backgroundMark x1="25952" y1="29510" x2="23810" y2="45594"/>
                          <a14:backgroundMark x1="23810" y1="45594" x2="39762" y2="57762"/>
                          <a14:backgroundMark x1="39762" y1="57762" x2="55952" y2="58182"/>
                          <a14:backgroundMark x1="55952" y1="58182" x2="83929" y2="55385"/>
                          <a14:backgroundMark x1="83929" y1="55385" x2="88571" y2="19860"/>
                          <a14:backgroundMark x1="10952" y1="19021" x2="9762" y2="46853"/>
                          <a14:backgroundMark x1="9762" y1="46853" x2="12738" y2="38741"/>
                          <a14:backgroundMark x1="12738" y1="38741" x2="11905" y2="21399"/>
                          <a14:backgroundMark x1="90357" y1="11049" x2="85000" y2="11888"/>
                          <a14:backgroundMark x1="85000" y1="11888" x2="89881" y2="11748"/>
                          <a14:backgroundMark x1="89881" y1="11748" x2="89881" y2="11469"/>
                          <a14:backgroundMark x1="95476" y1="20979" x2="95714" y2="22657"/>
                          <a14:backgroundMark x1="96310" y1="21119" x2="96071" y2="223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51"/>
            <a:stretch/>
          </p:blipFill>
          <p:spPr>
            <a:xfrm>
              <a:off x="837397" y="658361"/>
              <a:ext cx="9923647" cy="5689309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" name="مربع نص 2">
              <a:extLst>
                <a:ext uri="{FF2B5EF4-FFF2-40B4-BE49-F238E27FC236}">
                  <a16:creationId xmlns:a16="http://schemas.microsoft.com/office/drawing/2014/main" xmlns="" id="{5DBFDB11-B158-4946-8D46-110CE4D00C97}"/>
                </a:ext>
              </a:extLst>
            </p:cNvPr>
            <p:cNvSpPr txBox="1"/>
            <p:nvPr/>
          </p:nvSpPr>
          <p:spPr>
            <a:xfrm>
              <a:off x="2298460" y="2131219"/>
              <a:ext cx="7882710" cy="1297781"/>
            </a:xfrm>
            <a:prstGeom prst="snip2DiagRect">
              <a:avLst>
                <a:gd name="adj1" fmla="val 41248"/>
                <a:gd name="adj2" fmla="val 0"/>
              </a:avLst>
            </a:prstGeom>
            <a:noFill/>
            <a:ln w="57150"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u="none" strike="noStrike" baseline="0" dirty="0">
                  <a:solidFill>
                    <a:schemeClr val="accent4">
                      <a:lumMod val="75000"/>
                    </a:schemeClr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If with Could and Might</a:t>
              </a:r>
              <a:endParaRPr lang="en-US" sz="6600" b="1" dirty="0">
                <a:ln w="0"/>
                <a:solidFill>
                  <a:schemeClr val="accent4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endParaRPr>
            </a:p>
          </p:txBody>
        </p:sp>
      </p:grpSp>
      <p:pic>
        <p:nvPicPr>
          <p:cNvPr id="9" name="Picture 4" descr="Make Money Clipart Certified Public Accountant - Make Money Clip Art - Free  Transparent PNG Clipart Images Download">
            <a:extLst>
              <a:ext uri="{FF2B5EF4-FFF2-40B4-BE49-F238E27FC236}">
                <a16:creationId xmlns:a16="http://schemas.microsoft.com/office/drawing/2014/main" xmlns="" id="{5FF99554-305D-C3D0-6D30-8DF131BD18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80" b="94226" l="10000" r="90000">
                        <a14:foregroundMark x1="62381" y1="94226" x2="62381" y2="94226"/>
                        <a14:foregroundMark x1="35595" y1="7480" x2="35595" y2="74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59" t="4293" r="13166" b="5763"/>
          <a:stretch/>
        </p:blipFill>
        <p:spPr bwMode="auto">
          <a:xfrm>
            <a:off x="12192000" y="-1135951"/>
            <a:ext cx="2658193" cy="2988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3014269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xmlns="" id="{01BB8E91-3074-3AC4-030B-9C74532CFD2C}"/>
              </a:ext>
            </a:extLst>
          </p:cNvPr>
          <p:cNvSpPr txBox="1"/>
          <p:nvPr/>
        </p:nvSpPr>
        <p:spPr>
          <a:xfrm>
            <a:off x="0" y="1877823"/>
            <a:ext cx="99853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If </a:t>
            </a:r>
            <a:r>
              <a:rPr lang="en-US" sz="2400" b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I </a:t>
            </a:r>
            <a:r>
              <a:rPr lang="en-US" sz="2400" b="0" u="none" strike="noStrike" baseline="0" dirty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had</a:t>
            </a:r>
            <a:r>
              <a:rPr lang="en-US" sz="2400" b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400" b="0" u="none" strike="noStrike" baseline="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gotten</a:t>
            </a:r>
            <a:r>
              <a:rPr lang="en-US" sz="2400" b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a job last summer, I </a:t>
            </a:r>
            <a:r>
              <a:rPr lang="en-US" sz="2400" b="1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could </a:t>
            </a:r>
            <a:r>
              <a:rPr lang="en-US" sz="2400" b="1" u="none" strike="noStrike" baseline="0" dirty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have</a:t>
            </a:r>
            <a:r>
              <a:rPr lang="en-US" sz="2400" b="1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400" b="1" u="none" strike="noStrike" baseline="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saved</a:t>
            </a:r>
            <a:r>
              <a:rPr lang="en-US" sz="2400" b="1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400" b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more money.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xmlns="" id="{CA11A262-064C-C514-9C20-AE8F17104002}"/>
              </a:ext>
            </a:extLst>
          </p:cNvPr>
          <p:cNvSpPr txBox="1"/>
          <p:nvPr/>
        </p:nvSpPr>
        <p:spPr>
          <a:xfrm>
            <a:off x="382384" y="4540457"/>
            <a:ext cx="89523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If</a:t>
            </a:r>
            <a:r>
              <a:rPr lang="en-US" sz="2400" b="1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400" b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she </a:t>
            </a:r>
            <a:r>
              <a:rPr lang="en-US" sz="2400" b="0" u="none" strike="noStrike" baseline="0" dirty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had</a:t>
            </a:r>
            <a:r>
              <a:rPr lang="en-US" sz="2400" b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400" b="0" u="none" strike="noStrike" baseline="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left</a:t>
            </a:r>
            <a:r>
              <a:rPr lang="en-US" sz="2400" b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work earlier, she </a:t>
            </a:r>
            <a:r>
              <a:rPr lang="en-US" sz="2400" b="1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might</a:t>
            </a:r>
            <a:r>
              <a:rPr lang="en-US" sz="2400" b="1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400" b="1" u="none" strike="noStrike" baseline="0" dirty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have</a:t>
            </a:r>
            <a:r>
              <a:rPr lang="en-US" sz="2400" b="1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400" b="1" u="none" strike="noStrike" baseline="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avoided</a:t>
            </a:r>
            <a:r>
              <a:rPr lang="en-US" sz="2400" b="1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400" b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traffic</a:t>
            </a:r>
            <a:endParaRPr lang="ar-SA" sz="2400" dirty="0">
              <a:latin typeface="MV Boli" panose="02000500030200090000" pitchFamily="2" charset="0"/>
            </a:endParaRPr>
          </a:p>
        </p:txBody>
      </p:sp>
      <p:pic>
        <p:nvPicPr>
          <p:cNvPr id="8194" name="Picture 2" descr="Clipart Of Traffic Jam | Free Images at Clker.com - vector clip art online,  royalty free &amp; public domain">
            <a:extLst>
              <a:ext uri="{FF2B5EF4-FFF2-40B4-BE49-F238E27FC236}">
                <a16:creationId xmlns:a16="http://schemas.microsoft.com/office/drawing/2014/main" xmlns="" id="{609BE028-A1E4-FA3D-F492-773E5F8231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92"/>
          <a:stretch/>
        </p:blipFill>
        <p:spPr bwMode="auto">
          <a:xfrm>
            <a:off x="9443259" y="4330931"/>
            <a:ext cx="2599710" cy="184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Make Money Clipart Certified Public Accountant - Make Money Clip Art - Free  Transparent PNG Clipart Images Download">
            <a:extLst>
              <a:ext uri="{FF2B5EF4-FFF2-40B4-BE49-F238E27FC236}">
                <a16:creationId xmlns:a16="http://schemas.microsoft.com/office/drawing/2014/main" xmlns="" id="{E2804C77-2216-5F3E-81DC-58D1302257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80" b="94226" l="10000" r="90000">
                        <a14:foregroundMark x1="62381" y1="94226" x2="62381" y2="94226"/>
                        <a14:foregroundMark x1="35595" y1="7480" x2="35595" y2="74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59" t="4293" r="13166" b="5763"/>
          <a:stretch/>
        </p:blipFill>
        <p:spPr bwMode="auto">
          <a:xfrm>
            <a:off x="9533807" y="119411"/>
            <a:ext cx="2658193" cy="2988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69219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xmlns="" id="{01BB8E91-3074-3AC4-030B-9C74532CFD2C}"/>
              </a:ext>
            </a:extLst>
          </p:cNvPr>
          <p:cNvSpPr txBox="1"/>
          <p:nvPr/>
        </p:nvSpPr>
        <p:spPr>
          <a:xfrm>
            <a:off x="3009385" y="5365068"/>
            <a:ext cx="7678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If </a:t>
            </a:r>
            <a:r>
              <a:rPr lang="en-US" b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I had gotten a job last summer, I </a:t>
            </a:r>
            <a:r>
              <a:rPr lang="en-US" b="1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could have saved </a:t>
            </a:r>
            <a:r>
              <a:rPr lang="en-US" b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more money.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xmlns="" id="{CA11A262-064C-C514-9C20-AE8F17104002}"/>
              </a:ext>
            </a:extLst>
          </p:cNvPr>
          <p:cNvSpPr txBox="1"/>
          <p:nvPr/>
        </p:nvSpPr>
        <p:spPr>
          <a:xfrm>
            <a:off x="3647409" y="6211940"/>
            <a:ext cx="68845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If </a:t>
            </a:r>
            <a:r>
              <a:rPr lang="en-US" b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she had left work earlier, she </a:t>
            </a:r>
            <a:r>
              <a:rPr lang="en-US" b="1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might have avoided </a:t>
            </a:r>
            <a:r>
              <a:rPr lang="en-US" b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traffic</a:t>
            </a:r>
            <a:endParaRPr lang="ar-SA" dirty="0">
              <a:latin typeface="MV Boli" panose="02000500030200090000" pitchFamily="2" charset="0"/>
            </a:endParaRPr>
          </a:p>
        </p:txBody>
      </p:sp>
      <p:pic>
        <p:nvPicPr>
          <p:cNvPr id="8194" name="Picture 2" descr="Clipart Of Traffic Jam | Free Images at Clker.com - vector clip art online,  royalty free &amp; public domain">
            <a:extLst>
              <a:ext uri="{FF2B5EF4-FFF2-40B4-BE49-F238E27FC236}">
                <a16:creationId xmlns:a16="http://schemas.microsoft.com/office/drawing/2014/main" xmlns="" id="{609BE028-A1E4-FA3D-F492-773E5F8231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92"/>
          <a:stretch/>
        </p:blipFill>
        <p:spPr bwMode="auto">
          <a:xfrm>
            <a:off x="10684384" y="5734400"/>
            <a:ext cx="1343085" cy="95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Make Money Clipart Certified Public Accountant - Make Money Clip Art - Free  Transparent PNG Clipart Images Download">
            <a:extLst>
              <a:ext uri="{FF2B5EF4-FFF2-40B4-BE49-F238E27FC236}">
                <a16:creationId xmlns:a16="http://schemas.microsoft.com/office/drawing/2014/main" xmlns="" id="{E2804C77-2216-5F3E-81DC-58D1302257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80" b="94226" l="10000" r="90000">
                        <a14:foregroundMark x1="62381" y1="94226" x2="62381" y2="94226"/>
                        <a14:foregroundMark x1="35595" y1="7480" x2="35595" y2="74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59" t="4293" r="13166" b="5763"/>
          <a:stretch/>
        </p:blipFill>
        <p:spPr bwMode="auto">
          <a:xfrm>
            <a:off x="10795819" y="4221385"/>
            <a:ext cx="1231650" cy="140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xmlns="" id="{5F05D6DA-66F5-B1B5-25FF-1AFF52988CA0}"/>
              </a:ext>
            </a:extLst>
          </p:cNvPr>
          <p:cNvSpPr txBox="1"/>
          <p:nvPr/>
        </p:nvSpPr>
        <p:spPr>
          <a:xfrm>
            <a:off x="835741" y="1265903"/>
            <a:ext cx="719721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200000"/>
              </a:lnSpc>
            </a:pPr>
            <a:r>
              <a:rPr lang="en-US" sz="24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Use </a:t>
            </a:r>
            <a:r>
              <a:rPr lang="en-US" sz="2400" b="0" i="1" u="none" strike="noStrike" baseline="0" dirty="0">
                <a:solidFill>
                  <a:srgbClr val="FFC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if </a:t>
            </a:r>
            <a:r>
              <a:rPr lang="en-US" sz="2400" b="0" i="0" u="none" strike="noStrike" baseline="0" dirty="0">
                <a:solidFill>
                  <a:srgbClr val="FFC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and </a:t>
            </a:r>
            <a:r>
              <a:rPr lang="en-US" sz="2400" b="0" i="1" u="none" strike="noStrike" baseline="0" dirty="0">
                <a:solidFill>
                  <a:srgbClr val="FFC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could/might </a:t>
            </a:r>
            <a:r>
              <a:rPr lang="en-US" sz="2400" b="0" i="0" u="none" strike="noStrike" baseline="0" dirty="0">
                <a:solidFill>
                  <a:srgbClr val="FFC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+ past perfect </a:t>
            </a:r>
            <a:r>
              <a:rPr lang="en-US" sz="24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to talk about </a:t>
            </a:r>
            <a:r>
              <a:rPr lang="en-US" sz="2400" b="0" i="0" u="none" strike="noStrike" baseline="0" dirty="0">
                <a:solidFill>
                  <a:srgbClr val="00B0F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possibilities and missed opportunities</a:t>
            </a:r>
            <a:endParaRPr lang="ar-SA" sz="2400" dirty="0">
              <a:solidFill>
                <a:srgbClr val="00B0F0"/>
              </a:solidFill>
              <a:latin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948446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xmlns="" id="{01BB8E91-3074-3AC4-030B-9C74532CFD2C}"/>
              </a:ext>
            </a:extLst>
          </p:cNvPr>
          <p:cNvSpPr txBox="1"/>
          <p:nvPr/>
        </p:nvSpPr>
        <p:spPr>
          <a:xfrm>
            <a:off x="162500" y="2910307"/>
            <a:ext cx="99853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If </a:t>
            </a:r>
            <a:r>
              <a:rPr lang="en-US" sz="2400" b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I </a:t>
            </a:r>
            <a:r>
              <a:rPr lang="en-US" sz="2400" b="0" u="none" strike="noStrike" baseline="0" dirty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had</a:t>
            </a:r>
            <a:r>
              <a:rPr lang="en-US" sz="2400" b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400" b="0" u="none" strike="noStrike" baseline="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gotten</a:t>
            </a:r>
            <a:r>
              <a:rPr lang="en-US" sz="2400" b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a job last summer, I </a:t>
            </a:r>
            <a:r>
              <a:rPr lang="en-US" sz="2400" b="1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could </a:t>
            </a:r>
            <a:r>
              <a:rPr lang="en-US" sz="2400" b="1" u="none" strike="noStrike" baseline="0" dirty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have</a:t>
            </a:r>
            <a:r>
              <a:rPr lang="en-US" sz="2400" b="1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400" b="1" u="none" strike="noStrike" baseline="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saved</a:t>
            </a:r>
            <a:r>
              <a:rPr lang="en-US" sz="2400" b="1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400" b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more money.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xmlns="" id="{CA11A262-064C-C514-9C20-AE8F17104002}"/>
              </a:ext>
            </a:extLst>
          </p:cNvPr>
          <p:cNvSpPr txBox="1"/>
          <p:nvPr/>
        </p:nvSpPr>
        <p:spPr>
          <a:xfrm>
            <a:off x="768074" y="5959323"/>
            <a:ext cx="89523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If</a:t>
            </a:r>
            <a:r>
              <a:rPr lang="en-US" sz="2400" b="1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400" b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she </a:t>
            </a:r>
            <a:r>
              <a:rPr lang="en-US" sz="2400" b="0" u="none" strike="noStrike" baseline="0" dirty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had</a:t>
            </a:r>
            <a:r>
              <a:rPr lang="en-US" sz="2400" b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400" b="0" u="none" strike="noStrike" baseline="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left</a:t>
            </a:r>
            <a:r>
              <a:rPr lang="en-US" sz="2400" b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work earlier, she </a:t>
            </a:r>
            <a:r>
              <a:rPr lang="en-US" sz="2400" b="1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might</a:t>
            </a:r>
            <a:r>
              <a:rPr lang="en-US" sz="2400" b="1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400" b="1" u="none" strike="noStrike" baseline="0" dirty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have</a:t>
            </a:r>
            <a:r>
              <a:rPr lang="en-US" sz="2400" b="1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400" b="1" u="none" strike="noStrike" baseline="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avoided</a:t>
            </a:r>
            <a:r>
              <a:rPr lang="en-US" sz="2400" b="1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400" b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traffic</a:t>
            </a:r>
            <a:endParaRPr lang="ar-SA" sz="2400" dirty="0">
              <a:latin typeface="MV Boli" panose="02000500030200090000" pitchFamily="2" charset="0"/>
            </a:endParaRPr>
          </a:p>
        </p:txBody>
      </p:sp>
      <p:pic>
        <p:nvPicPr>
          <p:cNvPr id="8194" name="Picture 2" descr="Clipart Of Traffic Jam | Free Images at Clker.com - vector clip art online,  royalty free &amp; public domain">
            <a:extLst>
              <a:ext uri="{FF2B5EF4-FFF2-40B4-BE49-F238E27FC236}">
                <a16:creationId xmlns:a16="http://schemas.microsoft.com/office/drawing/2014/main" xmlns="" id="{609BE028-A1E4-FA3D-F492-773E5F8231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92"/>
          <a:stretch/>
        </p:blipFill>
        <p:spPr bwMode="auto">
          <a:xfrm>
            <a:off x="10230093" y="5309960"/>
            <a:ext cx="1924410" cy="144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Make Money Clipart Certified Public Accountant - Make Money Clip Art - Free  Transparent PNG Clipart Images Download">
            <a:extLst>
              <a:ext uri="{FF2B5EF4-FFF2-40B4-BE49-F238E27FC236}">
                <a16:creationId xmlns:a16="http://schemas.microsoft.com/office/drawing/2014/main" xmlns="" id="{E2804C77-2216-5F3E-81DC-58D1302257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80" b="94226" l="10000" r="90000">
                        <a14:foregroundMark x1="62381" y1="94226" x2="62381" y2="94226"/>
                        <a14:foregroundMark x1="35595" y1="7480" x2="35595" y2="74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59" t="4293" r="13166" b="5763"/>
          <a:stretch/>
        </p:blipFill>
        <p:spPr bwMode="auto">
          <a:xfrm>
            <a:off x="10147882" y="2256270"/>
            <a:ext cx="1769720" cy="1989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xmlns="" id="{FD69DC85-D900-51AC-B1EF-227B21CC43D2}"/>
              </a:ext>
            </a:extLst>
          </p:cNvPr>
          <p:cNvSpPr/>
          <p:nvPr/>
        </p:nvSpPr>
        <p:spPr>
          <a:xfrm>
            <a:off x="237746" y="1181342"/>
            <a:ext cx="720080" cy="8309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If</a:t>
            </a:r>
          </a:p>
        </p:txBody>
      </p:sp>
      <p:sp>
        <p:nvSpPr>
          <p:cNvPr id="7" name="Plus Sign 5">
            <a:extLst>
              <a:ext uri="{FF2B5EF4-FFF2-40B4-BE49-F238E27FC236}">
                <a16:creationId xmlns:a16="http://schemas.microsoft.com/office/drawing/2014/main" xmlns="" id="{DDC6EFD1-2CD1-6A41-89FD-2F4236FFFC61}"/>
              </a:ext>
            </a:extLst>
          </p:cNvPr>
          <p:cNvSpPr/>
          <p:nvPr/>
        </p:nvSpPr>
        <p:spPr>
          <a:xfrm>
            <a:off x="1094738" y="1298569"/>
            <a:ext cx="475155" cy="414698"/>
          </a:xfrm>
          <a:prstGeom prst="mathPlus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xmlns="" id="{54929042-E84A-6E7E-C087-4D2A347578A0}"/>
              </a:ext>
            </a:extLst>
          </p:cNvPr>
          <p:cNvSpPr/>
          <p:nvPr/>
        </p:nvSpPr>
        <p:spPr>
          <a:xfrm>
            <a:off x="875420" y="260648"/>
            <a:ext cx="2561809" cy="50405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2800" b="1" dirty="0">
                <a:solidFill>
                  <a:srgbClr val="FFC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If conditional</a:t>
            </a: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xmlns="" id="{1F42CACA-ED22-59D9-5CC0-9453C01AF217}"/>
              </a:ext>
            </a:extLst>
          </p:cNvPr>
          <p:cNvSpPr/>
          <p:nvPr/>
        </p:nvSpPr>
        <p:spPr>
          <a:xfrm>
            <a:off x="6066565" y="247396"/>
            <a:ext cx="3091474" cy="50405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3600" b="1" dirty="0">
                <a:solidFill>
                  <a:srgbClr val="FFC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Possibility</a:t>
            </a:r>
          </a:p>
        </p:txBody>
      </p:sp>
      <p:sp>
        <p:nvSpPr>
          <p:cNvPr id="10" name="Rectangle: Rounded Corners 8">
            <a:extLst>
              <a:ext uri="{FF2B5EF4-FFF2-40B4-BE49-F238E27FC236}">
                <a16:creationId xmlns:a16="http://schemas.microsoft.com/office/drawing/2014/main" xmlns="" id="{CA7969AB-D66F-452E-0440-0C5EBF548DD2}"/>
              </a:ext>
            </a:extLst>
          </p:cNvPr>
          <p:cNvSpPr/>
          <p:nvPr/>
        </p:nvSpPr>
        <p:spPr>
          <a:xfrm>
            <a:off x="1512883" y="1227583"/>
            <a:ext cx="2826372" cy="8309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800" dirty="0">
                <a:solidFill>
                  <a:srgbClr val="00206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Past perfect</a:t>
            </a:r>
            <a:endParaRPr lang="en-US" sz="2000" dirty="0">
              <a:solidFill>
                <a:srgbClr val="00206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AC1C88E4-8363-98C3-9755-A9D6028B48A2}"/>
              </a:ext>
            </a:extLst>
          </p:cNvPr>
          <p:cNvSpPr/>
          <p:nvPr/>
        </p:nvSpPr>
        <p:spPr>
          <a:xfrm>
            <a:off x="9005639" y="4601730"/>
            <a:ext cx="2995017" cy="7589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Past participle</a:t>
            </a:r>
            <a:endParaRPr lang="en-US" sz="2000" dirty="0">
              <a:solidFill>
                <a:srgbClr val="00206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xmlns="" id="{F694976B-F66F-AB9F-5AA4-B8B53D6CF824}"/>
              </a:ext>
            </a:extLst>
          </p:cNvPr>
          <p:cNvSpPr txBox="1"/>
          <p:nvPr/>
        </p:nvSpPr>
        <p:spPr>
          <a:xfrm>
            <a:off x="3574141" y="667844"/>
            <a:ext cx="971991" cy="16004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,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      </a:t>
            </a:r>
          </a:p>
        </p:txBody>
      </p:sp>
      <p:sp>
        <p:nvSpPr>
          <p:cNvPr id="13" name="Rectangle 16">
            <a:extLst>
              <a:ext uri="{FF2B5EF4-FFF2-40B4-BE49-F238E27FC236}">
                <a16:creationId xmlns:a16="http://schemas.microsoft.com/office/drawing/2014/main" xmlns="" id="{02F80458-4F4E-0D67-559F-3621A7822CFE}"/>
              </a:ext>
            </a:extLst>
          </p:cNvPr>
          <p:cNvSpPr/>
          <p:nvPr/>
        </p:nvSpPr>
        <p:spPr>
          <a:xfrm>
            <a:off x="409196" y="3851107"/>
            <a:ext cx="2561809" cy="50405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2800" b="1" dirty="0">
                <a:solidFill>
                  <a:srgbClr val="FFC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If conditional</a:t>
            </a:r>
          </a:p>
        </p:txBody>
      </p:sp>
      <p:sp>
        <p:nvSpPr>
          <p:cNvPr id="14" name="Rectangle 17">
            <a:extLst>
              <a:ext uri="{FF2B5EF4-FFF2-40B4-BE49-F238E27FC236}">
                <a16:creationId xmlns:a16="http://schemas.microsoft.com/office/drawing/2014/main" xmlns="" id="{7E749CE6-1A3B-3F20-52C9-FA8E14FE062A}"/>
              </a:ext>
            </a:extLst>
          </p:cNvPr>
          <p:cNvSpPr/>
          <p:nvPr/>
        </p:nvSpPr>
        <p:spPr>
          <a:xfrm>
            <a:off x="6682462" y="3741944"/>
            <a:ext cx="2833064" cy="50405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3600" b="1" dirty="0">
                <a:solidFill>
                  <a:srgbClr val="FFC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ability</a:t>
            </a:r>
            <a:endParaRPr lang="en-US" sz="2800" b="1" dirty="0">
              <a:solidFill>
                <a:srgbClr val="FFC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5" name="Rectangle: Rounded Corners 18">
            <a:extLst>
              <a:ext uri="{FF2B5EF4-FFF2-40B4-BE49-F238E27FC236}">
                <a16:creationId xmlns:a16="http://schemas.microsoft.com/office/drawing/2014/main" xmlns="" id="{0A0E873A-ACFA-6C34-EB22-A1825040CC20}"/>
              </a:ext>
            </a:extLst>
          </p:cNvPr>
          <p:cNvSpPr/>
          <p:nvPr/>
        </p:nvSpPr>
        <p:spPr>
          <a:xfrm>
            <a:off x="795230" y="4509120"/>
            <a:ext cx="720080" cy="8309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If</a:t>
            </a:r>
          </a:p>
        </p:txBody>
      </p:sp>
      <p:sp>
        <p:nvSpPr>
          <p:cNvPr id="16" name="Plus Sign 19">
            <a:extLst>
              <a:ext uri="{FF2B5EF4-FFF2-40B4-BE49-F238E27FC236}">
                <a16:creationId xmlns:a16="http://schemas.microsoft.com/office/drawing/2014/main" xmlns="" id="{2519097B-D6F4-CB75-51E0-0BAEAB5B353D}"/>
              </a:ext>
            </a:extLst>
          </p:cNvPr>
          <p:cNvSpPr/>
          <p:nvPr/>
        </p:nvSpPr>
        <p:spPr>
          <a:xfrm>
            <a:off x="1796782" y="4581128"/>
            <a:ext cx="551891" cy="472781"/>
          </a:xfrm>
          <a:prstGeom prst="mathPlus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7" name="Rectangle: Rounded Corners 20">
            <a:extLst>
              <a:ext uri="{FF2B5EF4-FFF2-40B4-BE49-F238E27FC236}">
                <a16:creationId xmlns:a16="http://schemas.microsoft.com/office/drawing/2014/main" xmlns="" id="{B1F2DA00-E42C-D262-3F2E-A9FEE313F738}"/>
              </a:ext>
            </a:extLst>
          </p:cNvPr>
          <p:cNvSpPr/>
          <p:nvPr/>
        </p:nvSpPr>
        <p:spPr>
          <a:xfrm>
            <a:off x="2351584" y="4509120"/>
            <a:ext cx="2883856" cy="8309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800" dirty="0">
                <a:solidFill>
                  <a:srgbClr val="00206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Past perfect</a:t>
            </a:r>
            <a:endParaRPr lang="en-US" sz="2000" dirty="0">
              <a:solidFill>
                <a:srgbClr val="00206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8" name="TextBox 21">
            <a:extLst>
              <a:ext uri="{FF2B5EF4-FFF2-40B4-BE49-F238E27FC236}">
                <a16:creationId xmlns:a16="http://schemas.microsoft.com/office/drawing/2014/main" xmlns="" id="{A878BBC8-B868-8664-522B-7CB5F15B0507}"/>
              </a:ext>
            </a:extLst>
          </p:cNvPr>
          <p:cNvSpPr txBox="1"/>
          <p:nvPr/>
        </p:nvSpPr>
        <p:spPr>
          <a:xfrm>
            <a:off x="4197332" y="4018912"/>
            <a:ext cx="971991" cy="16004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,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      </a:t>
            </a:r>
          </a:p>
        </p:txBody>
      </p:sp>
      <p:sp>
        <p:nvSpPr>
          <p:cNvPr id="19" name="Rectangle: Rounded Corners 22">
            <a:extLst>
              <a:ext uri="{FF2B5EF4-FFF2-40B4-BE49-F238E27FC236}">
                <a16:creationId xmlns:a16="http://schemas.microsoft.com/office/drawing/2014/main" xmlns="" id="{4D614118-60D0-6C92-EE5C-858D5FF9341B}"/>
              </a:ext>
            </a:extLst>
          </p:cNvPr>
          <p:cNvSpPr/>
          <p:nvPr/>
        </p:nvSpPr>
        <p:spPr>
          <a:xfrm>
            <a:off x="5015880" y="4586390"/>
            <a:ext cx="1444014" cy="7589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3200" dirty="0">
                <a:solidFill>
                  <a:srgbClr val="008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could</a:t>
            </a:r>
            <a:endParaRPr lang="en-US" sz="2000" dirty="0">
              <a:solidFill>
                <a:srgbClr val="008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0" name="Plus Sign 23">
            <a:extLst>
              <a:ext uri="{FF2B5EF4-FFF2-40B4-BE49-F238E27FC236}">
                <a16:creationId xmlns:a16="http://schemas.microsoft.com/office/drawing/2014/main" xmlns="" id="{0F5D0261-4DF8-8D2F-DCCD-32C683DE9D65}"/>
              </a:ext>
            </a:extLst>
          </p:cNvPr>
          <p:cNvSpPr/>
          <p:nvPr/>
        </p:nvSpPr>
        <p:spPr>
          <a:xfrm>
            <a:off x="6672064" y="4581129"/>
            <a:ext cx="558783" cy="461666"/>
          </a:xfrm>
          <a:prstGeom prst="mathPlus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1" name="Rectangle: Rounded Corners 35">
            <a:extLst>
              <a:ext uri="{FF2B5EF4-FFF2-40B4-BE49-F238E27FC236}">
                <a16:creationId xmlns:a16="http://schemas.microsoft.com/office/drawing/2014/main" xmlns="" id="{8F78EAEB-4C63-82DE-4F4D-D3C26B8F33D0}"/>
              </a:ext>
            </a:extLst>
          </p:cNvPr>
          <p:cNvSpPr/>
          <p:nvPr/>
        </p:nvSpPr>
        <p:spPr>
          <a:xfrm>
            <a:off x="4522222" y="1282170"/>
            <a:ext cx="1444014" cy="7589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3200" dirty="0">
                <a:solidFill>
                  <a:srgbClr val="008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might</a:t>
            </a:r>
            <a:endParaRPr lang="en-US" sz="2000" dirty="0">
              <a:solidFill>
                <a:srgbClr val="008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2" name="Plus Sign 36">
            <a:extLst>
              <a:ext uri="{FF2B5EF4-FFF2-40B4-BE49-F238E27FC236}">
                <a16:creationId xmlns:a16="http://schemas.microsoft.com/office/drawing/2014/main" xmlns="" id="{264069E3-9FD6-EC64-F480-7C2E5D6A2FAB}"/>
              </a:ext>
            </a:extLst>
          </p:cNvPr>
          <p:cNvSpPr/>
          <p:nvPr/>
        </p:nvSpPr>
        <p:spPr>
          <a:xfrm>
            <a:off x="6106398" y="1329630"/>
            <a:ext cx="558783" cy="461666"/>
          </a:xfrm>
          <a:prstGeom prst="mathPlus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3" name="Rectangle: Rounded Corners 37">
            <a:extLst>
              <a:ext uri="{FF2B5EF4-FFF2-40B4-BE49-F238E27FC236}">
                <a16:creationId xmlns:a16="http://schemas.microsoft.com/office/drawing/2014/main" xmlns="" id="{74AF5769-440E-4E87-1576-9E469870BD9C}"/>
              </a:ext>
            </a:extLst>
          </p:cNvPr>
          <p:cNvSpPr/>
          <p:nvPr/>
        </p:nvSpPr>
        <p:spPr>
          <a:xfrm>
            <a:off x="6682462" y="1279069"/>
            <a:ext cx="1444014" cy="7589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3200" dirty="0">
                <a:solidFill>
                  <a:srgbClr val="008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have</a:t>
            </a:r>
            <a:endParaRPr lang="en-US" sz="2000" dirty="0">
              <a:solidFill>
                <a:srgbClr val="008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4" name="Plus Sign 38">
            <a:extLst>
              <a:ext uri="{FF2B5EF4-FFF2-40B4-BE49-F238E27FC236}">
                <a16:creationId xmlns:a16="http://schemas.microsoft.com/office/drawing/2014/main" xmlns="" id="{D15B72C9-7C8C-DC46-314E-12BF14796EF4}"/>
              </a:ext>
            </a:extLst>
          </p:cNvPr>
          <p:cNvSpPr/>
          <p:nvPr/>
        </p:nvSpPr>
        <p:spPr>
          <a:xfrm>
            <a:off x="7978606" y="1346994"/>
            <a:ext cx="558783" cy="461666"/>
          </a:xfrm>
          <a:prstGeom prst="mathPlus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5" name="Rectangle: Rounded Corners 25">
            <a:extLst>
              <a:ext uri="{FF2B5EF4-FFF2-40B4-BE49-F238E27FC236}">
                <a16:creationId xmlns:a16="http://schemas.microsoft.com/office/drawing/2014/main" xmlns="" id="{8D30C3AE-5278-336D-DEA0-95C2C3808929}"/>
              </a:ext>
            </a:extLst>
          </p:cNvPr>
          <p:cNvSpPr/>
          <p:nvPr/>
        </p:nvSpPr>
        <p:spPr>
          <a:xfrm>
            <a:off x="7176120" y="4545123"/>
            <a:ext cx="1444014" cy="7589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3200" dirty="0">
                <a:solidFill>
                  <a:srgbClr val="008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have</a:t>
            </a:r>
            <a:endParaRPr lang="en-US" sz="2000" dirty="0">
              <a:solidFill>
                <a:srgbClr val="008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6" name="Plus Sign 27">
            <a:extLst>
              <a:ext uri="{FF2B5EF4-FFF2-40B4-BE49-F238E27FC236}">
                <a16:creationId xmlns:a16="http://schemas.microsoft.com/office/drawing/2014/main" xmlns="" id="{E91B6E9E-8753-5C41-7CEA-B1C841B05D90}"/>
              </a:ext>
            </a:extLst>
          </p:cNvPr>
          <p:cNvSpPr/>
          <p:nvPr/>
        </p:nvSpPr>
        <p:spPr>
          <a:xfrm>
            <a:off x="8616280" y="4659175"/>
            <a:ext cx="558783" cy="461666"/>
          </a:xfrm>
          <a:prstGeom prst="mathPlus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7" name="Rectangle: Rounded Corners 28">
            <a:extLst>
              <a:ext uri="{FF2B5EF4-FFF2-40B4-BE49-F238E27FC236}">
                <a16:creationId xmlns:a16="http://schemas.microsoft.com/office/drawing/2014/main" xmlns="" id="{7B5A5840-DD28-9F07-4FD1-158182A5F125}"/>
              </a:ext>
            </a:extLst>
          </p:cNvPr>
          <p:cNvSpPr/>
          <p:nvPr/>
        </p:nvSpPr>
        <p:spPr>
          <a:xfrm>
            <a:off x="8367965" y="1336437"/>
            <a:ext cx="2995017" cy="7589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Past participle</a:t>
            </a:r>
            <a:endParaRPr lang="en-US" sz="2000" dirty="0">
              <a:solidFill>
                <a:srgbClr val="00206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9854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 animBg="1"/>
      <p:bldP spid="17" grpId="0"/>
      <p:bldP spid="18" grpId="0"/>
      <p:bldP spid="19" grpId="0"/>
      <p:bldP spid="20" grpId="0" animBg="1"/>
      <p:bldP spid="21" grpId="0"/>
      <p:bldP spid="22" grpId="0" animBg="1"/>
      <p:bldP spid="23" grpId="0"/>
      <p:bldP spid="24" grpId="0" animBg="1"/>
      <p:bldP spid="25" grpId="0"/>
      <p:bldP spid="26" grpId="0" animBg="1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xmlns="" id="{5DBFDB11-B158-4946-8D46-110CE4D00C97}"/>
              </a:ext>
            </a:extLst>
          </p:cNvPr>
          <p:cNvSpPr txBox="1"/>
          <p:nvPr/>
        </p:nvSpPr>
        <p:spPr>
          <a:xfrm>
            <a:off x="2115820" y="1538386"/>
            <a:ext cx="7960360" cy="4256306"/>
          </a:xfrm>
          <a:prstGeom prst="snip2DiagRect">
            <a:avLst>
              <a:gd name="adj1" fmla="val 48977"/>
              <a:gd name="adj2" fmla="val 0"/>
            </a:avLst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Unit</a:t>
            </a:r>
            <a:r>
              <a:rPr lang="en-US" sz="4400" dirty="0">
                <a:latin typeface="MV Boli" panose="02000500030200090000" pitchFamily="2" charset="0"/>
                <a:cs typeface="MV Boli" panose="02000500030200090000" pitchFamily="2" charset="0"/>
              </a:rPr>
              <a:t> -</a:t>
            </a:r>
            <a:r>
              <a:rPr lang="en-US" sz="4400" b="1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3</a:t>
            </a:r>
            <a:r>
              <a:rPr lang="en-US" sz="4400" dirty="0">
                <a:latin typeface="MV Boli" panose="02000500030200090000" pitchFamily="2" charset="0"/>
                <a:cs typeface="MV Boli" panose="02000500030200090000" pitchFamily="2" charset="0"/>
              </a:rPr>
              <a:t>-</a:t>
            </a:r>
          </a:p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cs typeface="Calibri" panose="020F0502020204030204" pitchFamily="34" charset="0"/>
              </a:rPr>
              <a:t>If It Hadn’t Happened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xmlns="" id="{31A05FE8-93E9-347A-9BD4-326BE4666191}"/>
              </a:ext>
            </a:extLst>
          </p:cNvPr>
          <p:cNvSpPr txBox="1"/>
          <p:nvPr/>
        </p:nvSpPr>
        <p:spPr>
          <a:xfrm>
            <a:off x="1437475" y="2339316"/>
            <a:ext cx="9317050" cy="2654446"/>
          </a:xfrm>
          <a:prstGeom prst="snip2DiagRect">
            <a:avLst>
              <a:gd name="adj1" fmla="val 48977"/>
              <a:gd name="adj2" fmla="val 0"/>
            </a:avLst>
          </a:prstGeom>
          <a:noFill/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lnSpc>
                <a:spcPct val="200000"/>
              </a:lnSpc>
            </a:pP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1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مجموعة 10">
            <a:extLst>
              <a:ext uri="{FF2B5EF4-FFF2-40B4-BE49-F238E27FC236}">
                <a16:creationId xmlns:a16="http://schemas.microsoft.com/office/drawing/2014/main" xmlns="" id="{B4B7F2D4-B29D-BC05-AC83-47F2C2EA08A5}"/>
              </a:ext>
            </a:extLst>
          </p:cNvPr>
          <p:cNvGrpSpPr/>
          <p:nvPr/>
        </p:nvGrpSpPr>
        <p:grpSpPr>
          <a:xfrm>
            <a:off x="10261492" y="296411"/>
            <a:ext cx="1785829" cy="2214693"/>
            <a:chOff x="3549569" y="2114025"/>
            <a:chExt cx="1785829" cy="2214693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xmlns="" id="{A0E5DCD8-15D8-6FDF-E8AD-3FBD1BC522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1292" r="64935" b="23516"/>
            <a:stretch/>
          </p:blipFill>
          <p:spPr>
            <a:xfrm>
              <a:off x="3549569" y="2114025"/>
              <a:ext cx="1785829" cy="2214693"/>
            </a:xfrm>
            <a:prstGeom prst="rect">
              <a:avLst/>
            </a:prstGeom>
            <a:ln w="635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7" name="مخطط انسيابي: رابط 6">
              <a:extLst>
                <a:ext uri="{FF2B5EF4-FFF2-40B4-BE49-F238E27FC236}">
                  <a16:creationId xmlns:a16="http://schemas.microsoft.com/office/drawing/2014/main" xmlns="" id="{66DE528E-3026-1316-64E5-71D2254B5AA2}"/>
                </a:ext>
              </a:extLst>
            </p:cNvPr>
            <p:cNvSpPr/>
            <p:nvPr/>
          </p:nvSpPr>
          <p:spPr>
            <a:xfrm>
              <a:off x="3549569" y="4003598"/>
              <a:ext cx="314960" cy="325120"/>
            </a:xfrm>
            <a:prstGeom prst="flowChartConnector">
              <a:avLst/>
            </a:prstGeom>
            <a:solidFill>
              <a:srgbClr val="24803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dirty="0"/>
                <a:t>1</a:t>
              </a:r>
              <a:endParaRPr lang="ar-SA" dirty="0"/>
            </a:p>
          </p:txBody>
        </p:sp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xmlns="" id="{E6ADBF8C-9220-4821-70E3-182FB906B32E}"/>
              </a:ext>
            </a:extLst>
          </p:cNvPr>
          <p:cNvGrpSpPr/>
          <p:nvPr/>
        </p:nvGrpSpPr>
        <p:grpSpPr>
          <a:xfrm>
            <a:off x="10040562" y="2786830"/>
            <a:ext cx="1785829" cy="1910622"/>
            <a:chOff x="5780014" y="1403759"/>
            <a:chExt cx="1510019" cy="1775158"/>
          </a:xfrm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xmlns="" id="{6F4C4BCC-8881-1D7F-BBB5-2B20CDC232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6717" t="426" r="33635" b="48293"/>
            <a:stretch/>
          </p:blipFill>
          <p:spPr>
            <a:xfrm>
              <a:off x="5780014" y="1403759"/>
              <a:ext cx="1510019" cy="1742114"/>
            </a:xfrm>
            <a:prstGeom prst="rect">
              <a:avLst/>
            </a:prstGeom>
            <a:ln w="635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8" name="مخطط انسيابي: رابط 7">
              <a:extLst>
                <a:ext uri="{FF2B5EF4-FFF2-40B4-BE49-F238E27FC236}">
                  <a16:creationId xmlns:a16="http://schemas.microsoft.com/office/drawing/2014/main" xmlns="" id="{6E58458B-FA57-BFCC-285E-60E0CEE20896}"/>
                </a:ext>
              </a:extLst>
            </p:cNvPr>
            <p:cNvSpPr/>
            <p:nvPr/>
          </p:nvSpPr>
          <p:spPr>
            <a:xfrm>
              <a:off x="5807860" y="2853797"/>
              <a:ext cx="314960" cy="325120"/>
            </a:xfrm>
            <a:prstGeom prst="flowChartConnector">
              <a:avLst/>
            </a:prstGeom>
            <a:solidFill>
              <a:srgbClr val="24803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dirty="0"/>
                <a:t>2</a:t>
              </a:r>
              <a:endParaRPr lang="ar-SA" dirty="0"/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xmlns="" id="{DBE2FA39-0833-31D4-44DC-BCEB101B5E19}"/>
              </a:ext>
            </a:extLst>
          </p:cNvPr>
          <p:cNvGrpSpPr/>
          <p:nvPr/>
        </p:nvGrpSpPr>
        <p:grpSpPr>
          <a:xfrm>
            <a:off x="8026184" y="4643308"/>
            <a:ext cx="1633429" cy="2214692"/>
            <a:chOff x="7730082" y="1403758"/>
            <a:chExt cx="1633429" cy="2214692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xmlns="" id="{CFB2F249-574F-4400-8C17-5EEE47C773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7415" t="13267" r="513" b="21541"/>
            <a:stretch/>
          </p:blipFill>
          <p:spPr>
            <a:xfrm>
              <a:off x="7730082" y="1403758"/>
              <a:ext cx="1633429" cy="2214692"/>
            </a:xfrm>
            <a:prstGeom prst="rect">
              <a:avLst/>
            </a:prstGeom>
            <a:ln w="635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9" name="مخطط انسيابي: رابط 8">
              <a:extLst>
                <a:ext uri="{FF2B5EF4-FFF2-40B4-BE49-F238E27FC236}">
                  <a16:creationId xmlns:a16="http://schemas.microsoft.com/office/drawing/2014/main" xmlns="" id="{37A67B06-A51A-83B2-207C-5077F7F02042}"/>
                </a:ext>
              </a:extLst>
            </p:cNvPr>
            <p:cNvSpPr/>
            <p:nvPr/>
          </p:nvSpPr>
          <p:spPr>
            <a:xfrm>
              <a:off x="7760842" y="3293330"/>
              <a:ext cx="314960" cy="325120"/>
            </a:xfrm>
            <a:prstGeom prst="flowChartConnector">
              <a:avLst/>
            </a:prstGeom>
            <a:solidFill>
              <a:srgbClr val="24803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dirty="0"/>
                <a:t>4</a:t>
              </a:r>
              <a:endParaRPr lang="ar-SA" dirty="0"/>
            </a:p>
          </p:txBody>
        </p:sp>
      </p:grp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xmlns="" id="{33AC19D0-46C1-72C4-7096-2AA0844CEBA4}"/>
              </a:ext>
            </a:extLst>
          </p:cNvPr>
          <p:cNvGrpSpPr/>
          <p:nvPr/>
        </p:nvGrpSpPr>
        <p:grpSpPr>
          <a:xfrm>
            <a:off x="10163172" y="5117558"/>
            <a:ext cx="1848747" cy="1556157"/>
            <a:chOff x="9809018" y="5111437"/>
            <a:chExt cx="1848747" cy="1556157"/>
          </a:xfrm>
        </p:grpSpPr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xmlns="" id="{EEA3954D-4773-8DD2-2034-0FCA58F42E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077" t="54486" r="28623" b="-293"/>
            <a:stretch/>
          </p:blipFill>
          <p:spPr>
            <a:xfrm>
              <a:off x="9809018" y="5111437"/>
              <a:ext cx="1848747" cy="1556157"/>
            </a:xfrm>
            <a:prstGeom prst="rect">
              <a:avLst/>
            </a:prstGeom>
            <a:ln w="635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0" name="مخطط انسيابي: رابط 9">
              <a:extLst>
                <a:ext uri="{FF2B5EF4-FFF2-40B4-BE49-F238E27FC236}">
                  <a16:creationId xmlns:a16="http://schemas.microsoft.com/office/drawing/2014/main" xmlns="" id="{24859E51-0C03-BAE2-76CE-46A679519C9B}"/>
                </a:ext>
              </a:extLst>
            </p:cNvPr>
            <p:cNvSpPr/>
            <p:nvPr/>
          </p:nvSpPr>
          <p:spPr>
            <a:xfrm>
              <a:off x="9809018" y="6342474"/>
              <a:ext cx="314960" cy="325120"/>
            </a:xfrm>
            <a:prstGeom prst="flowChartConnector">
              <a:avLst/>
            </a:prstGeom>
            <a:solidFill>
              <a:srgbClr val="24803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dirty="0"/>
                <a:t>3</a:t>
              </a:r>
              <a:endParaRPr lang="ar-SA" dirty="0"/>
            </a:p>
          </p:txBody>
        </p:sp>
      </p:grpSp>
      <p:pic>
        <p:nvPicPr>
          <p:cNvPr id="16" name="صورة 15">
            <a:extLst>
              <a:ext uri="{FF2B5EF4-FFF2-40B4-BE49-F238E27FC236}">
                <a16:creationId xmlns:a16="http://schemas.microsoft.com/office/drawing/2014/main" xmlns="" id="{4A1D77E4-A95A-8231-AED5-74B48D11CE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3" t="38406" r="36447" b="53901"/>
          <a:stretch/>
        </p:blipFill>
        <p:spPr>
          <a:xfrm>
            <a:off x="0" y="0"/>
            <a:ext cx="9500126" cy="1572373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xmlns="" id="{FB4A5E13-F859-3B95-C164-6388025B56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7" t="40085" r="20833" b="17307"/>
          <a:stretch/>
        </p:blipFill>
        <p:spPr>
          <a:xfrm>
            <a:off x="180081" y="1477363"/>
            <a:ext cx="7551307" cy="519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18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xmlns="" id="{4D2B4B68-87D7-656B-2324-AE2987B4938E}"/>
              </a:ext>
            </a:extLst>
          </p:cNvPr>
          <p:cNvSpPr txBox="1"/>
          <p:nvPr/>
        </p:nvSpPr>
        <p:spPr>
          <a:xfrm>
            <a:off x="152197" y="562491"/>
            <a:ext cx="11470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1-</a:t>
            </a:r>
            <a:r>
              <a:rPr lang="en-US" sz="2000" dirty="0">
                <a:solidFill>
                  <a:srgbClr val="0000CC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I would have taken my key if I had gone out at night. I might have waited until morning to take out the garbage. I would have explained the situation to the police officer.</a:t>
            </a:r>
          </a:p>
        </p:txBody>
      </p:sp>
      <p:grpSp>
        <p:nvGrpSpPr>
          <p:cNvPr id="3" name="مجموعة 2">
            <a:extLst>
              <a:ext uri="{FF2B5EF4-FFF2-40B4-BE49-F238E27FC236}">
                <a16:creationId xmlns:a16="http://schemas.microsoft.com/office/drawing/2014/main" xmlns="" id="{9AEC0161-F89F-3D78-0C04-3DE2F52443C6}"/>
              </a:ext>
            </a:extLst>
          </p:cNvPr>
          <p:cNvGrpSpPr/>
          <p:nvPr/>
        </p:nvGrpSpPr>
        <p:grpSpPr>
          <a:xfrm>
            <a:off x="864112" y="5062378"/>
            <a:ext cx="1785829" cy="1556157"/>
            <a:chOff x="3549569" y="2114025"/>
            <a:chExt cx="1785829" cy="2214693"/>
          </a:xfrm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xmlns="" id="{B77B6DC5-2A1D-BDC6-1486-9E80158B7F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1292" r="64935" b="23516"/>
            <a:stretch/>
          </p:blipFill>
          <p:spPr>
            <a:xfrm>
              <a:off x="3549569" y="2114025"/>
              <a:ext cx="1785829" cy="2214693"/>
            </a:xfrm>
            <a:prstGeom prst="rect">
              <a:avLst/>
            </a:prstGeom>
            <a:ln w="635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مخطط انسيابي: رابط 4">
              <a:extLst>
                <a:ext uri="{FF2B5EF4-FFF2-40B4-BE49-F238E27FC236}">
                  <a16:creationId xmlns:a16="http://schemas.microsoft.com/office/drawing/2014/main" xmlns="" id="{1A43227D-E915-BB34-F401-74168BE650EC}"/>
                </a:ext>
              </a:extLst>
            </p:cNvPr>
            <p:cNvSpPr/>
            <p:nvPr/>
          </p:nvSpPr>
          <p:spPr>
            <a:xfrm>
              <a:off x="3549569" y="4003598"/>
              <a:ext cx="314960" cy="325120"/>
            </a:xfrm>
            <a:prstGeom prst="flowChartConnector">
              <a:avLst/>
            </a:prstGeom>
            <a:solidFill>
              <a:srgbClr val="24803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dirty="0"/>
                <a:t>1</a:t>
              </a:r>
              <a:endParaRPr lang="ar-SA" dirty="0"/>
            </a:p>
          </p:txBody>
        </p:sp>
      </p:grpSp>
      <p:grpSp>
        <p:nvGrpSpPr>
          <p:cNvPr id="6" name="مجموعة 5">
            <a:extLst>
              <a:ext uri="{FF2B5EF4-FFF2-40B4-BE49-F238E27FC236}">
                <a16:creationId xmlns:a16="http://schemas.microsoft.com/office/drawing/2014/main" xmlns="" id="{92C46398-A282-1757-3786-E49721DAE14A}"/>
              </a:ext>
            </a:extLst>
          </p:cNvPr>
          <p:cNvGrpSpPr/>
          <p:nvPr/>
        </p:nvGrpSpPr>
        <p:grpSpPr>
          <a:xfrm>
            <a:off x="3769683" y="5231957"/>
            <a:ext cx="1785829" cy="1490132"/>
            <a:chOff x="5780014" y="1403759"/>
            <a:chExt cx="1510019" cy="1775158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xmlns="" id="{C691DF81-92EB-A2BC-606C-1908D24FDE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6717" t="426" r="33635" b="48293"/>
            <a:stretch/>
          </p:blipFill>
          <p:spPr>
            <a:xfrm>
              <a:off x="5780014" y="1403759"/>
              <a:ext cx="1510019" cy="1742114"/>
            </a:xfrm>
            <a:prstGeom prst="rect">
              <a:avLst/>
            </a:prstGeom>
            <a:ln w="635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8" name="مخطط انسيابي: رابط 7">
              <a:extLst>
                <a:ext uri="{FF2B5EF4-FFF2-40B4-BE49-F238E27FC236}">
                  <a16:creationId xmlns:a16="http://schemas.microsoft.com/office/drawing/2014/main" xmlns="" id="{0A77A277-47D3-C9E1-C4DA-A604C4154D9C}"/>
                </a:ext>
              </a:extLst>
            </p:cNvPr>
            <p:cNvSpPr/>
            <p:nvPr/>
          </p:nvSpPr>
          <p:spPr>
            <a:xfrm>
              <a:off x="5807860" y="2853797"/>
              <a:ext cx="314960" cy="325120"/>
            </a:xfrm>
            <a:prstGeom prst="flowChartConnector">
              <a:avLst/>
            </a:prstGeom>
            <a:solidFill>
              <a:srgbClr val="24803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dirty="0"/>
                <a:t>2</a:t>
              </a:r>
              <a:endParaRPr lang="ar-SA" dirty="0"/>
            </a:p>
          </p:txBody>
        </p:sp>
      </p:grpSp>
      <p:sp>
        <p:nvSpPr>
          <p:cNvPr id="9" name="TextBox 6">
            <a:extLst>
              <a:ext uri="{FF2B5EF4-FFF2-40B4-BE49-F238E27FC236}">
                <a16:creationId xmlns:a16="http://schemas.microsoft.com/office/drawing/2014/main" xmlns="" id="{8AC4AEA0-EBBA-2DB1-7886-0F9A90880A9B}"/>
              </a:ext>
            </a:extLst>
          </p:cNvPr>
          <p:cNvSpPr txBox="1"/>
          <p:nvPr/>
        </p:nvSpPr>
        <p:spPr>
          <a:xfrm>
            <a:off x="0" y="1557638"/>
            <a:ext cx="12039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2-</a:t>
            </a:r>
            <a:r>
              <a:rPr lang="en-US" sz="2000" dirty="0">
                <a:solidFill>
                  <a:srgbClr val="0000CC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I would have apologized to the person. I would have said that the person looked like a friend of mine. I might have continued the conversation and introduced myself to the person.</a:t>
            </a:r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xmlns="" id="{7C27D39B-5C33-DF80-078A-363F922CB8B9}"/>
              </a:ext>
            </a:extLst>
          </p:cNvPr>
          <p:cNvGrpSpPr/>
          <p:nvPr/>
        </p:nvGrpSpPr>
        <p:grpSpPr>
          <a:xfrm>
            <a:off x="6445761" y="5165932"/>
            <a:ext cx="1848747" cy="1556157"/>
            <a:chOff x="9809018" y="5111437"/>
            <a:chExt cx="1848747" cy="1556157"/>
          </a:xfrm>
        </p:grpSpPr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xmlns="" id="{B94E5D2B-E418-E77F-D889-F922F074BC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5077" t="54486" r="28623" b="-293"/>
            <a:stretch/>
          </p:blipFill>
          <p:spPr>
            <a:xfrm>
              <a:off x="9809018" y="5111437"/>
              <a:ext cx="1848747" cy="1556157"/>
            </a:xfrm>
            <a:prstGeom prst="rect">
              <a:avLst/>
            </a:prstGeom>
            <a:ln w="635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2" name="مخطط انسيابي: رابط 11">
              <a:extLst>
                <a:ext uri="{FF2B5EF4-FFF2-40B4-BE49-F238E27FC236}">
                  <a16:creationId xmlns:a16="http://schemas.microsoft.com/office/drawing/2014/main" xmlns="" id="{F3BC2B95-E7B3-91CF-ACC8-5DFD43DBA6DD}"/>
                </a:ext>
              </a:extLst>
            </p:cNvPr>
            <p:cNvSpPr/>
            <p:nvPr/>
          </p:nvSpPr>
          <p:spPr>
            <a:xfrm>
              <a:off x="9809018" y="6342474"/>
              <a:ext cx="314960" cy="325120"/>
            </a:xfrm>
            <a:prstGeom prst="flowChartConnector">
              <a:avLst/>
            </a:prstGeom>
            <a:solidFill>
              <a:srgbClr val="24803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dirty="0"/>
                <a:t>3</a:t>
              </a:r>
              <a:endParaRPr lang="ar-SA" dirty="0"/>
            </a:p>
          </p:txBody>
        </p:sp>
      </p:grpSp>
      <p:sp>
        <p:nvSpPr>
          <p:cNvPr id="13" name="TextBox 6">
            <a:extLst>
              <a:ext uri="{FF2B5EF4-FFF2-40B4-BE49-F238E27FC236}">
                <a16:creationId xmlns:a16="http://schemas.microsoft.com/office/drawing/2014/main" xmlns="" id="{1A09CC71-C25B-6D5A-B517-238E81050975}"/>
              </a:ext>
            </a:extLst>
          </p:cNvPr>
          <p:cNvSpPr txBox="1"/>
          <p:nvPr/>
        </p:nvSpPr>
        <p:spPr>
          <a:xfrm>
            <a:off x="152197" y="2545786"/>
            <a:ext cx="116706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3</a:t>
            </a:r>
            <a:r>
              <a:rPr lang="en-US" sz="2000" dirty="0">
                <a:solidFill>
                  <a:srgbClr val="0000CC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- I would have told my friend the truth about the dent. I might have had the dent fixed.</a:t>
            </a:r>
          </a:p>
        </p:txBody>
      </p: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xmlns="" id="{09CA580F-C27E-7FD8-2D2F-12224BA00CC3}"/>
              </a:ext>
            </a:extLst>
          </p:cNvPr>
          <p:cNvGrpSpPr/>
          <p:nvPr/>
        </p:nvGrpSpPr>
        <p:grpSpPr>
          <a:xfrm>
            <a:off x="9551457" y="5128403"/>
            <a:ext cx="1633429" cy="1631216"/>
            <a:chOff x="7730082" y="1403758"/>
            <a:chExt cx="1633429" cy="2214692"/>
          </a:xfrm>
        </p:grpSpPr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xmlns="" id="{C579239A-E0E3-34AC-1C5A-040051823F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7415" t="13267" r="513" b="21541"/>
            <a:stretch/>
          </p:blipFill>
          <p:spPr>
            <a:xfrm>
              <a:off x="7730082" y="1403758"/>
              <a:ext cx="1633429" cy="2214692"/>
            </a:xfrm>
            <a:prstGeom prst="rect">
              <a:avLst/>
            </a:prstGeom>
            <a:ln w="635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6" name="مخطط انسيابي: رابط 15">
              <a:extLst>
                <a:ext uri="{FF2B5EF4-FFF2-40B4-BE49-F238E27FC236}">
                  <a16:creationId xmlns:a16="http://schemas.microsoft.com/office/drawing/2014/main" xmlns="" id="{820D9345-C16D-916D-84ED-6EF7D62C5B0E}"/>
                </a:ext>
              </a:extLst>
            </p:cNvPr>
            <p:cNvSpPr/>
            <p:nvPr/>
          </p:nvSpPr>
          <p:spPr>
            <a:xfrm>
              <a:off x="7760842" y="3293330"/>
              <a:ext cx="314960" cy="325120"/>
            </a:xfrm>
            <a:prstGeom prst="flowChartConnector">
              <a:avLst/>
            </a:prstGeom>
            <a:solidFill>
              <a:srgbClr val="24803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dirty="0"/>
                <a:t>4</a:t>
              </a:r>
              <a:endParaRPr lang="ar-SA" dirty="0"/>
            </a:p>
          </p:txBody>
        </p:sp>
      </p:grpSp>
      <p:sp>
        <p:nvSpPr>
          <p:cNvPr id="17" name="TextBox 8">
            <a:extLst>
              <a:ext uri="{FF2B5EF4-FFF2-40B4-BE49-F238E27FC236}">
                <a16:creationId xmlns:a16="http://schemas.microsoft.com/office/drawing/2014/main" xmlns="" id="{498587D0-6318-03B9-1239-761B10199887}"/>
              </a:ext>
            </a:extLst>
          </p:cNvPr>
          <p:cNvSpPr txBox="1"/>
          <p:nvPr/>
        </p:nvSpPr>
        <p:spPr>
          <a:xfrm>
            <a:off x="0" y="3520418"/>
            <a:ext cx="113217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4-</a:t>
            </a:r>
            <a:r>
              <a:rPr lang="en-US" sz="2000" dirty="0">
                <a:solidFill>
                  <a:srgbClr val="0000CC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I would have explained the situation to my friend and asked her to pay. I might have asked the restaurant if it accepted checks. I could have called my brother and asked him to bring my wallet to the restaurant.</a:t>
            </a:r>
          </a:p>
        </p:txBody>
      </p:sp>
    </p:spTree>
    <p:extLst>
      <p:ext uri="{BB962C8B-B14F-4D97-AF65-F5344CB8AC3E}">
        <p14:creationId xmlns:p14="http://schemas.microsoft.com/office/powerpoint/2010/main" val="26014229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3" grpId="0"/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275C07B2-1027-78CE-596C-EEE3A320DD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45" b="90000" l="10000" r="90000">
                        <a14:foregroundMark x1="51889" y1="10455" x2="46556" y2="9773"/>
                        <a14:foregroundMark x1="46556" y1="9773" x2="46333" y2="10000"/>
                        <a14:foregroundMark x1="52111" y1="10227" x2="49556" y2="9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72" t="5689" r="12218" b="4053"/>
          <a:stretch/>
        </p:blipFill>
        <p:spPr>
          <a:xfrm>
            <a:off x="0" y="0"/>
            <a:ext cx="3349856" cy="2189408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xmlns="" id="{45051FE3-9567-2495-4B9E-6B67D0B2620A}"/>
              </a:ext>
            </a:extLst>
          </p:cNvPr>
          <p:cNvSpPr txBox="1"/>
          <p:nvPr/>
        </p:nvSpPr>
        <p:spPr>
          <a:xfrm>
            <a:off x="753278" y="440534"/>
            <a:ext cx="158084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>
                <a:latin typeface="MV Boli" panose="02000500030200090000" pitchFamily="2" charset="0"/>
                <a:cs typeface="MV Boli" panose="02000500030200090000" pitchFamily="2" charset="0"/>
              </a:rPr>
              <a:t>Venn</a:t>
            </a:r>
          </a:p>
          <a:p>
            <a:pPr algn="ctr"/>
            <a:r>
              <a:rPr lang="en-US" sz="2400" b="1" dirty="0">
                <a:latin typeface="MV Boli" panose="02000500030200090000" pitchFamily="2" charset="0"/>
                <a:cs typeface="MV Boli" panose="02000500030200090000" pitchFamily="2" charset="0"/>
              </a:rPr>
              <a:t>Diagram</a:t>
            </a:r>
            <a:endParaRPr lang="ar-SA" sz="2400" b="1" dirty="0">
              <a:latin typeface="MV Boli" panose="02000500030200090000" pitchFamily="2" charset="0"/>
            </a:endParaRPr>
          </a:p>
        </p:txBody>
      </p: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xmlns="" id="{378A4727-8D49-46B6-D14B-5A0C3DA03CB9}"/>
              </a:ext>
            </a:extLst>
          </p:cNvPr>
          <p:cNvGrpSpPr/>
          <p:nvPr/>
        </p:nvGrpSpPr>
        <p:grpSpPr>
          <a:xfrm>
            <a:off x="1903528" y="1271531"/>
            <a:ext cx="9911484" cy="5586469"/>
            <a:chOff x="1674928" y="1271531"/>
            <a:chExt cx="9911484" cy="5586469"/>
          </a:xfrm>
        </p:grpSpPr>
        <p:sp>
          <p:nvSpPr>
            <p:cNvPr id="10" name="شكل حر: شكل 9">
              <a:extLst>
                <a:ext uri="{FF2B5EF4-FFF2-40B4-BE49-F238E27FC236}">
                  <a16:creationId xmlns:a16="http://schemas.microsoft.com/office/drawing/2014/main" xmlns="" id="{1C1A486A-536B-9F56-1782-116FE37CA39A}"/>
                </a:ext>
              </a:extLst>
            </p:cNvPr>
            <p:cNvSpPr/>
            <p:nvPr/>
          </p:nvSpPr>
          <p:spPr>
            <a:xfrm>
              <a:off x="5690938" y="1271531"/>
              <a:ext cx="5895474" cy="5479131"/>
            </a:xfrm>
            <a:custGeom>
              <a:avLst/>
              <a:gdLst>
                <a:gd name="connsiteX0" fmla="*/ 0 w 1492405"/>
                <a:gd name="connsiteY0" fmla="*/ 746203 h 1492405"/>
                <a:gd name="connsiteX1" fmla="*/ 746203 w 1492405"/>
                <a:gd name="connsiteY1" fmla="*/ 0 h 1492405"/>
                <a:gd name="connsiteX2" fmla="*/ 1492406 w 1492405"/>
                <a:gd name="connsiteY2" fmla="*/ 746203 h 1492405"/>
                <a:gd name="connsiteX3" fmla="*/ 746203 w 1492405"/>
                <a:gd name="connsiteY3" fmla="*/ 1492406 h 1492405"/>
                <a:gd name="connsiteX4" fmla="*/ 0 w 1492405"/>
                <a:gd name="connsiteY4" fmla="*/ 746203 h 1492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2405" h="1492405">
                  <a:moveTo>
                    <a:pt x="0" y="746203"/>
                  </a:moveTo>
                  <a:cubicBezTo>
                    <a:pt x="0" y="334086"/>
                    <a:pt x="334086" y="0"/>
                    <a:pt x="746203" y="0"/>
                  </a:cubicBezTo>
                  <a:cubicBezTo>
                    <a:pt x="1158320" y="0"/>
                    <a:pt x="1492406" y="334086"/>
                    <a:pt x="1492406" y="746203"/>
                  </a:cubicBezTo>
                  <a:cubicBezTo>
                    <a:pt x="1492406" y="1158320"/>
                    <a:pt x="1158320" y="1492406"/>
                    <a:pt x="746203" y="1492406"/>
                  </a:cubicBezTo>
                  <a:cubicBezTo>
                    <a:pt x="334086" y="1492406"/>
                    <a:pt x="0" y="1158320"/>
                    <a:pt x="0" y="746203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  <a:alpha val="39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4593" tIns="244593" rIns="244593" bIns="244593" numCol="1" spcCol="1270" anchor="ctr" anchorCtr="0">
              <a:noAutofit/>
            </a:bodyPr>
            <a:lstStyle/>
            <a:p>
              <a:pPr marL="0" lvl="0" indent="0" algn="ctr" defTabSz="18224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ar-SA" sz="4100" kern="1200"/>
            </a:p>
          </p:txBody>
        </p:sp>
        <p:sp>
          <p:nvSpPr>
            <p:cNvPr id="12" name="شكل حر: شكل 11">
              <a:extLst>
                <a:ext uri="{FF2B5EF4-FFF2-40B4-BE49-F238E27FC236}">
                  <a16:creationId xmlns:a16="http://schemas.microsoft.com/office/drawing/2014/main" xmlns="" id="{B8ECAA5B-9A32-7256-5F75-71201FADE463}"/>
                </a:ext>
              </a:extLst>
            </p:cNvPr>
            <p:cNvSpPr/>
            <p:nvPr/>
          </p:nvSpPr>
          <p:spPr>
            <a:xfrm>
              <a:off x="1674928" y="1378869"/>
              <a:ext cx="5895474" cy="5479131"/>
            </a:xfrm>
            <a:custGeom>
              <a:avLst/>
              <a:gdLst>
                <a:gd name="connsiteX0" fmla="*/ 0 w 1492405"/>
                <a:gd name="connsiteY0" fmla="*/ 746203 h 1492405"/>
                <a:gd name="connsiteX1" fmla="*/ 746203 w 1492405"/>
                <a:gd name="connsiteY1" fmla="*/ 0 h 1492405"/>
                <a:gd name="connsiteX2" fmla="*/ 1492406 w 1492405"/>
                <a:gd name="connsiteY2" fmla="*/ 746203 h 1492405"/>
                <a:gd name="connsiteX3" fmla="*/ 746203 w 1492405"/>
                <a:gd name="connsiteY3" fmla="*/ 1492406 h 1492405"/>
                <a:gd name="connsiteX4" fmla="*/ 0 w 1492405"/>
                <a:gd name="connsiteY4" fmla="*/ 746203 h 1492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2405" h="1492405">
                  <a:moveTo>
                    <a:pt x="0" y="746203"/>
                  </a:moveTo>
                  <a:cubicBezTo>
                    <a:pt x="0" y="334086"/>
                    <a:pt x="334086" y="0"/>
                    <a:pt x="746203" y="0"/>
                  </a:cubicBezTo>
                  <a:cubicBezTo>
                    <a:pt x="1158320" y="0"/>
                    <a:pt x="1492406" y="334086"/>
                    <a:pt x="1492406" y="746203"/>
                  </a:cubicBezTo>
                  <a:cubicBezTo>
                    <a:pt x="1492406" y="1158320"/>
                    <a:pt x="1158320" y="1492406"/>
                    <a:pt x="746203" y="1492406"/>
                  </a:cubicBezTo>
                  <a:cubicBezTo>
                    <a:pt x="334086" y="1492406"/>
                    <a:pt x="0" y="1158320"/>
                    <a:pt x="0" y="746203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  <a:alpha val="39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4593" tIns="244593" rIns="244593" bIns="244593" numCol="1" spcCol="1270" anchor="ctr" anchorCtr="0">
              <a:noAutofit/>
            </a:bodyPr>
            <a:lstStyle/>
            <a:p>
              <a:pPr marL="0" lvl="0" indent="0" algn="ctr" defTabSz="18224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ar-SA" sz="4100" kern="1200"/>
            </a:p>
          </p:txBody>
        </p:sp>
      </p:grpSp>
      <p:sp>
        <p:nvSpPr>
          <p:cNvPr id="19" name="مربع نص 18">
            <a:extLst>
              <a:ext uri="{FF2B5EF4-FFF2-40B4-BE49-F238E27FC236}">
                <a16:creationId xmlns:a16="http://schemas.microsoft.com/office/drawing/2014/main" xmlns="" id="{CAE4ABF3-748A-424E-71DC-24D8CE4AE104}"/>
              </a:ext>
            </a:extLst>
          </p:cNvPr>
          <p:cNvSpPr txBox="1"/>
          <p:nvPr/>
        </p:nvSpPr>
        <p:spPr>
          <a:xfrm>
            <a:off x="2639324" y="525365"/>
            <a:ext cx="87993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u="sng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Conditional Sentences: Hypothetical Situations in the Past</a:t>
            </a:r>
            <a:endParaRPr lang="ar-SA" sz="2400" u="sng" dirty="0">
              <a:solidFill>
                <a:srgbClr val="FF0000"/>
              </a:solidFill>
              <a:latin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18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ute Cartoon Have Nice Day Illustration: เวกเตอร์สต็อก (ปลอดค่าลิขสิทธิ์)  255382891 | Shutterstock">
            <a:extLst>
              <a:ext uri="{FF2B5EF4-FFF2-40B4-BE49-F238E27FC236}">
                <a16:creationId xmlns:a16="http://schemas.microsoft.com/office/drawing/2014/main" xmlns="" id="{5A82BEC0-C8A0-EED2-F3A2-DDC72E0C00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7" t="9333" r="13542" b="15930"/>
          <a:stretch/>
        </p:blipFill>
        <p:spPr bwMode="auto">
          <a:xfrm>
            <a:off x="2598821" y="172422"/>
            <a:ext cx="6914147" cy="6513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79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xmlns="" id="{5DBFDB11-B158-4946-8D46-110CE4D00C97}"/>
              </a:ext>
            </a:extLst>
          </p:cNvPr>
          <p:cNvSpPr txBox="1"/>
          <p:nvPr/>
        </p:nvSpPr>
        <p:spPr>
          <a:xfrm>
            <a:off x="1882140" y="2351841"/>
            <a:ext cx="8938260" cy="2154317"/>
          </a:xfrm>
          <a:prstGeom prst="snip2DiagRect">
            <a:avLst>
              <a:gd name="adj1" fmla="val 35563"/>
              <a:gd name="adj2" fmla="val 32718"/>
            </a:avLst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400" dirty="0">
                <a:ln w="0"/>
                <a:solidFill>
                  <a:srgbClr val="24803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3</a:t>
            </a:r>
            <a:r>
              <a:rPr lang="en-US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- </a:t>
            </a:r>
            <a:r>
              <a:rPr lang="en-US" sz="4400" b="1" dirty="0">
                <a:ln w="0"/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Grammar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8A8AF0C9-AA6E-B34A-44A1-1997490EE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0" y="2985916"/>
            <a:ext cx="1080111" cy="103856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xmlns="" id="{1DDF71A9-57ED-85D9-02A9-F6034E65B95B}"/>
              </a:ext>
            </a:extLst>
          </p:cNvPr>
          <p:cNvSpPr txBox="1"/>
          <p:nvPr/>
        </p:nvSpPr>
        <p:spPr>
          <a:xfrm rot="21256243">
            <a:off x="1811811" y="2520685"/>
            <a:ext cx="9485319" cy="1969026"/>
          </a:xfrm>
          <a:prstGeom prst="snip2DiagRect">
            <a:avLst>
              <a:gd name="adj1" fmla="val 35563"/>
              <a:gd name="adj2" fmla="val 32718"/>
            </a:avLst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lnSpc>
                <a:spcPct val="200000"/>
              </a:lnSpc>
            </a:pPr>
            <a:endParaRPr lang="en-US" sz="4400" b="1" dirty="0">
              <a:ln w="0"/>
              <a:solidFill>
                <a:schemeClr val="tx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658364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xmlns="" id="{5DBFDB11-B158-4946-8D46-110CE4D00C97}"/>
              </a:ext>
            </a:extLst>
          </p:cNvPr>
          <p:cNvSpPr txBox="1"/>
          <p:nvPr/>
        </p:nvSpPr>
        <p:spPr>
          <a:xfrm>
            <a:off x="883920" y="1117583"/>
            <a:ext cx="10342880" cy="5035391"/>
          </a:xfrm>
          <a:prstGeom prst="snip2DiagRect">
            <a:avLst>
              <a:gd name="adj1" fmla="val 41248"/>
              <a:gd name="adj2" fmla="val 0"/>
            </a:avLst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u="none" strike="noStrike" baseline="0" dirty="0">
                <a:solidFill>
                  <a:srgbClr val="24803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Should Have + Past Participle</a:t>
            </a:r>
          </a:p>
          <a:p>
            <a:pPr algn="ctr">
              <a:lnSpc>
                <a:spcPct val="150000"/>
              </a:lnSpc>
            </a:pPr>
            <a:r>
              <a:rPr lang="en-US" sz="3200" b="1" u="none" strike="noStrike" baseline="0" dirty="0">
                <a:solidFill>
                  <a:srgbClr val="FFC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Conditional Sentences: Hypothetical Situations in the Past</a:t>
            </a:r>
            <a:endParaRPr lang="en-US" sz="3200" b="1" dirty="0">
              <a:solidFill>
                <a:srgbClr val="FFC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u="none" strike="noStrike" baseline="0" dirty="0">
                <a:solidFill>
                  <a:schemeClr val="accent4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If with Could and Might</a:t>
            </a:r>
            <a:endParaRPr lang="en-US" sz="6600" b="1" dirty="0">
              <a:ln w="0"/>
              <a:solidFill>
                <a:schemeClr val="accent4">
                  <a:lumMod val="75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7213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FADD84EA-84A9-FB1E-35E4-F6D717128E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45" b="90000" l="10000" r="90000">
                        <a14:foregroundMark x1="51889" y1="10455" x2="46556" y2="9773"/>
                        <a14:foregroundMark x1="46556" y1="9773" x2="46333" y2="10000"/>
                        <a14:foregroundMark x1="52111" y1="10227" x2="49556" y2="9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72" t="5689" r="12218" b="4053"/>
          <a:stretch/>
        </p:blipFill>
        <p:spPr>
          <a:xfrm>
            <a:off x="0" y="0"/>
            <a:ext cx="4898106" cy="2189408"/>
          </a:xfrm>
          <a:prstGeom prst="rect">
            <a:avLst/>
          </a:prstGeom>
        </p:spPr>
      </p:pic>
      <p:pic>
        <p:nvPicPr>
          <p:cNvPr id="2" name="صورة 1">
            <a:hlinkClick r:id="rId4"/>
            <a:extLst>
              <a:ext uri="{FF2B5EF4-FFF2-40B4-BE49-F238E27FC236}">
                <a16:creationId xmlns:a16="http://schemas.microsoft.com/office/drawing/2014/main" xmlns="" id="{455EB4DD-83FF-FF57-1A3C-299D7F5959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45" y="1928458"/>
            <a:ext cx="3329766" cy="332976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60FEDF86-4DD4-6EFB-A8EB-4D96448204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19" b="92754" l="10000" r="90000">
                        <a14:foregroundMark x1="54545" y1="91963" x2="54545" y2="91963"/>
                        <a14:foregroundMark x1="57955" y1="89987" x2="44545" y2="92754"/>
                        <a14:foregroundMark x1="31023" y1="42688" x2="31023" y2="42688"/>
                        <a14:foregroundMark x1="45682" y1="9618" x2="45682" y2="9618"/>
                        <a14:foregroundMark x1="34318" y1="6719" x2="34318" y2="6719"/>
                        <a14:foregroundMark x1="41364" y1="7378" x2="40455" y2="7115"/>
                      </a14:backgroundRemoval>
                    </a14:imgEffect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66" t="2319" r="19666" b="4154"/>
          <a:stretch/>
        </p:blipFill>
        <p:spPr>
          <a:xfrm rot="20297495">
            <a:off x="6831740" y="3747986"/>
            <a:ext cx="1603026" cy="2015232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xmlns="" id="{EE37E52B-C815-AE69-B73C-1181106AC983}"/>
              </a:ext>
            </a:extLst>
          </p:cNvPr>
          <p:cNvSpPr txBox="1"/>
          <p:nvPr/>
        </p:nvSpPr>
        <p:spPr>
          <a:xfrm>
            <a:off x="1277957" y="695222"/>
            <a:ext cx="208393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latin typeface="MV Boli" panose="02000500030200090000" pitchFamily="2" charset="0"/>
                <a:cs typeface="MV Boli" panose="02000500030200090000" pitchFamily="2" charset="0"/>
              </a:rPr>
              <a:t>Revision</a:t>
            </a:r>
            <a:endParaRPr lang="ar-SA" sz="2800" dirty="0">
              <a:latin typeface="MV Boli" panose="02000500030200090000" pitchFamily="2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87293D2D-00D1-DD19-A4A9-F75462F6FC4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4" t="30662" r="14845"/>
          <a:stretch/>
        </p:blipFill>
        <p:spPr>
          <a:xfrm>
            <a:off x="9573769" y="4392758"/>
            <a:ext cx="2691384" cy="246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77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2">
            <a:extLst>
              <a:ext uri="{FF2B5EF4-FFF2-40B4-BE49-F238E27FC236}">
                <a16:creationId xmlns:a16="http://schemas.microsoft.com/office/drawing/2014/main" xmlns="" id="{F6756569-9611-4BE8-8030-0EEF4797C68D}"/>
              </a:ext>
            </a:extLst>
          </p:cNvPr>
          <p:cNvSpPr txBox="1">
            <a:spLocks/>
          </p:cNvSpPr>
          <p:nvPr/>
        </p:nvSpPr>
        <p:spPr>
          <a:xfrm>
            <a:off x="328412" y="762000"/>
            <a:ext cx="5530968" cy="10248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u="sng" dirty="0">
                <a:solidFill>
                  <a:srgbClr val="CAA85A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Objectives</a:t>
            </a:r>
            <a:endParaRPr lang="ar-SA" sz="6000" b="1" u="sng" dirty="0">
              <a:solidFill>
                <a:srgbClr val="CAA85A"/>
              </a:solidFill>
              <a:latin typeface="MV Boli" panose="02000500030200090000" pitchFamily="2" charset="0"/>
            </a:endParaRPr>
          </a:p>
        </p:txBody>
      </p:sp>
      <p:sp>
        <p:nvSpPr>
          <p:cNvPr id="7" name="عنصر نائب للمحتوى 3">
            <a:extLst>
              <a:ext uri="{FF2B5EF4-FFF2-40B4-BE49-F238E27FC236}">
                <a16:creationId xmlns:a16="http://schemas.microsoft.com/office/drawing/2014/main" xmlns="" id="{A4CB9A49-688B-2CCB-EE3C-8AE762C1732C}"/>
              </a:ext>
            </a:extLst>
          </p:cNvPr>
          <p:cNvSpPr txBox="1">
            <a:spLocks/>
          </p:cNvSpPr>
          <p:nvPr/>
        </p:nvSpPr>
        <p:spPr>
          <a:xfrm>
            <a:off x="328411" y="2032886"/>
            <a:ext cx="11712624" cy="39025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STC-Regular"/>
              </a:rPr>
              <a:t>T</a:t>
            </a:r>
          </a:p>
          <a:p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 students will be able to :</a:t>
            </a:r>
          </a:p>
          <a:p>
            <a:pPr marL="0" indent="0">
              <a:buNone/>
            </a:pP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1 –</a:t>
            </a:r>
            <a:r>
              <a:rPr lang="en-US" dirty="0">
                <a:solidFill>
                  <a:srgbClr val="0000CC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400" dirty="0">
                <a:solidFill>
                  <a:srgbClr val="0000CC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express regret with </a:t>
            </a:r>
            <a:r>
              <a:rPr lang="en-US" sz="2400" dirty="0">
                <a:solidFill>
                  <a:srgbClr val="FF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should have</a:t>
            </a:r>
            <a:r>
              <a:rPr lang="en-US" sz="2400" dirty="0">
                <a:solidFill>
                  <a:srgbClr val="0000CC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+ </a:t>
            </a:r>
            <a:r>
              <a:rPr lang="en-US" sz="2400" dirty="0">
                <a:solidFill>
                  <a:srgbClr val="FF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past participle</a:t>
            </a:r>
            <a:r>
              <a:rPr lang="en-US" sz="2400" dirty="0">
                <a:solidFill>
                  <a:srgbClr val="0000CC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.</a:t>
            </a:r>
          </a:p>
          <a:p>
            <a:pPr marL="0" indent="0">
              <a:buNone/>
            </a:pP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2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–</a:t>
            </a:r>
            <a:r>
              <a:rPr lang="en-US" dirty="0">
                <a:solidFill>
                  <a:srgbClr val="0000CC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400" dirty="0">
                <a:solidFill>
                  <a:srgbClr val="0000CC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correlate a situation and result .</a:t>
            </a:r>
          </a:p>
          <a:p>
            <a:pPr marL="0" indent="0">
              <a:buNone/>
            </a:pP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3 –</a:t>
            </a:r>
            <a:r>
              <a:rPr lang="en-US" dirty="0">
                <a:solidFill>
                  <a:srgbClr val="0000CC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400" dirty="0">
                <a:solidFill>
                  <a:srgbClr val="0000CC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originate a regret according to a given situation .</a:t>
            </a:r>
          </a:p>
          <a:p>
            <a:pPr marL="0" indent="0">
              <a:buNone/>
            </a:pP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4 –</a:t>
            </a:r>
            <a:r>
              <a:rPr lang="en-US" dirty="0">
                <a:solidFill>
                  <a:srgbClr val="0000CC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400" dirty="0">
                <a:solidFill>
                  <a:srgbClr val="0000CC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write about a situation in the past using </a:t>
            </a:r>
            <a:r>
              <a:rPr lang="en-US" sz="2400" dirty="0">
                <a:solidFill>
                  <a:srgbClr val="FF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 past perfect</a:t>
            </a:r>
            <a:r>
              <a:rPr lang="en-US" sz="2400" dirty="0">
                <a:solidFill>
                  <a:srgbClr val="0000CC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+ </a:t>
            </a:r>
            <a:r>
              <a:rPr lang="en-US" sz="2400" dirty="0">
                <a:solidFill>
                  <a:srgbClr val="FF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would</a:t>
            </a:r>
            <a:r>
              <a:rPr lang="en-US" sz="2400" dirty="0">
                <a:solidFill>
                  <a:srgbClr val="0000CC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.</a:t>
            </a:r>
          </a:p>
          <a:p>
            <a:pPr marL="0" indent="0">
              <a:buNone/>
            </a:pP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5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-</a:t>
            </a:r>
            <a:r>
              <a:rPr lang="en-US" sz="2400" dirty="0">
                <a:solidFill>
                  <a:srgbClr val="0000CC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form a sentence about missing opportunity using if-clause + could/would</a:t>
            </a:r>
            <a:r>
              <a:rPr lang="en-US" dirty="0">
                <a:solidFill>
                  <a:srgbClr val="0000CC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.</a:t>
            </a:r>
          </a:p>
          <a:p>
            <a:pPr marL="0" indent="0">
              <a:buNone/>
            </a:pPr>
            <a:r>
              <a:rPr lang="en-US" b="1" dirty="0">
                <a:latin typeface="MV Boli" panose="02000500030200090000" pitchFamily="2" charset="0"/>
                <a:cs typeface="MV Boli" panose="02000500030200090000" pitchFamily="2" charset="0"/>
              </a:rPr>
              <a:t>6 -</a:t>
            </a:r>
            <a:r>
              <a:rPr lang="en-US" sz="2400" dirty="0">
                <a:solidFill>
                  <a:srgbClr val="0000CC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Share positively in pair work</a:t>
            </a:r>
          </a:p>
          <a:p>
            <a:pPr marL="0" indent="0">
              <a:buNone/>
            </a:pPr>
            <a:endParaRPr lang="en-US" sz="2400" dirty="0">
              <a:solidFill>
                <a:srgbClr val="0000CC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0" indent="0">
              <a:buNone/>
            </a:pPr>
            <a:endParaRPr lang="en-US" dirty="0">
              <a:solidFill>
                <a:srgbClr val="0000FF"/>
              </a:solidFill>
              <a:latin typeface="STC-Regular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xmlns="" id="{59A916D6-A5AD-3E70-374F-1EF19B4860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810" y="1930159"/>
            <a:ext cx="2342779" cy="2342779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E3E31A02-F7AA-462B-11A1-FFF2305341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0" t="50000" r="14178"/>
          <a:stretch/>
        </p:blipFill>
        <p:spPr>
          <a:xfrm>
            <a:off x="9571264" y="6963734"/>
            <a:ext cx="2620736" cy="1348466"/>
          </a:xfrm>
          <a:prstGeom prst="rect">
            <a:avLst/>
          </a:prstGeom>
        </p:spPr>
      </p:pic>
      <p:grpSp>
        <p:nvGrpSpPr>
          <p:cNvPr id="10" name="مجموعة 9">
            <a:extLst>
              <a:ext uri="{FF2B5EF4-FFF2-40B4-BE49-F238E27FC236}">
                <a16:creationId xmlns:a16="http://schemas.microsoft.com/office/drawing/2014/main" xmlns="" id="{2A84962C-7EE2-ECE2-801F-1B07AA1B6FCB}"/>
              </a:ext>
            </a:extLst>
          </p:cNvPr>
          <p:cNvGrpSpPr/>
          <p:nvPr/>
        </p:nvGrpSpPr>
        <p:grpSpPr>
          <a:xfrm>
            <a:off x="-4080813" y="-1150375"/>
            <a:ext cx="4025766" cy="1478279"/>
            <a:chOff x="149995" y="0"/>
            <a:chExt cx="4025766" cy="1478279"/>
          </a:xfrm>
        </p:grpSpPr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xmlns="" id="{122CFCC6-0DDF-EEE4-815C-C9C2581A6E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6000" b="50583" l="6000" r="91417">
                          <a14:foregroundMark x1="89500" y1="42500" x2="89500" y2="42500"/>
                          <a14:foregroundMark x1="91417" y1="23917" x2="91417" y2="23917"/>
                          <a14:foregroundMark x1="9750" y1="27500" x2="9750" y2="27500"/>
                          <a14:foregroundMark x1="6083" y1="18583" x2="6083" y2="18583"/>
                          <a14:foregroundMark x1="30000" y1="50583" x2="30000" y2="50583"/>
                          <a14:backgroundMark x1="33833" y1="26750" x2="78000" y2="31167"/>
                          <a14:backgroundMark x1="78000" y1="31167" x2="37750" y2="33917"/>
                          <a14:backgroundMark x1="37750" y1="33917" x2="36000" y2="26917"/>
                          <a14:backgroundMark x1="36000" y1="26917" x2="36000" y2="2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1" t="16776" r="6329" b="48506"/>
            <a:stretch/>
          </p:blipFill>
          <p:spPr>
            <a:xfrm>
              <a:off x="149995" y="0"/>
              <a:ext cx="4025766" cy="1478279"/>
            </a:xfrm>
            <a:prstGeom prst="rect">
              <a:avLst/>
            </a:prstGeom>
          </p:spPr>
        </p:pic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xmlns="" id="{4064BC83-AEC7-57A1-DC82-D52FA0138E02}"/>
                </a:ext>
              </a:extLst>
            </p:cNvPr>
            <p:cNvSpPr txBox="1"/>
            <p:nvPr/>
          </p:nvSpPr>
          <p:spPr>
            <a:xfrm>
              <a:off x="1314450" y="391886"/>
              <a:ext cx="2261507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C0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Warm Up</a:t>
              </a:r>
              <a:endParaRPr lang="ar-SA" sz="2800" b="1" dirty="0">
                <a:solidFill>
                  <a:srgbClr val="C00000"/>
                </a:solidFill>
                <a:latin typeface="MV Boli" panose="0200050003020009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5324700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xmlns="" id="{94FCE94F-5DB4-FBF7-F4B6-3E21499140F4}"/>
              </a:ext>
            </a:extLst>
          </p:cNvPr>
          <p:cNvGrpSpPr/>
          <p:nvPr/>
        </p:nvGrpSpPr>
        <p:grpSpPr>
          <a:xfrm>
            <a:off x="149995" y="0"/>
            <a:ext cx="4025766" cy="1478279"/>
            <a:chOff x="149995" y="0"/>
            <a:chExt cx="4025766" cy="1478279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xmlns="" id="{F7EDDFF9-DFE3-1E28-4DD7-AECF6DCDB1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6000" b="50583" l="6000" r="91417">
                          <a14:foregroundMark x1="89500" y1="42500" x2="89500" y2="42500"/>
                          <a14:foregroundMark x1="91417" y1="23917" x2="91417" y2="23917"/>
                          <a14:foregroundMark x1="9750" y1="27500" x2="9750" y2="27500"/>
                          <a14:foregroundMark x1="6083" y1="18583" x2="6083" y2="18583"/>
                          <a14:foregroundMark x1="30000" y1="50583" x2="30000" y2="50583"/>
                          <a14:backgroundMark x1="33833" y1="26750" x2="78000" y2="31167"/>
                          <a14:backgroundMark x1="78000" y1="31167" x2="37750" y2="33917"/>
                          <a14:backgroundMark x1="37750" y1="33917" x2="36000" y2="26917"/>
                          <a14:backgroundMark x1="36000" y1="26917" x2="36000" y2="2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1" t="16776" r="6329" b="48506"/>
            <a:stretch/>
          </p:blipFill>
          <p:spPr>
            <a:xfrm>
              <a:off x="149995" y="0"/>
              <a:ext cx="4025766" cy="1478279"/>
            </a:xfrm>
            <a:prstGeom prst="rect">
              <a:avLst/>
            </a:prstGeom>
          </p:spPr>
        </p:pic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xmlns="" id="{BED53543-30DA-9C4D-88BD-7F42DB7215BB}"/>
                </a:ext>
              </a:extLst>
            </p:cNvPr>
            <p:cNvSpPr txBox="1"/>
            <p:nvPr/>
          </p:nvSpPr>
          <p:spPr>
            <a:xfrm>
              <a:off x="1314450" y="391886"/>
              <a:ext cx="2261507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C0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Warm Up</a:t>
              </a:r>
              <a:endParaRPr lang="ar-SA" sz="2800" b="1" dirty="0">
                <a:solidFill>
                  <a:srgbClr val="C00000"/>
                </a:solidFill>
                <a:latin typeface="MV Boli" panose="02000500030200090000" pitchFamily="2" charset="0"/>
              </a:endParaRPr>
            </a:p>
          </p:txBody>
        </p:sp>
      </p:grpSp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6F310F54-FFEA-963D-9735-86C7FE9252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0" t="50000" r="14178"/>
          <a:stretch/>
        </p:blipFill>
        <p:spPr>
          <a:xfrm>
            <a:off x="9571264" y="5497198"/>
            <a:ext cx="2620736" cy="1348466"/>
          </a:xfrm>
          <a:prstGeom prst="rect">
            <a:avLst/>
          </a:prstGeom>
        </p:spPr>
      </p:pic>
      <p:grpSp>
        <p:nvGrpSpPr>
          <p:cNvPr id="8" name="مجموعة 7">
            <a:extLst>
              <a:ext uri="{FF2B5EF4-FFF2-40B4-BE49-F238E27FC236}">
                <a16:creationId xmlns:a16="http://schemas.microsoft.com/office/drawing/2014/main" xmlns="" id="{4DF5ABED-40C0-15A4-BA5B-750861B795CE}"/>
              </a:ext>
            </a:extLst>
          </p:cNvPr>
          <p:cNvGrpSpPr/>
          <p:nvPr/>
        </p:nvGrpSpPr>
        <p:grpSpPr>
          <a:xfrm>
            <a:off x="-10496351" y="1274425"/>
            <a:ext cx="9923647" cy="5689309"/>
            <a:chOff x="837397" y="658361"/>
            <a:chExt cx="9923647" cy="5689309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xmlns="" id="{AB95DB11-D137-901C-B8E7-EA4DAECABA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434" b="91189" l="5000" r="96786">
                          <a14:foregroundMark x1="5000" y1="90210" x2="5000" y2="90210"/>
                          <a14:foregroundMark x1="18214" y1="11329" x2="25238" y2="6713"/>
                          <a14:foregroundMark x1="92143" y1="69650" x2="93810" y2="58881"/>
                          <a14:foregroundMark x1="93810" y1="58881" x2="93810" y2="58881"/>
                          <a14:foregroundMark x1="95357" y1="57343" x2="95357" y2="57343"/>
                          <a14:foregroundMark x1="95000" y1="65455" x2="81905" y2="70070"/>
                          <a14:foregroundMark x1="95357" y1="58462" x2="96786" y2="44476"/>
                          <a14:foregroundMark x1="96786" y1="44476" x2="94286" y2="31049"/>
                          <a14:foregroundMark x1="94976" y1="20776" x2="95000" y2="20420"/>
                          <a14:foregroundMark x1="94286" y1="31049" x2="94838" y2="22828"/>
                          <a14:foregroundMark x1="9643" y1="91189" x2="9643" y2="91189"/>
                          <a14:backgroundMark x1="86786" y1="19580" x2="31190" y2="18322"/>
                          <a14:backgroundMark x1="31190" y1="18322" x2="25952" y2="29510"/>
                          <a14:backgroundMark x1="25952" y1="29510" x2="23810" y2="45594"/>
                          <a14:backgroundMark x1="23810" y1="45594" x2="39762" y2="57762"/>
                          <a14:backgroundMark x1="39762" y1="57762" x2="55952" y2="58182"/>
                          <a14:backgroundMark x1="55952" y1="58182" x2="83929" y2="55385"/>
                          <a14:backgroundMark x1="83929" y1="55385" x2="88571" y2="19860"/>
                          <a14:backgroundMark x1="10952" y1="19021" x2="9762" y2="46853"/>
                          <a14:backgroundMark x1="9762" y1="46853" x2="12738" y2="38741"/>
                          <a14:backgroundMark x1="12738" y1="38741" x2="11905" y2="21399"/>
                          <a14:backgroundMark x1="90357" y1="11049" x2="85000" y2="11888"/>
                          <a14:backgroundMark x1="85000" y1="11888" x2="89881" y2="11748"/>
                          <a14:backgroundMark x1="89881" y1="11748" x2="89881" y2="11469"/>
                          <a14:backgroundMark x1="95476" y1="20979" x2="95714" y2="22657"/>
                          <a14:backgroundMark x1="96310" y1="21119" x2="96071" y2="223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51"/>
            <a:stretch/>
          </p:blipFill>
          <p:spPr>
            <a:xfrm>
              <a:off x="837397" y="658361"/>
              <a:ext cx="9923647" cy="5689309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xmlns="" id="{64C84BB7-578C-A2FE-5D2B-F979E00C2388}"/>
                </a:ext>
              </a:extLst>
            </p:cNvPr>
            <p:cNvSpPr txBox="1"/>
            <p:nvPr/>
          </p:nvSpPr>
          <p:spPr>
            <a:xfrm>
              <a:off x="2878334" y="2485485"/>
              <a:ext cx="7282355" cy="1297781"/>
            </a:xfrm>
            <a:prstGeom prst="snip2DiagRect">
              <a:avLst>
                <a:gd name="adj1" fmla="val 41248"/>
                <a:gd name="adj2" fmla="val 0"/>
              </a:avLst>
            </a:prstGeom>
            <a:noFill/>
            <a:ln w="57150"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u="none" strike="noStrike" baseline="0" dirty="0">
                  <a:solidFill>
                    <a:srgbClr val="24803F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Should Have + Past Participle</a:t>
              </a:r>
            </a:p>
          </p:txBody>
        </p:sp>
      </p:grpSp>
      <p:sp>
        <p:nvSpPr>
          <p:cNvPr id="11" name="Wrong">
            <a:extLst>
              <a:ext uri="{FF2B5EF4-FFF2-40B4-BE49-F238E27FC236}">
                <a16:creationId xmlns:a16="http://schemas.microsoft.com/office/drawing/2014/main" xmlns="" id="{CDEFE464-D92A-7F52-5FC6-12E97EB3354F}"/>
              </a:ext>
            </a:extLst>
          </p:cNvPr>
          <p:cNvSpPr txBox="1"/>
          <p:nvPr/>
        </p:nvSpPr>
        <p:spPr>
          <a:xfrm>
            <a:off x="1466991" y="2517123"/>
            <a:ext cx="361363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0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If</a:t>
            </a:r>
            <a:r>
              <a:rPr lang="en-US" sz="2000" dirty="0">
                <a:latin typeface="MV Boli" panose="02000500030200090000" pitchFamily="2" charset="0"/>
                <a:cs typeface="MV Boli" panose="02000500030200090000" pitchFamily="2" charset="0"/>
              </a:rPr>
              <a:t> you </a:t>
            </a:r>
            <a:r>
              <a:rPr lang="en-US" sz="20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heat</a:t>
            </a:r>
            <a:r>
              <a:rPr lang="en-US" sz="2000" dirty="0">
                <a:latin typeface="MV Boli" panose="02000500030200090000" pitchFamily="2" charset="0"/>
                <a:cs typeface="MV Boli" panose="02000500030200090000" pitchFamily="2" charset="0"/>
              </a:rPr>
              <a:t> ice </a:t>
            </a:r>
            <a:r>
              <a:rPr lang="en-US" sz="20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,</a:t>
            </a:r>
            <a:r>
              <a:rPr lang="en-US" sz="2000" dirty="0">
                <a:latin typeface="MV Boli" panose="02000500030200090000" pitchFamily="2" charset="0"/>
                <a:cs typeface="MV Boli" panose="02000500030200090000" pitchFamily="2" charset="0"/>
              </a:rPr>
              <a:t> it </a:t>
            </a:r>
            <a:r>
              <a:rPr lang="en-US" sz="20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melted</a:t>
            </a:r>
            <a:endParaRPr lang="ar-SA" sz="2000" dirty="0">
              <a:solidFill>
                <a:srgbClr val="FF0000"/>
              </a:solidFill>
              <a:latin typeface="MV Boli" panose="02000500030200090000" pitchFamily="2" charset="0"/>
            </a:endParaRPr>
          </a:p>
        </p:txBody>
      </p:sp>
      <p:sp>
        <p:nvSpPr>
          <p:cNvPr id="13" name="Correct">
            <a:extLst>
              <a:ext uri="{FF2B5EF4-FFF2-40B4-BE49-F238E27FC236}">
                <a16:creationId xmlns:a16="http://schemas.microsoft.com/office/drawing/2014/main" xmlns="" id="{1B79D6E4-34BF-6E57-71B4-45803F19F097}"/>
              </a:ext>
            </a:extLst>
          </p:cNvPr>
          <p:cNvSpPr txBox="1"/>
          <p:nvPr/>
        </p:nvSpPr>
        <p:spPr>
          <a:xfrm>
            <a:off x="6450850" y="2506436"/>
            <a:ext cx="361363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0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If</a:t>
            </a:r>
            <a:r>
              <a:rPr lang="en-US" sz="2000" dirty="0">
                <a:latin typeface="MV Boli" panose="02000500030200090000" pitchFamily="2" charset="0"/>
                <a:cs typeface="MV Boli" panose="02000500030200090000" pitchFamily="2" charset="0"/>
              </a:rPr>
              <a:t> you </a:t>
            </a:r>
            <a:r>
              <a:rPr lang="en-US" sz="20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heat</a:t>
            </a:r>
            <a:r>
              <a:rPr lang="en-US" sz="2000" dirty="0">
                <a:latin typeface="MV Boli" panose="02000500030200090000" pitchFamily="2" charset="0"/>
                <a:cs typeface="MV Boli" panose="02000500030200090000" pitchFamily="2" charset="0"/>
              </a:rPr>
              <a:t> ice </a:t>
            </a:r>
            <a:r>
              <a:rPr lang="en-US" sz="20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,</a:t>
            </a:r>
            <a:r>
              <a:rPr lang="en-US" sz="2000" dirty="0">
                <a:latin typeface="MV Boli" panose="02000500030200090000" pitchFamily="2" charset="0"/>
                <a:cs typeface="MV Boli" panose="02000500030200090000" pitchFamily="2" charset="0"/>
              </a:rPr>
              <a:t> it </a:t>
            </a:r>
            <a:r>
              <a:rPr lang="en-US" sz="20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melts</a:t>
            </a:r>
            <a:endParaRPr lang="ar-SA" sz="2000" dirty="0">
              <a:solidFill>
                <a:srgbClr val="FF0000"/>
              </a:solidFill>
              <a:latin typeface="MV Boli" panose="02000500030200090000" pitchFamily="2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xmlns="" id="{FDE4A375-063B-6E3A-D909-7D4BD10FEB47}"/>
              </a:ext>
            </a:extLst>
          </p:cNvPr>
          <p:cNvSpPr txBox="1"/>
          <p:nvPr/>
        </p:nvSpPr>
        <p:spPr>
          <a:xfrm>
            <a:off x="3993696" y="1407176"/>
            <a:ext cx="420460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u="sng" dirty="0"/>
              <a:t>Find the Fib</a:t>
            </a:r>
            <a:endParaRPr lang="ar-SA" sz="2800" b="1" u="sng" dirty="0"/>
          </a:p>
        </p:txBody>
      </p:sp>
      <p:pic>
        <p:nvPicPr>
          <p:cNvPr id="10242" name="Correct Mark" descr="Check clipart png images | PNGWing">
            <a:extLst>
              <a:ext uri="{FF2B5EF4-FFF2-40B4-BE49-F238E27FC236}">
                <a16:creationId xmlns:a16="http://schemas.microsoft.com/office/drawing/2014/main" xmlns="" id="{2CA87BA1-BFD5-296E-56A0-70778A2019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1389" y1="74167" x2="41389" y2="74167"/>
                        <a14:foregroundMark x1="41389" y1="72222" x2="41389" y2="72222"/>
                        <a14:foregroundMark x1="31111" y1="62222" x2="31111" y2="62222"/>
                        <a14:foregroundMark x1="21111" y1="50000" x2="21111" y2="50000"/>
                        <a14:foregroundMark x1="44722" y1="55833" x2="44722" y2="55833"/>
                        <a14:foregroundMark x1="76111" y1="50833" x2="76111" y2="50833"/>
                        <a14:foregroundMark x1="81111" y1="28889" x2="81111" y2="2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37" t="18333" r="12778" b="43572"/>
          <a:stretch/>
        </p:blipFill>
        <p:spPr bwMode="auto">
          <a:xfrm>
            <a:off x="3054116" y="3101549"/>
            <a:ext cx="1347108" cy="130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X" descr="Check clipart png images | PNGWing">
            <a:extLst>
              <a:ext uri="{FF2B5EF4-FFF2-40B4-BE49-F238E27FC236}">
                <a16:creationId xmlns:a16="http://schemas.microsoft.com/office/drawing/2014/main" xmlns="" id="{367941CD-CEE0-0042-39F4-611F9FC9FD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1389" y1="74167" x2="41389" y2="74167"/>
                        <a14:foregroundMark x1="41389" y1="72222" x2="41389" y2="72222"/>
                        <a14:foregroundMark x1="31111" y1="62222" x2="31111" y2="62222"/>
                        <a14:foregroundMark x1="21111" y1="50000" x2="21111" y2="50000"/>
                        <a14:foregroundMark x1="44722" y1="55833" x2="44722" y2="55833"/>
                        <a14:foregroundMark x1="76111" y1="50833" x2="76111" y2="50833"/>
                        <a14:foregroundMark x1="81111" y1="28889" x2="81111" y2="2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32" t="42954" r="51983" b="18951"/>
          <a:stretch/>
        </p:blipFill>
        <p:spPr bwMode="auto">
          <a:xfrm>
            <a:off x="1670957" y="3187371"/>
            <a:ext cx="1347108" cy="130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Correct Mark" descr="Check clipart png images | PNGWing">
            <a:extLst>
              <a:ext uri="{FF2B5EF4-FFF2-40B4-BE49-F238E27FC236}">
                <a16:creationId xmlns:a16="http://schemas.microsoft.com/office/drawing/2014/main" xmlns="" id="{A5BA71AF-7CB0-139A-EC5B-4EFF623F1A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1389" y1="74167" x2="41389" y2="74167"/>
                        <a14:foregroundMark x1="41389" y1="72222" x2="41389" y2="72222"/>
                        <a14:foregroundMark x1="31111" y1="62222" x2="31111" y2="62222"/>
                        <a14:foregroundMark x1="21111" y1="50000" x2="21111" y2="50000"/>
                        <a14:foregroundMark x1="44722" y1="55833" x2="44722" y2="55833"/>
                        <a14:foregroundMark x1="76111" y1="50833" x2="76111" y2="50833"/>
                        <a14:foregroundMark x1="81111" y1="28889" x2="81111" y2="2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37" t="18333" r="12778" b="43572"/>
          <a:stretch/>
        </p:blipFill>
        <p:spPr bwMode="auto">
          <a:xfrm>
            <a:off x="8020553" y="3187371"/>
            <a:ext cx="1347108" cy="130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X 2" descr="Check clipart png images | PNGWing">
            <a:extLst>
              <a:ext uri="{FF2B5EF4-FFF2-40B4-BE49-F238E27FC236}">
                <a16:creationId xmlns:a16="http://schemas.microsoft.com/office/drawing/2014/main" xmlns="" id="{D95FCFCF-91A5-79F5-EBE6-FB6C93BC63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1389" y1="74167" x2="41389" y2="74167"/>
                        <a14:foregroundMark x1="41389" y1="72222" x2="41389" y2="72222"/>
                        <a14:foregroundMark x1="31111" y1="62222" x2="31111" y2="62222"/>
                        <a14:foregroundMark x1="21111" y1="50000" x2="21111" y2="50000"/>
                        <a14:foregroundMark x1="44722" y1="55833" x2="44722" y2="55833"/>
                        <a14:foregroundMark x1="76111" y1="50833" x2="76111" y2="50833"/>
                        <a14:foregroundMark x1="81111" y1="28889" x2="81111" y2="2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32" t="42954" r="51983" b="18951"/>
          <a:stretch/>
        </p:blipFill>
        <p:spPr bwMode="auto">
          <a:xfrm>
            <a:off x="6637394" y="3273193"/>
            <a:ext cx="1347108" cy="130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38407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xmlns="" id="{E41B224B-376E-D2B4-8C99-794DF42D1607}"/>
              </a:ext>
            </a:extLst>
          </p:cNvPr>
          <p:cNvGrpSpPr/>
          <p:nvPr/>
        </p:nvGrpSpPr>
        <p:grpSpPr>
          <a:xfrm>
            <a:off x="837397" y="658361"/>
            <a:ext cx="9923647" cy="5689309"/>
            <a:chOff x="837397" y="658361"/>
            <a:chExt cx="9923647" cy="5689309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xmlns="" id="{4DE5115F-CB0C-3DD2-06F2-5B51F314AD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434" b="91189" l="5000" r="96786">
                          <a14:foregroundMark x1="5000" y1="90210" x2="5000" y2="90210"/>
                          <a14:foregroundMark x1="18214" y1="11329" x2="25238" y2="6713"/>
                          <a14:foregroundMark x1="92143" y1="69650" x2="93810" y2="58881"/>
                          <a14:foregroundMark x1="93810" y1="58881" x2="93810" y2="58881"/>
                          <a14:foregroundMark x1="95357" y1="57343" x2="95357" y2="57343"/>
                          <a14:foregroundMark x1="95000" y1="65455" x2="81905" y2="70070"/>
                          <a14:foregroundMark x1="95357" y1="58462" x2="96786" y2="44476"/>
                          <a14:foregroundMark x1="96786" y1="44476" x2="94286" y2="31049"/>
                          <a14:foregroundMark x1="94976" y1="20776" x2="95000" y2="20420"/>
                          <a14:foregroundMark x1="94286" y1="31049" x2="94838" y2="22828"/>
                          <a14:foregroundMark x1="9643" y1="91189" x2="9643" y2="91189"/>
                          <a14:backgroundMark x1="86786" y1="19580" x2="31190" y2="18322"/>
                          <a14:backgroundMark x1="31190" y1="18322" x2="25952" y2="29510"/>
                          <a14:backgroundMark x1="25952" y1="29510" x2="23810" y2="45594"/>
                          <a14:backgroundMark x1="23810" y1="45594" x2="39762" y2="57762"/>
                          <a14:backgroundMark x1="39762" y1="57762" x2="55952" y2="58182"/>
                          <a14:backgroundMark x1="55952" y1="58182" x2="83929" y2="55385"/>
                          <a14:backgroundMark x1="83929" y1="55385" x2="88571" y2="19860"/>
                          <a14:backgroundMark x1="10952" y1="19021" x2="9762" y2="46853"/>
                          <a14:backgroundMark x1="9762" y1="46853" x2="12738" y2="38741"/>
                          <a14:backgroundMark x1="12738" y1="38741" x2="11905" y2="21399"/>
                          <a14:backgroundMark x1="90357" y1="11049" x2="85000" y2="11888"/>
                          <a14:backgroundMark x1="85000" y1="11888" x2="89881" y2="11748"/>
                          <a14:backgroundMark x1="89881" y1="11748" x2="89881" y2="11469"/>
                          <a14:backgroundMark x1="95476" y1="20979" x2="95714" y2="22657"/>
                          <a14:backgroundMark x1="96310" y1="21119" x2="96071" y2="223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51"/>
            <a:stretch/>
          </p:blipFill>
          <p:spPr>
            <a:xfrm>
              <a:off x="837397" y="658361"/>
              <a:ext cx="9923647" cy="5689309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" name="مربع نص 2">
              <a:extLst>
                <a:ext uri="{FF2B5EF4-FFF2-40B4-BE49-F238E27FC236}">
                  <a16:creationId xmlns:a16="http://schemas.microsoft.com/office/drawing/2014/main" xmlns="" id="{5DBFDB11-B158-4946-8D46-110CE4D00C97}"/>
                </a:ext>
              </a:extLst>
            </p:cNvPr>
            <p:cNvSpPr txBox="1"/>
            <p:nvPr/>
          </p:nvSpPr>
          <p:spPr>
            <a:xfrm>
              <a:off x="2878334" y="2485485"/>
              <a:ext cx="7282355" cy="1297781"/>
            </a:xfrm>
            <a:prstGeom prst="snip2DiagRect">
              <a:avLst>
                <a:gd name="adj1" fmla="val 41248"/>
                <a:gd name="adj2" fmla="val 0"/>
              </a:avLst>
            </a:prstGeom>
            <a:noFill/>
            <a:ln w="57150"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u="none" strike="noStrike" baseline="0" dirty="0">
                  <a:solidFill>
                    <a:srgbClr val="24803F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Should Have + Past Participle</a:t>
              </a:r>
            </a:p>
          </p:txBody>
        </p:sp>
      </p:grpSp>
      <p:pic>
        <p:nvPicPr>
          <p:cNvPr id="9" name="Picture 2" descr="Fail Test Cliparts posted by Samantha Thompson">
            <a:extLst>
              <a:ext uri="{FF2B5EF4-FFF2-40B4-BE49-F238E27FC236}">
                <a16:creationId xmlns:a16="http://schemas.microsoft.com/office/drawing/2014/main" xmlns="" id="{36164E4F-B778-9562-8DD2-2991E81A6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93" b="95361" l="2711" r="99699">
                        <a14:foregroundMark x1="68976" y1="95876" x2="68976" y2="95876"/>
                        <a14:foregroundMark x1="21084" y1="69588" x2="21084" y2="69588"/>
                        <a14:foregroundMark x1="3313" y1="13402" x2="3313" y2="13402"/>
                        <a14:foregroundMark x1="15663" y1="9794" x2="15663" y2="9794"/>
                        <a14:foregroundMark x1="34639" y1="3093" x2="34639" y2="3093"/>
                        <a14:foregroundMark x1="30422" y1="58247" x2="23193" y2="67010"/>
                        <a14:foregroundMark x1="84940" y1="41237" x2="86747" y2="60825"/>
                        <a14:foregroundMark x1="86747" y1="60825" x2="84639" y2="62371"/>
                        <a14:foregroundMark x1="95482" y1="51031" x2="95482" y2="51031"/>
                        <a14:foregroundMark x1="99699" y1="47423" x2="99699" y2="47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9978" y="-2351186"/>
            <a:ext cx="3162300" cy="2738954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2983335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1057</TotalTime>
  <Words>1144</Words>
  <Application>Microsoft Office PowerPoint</Application>
  <PresentationFormat>Custom</PresentationFormat>
  <Paragraphs>158</Paragraphs>
  <Slides>33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حصه بنت العتيبي</dc:creator>
  <cp:lastModifiedBy>pc</cp:lastModifiedBy>
  <cp:revision>157</cp:revision>
  <dcterms:created xsi:type="dcterms:W3CDTF">2022-05-12T07:03:22Z</dcterms:created>
  <dcterms:modified xsi:type="dcterms:W3CDTF">2023-05-03T15:17:51Z</dcterms:modified>
</cp:coreProperties>
</file>