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77" r:id="rId4"/>
    <p:sldId id="283" r:id="rId5"/>
    <p:sldId id="279" r:id="rId6"/>
    <p:sldId id="284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E"/>
    <a:srgbClr val="BEE395"/>
    <a:srgbClr val="BDD7EE"/>
    <a:srgbClr val="FEC5AC"/>
    <a:srgbClr val="FEA982"/>
    <a:srgbClr val="FFCCFF"/>
    <a:srgbClr val="C2D6B4"/>
    <a:srgbClr val="FF9F46"/>
    <a:srgbClr val="0B4EA2"/>
    <a:srgbClr val="849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930354" y="883127"/>
            <a:ext cx="2955737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848048" y="175569"/>
            <a:ext cx="1834462" cy="455324"/>
          </a:xfrm>
          <a:prstGeom prst="flowChartTerminator">
            <a:avLst/>
          </a:prstGeom>
          <a:solidFill>
            <a:srgbClr val="00D05E"/>
          </a:solidFill>
          <a:ln>
            <a:solidFill>
              <a:srgbClr val="A4BF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اختبار الفصل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b="21651"/>
          <a:stretch/>
        </p:blipFill>
        <p:spPr>
          <a:xfrm>
            <a:off x="2646579" y="1697139"/>
            <a:ext cx="5676001" cy="272073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/>
          <a:srcRect t="78150"/>
          <a:stretch/>
        </p:blipFill>
        <p:spPr>
          <a:xfrm>
            <a:off x="2691154" y="4764748"/>
            <a:ext cx="5676001" cy="75876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279550" y="3659778"/>
            <a:ext cx="73405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234147" y="4759408"/>
            <a:ext cx="73405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50" b="89776" l="3514" r="92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55" y="1998232"/>
            <a:ext cx="3663747" cy="36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34" name="مخطط انسيابي: محطة طرفية 33"/>
          <p:cNvSpPr/>
          <p:nvPr/>
        </p:nvSpPr>
        <p:spPr>
          <a:xfrm>
            <a:off x="5848048" y="175569"/>
            <a:ext cx="1834462" cy="455324"/>
          </a:xfrm>
          <a:prstGeom prst="flowChartTerminator">
            <a:avLst/>
          </a:prstGeom>
          <a:solidFill>
            <a:srgbClr val="00D05E"/>
          </a:solidFill>
          <a:ln>
            <a:solidFill>
              <a:srgbClr val="A4BF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اختبار الفصل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7930354" y="883127"/>
            <a:ext cx="2955737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1137" y="1770999"/>
            <a:ext cx="4779955" cy="3995585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1566002" y="2504276"/>
            <a:ext cx="5139990" cy="357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ربع نص 72"/>
          <p:cNvSpPr txBox="1"/>
          <p:nvPr/>
        </p:nvSpPr>
        <p:spPr>
          <a:xfrm rot="16200000">
            <a:off x="1225873" y="4123646"/>
            <a:ext cx="10139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اللون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1863384" y="4825207"/>
            <a:ext cx="7498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الأصفر</a:t>
            </a:r>
            <a:endParaRPr lang="ar-SA" sz="1600" dirty="0"/>
          </a:p>
        </p:txBody>
      </p:sp>
      <p:sp>
        <p:nvSpPr>
          <p:cNvPr id="75" name="مربع نص 74"/>
          <p:cNvSpPr txBox="1"/>
          <p:nvPr/>
        </p:nvSpPr>
        <p:spPr>
          <a:xfrm>
            <a:off x="1732861" y="4414438"/>
            <a:ext cx="8831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البرتقالي </a:t>
            </a:r>
            <a:endParaRPr lang="ar-SA" sz="1600" dirty="0"/>
          </a:p>
        </p:txBody>
      </p:sp>
      <p:sp>
        <p:nvSpPr>
          <p:cNvPr id="76" name="مربع نص 75"/>
          <p:cNvSpPr txBox="1"/>
          <p:nvPr/>
        </p:nvSpPr>
        <p:spPr>
          <a:xfrm>
            <a:off x="1766469" y="3969758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الأخضر</a:t>
            </a:r>
            <a:endParaRPr lang="ar-SA" sz="1600" dirty="0"/>
          </a:p>
        </p:txBody>
      </p:sp>
      <p:sp>
        <p:nvSpPr>
          <p:cNvPr id="77" name="مربع نص 76"/>
          <p:cNvSpPr txBox="1"/>
          <p:nvPr/>
        </p:nvSpPr>
        <p:spPr>
          <a:xfrm>
            <a:off x="3374707" y="2692801"/>
            <a:ext cx="20462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سحب الكرات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1743450" y="3507917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الأزرق</a:t>
            </a:r>
            <a:endParaRPr lang="ar-SA" sz="1600" dirty="0"/>
          </a:p>
        </p:txBody>
      </p:sp>
      <p:sp>
        <p:nvSpPr>
          <p:cNvPr id="79" name="مستطيل 78"/>
          <p:cNvSpPr/>
          <p:nvPr/>
        </p:nvSpPr>
        <p:spPr>
          <a:xfrm>
            <a:off x="2640309" y="3244474"/>
            <a:ext cx="3483802" cy="201648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0" name="رابط مستقيم 79"/>
          <p:cNvCxnSpPr/>
          <p:nvPr/>
        </p:nvCxnSpPr>
        <p:spPr>
          <a:xfrm flipV="1">
            <a:off x="4442169" y="3248846"/>
            <a:ext cx="839" cy="20287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flipV="1">
            <a:off x="4894677" y="3248846"/>
            <a:ext cx="3272" cy="20111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flipV="1">
            <a:off x="3084712" y="3241269"/>
            <a:ext cx="54" cy="201124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flipV="1">
            <a:off x="3535359" y="3232535"/>
            <a:ext cx="0" cy="201759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flipH="1" flipV="1">
            <a:off x="3982520" y="3246506"/>
            <a:ext cx="4708" cy="200871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كسهم مستقيم 84"/>
          <p:cNvCxnSpPr/>
          <p:nvPr/>
        </p:nvCxnSpPr>
        <p:spPr>
          <a:xfrm>
            <a:off x="2632835" y="5263094"/>
            <a:ext cx="3636385" cy="22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كسهم مستقيم 85"/>
          <p:cNvCxnSpPr/>
          <p:nvPr/>
        </p:nvCxnSpPr>
        <p:spPr>
          <a:xfrm flipV="1">
            <a:off x="2638144" y="3090638"/>
            <a:ext cx="5544" cy="2180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/>
          <p:cNvSpPr txBox="1"/>
          <p:nvPr/>
        </p:nvSpPr>
        <p:spPr>
          <a:xfrm>
            <a:off x="3572975" y="5647944"/>
            <a:ext cx="15019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مرات السحب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2418760" y="5266631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862912" y="530675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90" name="مربع نص 89"/>
          <p:cNvSpPr txBox="1"/>
          <p:nvPr/>
        </p:nvSpPr>
        <p:spPr>
          <a:xfrm>
            <a:off x="3307038" y="530521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3778097" y="5301079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4222223" y="530570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4666349" y="5302738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94" name="مستطيل 93"/>
          <p:cNvSpPr/>
          <p:nvPr/>
        </p:nvSpPr>
        <p:spPr>
          <a:xfrm rot="5400000">
            <a:off x="3386609" y="3697434"/>
            <a:ext cx="327627" cy="17834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5" name="مستطيل 94"/>
          <p:cNvSpPr/>
          <p:nvPr/>
        </p:nvSpPr>
        <p:spPr>
          <a:xfrm rot="5400000">
            <a:off x="3812463" y="2813129"/>
            <a:ext cx="327627" cy="2632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6" name="مستطيل 95"/>
          <p:cNvSpPr/>
          <p:nvPr/>
        </p:nvSpPr>
        <p:spPr>
          <a:xfrm rot="5400000">
            <a:off x="3386249" y="2779626"/>
            <a:ext cx="327627" cy="17842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98" name="رابط مستقيم 97"/>
          <p:cNvCxnSpPr/>
          <p:nvPr/>
        </p:nvCxnSpPr>
        <p:spPr>
          <a:xfrm flipV="1">
            <a:off x="5292325" y="3255506"/>
            <a:ext cx="3272" cy="20111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 flipV="1">
            <a:off x="5722521" y="3245298"/>
            <a:ext cx="3272" cy="20111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مربع نص 99"/>
          <p:cNvSpPr txBox="1"/>
          <p:nvPr/>
        </p:nvSpPr>
        <p:spPr>
          <a:xfrm>
            <a:off x="5037554" y="5302738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١٢</a:t>
            </a:r>
            <a:endParaRPr lang="ar-SA" sz="1600" b="1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5467691" y="5301079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١٤</a:t>
            </a:r>
            <a:endParaRPr lang="ar-SA" sz="1600" b="1" dirty="0"/>
          </a:p>
        </p:txBody>
      </p:sp>
      <p:sp>
        <p:nvSpPr>
          <p:cNvPr id="102" name="مربع نص 101"/>
          <p:cNvSpPr txBox="1"/>
          <p:nvPr/>
        </p:nvSpPr>
        <p:spPr>
          <a:xfrm>
            <a:off x="5873276" y="530343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١٦</a:t>
            </a:r>
            <a:endParaRPr lang="ar-SA" sz="1600" b="1" dirty="0"/>
          </a:p>
        </p:txBody>
      </p:sp>
      <p:sp>
        <p:nvSpPr>
          <p:cNvPr id="97" name="مستطيل 96"/>
          <p:cNvSpPr/>
          <p:nvPr/>
        </p:nvSpPr>
        <p:spPr>
          <a:xfrm rot="5400000">
            <a:off x="4223769" y="3282984"/>
            <a:ext cx="327627" cy="3473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43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100" grpId="0"/>
      <p:bldP spid="101" grpId="0"/>
      <p:bldP spid="102" grpId="0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t="1328" b="2887"/>
          <a:stretch/>
        </p:blipFill>
        <p:spPr>
          <a:xfrm>
            <a:off x="3221501" y="825323"/>
            <a:ext cx="4678738" cy="580861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6392092" y="6261466"/>
            <a:ext cx="1038914" cy="4073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5848048" y="175569"/>
            <a:ext cx="1834462" cy="455324"/>
          </a:xfrm>
          <a:prstGeom prst="flowChartTerminator">
            <a:avLst/>
          </a:prstGeom>
          <a:solidFill>
            <a:srgbClr val="00D05E"/>
          </a:solidFill>
          <a:ln>
            <a:solidFill>
              <a:srgbClr val="A4BF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اختبار الفصل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7930354" y="883127"/>
            <a:ext cx="2955737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7878" r="23257" b="15247"/>
          <a:stretch/>
        </p:blipFill>
        <p:spPr>
          <a:xfrm>
            <a:off x="8207840" y="1823605"/>
            <a:ext cx="2708366" cy="41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5848048" y="175569"/>
            <a:ext cx="1834462" cy="455324"/>
          </a:xfrm>
          <a:prstGeom prst="flowChartTerminator">
            <a:avLst/>
          </a:prstGeom>
          <a:solidFill>
            <a:srgbClr val="00D05E"/>
          </a:solidFill>
          <a:ln>
            <a:solidFill>
              <a:srgbClr val="A4BF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اختبار الفصل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7930354" y="883127"/>
            <a:ext cx="2955737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/>
          <a:srcRect b="66340"/>
          <a:stretch/>
        </p:blipFill>
        <p:spPr>
          <a:xfrm>
            <a:off x="5034205" y="1519390"/>
            <a:ext cx="5959801" cy="144968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36703" t="31852"/>
          <a:stretch/>
        </p:blipFill>
        <p:spPr>
          <a:xfrm>
            <a:off x="6688182" y="3047397"/>
            <a:ext cx="3772380" cy="293499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t="31852" r="62128" b="12945"/>
          <a:stretch/>
        </p:blipFill>
        <p:spPr>
          <a:xfrm>
            <a:off x="2788181" y="2872446"/>
            <a:ext cx="2620870" cy="276061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6588138" y="3297845"/>
            <a:ext cx="2188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متساوي الاحتمال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688182" y="4009958"/>
            <a:ext cx="2188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 احتمالاً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958085" y="4698452"/>
            <a:ext cx="1564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551234" y="5413925"/>
            <a:ext cx="1392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أكــيد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45" y="797931"/>
            <a:ext cx="4192698" cy="5923159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19" name="مستطيل مستدير الزوايا 18"/>
          <p:cNvSpPr/>
          <p:nvPr/>
        </p:nvSpPr>
        <p:spPr>
          <a:xfrm>
            <a:off x="6278881" y="6200506"/>
            <a:ext cx="1090662" cy="4748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15" y="1998232"/>
            <a:ext cx="2527068" cy="3709865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7930354" y="883127"/>
            <a:ext cx="2955737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5848048" y="175569"/>
            <a:ext cx="1834462" cy="455324"/>
          </a:xfrm>
          <a:prstGeom prst="flowChartTerminator">
            <a:avLst/>
          </a:prstGeom>
          <a:solidFill>
            <a:srgbClr val="00D05E"/>
          </a:solidFill>
          <a:ln>
            <a:solidFill>
              <a:srgbClr val="A4BF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اختبار الفصل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7930354" y="883127"/>
            <a:ext cx="2955737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5848048" y="175569"/>
            <a:ext cx="1834462" cy="455324"/>
          </a:xfrm>
          <a:prstGeom prst="flowChartTerminator">
            <a:avLst/>
          </a:prstGeom>
          <a:solidFill>
            <a:srgbClr val="00D05E"/>
          </a:solidFill>
          <a:ln>
            <a:solidFill>
              <a:srgbClr val="A4BF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اختبار الفصل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86"/>
          <a:stretch/>
        </p:blipFill>
        <p:spPr>
          <a:xfrm>
            <a:off x="2547155" y="1579840"/>
            <a:ext cx="7026249" cy="2267715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1759121" y="4483099"/>
            <a:ext cx="73761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تخبرني عن تكرار ظهور كل ناتج ، وباستعمال هذه المعلومات يمكن عمل تنبؤات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36" y="2430140"/>
            <a:ext cx="2546769" cy="25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130</Words>
  <Application>Microsoft Office PowerPoint</Application>
  <PresentationFormat>شاشة عريضة</PresentationFormat>
  <Paragraphs>53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215</cp:revision>
  <dcterms:created xsi:type="dcterms:W3CDTF">2022-12-02T21:48:32Z</dcterms:created>
  <dcterms:modified xsi:type="dcterms:W3CDTF">2023-05-03T10:11:08Z</dcterms:modified>
</cp:coreProperties>
</file>