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7"/>
  </p:notesMasterIdLst>
  <p:sldIdLst>
    <p:sldId id="256" r:id="rId2"/>
    <p:sldId id="258" r:id="rId3"/>
    <p:sldId id="265" r:id="rId4"/>
    <p:sldId id="261" r:id="rId5"/>
    <p:sldId id="262" r:id="rId6"/>
    <p:sldId id="259" r:id="rId7"/>
    <p:sldId id="264" r:id="rId8"/>
    <p:sldId id="269" r:id="rId9"/>
    <p:sldId id="305" r:id="rId10"/>
    <p:sldId id="295" r:id="rId11"/>
    <p:sldId id="296" r:id="rId12"/>
    <p:sldId id="298" r:id="rId13"/>
    <p:sldId id="299" r:id="rId14"/>
    <p:sldId id="300" r:id="rId15"/>
    <p:sldId id="302" r:id="rId16"/>
    <p:sldId id="301" r:id="rId17"/>
    <p:sldId id="260" r:id="rId18"/>
    <p:sldId id="286" r:id="rId19"/>
    <p:sldId id="270" r:id="rId20"/>
    <p:sldId id="303" r:id="rId21"/>
    <p:sldId id="266" r:id="rId22"/>
    <p:sldId id="257" r:id="rId23"/>
    <p:sldId id="304" r:id="rId24"/>
    <p:sldId id="291" r:id="rId25"/>
    <p:sldId id="292" r:id="rId26"/>
  </p:sldIdLst>
  <p:sldSz cx="9144000" cy="5143500" type="screen16x9"/>
  <p:notesSz cx="6858000" cy="9144000"/>
  <p:embeddedFontLst>
    <p:embeddedFont>
      <p:font typeface="Baskervville" charset="0"/>
      <p:regular r:id="rId28"/>
      <p:italic r:id="rId29"/>
    </p:embeddedFont>
    <p:embeddedFont>
      <p:font typeface="Poppins" charset="0"/>
      <p:regular r:id="rId30"/>
      <p:bold r:id="rId31"/>
      <p:italic r:id="rId32"/>
      <p:boldItalic r:id="rId33"/>
    </p:embeddedFont>
    <p:embeddedFont>
      <p:font typeface="Quicksand" charset="0"/>
      <p:regular r:id="rId34"/>
      <p:bold r:id="rId35"/>
    </p:embeddedFont>
    <p:embeddedFont>
      <p:font typeface="Montserrat" charset="0"/>
      <p:regular r:id="rId36"/>
      <p:bold r:id="rId37"/>
      <p:italic r:id="rId38"/>
      <p:boldItalic r:id="rId39"/>
    </p:embeddedFont>
    <p:embeddedFont>
      <p:font typeface="Bradley Hand ITC" pitchFamily="66" charset="0"/>
      <p:regular r:id="rId40"/>
    </p:embeddedFont>
    <p:embeddedFont>
      <p:font typeface="Gabriola" pitchFamily="82" charset="0"/>
      <p:regular r:id="rId41"/>
    </p:embeddedFont>
    <p:embeddedFont>
      <p:font typeface="Baskerville Old Face" pitchFamily="18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10FC91F8-E6AF-49A9-8D86-E1DE604A79D6}">
  <a:tblStyle styleId="{10FC91F8-E6AF-49A9-8D86-E1DE604A79D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6" d="100"/>
          <a:sy n="96" d="100"/>
        </p:scale>
        <p:origin x="-4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60236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ba5f7bbbeb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ba5f7bbbeb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2253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ba5f7bbbeb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ba5f7bbbeb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062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ba5f7bbbeb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ba5f7bbbeb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4336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ba5f7bbbeb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ba5f7bbbeb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0347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ba5f7bbbeb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ba5f7bbbeb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4528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bd0f2f490a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bd0f2f490a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183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ba5f7bbbeb_0_24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ba5f7bbbeb_0_24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4943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ba5f7bbbeb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ba5f7bbbeb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bd0f2f490a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bd0f2f490a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bd0bdab35d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bd0bdab35d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c6e83b5b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c6e83b5b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ba5f7bbbeb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ba5f7bbbeb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6146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bd0f2f490a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bd0f2f490a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ba5f7bbbeb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ba5f7bbbeb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ba5f7bbbeb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ba5f7bbbeb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1119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ba5f7bbbeb_0_24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gba5f7bbbeb_0_24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bc6e83b5b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bc6e83b5b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bc6e83b5b2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bc6e83b5b2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ba5f7bbbeb_0_24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ba5f7bbbeb_0_24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bd0bdab35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bd0bdab35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bc6e83b5b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bc6e83b5b2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ba5f7bbbeb_0_247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ba5f7bbbeb_0_247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ba5f7bbbeb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ba5f7bbbeb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ba5f7bbbeb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ba5f7bbbeb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1127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-12676"/>
            <a:ext cx="9144218" cy="5156299"/>
          </a:xfrm>
          <a:custGeom>
            <a:avLst/>
            <a:gdLst/>
            <a:ahLst/>
            <a:cxnLst/>
            <a:rect l="l" t="t" r="r" b="b"/>
            <a:pathLst>
              <a:path w="285022" h="160720" extrusionOk="0">
                <a:moveTo>
                  <a:pt x="285022" y="0"/>
                </a:moveTo>
                <a:lnTo>
                  <a:pt x="244644" y="39586"/>
                </a:lnTo>
                <a:lnTo>
                  <a:pt x="45920" y="116003"/>
                </a:lnTo>
                <a:lnTo>
                  <a:pt x="0" y="160720"/>
                </a:lnTo>
                <a:lnTo>
                  <a:pt x="285022" y="160720"/>
                </a:lnTo>
                <a:lnTo>
                  <a:pt x="2850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40800" y="328725"/>
            <a:ext cx="8462400" cy="448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-378450" y="-389175"/>
            <a:ext cx="9900900" cy="58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462325" y="1276875"/>
            <a:ext cx="6219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85650" y="3329475"/>
            <a:ext cx="5372700" cy="537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/>
          <p:nvPr/>
        </p:nvSpPr>
        <p:spPr>
          <a:xfrm>
            <a:off x="0" y="-12676"/>
            <a:ext cx="9144218" cy="5156299"/>
          </a:xfrm>
          <a:custGeom>
            <a:avLst/>
            <a:gdLst/>
            <a:ahLst/>
            <a:cxnLst/>
            <a:rect l="l" t="t" r="r" b="b"/>
            <a:pathLst>
              <a:path w="285022" h="160720" extrusionOk="0">
                <a:moveTo>
                  <a:pt x="285022" y="0"/>
                </a:moveTo>
                <a:lnTo>
                  <a:pt x="244644" y="39586"/>
                </a:lnTo>
                <a:lnTo>
                  <a:pt x="45920" y="116003"/>
                </a:lnTo>
                <a:lnTo>
                  <a:pt x="0" y="160720"/>
                </a:lnTo>
                <a:lnTo>
                  <a:pt x="285022" y="160720"/>
                </a:lnTo>
                <a:lnTo>
                  <a:pt x="2850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340800" y="328725"/>
            <a:ext cx="8462400" cy="448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-378450" y="-389175"/>
            <a:ext cx="9900900" cy="58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2"/>
          </p:nvPr>
        </p:nvSpPr>
        <p:spPr>
          <a:xfrm>
            <a:off x="713225" y="1531475"/>
            <a:ext cx="22077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3" hasCustomPrompt="1"/>
          </p:nvPr>
        </p:nvSpPr>
        <p:spPr>
          <a:xfrm>
            <a:off x="713225" y="1207226"/>
            <a:ext cx="2207700" cy="47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1"/>
          </p:nvPr>
        </p:nvSpPr>
        <p:spPr>
          <a:xfrm>
            <a:off x="713225" y="2205923"/>
            <a:ext cx="2207700" cy="6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4"/>
          </p:nvPr>
        </p:nvSpPr>
        <p:spPr>
          <a:xfrm>
            <a:off x="3468050" y="1531475"/>
            <a:ext cx="22077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5" hasCustomPrompt="1"/>
          </p:nvPr>
        </p:nvSpPr>
        <p:spPr>
          <a:xfrm>
            <a:off x="3468050" y="1207226"/>
            <a:ext cx="2207700" cy="47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6"/>
          </p:nvPr>
        </p:nvSpPr>
        <p:spPr>
          <a:xfrm>
            <a:off x="3468050" y="2205923"/>
            <a:ext cx="2207700" cy="6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7"/>
          </p:nvPr>
        </p:nvSpPr>
        <p:spPr>
          <a:xfrm>
            <a:off x="6222875" y="1531475"/>
            <a:ext cx="22077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8" hasCustomPrompt="1"/>
          </p:nvPr>
        </p:nvSpPr>
        <p:spPr>
          <a:xfrm>
            <a:off x="6222875" y="1207226"/>
            <a:ext cx="2207700" cy="47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9"/>
          </p:nvPr>
        </p:nvSpPr>
        <p:spPr>
          <a:xfrm>
            <a:off x="6222875" y="2205923"/>
            <a:ext cx="2207700" cy="6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13"/>
          </p:nvPr>
        </p:nvSpPr>
        <p:spPr>
          <a:xfrm>
            <a:off x="713225" y="3291734"/>
            <a:ext cx="22077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14" hasCustomPrompt="1"/>
          </p:nvPr>
        </p:nvSpPr>
        <p:spPr>
          <a:xfrm>
            <a:off x="713225" y="2967426"/>
            <a:ext cx="2207700" cy="47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5"/>
          </p:nvPr>
        </p:nvSpPr>
        <p:spPr>
          <a:xfrm>
            <a:off x="713225" y="3966175"/>
            <a:ext cx="2207700" cy="6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16"/>
          </p:nvPr>
        </p:nvSpPr>
        <p:spPr>
          <a:xfrm>
            <a:off x="3700850" y="3291726"/>
            <a:ext cx="17421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68050" y="2967426"/>
            <a:ext cx="2207700" cy="47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8"/>
          </p:nvPr>
        </p:nvSpPr>
        <p:spPr>
          <a:xfrm>
            <a:off x="3468050" y="3966175"/>
            <a:ext cx="2207700" cy="6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9"/>
          </p:nvPr>
        </p:nvSpPr>
        <p:spPr>
          <a:xfrm>
            <a:off x="6455675" y="3291726"/>
            <a:ext cx="17421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20" hasCustomPrompt="1"/>
          </p:nvPr>
        </p:nvSpPr>
        <p:spPr>
          <a:xfrm>
            <a:off x="6222875" y="2967426"/>
            <a:ext cx="2207700" cy="47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21"/>
          </p:nvPr>
        </p:nvSpPr>
        <p:spPr>
          <a:xfrm>
            <a:off x="6222875" y="3966175"/>
            <a:ext cx="2207700" cy="6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5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/>
          <p:nvPr/>
        </p:nvSpPr>
        <p:spPr>
          <a:xfrm>
            <a:off x="0" y="-12676"/>
            <a:ext cx="9144218" cy="5156299"/>
          </a:xfrm>
          <a:custGeom>
            <a:avLst/>
            <a:gdLst/>
            <a:ahLst/>
            <a:cxnLst/>
            <a:rect l="l" t="t" r="r" b="b"/>
            <a:pathLst>
              <a:path w="285022" h="160720" extrusionOk="0">
                <a:moveTo>
                  <a:pt x="285022" y="0"/>
                </a:moveTo>
                <a:lnTo>
                  <a:pt x="244644" y="39586"/>
                </a:lnTo>
                <a:lnTo>
                  <a:pt x="45920" y="116003"/>
                </a:lnTo>
                <a:lnTo>
                  <a:pt x="0" y="160720"/>
                </a:lnTo>
                <a:lnTo>
                  <a:pt x="285022" y="160720"/>
                </a:lnTo>
                <a:lnTo>
                  <a:pt x="2850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4"/>
          <p:cNvSpPr/>
          <p:nvPr/>
        </p:nvSpPr>
        <p:spPr>
          <a:xfrm>
            <a:off x="4635600" y="328725"/>
            <a:ext cx="4167600" cy="448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4"/>
          <p:cNvSpPr/>
          <p:nvPr/>
        </p:nvSpPr>
        <p:spPr>
          <a:xfrm>
            <a:off x="340800" y="328725"/>
            <a:ext cx="4167600" cy="448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" name="Google Shape;94;p1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-378450" y="-389175"/>
            <a:ext cx="9900900" cy="58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28100" y="1790050"/>
            <a:ext cx="3383100" cy="4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1"/>
          </p:nvPr>
        </p:nvSpPr>
        <p:spPr>
          <a:xfrm>
            <a:off x="828100" y="2152249"/>
            <a:ext cx="3383100" cy="12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 idx="2"/>
          </p:nvPr>
        </p:nvSpPr>
        <p:spPr>
          <a:xfrm>
            <a:off x="4932798" y="1790050"/>
            <a:ext cx="3383100" cy="4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3"/>
          </p:nvPr>
        </p:nvSpPr>
        <p:spPr>
          <a:xfrm>
            <a:off x="4932797" y="2152249"/>
            <a:ext cx="3383100" cy="12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6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/>
          <p:nvPr/>
        </p:nvSpPr>
        <p:spPr>
          <a:xfrm>
            <a:off x="0" y="-12676"/>
            <a:ext cx="9144218" cy="5156299"/>
          </a:xfrm>
          <a:custGeom>
            <a:avLst/>
            <a:gdLst/>
            <a:ahLst/>
            <a:cxnLst/>
            <a:rect l="l" t="t" r="r" b="b"/>
            <a:pathLst>
              <a:path w="285022" h="160720" extrusionOk="0">
                <a:moveTo>
                  <a:pt x="285022" y="0"/>
                </a:moveTo>
                <a:lnTo>
                  <a:pt x="244644" y="39586"/>
                </a:lnTo>
                <a:lnTo>
                  <a:pt x="45920" y="116003"/>
                </a:lnTo>
                <a:lnTo>
                  <a:pt x="0" y="160720"/>
                </a:lnTo>
                <a:lnTo>
                  <a:pt x="285022" y="160720"/>
                </a:lnTo>
                <a:lnTo>
                  <a:pt x="2850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0"/>
          <p:cNvSpPr/>
          <p:nvPr/>
        </p:nvSpPr>
        <p:spPr>
          <a:xfrm>
            <a:off x="340800" y="328725"/>
            <a:ext cx="8462400" cy="448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" name="Google Shape;169;p2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-378450" y="-389175"/>
            <a:ext cx="9900900" cy="58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0"/>
          <p:cNvSpPr txBox="1">
            <a:spLocks noGrp="1"/>
          </p:cNvSpPr>
          <p:nvPr>
            <p:ph type="title"/>
          </p:nvPr>
        </p:nvSpPr>
        <p:spPr>
          <a:xfrm>
            <a:off x="4114250" y="1557450"/>
            <a:ext cx="414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1"/>
          </p:nvPr>
        </p:nvSpPr>
        <p:spPr>
          <a:xfrm>
            <a:off x="4114200" y="2130150"/>
            <a:ext cx="4144200" cy="14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6_1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/>
          <p:nvPr/>
        </p:nvSpPr>
        <p:spPr>
          <a:xfrm>
            <a:off x="0" y="-12676"/>
            <a:ext cx="9144218" cy="5156299"/>
          </a:xfrm>
          <a:custGeom>
            <a:avLst/>
            <a:gdLst/>
            <a:ahLst/>
            <a:cxnLst/>
            <a:rect l="l" t="t" r="r" b="b"/>
            <a:pathLst>
              <a:path w="285022" h="160720" extrusionOk="0">
                <a:moveTo>
                  <a:pt x="285022" y="0"/>
                </a:moveTo>
                <a:lnTo>
                  <a:pt x="244644" y="39586"/>
                </a:lnTo>
                <a:lnTo>
                  <a:pt x="45920" y="116003"/>
                </a:lnTo>
                <a:lnTo>
                  <a:pt x="0" y="160720"/>
                </a:lnTo>
                <a:lnTo>
                  <a:pt x="285022" y="160720"/>
                </a:lnTo>
                <a:lnTo>
                  <a:pt x="2850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1"/>
          <p:cNvSpPr/>
          <p:nvPr/>
        </p:nvSpPr>
        <p:spPr>
          <a:xfrm>
            <a:off x="340800" y="328725"/>
            <a:ext cx="8462400" cy="448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subTitle" idx="1"/>
          </p:nvPr>
        </p:nvSpPr>
        <p:spPr>
          <a:xfrm>
            <a:off x="1117099" y="2047950"/>
            <a:ext cx="2254800" cy="12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77" name="Google Shape;177;p2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-378450" y="-389175"/>
            <a:ext cx="9900900" cy="582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6_1_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/>
          <p:nvPr/>
        </p:nvSpPr>
        <p:spPr>
          <a:xfrm>
            <a:off x="0" y="-12676"/>
            <a:ext cx="9144218" cy="5156299"/>
          </a:xfrm>
          <a:custGeom>
            <a:avLst/>
            <a:gdLst/>
            <a:ahLst/>
            <a:cxnLst/>
            <a:rect l="l" t="t" r="r" b="b"/>
            <a:pathLst>
              <a:path w="285022" h="160720" extrusionOk="0">
                <a:moveTo>
                  <a:pt x="285022" y="0"/>
                </a:moveTo>
                <a:lnTo>
                  <a:pt x="244644" y="39586"/>
                </a:lnTo>
                <a:lnTo>
                  <a:pt x="45920" y="116003"/>
                </a:lnTo>
                <a:lnTo>
                  <a:pt x="0" y="160720"/>
                </a:lnTo>
                <a:lnTo>
                  <a:pt x="285022" y="160720"/>
                </a:lnTo>
                <a:lnTo>
                  <a:pt x="2850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2"/>
          <p:cNvSpPr/>
          <p:nvPr/>
        </p:nvSpPr>
        <p:spPr>
          <a:xfrm>
            <a:off x="340800" y="328725"/>
            <a:ext cx="8462400" cy="448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1" name="Google Shape;181;p22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-378450" y="-389175"/>
            <a:ext cx="9900900" cy="58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2"/>
          <p:cNvSpPr txBox="1">
            <a:spLocks noGrp="1"/>
          </p:cNvSpPr>
          <p:nvPr>
            <p:ph type="subTitle" idx="1"/>
          </p:nvPr>
        </p:nvSpPr>
        <p:spPr>
          <a:xfrm>
            <a:off x="1787950" y="1187600"/>
            <a:ext cx="55680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3" name="Google Shape;183;p2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"/>
          <p:cNvSpPr/>
          <p:nvPr/>
        </p:nvSpPr>
        <p:spPr>
          <a:xfrm>
            <a:off x="0" y="-12676"/>
            <a:ext cx="9144218" cy="5156299"/>
          </a:xfrm>
          <a:custGeom>
            <a:avLst/>
            <a:gdLst/>
            <a:ahLst/>
            <a:cxnLst/>
            <a:rect l="l" t="t" r="r" b="b"/>
            <a:pathLst>
              <a:path w="285022" h="160720" extrusionOk="0">
                <a:moveTo>
                  <a:pt x="285022" y="0"/>
                </a:moveTo>
                <a:lnTo>
                  <a:pt x="244644" y="39586"/>
                </a:lnTo>
                <a:lnTo>
                  <a:pt x="45920" y="116003"/>
                </a:lnTo>
                <a:lnTo>
                  <a:pt x="0" y="160720"/>
                </a:lnTo>
                <a:lnTo>
                  <a:pt x="285022" y="160720"/>
                </a:lnTo>
                <a:lnTo>
                  <a:pt x="2850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5"/>
          <p:cNvSpPr/>
          <p:nvPr/>
        </p:nvSpPr>
        <p:spPr>
          <a:xfrm>
            <a:off x="340800" y="328725"/>
            <a:ext cx="8462400" cy="448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" name="Google Shape;206;p25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378450" y="-389175"/>
            <a:ext cx="9900900" cy="58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5"/>
          <p:cNvSpPr txBox="1">
            <a:spLocks noGrp="1"/>
          </p:cNvSpPr>
          <p:nvPr>
            <p:ph type="title"/>
          </p:nvPr>
        </p:nvSpPr>
        <p:spPr>
          <a:xfrm>
            <a:off x="3141871" y="1521838"/>
            <a:ext cx="5120400" cy="16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8" name="Google Shape;208;p25"/>
          <p:cNvSpPr txBox="1">
            <a:spLocks noGrp="1"/>
          </p:cNvSpPr>
          <p:nvPr>
            <p:ph type="title" idx="2" hasCustomPrompt="1"/>
          </p:nvPr>
        </p:nvSpPr>
        <p:spPr>
          <a:xfrm>
            <a:off x="881625" y="1360199"/>
            <a:ext cx="2260200" cy="21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9" name="Google Shape;209;p25"/>
          <p:cNvSpPr txBox="1">
            <a:spLocks noGrp="1"/>
          </p:cNvSpPr>
          <p:nvPr>
            <p:ph type="subTitle" idx="1"/>
          </p:nvPr>
        </p:nvSpPr>
        <p:spPr>
          <a:xfrm>
            <a:off x="3141970" y="3152057"/>
            <a:ext cx="5120400" cy="48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/>
          <p:nvPr/>
        </p:nvSpPr>
        <p:spPr>
          <a:xfrm>
            <a:off x="0" y="-12676"/>
            <a:ext cx="9144218" cy="5156299"/>
          </a:xfrm>
          <a:custGeom>
            <a:avLst/>
            <a:gdLst/>
            <a:ahLst/>
            <a:cxnLst/>
            <a:rect l="l" t="t" r="r" b="b"/>
            <a:pathLst>
              <a:path w="285022" h="160720" extrusionOk="0">
                <a:moveTo>
                  <a:pt x="285022" y="0"/>
                </a:moveTo>
                <a:lnTo>
                  <a:pt x="244644" y="39586"/>
                </a:lnTo>
                <a:lnTo>
                  <a:pt x="45920" y="116003"/>
                </a:lnTo>
                <a:lnTo>
                  <a:pt x="0" y="160720"/>
                </a:lnTo>
                <a:lnTo>
                  <a:pt x="285022" y="160720"/>
                </a:lnTo>
                <a:lnTo>
                  <a:pt x="2850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0" name="Google Shape;240;p3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-378450" y="-389175"/>
            <a:ext cx="9900900" cy="58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0"/>
          <p:cNvSpPr/>
          <p:nvPr/>
        </p:nvSpPr>
        <p:spPr>
          <a:xfrm>
            <a:off x="340800" y="328725"/>
            <a:ext cx="8462400" cy="448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2" name="Google Shape;242;p3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flipH="1">
            <a:off x="-378450" y="-389175"/>
            <a:ext cx="9900900" cy="58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0"/>
          <p:cNvSpPr txBox="1">
            <a:spLocks noGrp="1"/>
          </p:cNvSpPr>
          <p:nvPr>
            <p:ph type="title"/>
          </p:nvPr>
        </p:nvSpPr>
        <p:spPr>
          <a:xfrm>
            <a:off x="2425750" y="745119"/>
            <a:ext cx="4292400" cy="9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0"/>
          <p:cNvSpPr txBox="1">
            <a:spLocks noGrp="1"/>
          </p:cNvSpPr>
          <p:nvPr>
            <p:ph type="subTitle" idx="1"/>
          </p:nvPr>
        </p:nvSpPr>
        <p:spPr>
          <a:xfrm>
            <a:off x="2520225" y="1696113"/>
            <a:ext cx="4103400" cy="11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0"/>
          <p:cNvSpPr txBox="1"/>
          <p:nvPr/>
        </p:nvSpPr>
        <p:spPr>
          <a:xfrm>
            <a:off x="2459625" y="3387388"/>
            <a:ext cx="4215300" cy="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CREDITS</a:t>
            </a: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</a:t>
            </a: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1"/>
          <p:cNvSpPr/>
          <p:nvPr/>
        </p:nvSpPr>
        <p:spPr>
          <a:xfrm>
            <a:off x="0" y="-12676"/>
            <a:ext cx="9144218" cy="5156299"/>
          </a:xfrm>
          <a:custGeom>
            <a:avLst/>
            <a:gdLst/>
            <a:ahLst/>
            <a:cxnLst/>
            <a:rect l="l" t="t" r="r" b="b"/>
            <a:pathLst>
              <a:path w="285022" h="160720" extrusionOk="0">
                <a:moveTo>
                  <a:pt x="285022" y="0"/>
                </a:moveTo>
                <a:lnTo>
                  <a:pt x="244644" y="39586"/>
                </a:lnTo>
                <a:lnTo>
                  <a:pt x="45920" y="116003"/>
                </a:lnTo>
                <a:lnTo>
                  <a:pt x="0" y="160720"/>
                </a:lnTo>
                <a:lnTo>
                  <a:pt x="285022" y="160720"/>
                </a:lnTo>
                <a:lnTo>
                  <a:pt x="2850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1"/>
          <p:cNvSpPr/>
          <p:nvPr/>
        </p:nvSpPr>
        <p:spPr>
          <a:xfrm>
            <a:off x="340800" y="328725"/>
            <a:ext cx="8462400" cy="448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9" name="Google Shape;249;p3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-378450" y="-389175"/>
            <a:ext cx="9900900" cy="582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/>
          <p:nvPr/>
        </p:nvSpPr>
        <p:spPr>
          <a:xfrm>
            <a:off x="0" y="-12676"/>
            <a:ext cx="9144218" cy="5156299"/>
          </a:xfrm>
          <a:custGeom>
            <a:avLst/>
            <a:gdLst/>
            <a:ahLst/>
            <a:cxnLst/>
            <a:rect l="l" t="t" r="r" b="b"/>
            <a:pathLst>
              <a:path w="285022" h="160720" extrusionOk="0">
                <a:moveTo>
                  <a:pt x="285022" y="0"/>
                </a:moveTo>
                <a:lnTo>
                  <a:pt x="244644" y="39586"/>
                </a:lnTo>
                <a:lnTo>
                  <a:pt x="45920" y="116003"/>
                </a:lnTo>
                <a:lnTo>
                  <a:pt x="0" y="160720"/>
                </a:lnTo>
                <a:lnTo>
                  <a:pt x="285022" y="160720"/>
                </a:lnTo>
                <a:lnTo>
                  <a:pt x="2850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2"/>
          <p:cNvSpPr/>
          <p:nvPr/>
        </p:nvSpPr>
        <p:spPr>
          <a:xfrm>
            <a:off x="340800" y="328725"/>
            <a:ext cx="8462400" cy="448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3" name="Google Shape;253;p32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26050" y="-236775"/>
            <a:ext cx="9900900" cy="582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-12676"/>
            <a:ext cx="9144218" cy="5156299"/>
          </a:xfrm>
          <a:custGeom>
            <a:avLst/>
            <a:gdLst/>
            <a:ahLst/>
            <a:cxnLst/>
            <a:rect l="l" t="t" r="r" b="b"/>
            <a:pathLst>
              <a:path w="285022" h="160720" extrusionOk="0">
                <a:moveTo>
                  <a:pt x="285022" y="0"/>
                </a:moveTo>
                <a:lnTo>
                  <a:pt x="244644" y="39586"/>
                </a:lnTo>
                <a:lnTo>
                  <a:pt x="45920" y="116003"/>
                </a:lnTo>
                <a:lnTo>
                  <a:pt x="0" y="160720"/>
                </a:lnTo>
                <a:lnTo>
                  <a:pt x="285022" y="160720"/>
                </a:lnTo>
                <a:lnTo>
                  <a:pt x="2850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340800" y="328725"/>
            <a:ext cx="8462400" cy="448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378450" y="-389175"/>
            <a:ext cx="9900900" cy="58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180150" y="2142150"/>
            <a:ext cx="4783500" cy="13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3228750" y="1057050"/>
            <a:ext cx="2686500" cy="10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885650" y="3510200"/>
            <a:ext cx="5372700" cy="48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0" y="-12676"/>
            <a:ext cx="9144218" cy="5156299"/>
          </a:xfrm>
          <a:custGeom>
            <a:avLst/>
            <a:gdLst/>
            <a:ahLst/>
            <a:cxnLst/>
            <a:rect l="l" t="t" r="r" b="b"/>
            <a:pathLst>
              <a:path w="285022" h="160720" extrusionOk="0">
                <a:moveTo>
                  <a:pt x="285022" y="0"/>
                </a:moveTo>
                <a:lnTo>
                  <a:pt x="244644" y="39586"/>
                </a:lnTo>
                <a:lnTo>
                  <a:pt x="45920" y="116003"/>
                </a:lnTo>
                <a:lnTo>
                  <a:pt x="0" y="160720"/>
                </a:lnTo>
                <a:lnTo>
                  <a:pt x="285022" y="160720"/>
                </a:lnTo>
                <a:lnTo>
                  <a:pt x="2850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340800" y="328725"/>
            <a:ext cx="8462400" cy="448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378450" y="-389175"/>
            <a:ext cx="9900900" cy="58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713250" y="1187600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/>
        </p:nvSpPr>
        <p:spPr>
          <a:xfrm>
            <a:off x="0" y="-12676"/>
            <a:ext cx="9144218" cy="5156299"/>
          </a:xfrm>
          <a:custGeom>
            <a:avLst/>
            <a:gdLst/>
            <a:ahLst/>
            <a:cxnLst/>
            <a:rect l="l" t="t" r="r" b="b"/>
            <a:pathLst>
              <a:path w="285022" h="160720" extrusionOk="0">
                <a:moveTo>
                  <a:pt x="285022" y="0"/>
                </a:moveTo>
                <a:lnTo>
                  <a:pt x="244644" y="39586"/>
                </a:lnTo>
                <a:lnTo>
                  <a:pt x="45920" y="116003"/>
                </a:lnTo>
                <a:lnTo>
                  <a:pt x="0" y="160720"/>
                </a:lnTo>
                <a:lnTo>
                  <a:pt x="285022" y="160720"/>
                </a:lnTo>
                <a:lnTo>
                  <a:pt x="2850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/>
          <p:nvPr/>
        </p:nvSpPr>
        <p:spPr>
          <a:xfrm>
            <a:off x="340800" y="328725"/>
            <a:ext cx="8462400" cy="448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Google Shape;30;p5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378450" y="-389175"/>
            <a:ext cx="9900900" cy="58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042750" y="2514725"/>
            <a:ext cx="30342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5066807" y="2514725"/>
            <a:ext cx="30342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 idx="3"/>
          </p:nvPr>
        </p:nvSpPr>
        <p:spPr>
          <a:xfrm>
            <a:off x="1042859" y="2171121"/>
            <a:ext cx="30342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4"/>
          </p:nvPr>
        </p:nvSpPr>
        <p:spPr>
          <a:xfrm>
            <a:off x="5066725" y="2171121"/>
            <a:ext cx="30342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>
            <a:off x="0" y="-12676"/>
            <a:ext cx="9144218" cy="5156299"/>
          </a:xfrm>
          <a:custGeom>
            <a:avLst/>
            <a:gdLst/>
            <a:ahLst/>
            <a:cxnLst/>
            <a:rect l="l" t="t" r="r" b="b"/>
            <a:pathLst>
              <a:path w="285022" h="160720" extrusionOk="0">
                <a:moveTo>
                  <a:pt x="285022" y="0"/>
                </a:moveTo>
                <a:lnTo>
                  <a:pt x="244644" y="39586"/>
                </a:lnTo>
                <a:lnTo>
                  <a:pt x="45920" y="116003"/>
                </a:lnTo>
                <a:lnTo>
                  <a:pt x="0" y="160720"/>
                </a:lnTo>
                <a:lnTo>
                  <a:pt x="285022" y="160720"/>
                </a:lnTo>
                <a:lnTo>
                  <a:pt x="2850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7"/>
          <p:cNvSpPr/>
          <p:nvPr/>
        </p:nvSpPr>
        <p:spPr>
          <a:xfrm>
            <a:off x="340800" y="328725"/>
            <a:ext cx="8462400" cy="448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" name="Google Shape;44;p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-226050" y="-236775"/>
            <a:ext cx="9900900" cy="58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2775275" y="1143475"/>
            <a:ext cx="3583800" cy="176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2775425" y="2910175"/>
            <a:ext cx="3583800" cy="10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/>
          <p:nvPr/>
        </p:nvSpPr>
        <p:spPr>
          <a:xfrm>
            <a:off x="0" y="-12676"/>
            <a:ext cx="9144218" cy="5156299"/>
          </a:xfrm>
          <a:custGeom>
            <a:avLst/>
            <a:gdLst/>
            <a:ahLst/>
            <a:cxnLst/>
            <a:rect l="l" t="t" r="r" b="b"/>
            <a:pathLst>
              <a:path w="285022" h="160720" extrusionOk="0">
                <a:moveTo>
                  <a:pt x="285022" y="0"/>
                </a:moveTo>
                <a:lnTo>
                  <a:pt x="244644" y="39586"/>
                </a:lnTo>
                <a:lnTo>
                  <a:pt x="45920" y="116003"/>
                </a:lnTo>
                <a:lnTo>
                  <a:pt x="0" y="160720"/>
                </a:lnTo>
                <a:lnTo>
                  <a:pt x="285022" y="160720"/>
                </a:lnTo>
                <a:lnTo>
                  <a:pt x="2850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8"/>
          <p:cNvSpPr/>
          <p:nvPr/>
        </p:nvSpPr>
        <p:spPr>
          <a:xfrm>
            <a:off x="340800" y="328725"/>
            <a:ext cx="8462400" cy="448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" name="Google Shape;50;p8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378450" y="-389175"/>
            <a:ext cx="9900900" cy="58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2161650" y="1268425"/>
            <a:ext cx="4820700" cy="2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0" y="-12676"/>
            <a:ext cx="9144218" cy="5156299"/>
          </a:xfrm>
          <a:custGeom>
            <a:avLst/>
            <a:gdLst/>
            <a:ahLst/>
            <a:cxnLst/>
            <a:rect l="l" t="t" r="r" b="b"/>
            <a:pathLst>
              <a:path w="285022" h="160720" extrusionOk="0">
                <a:moveTo>
                  <a:pt x="285022" y="0"/>
                </a:moveTo>
                <a:lnTo>
                  <a:pt x="244644" y="39586"/>
                </a:lnTo>
                <a:lnTo>
                  <a:pt x="45920" y="116003"/>
                </a:lnTo>
                <a:lnTo>
                  <a:pt x="0" y="160720"/>
                </a:lnTo>
                <a:lnTo>
                  <a:pt x="285022" y="160720"/>
                </a:lnTo>
                <a:lnTo>
                  <a:pt x="2850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" name="Google Shape;54;p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-378450" y="-389175"/>
            <a:ext cx="9900900" cy="58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9"/>
          <p:cNvSpPr/>
          <p:nvPr/>
        </p:nvSpPr>
        <p:spPr>
          <a:xfrm>
            <a:off x="342900" y="328725"/>
            <a:ext cx="4234200" cy="448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737250" y="1450050"/>
            <a:ext cx="3140700" cy="123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ubTitle" idx="1"/>
          </p:nvPr>
        </p:nvSpPr>
        <p:spPr>
          <a:xfrm>
            <a:off x="737250" y="2685150"/>
            <a:ext cx="31407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/>
          <p:nvPr/>
        </p:nvSpPr>
        <p:spPr>
          <a:xfrm>
            <a:off x="0" y="-12676"/>
            <a:ext cx="9144218" cy="5156299"/>
          </a:xfrm>
          <a:custGeom>
            <a:avLst/>
            <a:gdLst/>
            <a:ahLst/>
            <a:cxnLst/>
            <a:rect l="l" t="t" r="r" b="b"/>
            <a:pathLst>
              <a:path w="285022" h="160720" extrusionOk="0">
                <a:moveTo>
                  <a:pt x="285022" y="0"/>
                </a:moveTo>
                <a:lnTo>
                  <a:pt x="244644" y="39586"/>
                </a:lnTo>
                <a:lnTo>
                  <a:pt x="45920" y="116003"/>
                </a:lnTo>
                <a:lnTo>
                  <a:pt x="0" y="160720"/>
                </a:lnTo>
                <a:lnTo>
                  <a:pt x="285022" y="160720"/>
                </a:lnTo>
                <a:lnTo>
                  <a:pt x="2850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1"/>
          <p:cNvSpPr/>
          <p:nvPr/>
        </p:nvSpPr>
        <p:spPr>
          <a:xfrm>
            <a:off x="340800" y="328725"/>
            <a:ext cx="8462400" cy="448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" name="Google Shape;63;p1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378450" y="-312975"/>
            <a:ext cx="9900900" cy="58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1"/>
          <p:cNvSpPr txBox="1">
            <a:spLocks noGrp="1"/>
          </p:cNvSpPr>
          <p:nvPr>
            <p:ph type="title" hasCustomPrompt="1"/>
          </p:nvPr>
        </p:nvSpPr>
        <p:spPr>
          <a:xfrm>
            <a:off x="1450075" y="1526138"/>
            <a:ext cx="6243900" cy="15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1"/>
          </p:nvPr>
        </p:nvSpPr>
        <p:spPr>
          <a:xfrm>
            <a:off x="1450075" y="3120863"/>
            <a:ext cx="6243900" cy="4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skervville"/>
              <a:buNone/>
              <a:defRPr sz="30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skervville"/>
              <a:buNone/>
              <a:defRPr sz="30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skervville"/>
              <a:buNone/>
              <a:defRPr sz="30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skervville"/>
              <a:buNone/>
              <a:defRPr sz="30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skervville"/>
              <a:buNone/>
              <a:defRPr sz="30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skervville"/>
              <a:buNone/>
              <a:defRPr sz="30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skervville"/>
              <a:buNone/>
              <a:defRPr sz="30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skervville"/>
              <a:buNone/>
              <a:defRPr sz="30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skervville"/>
              <a:buNone/>
              <a:defRPr sz="30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50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6" r:id="rId12"/>
    <p:sldLayoutId id="2147483667" r:id="rId13"/>
    <p:sldLayoutId id="2147483668" r:id="rId14"/>
    <p:sldLayoutId id="2147483671" r:id="rId15"/>
    <p:sldLayoutId id="2147483676" r:id="rId16"/>
    <p:sldLayoutId id="2147483677" r:id="rId17"/>
    <p:sldLayoutId id="214748367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5"/>
          <p:cNvSpPr txBox="1">
            <a:spLocks noGrp="1"/>
          </p:cNvSpPr>
          <p:nvPr>
            <p:ph type="ctrTitle"/>
          </p:nvPr>
        </p:nvSpPr>
        <p:spPr>
          <a:xfrm>
            <a:off x="1462350" y="1276874"/>
            <a:ext cx="6219300" cy="23807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3</a:t>
            </a:r>
            <a:br>
              <a:rPr lang="en" dirty="0"/>
            </a:br>
            <a:r>
              <a:rPr lang="en" sz="2000" dirty="0"/>
              <a:t/>
            </a:r>
            <a:br>
              <a:rPr lang="en" sz="2000" dirty="0"/>
            </a:br>
            <a:r>
              <a:rPr lang="en" sz="4800" dirty="0"/>
              <a:t>If It Hadn’t Happened</a:t>
            </a:r>
            <a:br>
              <a:rPr lang="en" sz="4800" dirty="0"/>
            </a:br>
            <a:r>
              <a:rPr lang="en" sz="1100" dirty="0"/>
              <a:t/>
            </a:r>
            <a:br>
              <a:rPr lang="en" sz="1100" dirty="0"/>
            </a:br>
            <a:r>
              <a:rPr lang="en" sz="2400" dirty="0">
                <a:solidFill>
                  <a:schemeClr val="bg2">
                    <a:lumMod val="75000"/>
                  </a:schemeClr>
                </a:solidFill>
              </a:rPr>
              <a:t>Listen </a:t>
            </a:r>
            <a:r>
              <a:rPr lang="en" sz="2400" dirty="0"/>
              <a:t>&amp; </a:t>
            </a:r>
            <a:r>
              <a:rPr lang="en" sz="2400" dirty="0">
                <a:solidFill>
                  <a:schemeClr val="tx2">
                    <a:lumMod val="50000"/>
                  </a:schemeClr>
                </a:solidFill>
              </a:rPr>
              <a:t>Discuss</a:t>
            </a:r>
            <a:endParaRPr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3" name="Google Shape;263;p35"/>
          <p:cNvSpPr txBox="1">
            <a:spLocks noGrp="1"/>
          </p:cNvSpPr>
          <p:nvPr>
            <p:ph type="subTitle" idx="1"/>
          </p:nvPr>
        </p:nvSpPr>
        <p:spPr>
          <a:xfrm>
            <a:off x="1885650" y="4174718"/>
            <a:ext cx="5372700" cy="5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2">
                    <a:lumMod val="75000"/>
                  </a:schemeClr>
                </a:solidFill>
                <a:latin typeface="Bradley Hand ITC" panose="03070402050302030203" pitchFamily="66" charset="0"/>
                <a:sym typeface="Montserrat"/>
              </a:rPr>
              <a:t>Done by:</a:t>
            </a:r>
            <a:r>
              <a:rPr lang="en" b="1" dirty="0">
                <a:latin typeface="Bradley Hand ITC" panose="03070402050302030203" pitchFamily="66" charset="0"/>
                <a:sym typeface="Montserrat"/>
              </a:rPr>
              <a:t> </a:t>
            </a:r>
            <a:r>
              <a:rPr lang="en" sz="2400" b="1" dirty="0">
                <a:latin typeface="Gabriola" panose="04040605051002020D02" pitchFamily="82" charset="0"/>
                <a:sym typeface="Montserrat"/>
              </a:rPr>
              <a:t>Entisar Al-Obaidallah</a:t>
            </a:r>
            <a:endParaRPr b="1" dirty="0">
              <a:latin typeface="Gabriola" panose="04040605051002020D02" pitchFamily="82" charset="0"/>
              <a:sym typeface="Montserrat"/>
            </a:endParaRPr>
          </a:p>
        </p:txBody>
      </p:sp>
      <p:sp>
        <p:nvSpPr>
          <p:cNvPr id="6" name="Google Shape;275;p37">
            <a:extLst>
              <a:ext uri="{FF2B5EF4-FFF2-40B4-BE49-F238E27FC236}">
                <a16:creationId xmlns:a16="http://schemas.microsoft.com/office/drawing/2014/main" xmlns="" id="{1625C04A-694E-4E17-94AB-A8E7590E3E53}"/>
              </a:ext>
            </a:extLst>
          </p:cNvPr>
          <p:cNvSpPr txBox="1">
            <a:spLocks/>
          </p:cNvSpPr>
          <p:nvPr/>
        </p:nvSpPr>
        <p:spPr>
          <a:xfrm>
            <a:off x="453358" y="437990"/>
            <a:ext cx="1990165" cy="4303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latin typeface="Baskerville Old Face" panose="02020602080505020303" pitchFamily="18" charset="0"/>
              </a:rPr>
              <a:t>Mega Goal 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Baskerville Old Face" panose="02020602080505020303" pitchFamily="18" charset="0"/>
              </a:rPr>
              <a:t>1.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Baskerville Old Face" panose="02020602080505020303" pitchFamily="18" charset="0"/>
              </a:rPr>
              <a:t>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فقاعة الكلام: مستطيلة مستديرة الزوايا 15">
            <a:extLst>
              <a:ext uri="{FF2B5EF4-FFF2-40B4-BE49-F238E27FC236}">
                <a16:creationId xmlns:a16="http://schemas.microsoft.com/office/drawing/2014/main" xmlns="" id="{C5B562EC-D427-4412-B28C-8EB90A1C289B}"/>
              </a:ext>
            </a:extLst>
          </p:cNvPr>
          <p:cNvSpPr/>
          <p:nvPr/>
        </p:nvSpPr>
        <p:spPr>
          <a:xfrm>
            <a:off x="4856309" y="1043747"/>
            <a:ext cx="3934223" cy="454640"/>
          </a:xfrm>
          <a:prstGeom prst="wedgeRoundRectCallout">
            <a:avLst>
              <a:gd name="adj1" fmla="val -57711"/>
              <a:gd name="adj2" fmla="val 19818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can you see in this picture ?</a:t>
            </a:r>
            <a:endParaRPr lang="ar-SA" sz="1800" b="1" dirty="0"/>
          </a:p>
        </p:txBody>
      </p:sp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xmlns="" id="{5319356B-9442-4E2B-8F55-797AD9D833DA}"/>
              </a:ext>
            </a:extLst>
          </p:cNvPr>
          <p:cNvSpPr/>
          <p:nvPr/>
        </p:nvSpPr>
        <p:spPr>
          <a:xfrm>
            <a:off x="5198252" y="1572338"/>
            <a:ext cx="3083896" cy="479300"/>
          </a:xfrm>
          <a:prstGeom prst="wedgeRoundRectCallout">
            <a:avLst>
              <a:gd name="adj1" fmla="val 56073"/>
              <a:gd name="adj2" fmla="val 112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Airplanes</a:t>
            </a:r>
            <a:endParaRPr lang="ar-SA" sz="1800" dirty="0">
              <a:solidFill>
                <a:schemeClr val="tx1"/>
              </a:solidFill>
            </a:endParaRPr>
          </a:p>
        </p:txBody>
      </p:sp>
      <p:sp>
        <p:nvSpPr>
          <p:cNvPr id="18" name="فقاعة الكلام: مستطيلة مستديرة الزوايا 17">
            <a:extLst>
              <a:ext uri="{FF2B5EF4-FFF2-40B4-BE49-F238E27FC236}">
                <a16:creationId xmlns:a16="http://schemas.microsoft.com/office/drawing/2014/main" xmlns="" id="{B7592959-D449-464E-9B22-D7CBB22F8AD7}"/>
              </a:ext>
            </a:extLst>
          </p:cNvPr>
          <p:cNvSpPr/>
          <p:nvPr/>
        </p:nvSpPr>
        <p:spPr>
          <a:xfrm>
            <a:off x="4986936" y="2365716"/>
            <a:ext cx="3757491" cy="554217"/>
          </a:xfrm>
          <a:prstGeom prst="wedgeRoundRectCallout">
            <a:avLst>
              <a:gd name="adj1" fmla="val -57711"/>
              <a:gd name="adj2" fmla="val 19818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Is it invention or discovery?</a:t>
            </a:r>
          </a:p>
        </p:txBody>
      </p:sp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xmlns="" id="{723389BF-DE86-422C-8840-CD73B78ED6D5}"/>
              </a:ext>
            </a:extLst>
          </p:cNvPr>
          <p:cNvSpPr/>
          <p:nvPr/>
        </p:nvSpPr>
        <p:spPr>
          <a:xfrm>
            <a:off x="5177736" y="2989089"/>
            <a:ext cx="3083896" cy="440115"/>
          </a:xfrm>
          <a:prstGeom prst="wedgeRoundRectCallout">
            <a:avLst>
              <a:gd name="adj1" fmla="val 56073"/>
              <a:gd name="adj2" fmla="val 112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It  is invention </a:t>
            </a:r>
            <a:endParaRPr lang="ar-SA" sz="1800" dirty="0">
              <a:solidFill>
                <a:schemeClr val="tx1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EC5589F2-F110-409A-B9DC-7232EE4C7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83" y="353466"/>
            <a:ext cx="4210849" cy="4422179"/>
          </a:xfrm>
          <a:prstGeom prst="rect">
            <a:avLst/>
          </a:prstGeom>
          <a:ln w="38100" cap="sq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762699A6-5F6F-4A70-B01F-F899EE569C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000" end="146885.375"/>
                </p14:media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239436" y="361469"/>
            <a:ext cx="594694" cy="56798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xmlns="" id="{96CBDADC-E026-49A1-83EE-A714AC2222E7}"/>
              </a:ext>
            </a:extLst>
          </p:cNvPr>
          <p:cNvSpPr/>
          <p:nvPr/>
        </p:nvSpPr>
        <p:spPr>
          <a:xfrm>
            <a:off x="4920806" y="3665285"/>
            <a:ext cx="3757491" cy="560281"/>
          </a:xfrm>
          <a:prstGeom prst="wedgeRoundRectCallout">
            <a:avLst>
              <a:gd name="adj1" fmla="val -57711"/>
              <a:gd name="adj2" fmla="val 19818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Who invented the first successful airplane?</a:t>
            </a: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xmlns="" id="{A49F4EDC-1709-4353-97F4-8D84DBE58CF5}"/>
              </a:ext>
            </a:extLst>
          </p:cNvPr>
          <p:cNvSpPr/>
          <p:nvPr/>
        </p:nvSpPr>
        <p:spPr>
          <a:xfrm>
            <a:off x="5176916" y="4314996"/>
            <a:ext cx="3083896" cy="387632"/>
          </a:xfrm>
          <a:prstGeom prst="wedgeRoundRectCallout">
            <a:avLst>
              <a:gd name="adj1" fmla="val 56073"/>
              <a:gd name="adj2" fmla="val 112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The Wright brothers</a:t>
            </a:r>
            <a:endParaRPr lang="ar-SA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6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B7932C2C-D6BB-4F2E-AA2A-DF87DBEBF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258" y="358710"/>
            <a:ext cx="4145534" cy="4426080"/>
          </a:xfrm>
          <a:prstGeom prst="rect">
            <a:avLst/>
          </a:prstGeom>
          <a:ln w="38100" cap="sq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فقاعة الكلام: مستطيلة مستديرة الزوايا 15">
            <a:extLst>
              <a:ext uri="{FF2B5EF4-FFF2-40B4-BE49-F238E27FC236}">
                <a16:creationId xmlns:a16="http://schemas.microsoft.com/office/drawing/2014/main" xmlns="" id="{C5B562EC-D427-4412-B28C-8EB90A1C289B}"/>
              </a:ext>
            </a:extLst>
          </p:cNvPr>
          <p:cNvSpPr/>
          <p:nvPr/>
        </p:nvSpPr>
        <p:spPr>
          <a:xfrm>
            <a:off x="4771785" y="1066436"/>
            <a:ext cx="3941909" cy="508791"/>
          </a:xfrm>
          <a:prstGeom prst="wedgeRoundRectCallout">
            <a:avLst>
              <a:gd name="adj1" fmla="val -57711"/>
              <a:gd name="adj2" fmla="val 19818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can you see in this picture ?</a:t>
            </a:r>
            <a:endParaRPr lang="ar-SA" sz="1800" b="1" dirty="0"/>
          </a:p>
        </p:txBody>
      </p:sp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xmlns="" id="{5319356B-9442-4E2B-8F55-797AD9D833DA}"/>
              </a:ext>
            </a:extLst>
          </p:cNvPr>
          <p:cNvSpPr/>
          <p:nvPr/>
        </p:nvSpPr>
        <p:spPr>
          <a:xfrm>
            <a:off x="5227476" y="1656462"/>
            <a:ext cx="3083896" cy="395176"/>
          </a:xfrm>
          <a:prstGeom prst="wedgeRoundRectCallout">
            <a:avLst>
              <a:gd name="adj1" fmla="val 56073"/>
              <a:gd name="adj2" fmla="val 112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oil</a:t>
            </a:r>
            <a:endParaRPr lang="ar-SA" sz="1800" dirty="0">
              <a:solidFill>
                <a:schemeClr val="tx1"/>
              </a:solidFill>
            </a:endParaRPr>
          </a:p>
        </p:txBody>
      </p:sp>
      <p:sp>
        <p:nvSpPr>
          <p:cNvPr id="18" name="فقاعة الكلام: مستطيلة مستديرة الزوايا 17">
            <a:extLst>
              <a:ext uri="{FF2B5EF4-FFF2-40B4-BE49-F238E27FC236}">
                <a16:creationId xmlns:a16="http://schemas.microsoft.com/office/drawing/2014/main" xmlns="" id="{B7592959-D449-464E-9B22-D7CBB22F8AD7}"/>
              </a:ext>
            </a:extLst>
          </p:cNvPr>
          <p:cNvSpPr/>
          <p:nvPr/>
        </p:nvSpPr>
        <p:spPr>
          <a:xfrm>
            <a:off x="4947280" y="2352090"/>
            <a:ext cx="3757491" cy="544792"/>
          </a:xfrm>
          <a:prstGeom prst="wedgeRoundRectCallout">
            <a:avLst>
              <a:gd name="adj1" fmla="val -57711"/>
              <a:gd name="adj2" fmla="val 19818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Is it invention or discovery?</a:t>
            </a:r>
          </a:p>
        </p:txBody>
      </p:sp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xmlns="" id="{723389BF-DE86-422C-8840-CD73B78ED6D5}"/>
              </a:ext>
            </a:extLst>
          </p:cNvPr>
          <p:cNvSpPr/>
          <p:nvPr/>
        </p:nvSpPr>
        <p:spPr>
          <a:xfrm>
            <a:off x="5204424" y="2978048"/>
            <a:ext cx="3083896" cy="441347"/>
          </a:xfrm>
          <a:prstGeom prst="wedgeRoundRectCallout">
            <a:avLst>
              <a:gd name="adj1" fmla="val 56073"/>
              <a:gd name="adj2" fmla="val 112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It  is discovery</a:t>
            </a:r>
            <a:endParaRPr lang="ar-SA" sz="1800" dirty="0">
              <a:solidFill>
                <a:schemeClr val="tx1"/>
              </a:solidFill>
            </a:endParaRPr>
          </a:p>
        </p:txBody>
      </p:sp>
      <p:pic>
        <p:nvPicPr>
          <p:cNvPr id="10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D4B3118B-7069-4382-A907-D273731F8D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865" end="126243.375"/>
                </p14:media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316276" y="384202"/>
            <a:ext cx="589131" cy="63009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xmlns="" id="{04443049-E69D-4226-A9F0-55DF46D9509B}"/>
              </a:ext>
            </a:extLst>
          </p:cNvPr>
          <p:cNvSpPr/>
          <p:nvPr/>
        </p:nvSpPr>
        <p:spPr>
          <a:xfrm>
            <a:off x="4967519" y="3631941"/>
            <a:ext cx="3757491" cy="630091"/>
          </a:xfrm>
          <a:prstGeom prst="wedgeRoundRectCallout">
            <a:avLst>
              <a:gd name="adj1" fmla="val -57711"/>
              <a:gd name="adj2" fmla="val 19818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Where did the first commercial oil drill  in North America?</a:t>
            </a: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xmlns="" id="{96F52729-2F1C-4D10-A17D-1CBDAFB24112}"/>
              </a:ext>
            </a:extLst>
          </p:cNvPr>
          <p:cNvSpPr/>
          <p:nvPr/>
        </p:nvSpPr>
        <p:spPr>
          <a:xfrm>
            <a:off x="4741048" y="4326111"/>
            <a:ext cx="3856145" cy="408381"/>
          </a:xfrm>
          <a:prstGeom prst="wedgeRoundRectCallout">
            <a:avLst>
              <a:gd name="adj1" fmla="val 56073"/>
              <a:gd name="adj2" fmla="val 112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dirty="0">
                <a:solidFill>
                  <a:schemeClr val="tx1"/>
                </a:solidFill>
              </a:rPr>
              <a:t>In Oil Springs, Ontario ,Canada</a:t>
            </a:r>
            <a:endParaRPr lang="ar-SA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45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xmlns="" id="{5319356B-9442-4E2B-8F55-797AD9D833DA}"/>
              </a:ext>
            </a:extLst>
          </p:cNvPr>
          <p:cNvSpPr/>
          <p:nvPr/>
        </p:nvSpPr>
        <p:spPr>
          <a:xfrm>
            <a:off x="5486400" y="1722806"/>
            <a:ext cx="2475544" cy="436407"/>
          </a:xfrm>
          <a:prstGeom prst="wedgeRoundRectCallout">
            <a:avLst>
              <a:gd name="adj1" fmla="val 56073"/>
              <a:gd name="adj2" fmla="val 112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computer</a:t>
            </a:r>
            <a:endParaRPr lang="ar-SA" sz="1800" dirty="0">
              <a:solidFill>
                <a:schemeClr val="tx1"/>
              </a:solidFill>
            </a:endParaRPr>
          </a:p>
        </p:txBody>
      </p:sp>
      <p:sp>
        <p:nvSpPr>
          <p:cNvPr id="18" name="فقاعة الكلام: مستطيلة مستديرة الزوايا 17">
            <a:extLst>
              <a:ext uri="{FF2B5EF4-FFF2-40B4-BE49-F238E27FC236}">
                <a16:creationId xmlns:a16="http://schemas.microsoft.com/office/drawing/2014/main" xmlns="" id="{B7592959-D449-464E-9B22-D7CBB22F8AD7}"/>
              </a:ext>
            </a:extLst>
          </p:cNvPr>
          <p:cNvSpPr/>
          <p:nvPr/>
        </p:nvSpPr>
        <p:spPr>
          <a:xfrm>
            <a:off x="4936784" y="2371966"/>
            <a:ext cx="3692386" cy="471128"/>
          </a:xfrm>
          <a:prstGeom prst="wedgeRoundRectCallout">
            <a:avLst>
              <a:gd name="adj1" fmla="val -57711"/>
              <a:gd name="adj2" fmla="val 19818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Is it invention or discovery?</a:t>
            </a:r>
          </a:p>
        </p:txBody>
      </p:sp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xmlns="" id="{723389BF-DE86-422C-8840-CD73B78ED6D5}"/>
              </a:ext>
            </a:extLst>
          </p:cNvPr>
          <p:cNvSpPr/>
          <p:nvPr/>
        </p:nvSpPr>
        <p:spPr>
          <a:xfrm>
            <a:off x="5294298" y="2897295"/>
            <a:ext cx="2550359" cy="437578"/>
          </a:xfrm>
          <a:prstGeom prst="wedgeRoundRectCallout">
            <a:avLst>
              <a:gd name="adj1" fmla="val 56073"/>
              <a:gd name="adj2" fmla="val 112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It  is invention</a:t>
            </a:r>
            <a:endParaRPr lang="ar-SA" sz="1800" dirty="0">
              <a:solidFill>
                <a:schemeClr val="tx1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C958119B-1E36-4404-AD00-BA7E35252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230" y="313090"/>
            <a:ext cx="4110930" cy="1804416"/>
          </a:xfrm>
          <a:prstGeom prst="rect">
            <a:avLst/>
          </a:prstGeom>
          <a:ln w="38100" cap="sq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938218A8-0817-438A-B5D4-86BB54AE98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586"/>
          <a:stretch/>
        </p:blipFill>
        <p:spPr>
          <a:xfrm>
            <a:off x="300111" y="2117506"/>
            <a:ext cx="4209042" cy="2693802"/>
          </a:xfrm>
          <a:prstGeom prst="rect">
            <a:avLst/>
          </a:prstGeom>
          <a:ln w="38100" cap="sq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1C35E125-C944-4C85-96A3-DF31EBDDD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509" end="104989.375"/>
                </p14:media>
              </p:ext>
            </p:extLst>
          </p:nvPr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170279" y="338098"/>
            <a:ext cx="756059" cy="66168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xmlns="" id="{3A1EFE24-2114-40C6-8A8A-31A80B26838D}"/>
              </a:ext>
            </a:extLst>
          </p:cNvPr>
          <p:cNvSpPr/>
          <p:nvPr/>
        </p:nvSpPr>
        <p:spPr>
          <a:xfrm>
            <a:off x="4717998" y="3550024"/>
            <a:ext cx="4057140" cy="499462"/>
          </a:xfrm>
          <a:prstGeom prst="wedgeRoundRectCallout">
            <a:avLst>
              <a:gd name="adj1" fmla="val -57711"/>
              <a:gd name="adj2" fmla="val 19818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/>
              <a:t>When was the first PC introduced?</a:t>
            </a: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xmlns="" id="{EB9704FE-BEED-402C-88F6-96FBA1803454}"/>
              </a:ext>
            </a:extLst>
          </p:cNvPr>
          <p:cNvSpPr/>
          <p:nvPr/>
        </p:nvSpPr>
        <p:spPr>
          <a:xfrm>
            <a:off x="4702630" y="4117884"/>
            <a:ext cx="3934224" cy="561821"/>
          </a:xfrm>
          <a:prstGeom prst="wedgeRoundRectCallout">
            <a:avLst>
              <a:gd name="adj1" fmla="val 56073"/>
              <a:gd name="adj2" fmla="val 112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It was introduced by IBM in 1981</a:t>
            </a:r>
            <a:endParaRPr lang="ar-SA" sz="1800" dirty="0">
              <a:solidFill>
                <a:schemeClr val="tx1"/>
              </a:solidFill>
            </a:endParaRPr>
          </a:p>
        </p:txBody>
      </p:sp>
      <p:sp>
        <p:nvSpPr>
          <p:cNvPr id="16" name="فقاعة الكلام: مستطيلة مستديرة الزوايا 15">
            <a:extLst>
              <a:ext uri="{FF2B5EF4-FFF2-40B4-BE49-F238E27FC236}">
                <a16:creationId xmlns:a16="http://schemas.microsoft.com/office/drawing/2014/main" xmlns="" id="{C5B562EC-D427-4412-B28C-8EB90A1C289B}"/>
              </a:ext>
            </a:extLst>
          </p:cNvPr>
          <p:cNvSpPr/>
          <p:nvPr/>
        </p:nvSpPr>
        <p:spPr>
          <a:xfrm>
            <a:off x="4771786" y="1214077"/>
            <a:ext cx="4003353" cy="423842"/>
          </a:xfrm>
          <a:prstGeom prst="wedgeRoundRectCallout">
            <a:avLst>
              <a:gd name="adj1" fmla="val -57711"/>
              <a:gd name="adj2" fmla="val 19818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can you see in this picture ?</a:t>
            </a:r>
            <a:endParaRPr lang="ar-SA" sz="1800" b="1" dirty="0"/>
          </a:p>
        </p:txBody>
      </p:sp>
    </p:spTree>
    <p:extLst>
      <p:ext uri="{BB962C8B-B14F-4D97-AF65-F5344CB8AC3E}">
        <p14:creationId xmlns:p14="http://schemas.microsoft.com/office/powerpoint/2010/main" val="35655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10" grpId="0" animBg="1"/>
      <p:bldP spid="11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فقاعة الكلام: مستطيلة مستديرة الزوايا 15">
            <a:extLst>
              <a:ext uri="{FF2B5EF4-FFF2-40B4-BE49-F238E27FC236}">
                <a16:creationId xmlns:a16="http://schemas.microsoft.com/office/drawing/2014/main" xmlns="" id="{C5B562EC-D427-4412-B28C-8EB90A1C289B}"/>
              </a:ext>
            </a:extLst>
          </p:cNvPr>
          <p:cNvSpPr/>
          <p:nvPr/>
        </p:nvSpPr>
        <p:spPr>
          <a:xfrm>
            <a:off x="4986937" y="1179000"/>
            <a:ext cx="3715019" cy="519172"/>
          </a:xfrm>
          <a:prstGeom prst="wedgeRoundRectCallout">
            <a:avLst>
              <a:gd name="adj1" fmla="val -57711"/>
              <a:gd name="adj2" fmla="val 19818"/>
              <a:gd name="adj3" fmla="val 16667"/>
            </a:avLst>
          </a:prstGeom>
          <a:solidFill>
            <a:schemeClr val="bg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700" b="1" dirty="0"/>
              <a:t>What does this paragraph about?</a:t>
            </a:r>
          </a:p>
        </p:txBody>
      </p:sp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xmlns="" id="{5319356B-9442-4E2B-8F55-797AD9D833DA}"/>
              </a:ext>
            </a:extLst>
          </p:cNvPr>
          <p:cNvSpPr/>
          <p:nvPr/>
        </p:nvSpPr>
        <p:spPr>
          <a:xfrm>
            <a:off x="5090442" y="1790380"/>
            <a:ext cx="3083896" cy="383917"/>
          </a:xfrm>
          <a:prstGeom prst="wedgeRoundRectCallout">
            <a:avLst>
              <a:gd name="adj1" fmla="val 56073"/>
              <a:gd name="adj2" fmla="val 11281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electricity</a:t>
            </a:r>
            <a:endParaRPr lang="ar-SA" sz="1800" dirty="0">
              <a:solidFill>
                <a:schemeClr val="tx1"/>
              </a:solidFill>
            </a:endParaRPr>
          </a:p>
        </p:txBody>
      </p:sp>
      <p:sp>
        <p:nvSpPr>
          <p:cNvPr id="18" name="فقاعة الكلام: مستطيلة مستديرة الزوايا 17">
            <a:extLst>
              <a:ext uri="{FF2B5EF4-FFF2-40B4-BE49-F238E27FC236}">
                <a16:creationId xmlns:a16="http://schemas.microsoft.com/office/drawing/2014/main" xmlns="" id="{B7592959-D449-464E-9B22-D7CBB22F8AD7}"/>
              </a:ext>
            </a:extLst>
          </p:cNvPr>
          <p:cNvSpPr/>
          <p:nvPr/>
        </p:nvSpPr>
        <p:spPr>
          <a:xfrm>
            <a:off x="4882994" y="2412787"/>
            <a:ext cx="3757491" cy="526150"/>
          </a:xfrm>
          <a:prstGeom prst="wedgeRoundRectCallout">
            <a:avLst>
              <a:gd name="adj1" fmla="val -57711"/>
              <a:gd name="adj2" fmla="val 19818"/>
              <a:gd name="adj3" fmla="val 16667"/>
            </a:avLst>
          </a:prstGeom>
          <a:solidFill>
            <a:schemeClr val="bg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Is it invention or discovery?</a:t>
            </a:r>
          </a:p>
        </p:txBody>
      </p:sp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xmlns="" id="{723389BF-DE86-422C-8840-CD73B78ED6D5}"/>
              </a:ext>
            </a:extLst>
          </p:cNvPr>
          <p:cNvSpPr/>
          <p:nvPr/>
        </p:nvSpPr>
        <p:spPr>
          <a:xfrm>
            <a:off x="5162370" y="3035194"/>
            <a:ext cx="3083896" cy="391896"/>
          </a:xfrm>
          <a:prstGeom prst="wedgeRoundRectCallout">
            <a:avLst>
              <a:gd name="adj1" fmla="val 56073"/>
              <a:gd name="adj2" fmla="val 11281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It  is discovery</a:t>
            </a:r>
            <a:endParaRPr lang="ar-SA" sz="1800" dirty="0">
              <a:solidFill>
                <a:schemeClr val="tx1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1B8AC53-D347-483E-AD5D-3E8374E1C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32" y="2504543"/>
            <a:ext cx="4083176" cy="2267909"/>
          </a:xfrm>
          <a:prstGeom prst="rect">
            <a:avLst/>
          </a:prstGeom>
          <a:ln w="38100" cap="sq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99B9F52-C0F8-4F8B-BCF8-E83B0BCD2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364" y="313090"/>
            <a:ext cx="2363930" cy="2133495"/>
          </a:xfrm>
          <a:prstGeom prst="rect">
            <a:avLst/>
          </a:prstGeom>
          <a:ln w="38100" cap="sq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2ECC06B0-E124-499C-A0DE-08262F931A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790" end="87419.375"/>
                </p14:media>
              </p:ext>
            </p:extLst>
          </p:nvPr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947443" y="376518"/>
            <a:ext cx="744889" cy="69405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xmlns="" id="{6D9574A7-CEFB-4E3D-A833-E8E09391F2E2}"/>
              </a:ext>
            </a:extLst>
          </p:cNvPr>
          <p:cNvSpPr/>
          <p:nvPr/>
        </p:nvSpPr>
        <p:spPr>
          <a:xfrm>
            <a:off x="4894731" y="3649916"/>
            <a:ext cx="3757491" cy="553125"/>
          </a:xfrm>
          <a:prstGeom prst="wedgeRoundRectCallout">
            <a:avLst>
              <a:gd name="adj1" fmla="val -57711"/>
              <a:gd name="adj2" fmla="val 19818"/>
              <a:gd name="adj3" fmla="val 16667"/>
            </a:avLst>
          </a:prstGeom>
          <a:solidFill>
            <a:schemeClr val="bg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700" b="1" dirty="0"/>
              <a:t>Who developed the first electric light bulb?</a:t>
            </a: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xmlns="" id="{AD7590D0-6360-4362-8978-D7F0F4A0CAEF}"/>
              </a:ext>
            </a:extLst>
          </p:cNvPr>
          <p:cNvSpPr/>
          <p:nvPr/>
        </p:nvSpPr>
        <p:spPr>
          <a:xfrm>
            <a:off x="5253299" y="4295376"/>
            <a:ext cx="3083896" cy="411186"/>
          </a:xfrm>
          <a:prstGeom prst="wedgeRoundRectCallout">
            <a:avLst>
              <a:gd name="adj1" fmla="val 56073"/>
              <a:gd name="adj2" fmla="val 11281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Thomas Edison</a:t>
            </a:r>
            <a:endParaRPr lang="ar-SA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14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فقاعة الكلام: مستطيلة مستديرة الزوايا 15">
            <a:extLst>
              <a:ext uri="{FF2B5EF4-FFF2-40B4-BE49-F238E27FC236}">
                <a16:creationId xmlns:a16="http://schemas.microsoft.com/office/drawing/2014/main" xmlns="" id="{C5B562EC-D427-4412-B28C-8EB90A1C289B}"/>
              </a:ext>
            </a:extLst>
          </p:cNvPr>
          <p:cNvSpPr/>
          <p:nvPr/>
        </p:nvSpPr>
        <p:spPr>
          <a:xfrm>
            <a:off x="4873800" y="1337022"/>
            <a:ext cx="3886000" cy="424332"/>
          </a:xfrm>
          <a:prstGeom prst="wedgeRoundRectCallout">
            <a:avLst>
              <a:gd name="adj1" fmla="val -57711"/>
              <a:gd name="adj2" fmla="val 19818"/>
              <a:gd name="adj3" fmla="val 16667"/>
            </a:avLst>
          </a:prstGeom>
          <a:solidFill>
            <a:schemeClr val="bg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does this paragraph about?</a:t>
            </a:r>
          </a:p>
        </p:txBody>
      </p:sp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xmlns="" id="{5319356B-9442-4E2B-8F55-797AD9D833DA}"/>
              </a:ext>
            </a:extLst>
          </p:cNvPr>
          <p:cNvSpPr/>
          <p:nvPr/>
        </p:nvSpPr>
        <p:spPr>
          <a:xfrm>
            <a:off x="5394191" y="1844168"/>
            <a:ext cx="2771183" cy="361149"/>
          </a:xfrm>
          <a:prstGeom prst="wedgeRoundRectCallout">
            <a:avLst>
              <a:gd name="adj1" fmla="val 56073"/>
              <a:gd name="adj2" fmla="val 11281"/>
              <a:gd name="adj3" fmla="val 16667"/>
            </a:avLst>
          </a:prstGeom>
          <a:solidFill>
            <a:schemeClr val="accent4">
              <a:lumMod val="9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penicillin</a:t>
            </a:r>
            <a:endParaRPr lang="ar-SA" sz="1800" dirty="0">
              <a:solidFill>
                <a:schemeClr val="tx1"/>
              </a:solidFill>
            </a:endParaRPr>
          </a:p>
        </p:txBody>
      </p:sp>
      <p:sp>
        <p:nvSpPr>
          <p:cNvPr id="18" name="فقاعة الكلام: مستطيلة مستديرة الزوايا 17">
            <a:extLst>
              <a:ext uri="{FF2B5EF4-FFF2-40B4-BE49-F238E27FC236}">
                <a16:creationId xmlns:a16="http://schemas.microsoft.com/office/drawing/2014/main" xmlns="" id="{B7592959-D449-464E-9B22-D7CBB22F8AD7}"/>
              </a:ext>
            </a:extLst>
          </p:cNvPr>
          <p:cNvSpPr/>
          <p:nvPr/>
        </p:nvSpPr>
        <p:spPr>
          <a:xfrm>
            <a:off x="5044359" y="2410386"/>
            <a:ext cx="3646283" cy="486496"/>
          </a:xfrm>
          <a:prstGeom prst="wedgeRoundRectCallout">
            <a:avLst>
              <a:gd name="adj1" fmla="val -57711"/>
              <a:gd name="adj2" fmla="val 19818"/>
              <a:gd name="adj3" fmla="val 16667"/>
            </a:avLst>
          </a:prstGeom>
          <a:solidFill>
            <a:schemeClr val="bg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Is it invention or discovery?</a:t>
            </a:r>
          </a:p>
        </p:txBody>
      </p:sp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xmlns="" id="{723389BF-DE86-422C-8840-CD73B78ED6D5}"/>
              </a:ext>
            </a:extLst>
          </p:cNvPr>
          <p:cNvSpPr/>
          <p:nvPr/>
        </p:nvSpPr>
        <p:spPr>
          <a:xfrm>
            <a:off x="5310487" y="3008408"/>
            <a:ext cx="3083896" cy="403303"/>
          </a:xfrm>
          <a:prstGeom prst="wedgeRoundRectCallout">
            <a:avLst>
              <a:gd name="adj1" fmla="val 56073"/>
              <a:gd name="adj2" fmla="val 11281"/>
              <a:gd name="adj3" fmla="val 16667"/>
            </a:avLst>
          </a:prstGeom>
          <a:solidFill>
            <a:schemeClr val="accent4">
              <a:lumMod val="9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It  is discovery</a:t>
            </a:r>
            <a:endParaRPr lang="ar-SA" sz="1800" dirty="0">
              <a:solidFill>
                <a:schemeClr val="tx1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C08DF27B-48DF-476D-A6D9-B912E86BE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935" y="368833"/>
            <a:ext cx="4092804" cy="4495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EE655D40-3D7D-4D1D-885C-578EB8E240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900" end="65149.375"/>
                </p14:media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157031" y="491778"/>
            <a:ext cx="717639" cy="71460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xmlns="" id="{303850AC-BE1A-4858-9152-9A14658E1A63}"/>
              </a:ext>
            </a:extLst>
          </p:cNvPr>
          <p:cNvSpPr/>
          <p:nvPr/>
        </p:nvSpPr>
        <p:spPr>
          <a:xfrm>
            <a:off x="4990571" y="3665283"/>
            <a:ext cx="3538708" cy="510651"/>
          </a:xfrm>
          <a:prstGeom prst="wedgeRoundRectCallout">
            <a:avLst>
              <a:gd name="adj1" fmla="val -57711"/>
              <a:gd name="adj2" fmla="val 19818"/>
              <a:gd name="adj3" fmla="val 16667"/>
            </a:avLst>
          </a:prstGeom>
          <a:solidFill>
            <a:schemeClr val="bg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Who discovered it ?</a:t>
            </a: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xmlns="" id="{D9F0A75C-FE22-4244-A178-465862E2C66B}"/>
              </a:ext>
            </a:extLst>
          </p:cNvPr>
          <p:cNvSpPr/>
          <p:nvPr/>
        </p:nvSpPr>
        <p:spPr>
          <a:xfrm>
            <a:off x="5227474" y="4233903"/>
            <a:ext cx="3083896" cy="385372"/>
          </a:xfrm>
          <a:prstGeom prst="wedgeRoundRectCallout">
            <a:avLst>
              <a:gd name="adj1" fmla="val 56073"/>
              <a:gd name="adj2" fmla="val 11281"/>
              <a:gd name="adj3" fmla="val 16667"/>
            </a:avLst>
          </a:prstGeom>
          <a:solidFill>
            <a:schemeClr val="accent4">
              <a:lumMod val="9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Dr. Alexander Fleming</a:t>
            </a:r>
            <a:endParaRPr lang="ar-SA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7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6" name="Google Shape;936;p65"/>
          <p:cNvGrpSpPr/>
          <p:nvPr/>
        </p:nvGrpSpPr>
        <p:grpSpPr>
          <a:xfrm>
            <a:off x="1283233" y="1367759"/>
            <a:ext cx="6320690" cy="2933042"/>
            <a:chOff x="2088825" y="3773926"/>
            <a:chExt cx="2739675" cy="1394474"/>
          </a:xfrm>
        </p:grpSpPr>
        <p:sp>
          <p:nvSpPr>
            <p:cNvPr id="937" name="Google Shape;937;p65"/>
            <p:cNvSpPr/>
            <p:nvPr/>
          </p:nvSpPr>
          <p:spPr>
            <a:xfrm>
              <a:off x="2437697" y="3773926"/>
              <a:ext cx="2039100" cy="1245758"/>
            </a:xfrm>
            <a:custGeom>
              <a:avLst/>
              <a:gdLst/>
              <a:ahLst/>
              <a:cxnLst/>
              <a:rect l="l" t="t" r="r" b="b"/>
              <a:pathLst>
                <a:path w="81564" h="53158" extrusionOk="0">
                  <a:moveTo>
                    <a:pt x="78529" y="2911"/>
                  </a:moveTo>
                  <a:lnTo>
                    <a:pt x="78529" y="47811"/>
                  </a:lnTo>
                  <a:lnTo>
                    <a:pt x="3241" y="47811"/>
                  </a:lnTo>
                  <a:lnTo>
                    <a:pt x="3241" y="2911"/>
                  </a:lnTo>
                  <a:close/>
                  <a:moveTo>
                    <a:pt x="1858" y="1"/>
                  </a:moveTo>
                  <a:cubicBezTo>
                    <a:pt x="826" y="1"/>
                    <a:pt x="0" y="1074"/>
                    <a:pt x="0" y="2437"/>
                  </a:cubicBezTo>
                  <a:lnTo>
                    <a:pt x="0" y="50722"/>
                  </a:lnTo>
                  <a:cubicBezTo>
                    <a:pt x="0" y="52064"/>
                    <a:pt x="826" y="53158"/>
                    <a:pt x="1858" y="53158"/>
                  </a:cubicBezTo>
                  <a:lnTo>
                    <a:pt x="79685" y="53158"/>
                  </a:lnTo>
                  <a:cubicBezTo>
                    <a:pt x="80717" y="53158"/>
                    <a:pt x="81564" y="52064"/>
                    <a:pt x="81564" y="50722"/>
                  </a:cubicBezTo>
                  <a:lnTo>
                    <a:pt x="81564" y="2437"/>
                  </a:lnTo>
                  <a:cubicBezTo>
                    <a:pt x="81564" y="1074"/>
                    <a:pt x="80717" y="1"/>
                    <a:pt x="79685" y="1"/>
                  </a:cubicBezTo>
                  <a:close/>
                </a:path>
              </a:pathLst>
            </a:custGeom>
            <a:solidFill>
              <a:schemeClr val="tx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8" name="Google Shape;938;p65"/>
            <p:cNvSpPr/>
            <p:nvPr/>
          </p:nvSpPr>
          <p:spPr>
            <a:xfrm>
              <a:off x="2088825" y="5091375"/>
              <a:ext cx="2736350" cy="77025"/>
            </a:xfrm>
            <a:custGeom>
              <a:avLst/>
              <a:gdLst/>
              <a:ahLst/>
              <a:cxnLst/>
              <a:rect l="l" t="t" r="r" b="b"/>
              <a:pathLst>
                <a:path w="109454" h="3081" extrusionOk="0">
                  <a:moveTo>
                    <a:pt x="0" y="1"/>
                  </a:moveTo>
                  <a:cubicBezTo>
                    <a:pt x="0" y="1"/>
                    <a:pt x="62" y="290"/>
                    <a:pt x="62" y="517"/>
                  </a:cubicBezTo>
                  <a:cubicBezTo>
                    <a:pt x="124" y="1174"/>
                    <a:pt x="594" y="3056"/>
                    <a:pt x="4133" y="3056"/>
                  </a:cubicBezTo>
                  <a:cubicBezTo>
                    <a:pt x="4152" y="3056"/>
                    <a:pt x="4172" y="3056"/>
                    <a:pt x="4191" y="3056"/>
                  </a:cubicBezTo>
                  <a:lnTo>
                    <a:pt x="105139" y="3056"/>
                  </a:lnTo>
                  <a:cubicBezTo>
                    <a:pt x="105139" y="3056"/>
                    <a:pt x="105324" y="3080"/>
                    <a:pt x="105625" y="3080"/>
                  </a:cubicBezTo>
                  <a:cubicBezTo>
                    <a:pt x="106500" y="3080"/>
                    <a:pt x="108351" y="2874"/>
                    <a:pt x="109412" y="1260"/>
                  </a:cubicBezTo>
                  <a:lnTo>
                    <a:pt x="109453" y="1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9" name="Google Shape;939;p65"/>
            <p:cNvSpPr/>
            <p:nvPr/>
          </p:nvSpPr>
          <p:spPr>
            <a:xfrm>
              <a:off x="2088825" y="5019659"/>
              <a:ext cx="2739675" cy="78825"/>
            </a:xfrm>
            <a:custGeom>
              <a:avLst/>
              <a:gdLst/>
              <a:ahLst/>
              <a:cxnLst/>
              <a:rect l="l" t="t" r="r" b="b"/>
              <a:pathLst>
                <a:path w="109587" h="3153" extrusionOk="0">
                  <a:moveTo>
                    <a:pt x="47336" y="21"/>
                  </a:moveTo>
                  <a:lnTo>
                    <a:pt x="62179" y="62"/>
                  </a:lnTo>
                  <a:cubicBezTo>
                    <a:pt x="62331" y="1450"/>
                    <a:pt x="61443" y="1575"/>
                    <a:pt x="61118" y="1575"/>
                  </a:cubicBezTo>
                  <a:cubicBezTo>
                    <a:pt x="61047" y="1575"/>
                    <a:pt x="61002" y="1569"/>
                    <a:pt x="61002" y="1569"/>
                  </a:cubicBezTo>
                  <a:lnTo>
                    <a:pt x="48327" y="1569"/>
                  </a:lnTo>
                  <a:cubicBezTo>
                    <a:pt x="46923" y="1424"/>
                    <a:pt x="47336" y="21"/>
                    <a:pt x="47336" y="21"/>
                  </a:cubicBezTo>
                  <a:close/>
                  <a:moveTo>
                    <a:pt x="104210" y="1445"/>
                  </a:moveTo>
                  <a:cubicBezTo>
                    <a:pt x="104416" y="1486"/>
                    <a:pt x="104416" y="1796"/>
                    <a:pt x="104210" y="1837"/>
                  </a:cubicBezTo>
                  <a:lnTo>
                    <a:pt x="100494" y="1837"/>
                  </a:lnTo>
                  <a:cubicBezTo>
                    <a:pt x="100267" y="1796"/>
                    <a:pt x="100267" y="1486"/>
                    <a:pt x="100494" y="1445"/>
                  </a:cubicBezTo>
                  <a:close/>
                  <a:moveTo>
                    <a:pt x="83" y="0"/>
                  </a:moveTo>
                  <a:lnTo>
                    <a:pt x="0" y="2725"/>
                  </a:lnTo>
                  <a:cubicBezTo>
                    <a:pt x="56" y="3073"/>
                    <a:pt x="381" y="3152"/>
                    <a:pt x="666" y="3152"/>
                  </a:cubicBezTo>
                  <a:cubicBezTo>
                    <a:pt x="905" y="3152"/>
                    <a:pt x="1115" y="3097"/>
                    <a:pt x="1115" y="3097"/>
                  </a:cubicBezTo>
                  <a:lnTo>
                    <a:pt x="108338" y="3097"/>
                  </a:lnTo>
                  <a:cubicBezTo>
                    <a:pt x="108466" y="3105"/>
                    <a:pt x="108580" y="3109"/>
                    <a:pt x="108681" y="3109"/>
                  </a:cubicBezTo>
                  <a:cubicBezTo>
                    <a:pt x="109587" y="3109"/>
                    <a:pt x="109453" y="2808"/>
                    <a:pt x="109453" y="2808"/>
                  </a:cubicBezTo>
                  <a:lnTo>
                    <a:pt x="109453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1" name="Google Shape;941;p65"/>
          <p:cNvSpPr txBox="1">
            <a:spLocks noGrp="1"/>
          </p:cNvSpPr>
          <p:nvPr>
            <p:ph type="title"/>
          </p:nvPr>
        </p:nvSpPr>
        <p:spPr>
          <a:xfrm>
            <a:off x="713250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From The Holy </a:t>
            </a:r>
            <a:r>
              <a:rPr lang="en-US" dirty="0" err="1"/>
              <a:t>Qura’an</a:t>
            </a:r>
            <a:endParaRPr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0D4E224B-4525-4282-9BEC-A663978B1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841" y="1475334"/>
            <a:ext cx="4326111" cy="2257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8137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0"/>
          <p:cNvSpPr txBox="1">
            <a:spLocks noGrp="1"/>
          </p:cNvSpPr>
          <p:nvPr>
            <p:ph type="title"/>
          </p:nvPr>
        </p:nvSpPr>
        <p:spPr>
          <a:xfrm>
            <a:off x="5677301" y="1447713"/>
            <a:ext cx="414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Open</a:t>
            </a:r>
            <a:endParaRPr dirty="0"/>
          </a:p>
        </p:txBody>
      </p:sp>
      <p:sp>
        <p:nvSpPr>
          <p:cNvPr id="309" name="Google Shape;309;p40"/>
          <p:cNvSpPr txBox="1">
            <a:spLocks noGrp="1"/>
          </p:cNvSpPr>
          <p:nvPr>
            <p:ph type="subTitle" idx="1"/>
          </p:nvPr>
        </p:nvSpPr>
        <p:spPr>
          <a:xfrm>
            <a:off x="4682818" y="2259361"/>
            <a:ext cx="4144200" cy="14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Your student’s book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p. </a:t>
            </a:r>
            <a:r>
              <a:rPr lang="en" sz="2000" b="1" dirty="0">
                <a:solidFill>
                  <a:schemeClr val="bg2">
                    <a:lumMod val="75000"/>
                  </a:schemeClr>
                </a:solidFill>
              </a:rPr>
              <a:t>35</a:t>
            </a:r>
            <a:endParaRPr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310" name="Google Shape;310;p40"/>
          <p:cNvGrpSpPr/>
          <p:nvPr/>
        </p:nvGrpSpPr>
        <p:grpSpPr>
          <a:xfrm>
            <a:off x="668511" y="760718"/>
            <a:ext cx="3388659" cy="3711390"/>
            <a:chOff x="1462995" y="1797008"/>
            <a:chExt cx="1606093" cy="1317140"/>
          </a:xfrm>
        </p:grpSpPr>
        <p:sp>
          <p:nvSpPr>
            <p:cNvPr id="311" name="Google Shape;311;p40"/>
            <p:cNvSpPr txBox="1"/>
            <p:nvPr/>
          </p:nvSpPr>
          <p:spPr>
            <a:xfrm>
              <a:off x="1639380" y="2055096"/>
              <a:ext cx="1253100" cy="80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endParaRPr>
            </a:p>
          </p:txBody>
        </p:sp>
        <p:grpSp>
          <p:nvGrpSpPr>
            <p:cNvPr id="312" name="Google Shape;312;p40"/>
            <p:cNvGrpSpPr/>
            <p:nvPr/>
          </p:nvGrpSpPr>
          <p:grpSpPr>
            <a:xfrm>
              <a:off x="1462995" y="1797008"/>
              <a:ext cx="1606093" cy="1317140"/>
              <a:chOff x="647225" y="238125"/>
              <a:chExt cx="6210725" cy="5093350"/>
            </a:xfrm>
          </p:grpSpPr>
          <p:sp>
            <p:nvSpPr>
              <p:cNvPr id="313" name="Google Shape;313;p40"/>
              <p:cNvSpPr/>
              <p:nvPr/>
            </p:nvSpPr>
            <p:spPr>
              <a:xfrm>
                <a:off x="5503275" y="238125"/>
                <a:ext cx="604650" cy="604625"/>
              </a:xfrm>
              <a:custGeom>
                <a:avLst/>
                <a:gdLst/>
                <a:ahLst/>
                <a:cxnLst/>
                <a:rect l="l" t="t" r="r" b="b"/>
                <a:pathLst>
                  <a:path w="24186" h="24185" extrusionOk="0">
                    <a:moveTo>
                      <a:pt x="1" y="0"/>
                    </a:moveTo>
                    <a:lnTo>
                      <a:pt x="24186" y="0"/>
                    </a:lnTo>
                    <a:lnTo>
                      <a:pt x="24186" y="24185"/>
                    </a:lnTo>
                    <a:lnTo>
                      <a:pt x="1" y="241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40"/>
              <p:cNvSpPr/>
              <p:nvPr/>
            </p:nvSpPr>
            <p:spPr>
              <a:xfrm>
                <a:off x="647225" y="238125"/>
                <a:ext cx="3872625" cy="3830525"/>
              </a:xfrm>
              <a:custGeom>
                <a:avLst/>
                <a:gdLst/>
                <a:ahLst/>
                <a:cxnLst/>
                <a:rect l="l" t="t" r="r" b="b"/>
                <a:pathLst>
                  <a:path w="154905" h="153221" extrusionOk="0">
                    <a:moveTo>
                      <a:pt x="130720" y="24185"/>
                    </a:moveTo>
                    <a:lnTo>
                      <a:pt x="154905" y="0"/>
                    </a:lnTo>
                    <a:lnTo>
                      <a:pt x="25715" y="0"/>
                    </a:lnTo>
                    <a:lnTo>
                      <a:pt x="25715" y="0"/>
                    </a:lnTo>
                    <a:lnTo>
                      <a:pt x="0" y="0"/>
                    </a:lnTo>
                    <a:lnTo>
                      <a:pt x="0" y="24797"/>
                    </a:lnTo>
                    <a:lnTo>
                      <a:pt x="0" y="24797"/>
                    </a:lnTo>
                    <a:lnTo>
                      <a:pt x="0" y="153221"/>
                    </a:lnTo>
                    <a:lnTo>
                      <a:pt x="24185" y="129189"/>
                    </a:lnTo>
                    <a:lnTo>
                      <a:pt x="25409" y="2464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40"/>
              <p:cNvSpPr/>
              <p:nvPr/>
            </p:nvSpPr>
            <p:spPr>
              <a:xfrm>
                <a:off x="2985325" y="1500925"/>
                <a:ext cx="3872625" cy="3830550"/>
              </a:xfrm>
              <a:custGeom>
                <a:avLst/>
                <a:gdLst/>
                <a:ahLst/>
                <a:cxnLst/>
                <a:rect l="l" t="t" r="r" b="b"/>
                <a:pathLst>
                  <a:path w="154905" h="153222" extrusionOk="0">
                    <a:moveTo>
                      <a:pt x="154905" y="0"/>
                    </a:moveTo>
                    <a:lnTo>
                      <a:pt x="130720" y="24032"/>
                    </a:lnTo>
                    <a:lnTo>
                      <a:pt x="129343" y="128577"/>
                    </a:lnTo>
                    <a:lnTo>
                      <a:pt x="24185" y="129037"/>
                    </a:lnTo>
                    <a:lnTo>
                      <a:pt x="0" y="153221"/>
                    </a:lnTo>
                    <a:lnTo>
                      <a:pt x="129037" y="153221"/>
                    </a:lnTo>
                    <a:lnTo>
                      <a:pt x="129037" y="153221"/>
                    </a:lnTo>
                    <a:lnTo>
                      <a:pt x="154905" y="153221"/>
                    </a:lnTo>
                    <a:lnTo>
                      <a:pt x="154905" y="128424"/>
                    </a:lnTo>
                    <a:lnTo>
                      <a:pt x="154905" y="1284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40"/>
              <p:cNvSpPr/>
              <p:nvPr/>
            </p:nvSpPr>
            <p:spPr>
              <a:xfrm>
                <a:off x="1397250" y="4726825"/>
                <a:ext cx="604625" cy="604650"/>
              </a:xfrm>
              <a:custGeom>
                <a:avLst/>
                <a:gdLst/>
                <a:ahLst/>
                <a:cxnLst/>
                <a:rect l="l" t="t" r="r" b="b"/>
                <a:pathLst>
                  <a:path w="24185" h="24186" extrusionOk="0">
                    <a:moveTo>
                      <a:pt x="0" y="1"/>
                    </a:moveTo>
                    <a:lnTo>
                      <a:pt x="24185" y="1"/>
                    </a:lnTo>
                    <a:lnTo>
                      <a:pt x="24185" y="24185"/>
                    </a:lnTo>
                    <a:lnTo>
                      <a:pt x="0" y="2418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5EA3F99D-6900-4945-B116-1A07A1664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17" y="1075974"/>
            <a:ext cx="2781776" cy="29555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37083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91A71283-677B-40FC-9B20-4C271972B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06" y="607280"/>
            <a:ext cx="5620318" cy="3970244"/>
          </a:xfrm>
          <a:prstGeom prst="rect">
            <a:avLst/>
          </a:prstGeom>
          <a:ln w="38100" cap="sq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BED4FF20-2D2F-4719-854A-E0E6190E0A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000"/>
                </p14:media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915631" y="368834"/>
            <a:ext cx="759080" cy="60397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xmlns="" id="{095A79A2-C3E2-4E3B-B1EB-6D45FEB5DB71}"/>
              </a:ext>
            </a:extLst>
          </p:cNvPr>
          <p:cNvSpPr/>
          <p:nvPr/>
        </p:nvSpPr>
        <p:spPr>
          <a:xfrm>
            <a:off x="6001230" y="1026926"/>
            <a:ext cx="2754726" cy="630091"/>
          </a:xfrm>
          <a:prstGeom prst="wedgeRoundRectCallout">
            <a:avLst>
              <a:gd name="adj1" fmla="val -57711"/>
              <a:gd name="adj2" fmla="val 19818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can you see in this picture ?</a:t>
            </a:r>
            <a:endParaRPr lang="ar-SA" sz="1800" b="1" dirty="0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xmlns="" id="{17665FC7-3736-49B4-B7EE-48E4415CD39D}"/>
              </a:ext>
            </a:extLst>
          </p:cNvPr>
          <p:cNvSpPr/>
          <p:nvPr/>
        </p:nvSpPr>
        <p:spPr>
          <a:xfrm>
            <a:off x="6101124" y="1941658"/>
            <a:ext cx="2654832" cy="650744"/>
          </a:xfrm>
          <a:prstGeom prst="wedgeRoundRectCallout">
            <a:avLst>
              <a:gd name="adj1" fmla="val -57711"/>
              <a:gd name="adj2" fmla="val 19818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does he regret</a:t>
            </a:r>
            <a:endParaRPr lang="ar-SA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6" name="Google Shape;936;p65"/>
          <p:cNvGrpSpPr/>
          <p:nvPr/>
        </p:nvGrpSpPr>
        <p:grpSpPr>
          <a:xfrm>
            <a:off x="1525280" y="1360075"/>
            <a:ext cx="6093439" cy="3243925"/>
            <a:chOff x="2088825" y="3773926"/>
            <a:chExt cx="2739675" cy="1394474"/>
          </a:xfrm>
        </p:grpSpPr>
        <p:sp>
          <p:nvSpPr>
            <p:cNvPr id="937" name="Google Shape;937;p65"/>
            <p:cNvSpPr/>
            <p:nvPr/>
          </p:nvSpPr>
          <p:spPr>
            <a:xfrm>
              <a:off x="2437697" y="3773926"/>
              <a:ext cx="2039100" cy="1245758"/>
            </a:xfrm>
            <a:custGeom>
              <a:avLst/>
              <a:gdLst/>
              <a:ahLst/>
              <a:cxnLst/>
              <a:rect l="l" t="t" r="r" b="b"/>
              <a:pathLst>
                <a:path w="81564" h="53158" extrusionOk="0">
                  <a:moveTo>
                    <a:pt x="78529" y="2911"/>
                  </a:moveTo>
                  <a:lnTo>
                    <a:pt x="78529" y="47811"/>
                  </a:lnTo>
                  <a:lnTo>
                    <a:pt x="3241" y="47811"/>
                  </a:lnTo>
                  <a:lnTo>
                    <a:pt x="3241" y="2911"/>
                  </a:lnTo>
                  <a:close/>
                  <a:moveTo>
                    <a:pt x="1858" y="1"/>
                  </a:moveTo>
                  <a:cubicBezTo>
                    <a:pt x="826" y="1"/>
                    <a:pt x="0" y="1074"/>
                    <a:pt x="0" y="2437"/>
                  </a:cubicBezTo>
                  <a:lnTo>
                    <a:pt x="0" y="50722"/>
                  </a:lnTo>
                  <a:cubicBezTo>
                    <a:pt x="0" y="52064"/>
                    <a:pt x="826" y="53158"/>
                    <a:pt x="1858" y="53158"/>
                  </a:cubicBezTo>
                  <a:lnTo>
                    <a:pt x="79685" y="53158"/>
                  </a:lnTo>
                  <a:cubicBezTo>
                    <a:pt x="80717" y="53158"/>
                    <a:pt x="81564" y="52064"/>
                    <a:pt x="81564" y="50722"/>
                  </a:cubicBezTo>
                  <a:lnTo>
                    <a:pt x="81564" y="2437"/>
                  </a:lnTo>
                  <a:cubicBezTo>
                    <a:pt x="81564" y="1074"/>
                    <a:pt x="80717" y="1"/>
                    <a:pt x="79685" y="1"/>
                  </a:cubicBezTo>
                  <a:close/>
                </a:path>
              </a:pathLst>
            </a:custGeom>
            <a:solidFill>
              <a:schemeClr val="tx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8" name="Google Shape;938;p65"/>
            <p:cNvSpPr/>
            <p:nvPr/>
          </p:nvSpPr>
          <p:spPr>
            <a:xfrm>
              <a:off x="2088825" y="5091375"/>
              <a:ext cx="2736350" cy="77025"/>
            </a:xfrm>
            <a:custGeom>
              <a:avLst/>
              <a:gdLst/>
              <a:ahLst/>
              <a:cxnLst/>
              <a:rect l="l" t="t" r="r" b="b"/>
              <a:pathLst>
                <a:path w="109454" h="3081" extrusionOk="0">
                  <a:moveTo>
                    <a:pt x="0" y="1"/>
                  </a:moveTo>
                  <a:cubicBezTo>
                    <a:pt x="0" y="1"/>
                    <a:pt x="62" y="290"/>
                    <a:pt x="62" y="517"/>
                  </a:cubicBezTo>
                  <a:cubicBezTo>
                    <a:pt x="124" y="1174"/>
                    <a:pt x="594" y="3056"/>
                    <a:pt x="4133" y="3056"/>
                  </a:cubicBezTo>
                  <a:cubicBezTo>
                    <a:pt x="4152" y="3056"/>
                    <a:pt x="4172" y="3056"/>
                    <a:pt x="4191" y="3056"/>
                  </a:cubicBezTo>
                  <a:lnTo>
                    <a:pt x="105139" y="3056"/>
                  </a:lnTo>
                  <a:cubicBezTo>
                    <a:pt x="105139" y="3056"/>
                    <a:pt x="105324" y="3080"/>
                    <a:pt x="105625" y="3080"/>
                  </a:cubicBezTo>
                  <a:cubicBezTo>
                    <a:pt x="106500" y="3080"/>
                    <a:pt x="108351" y="2874"/>
                    <a:pt x="109412" y="1260"/>
                  </a:cubicBezTo>
                  <a:lnTo>
                    <a:pt x="109453" y="1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65"/>
            <p:cNvSpPr/>
            <p:nvPr/>
          </p:nvSpPr>
          <p:spPr>
            <a:xfrm>
              <a:off x="2088825" y="5019659"/>
              <a:ext cx="2739675" cy="78825"/>
            </a:xfrm>
            <a:custGeom>
              <a:avLst/>
              <a:gdLst/>
              <a:ahLst/>
              <a:cxnLst/>
              <a:rect l="l" t="t" r="r" b="b"/>
              <a:pathLst>
                <a:path w="109587" h="3153" extrusionOk="0">
                  <a:moveTo>
                    <a:pt x="47336" y="21"/>
                  </a:moveTo>
                  <a:lnTo>
                    <a:pt x="62179" y="62"/>
                  </a:lnTo>
                  <a:cubicBezTo>
                    <a:pt x="62331" y="1450"/>
                    <a:pt x="61443" y="1575"/>
                    <a:pt x="61118" y="1575"/>
                  </a:cubicBezTo>
                  <a:cubicBezTo>
                    <a:pt x="61047" y="1575"/>
                    <a:pt x="61002" y="1569"/>
                    <a:pt x="61002" y="1569"/>
                  </a:cubicBezTo>
                  <a:lnTo>
                    <a:pt x="48327" y="1569"/>
                  </a:lnTo>
                  <a:cubicBezTo>
                    <a:pt x="46923" y="1424"/>
                    <a:pt x="47336" y="21"/>
                    <a:pt x="47336" y="21"/>
                  </a:cubicBezTo>
                  <a:close/>
                  <a:moveTo>
                    <a:pt x="104210" y="1445"/>
                  </a:moveTo>
                  <a:cubicBezTo>
                    <a:pt x="104416" y="1486"/>
                    <a:pt x="104416" y="1796"/>
                    <a:pt x="104210" y="1837"/>
                  </a:cubicBezTo>
                  <a:lnTo>
                    <a:pt x="100494" y="1837"/>
                  </a:lnTo>
                  <a:cubicBezTo>
                    <a:pt x="100267" y="1796"/>
                    <a:pt x="100267" y="1486"/>
                    <a:pt x="100494" y="1445"/>
                  </a:cubicBezTo>
                  <a:close/>
                  <a:moveTo>
                    <a:pt x="83" y="0"/>
                  </a:moveTo>
                  <a:lnTo>
                    <a:pt x="0" y="2725"/>
                  </a:lnTo>
                  <a:cubicBezTo>
                    <a:pt x="56" y="3073"/>
                    <a:pt x="381" y="3152"/>
                    <a:pt x="666" y="3152"/>
                  </a:cubicBezTo>
                  <a:cubicBezTo>
                    <a:pt x="905" y="3152"/>
                    <a:pt x="1115" y="3097"/>
                    <a:pt x="1115" y="3097"/>
                  </a:cubicBezTo>
                  <a:lnTo>
                    <a:pt x="108338" y="3097"/>
                  </a:lnTo>
                  <a:cubicBezTo>
                    <a:pt x="108466" y="3105"/>
                    <a:pt x="108580" y="3109"/>
                    <a:pt x="108681" y="3109"/>
                  </a:cubicBezTo>
                  <a:cubicBezTo>
                    <a:pt x="109587" y="3109"/>
                    <a:pt x="109453" y="2808"/>
                    <a:pt x="109453" y="2808"/>
                  </a:cubicBezTo>
                  <a:lnTo>
                    <a:pt x="109453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41" name="Google Shape;941;p65"/>
          <p:cNvSpPr txBox="1">
            <a:spLocks noGrp="1"/>
          </p:cNvSpPr>
          <p:nvPr>
            <p:ph type="title"/>
          </p:nvPr>
        </p:nvSpPr>
        <p:spPr>
          <a:xfrm>
            <a:off x="713250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From The Holy </a:t>
            </a:r>
            <a:r>
              <a:rPr lang="en-US" dirty="0" err="1"/>
              <a:t>Qura’an</a:t>
            </a:r>
            <a:endParaRPr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0BF0BEC5-56B5-43A1-A686-68320FBDB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63" y="1521430"/>
            <a:ext cx="4118642" cy="2382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D05CF075-3B14-44E2-8138-41EB4D2C4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484" y="1129553"/>
            <a:ext cx="5171355" cy="2781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9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xmlns="" id="{784A4989-1C16-4279-A3E1-CEF61B4D9FBF}"/>
              </a:ext>
            </a:extLst>
          </p:cNvPr>
          <p:cNvSpPr txBox="1"/>
          <p:nvPr/>
        </p:nvSpPr>
        <p:spPr>
          <a:xfrm>
            <a:off x="3364518" y="3378808"/>
            <a:ext cx="524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a</a:t>
            </a:r>
            <a:endParaRPr lang="en-US" sz="18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A4107A1E-F4B1-4821-9761-48F7EA2C3ABE}"/>
              </a:ext>
            </a:extLst>
          </p:cNvPr>
          <p:cNvSpPr txBox="1"/>
          <p:nvPr/>
        </p:nvSpPr>
        <p:spPr>
          <a:xfrm>
            <a:off x="3283627" y="3067612"/>
            <a:ext cx="524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d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xmlns="" id="{1C6F0D39-B0AD-4DBD-9960-B97428928F2A}"/>
              </a:ext>
            </a:extLst>
          </p:cNvPr>
          <p:cNvSpPr txBox="1"/>
          <p:nvPr/>
        </p:nvSpPr>
        <p:spPr>
          <a:xfrm>
            <a:off x="2983950" y="2698280"/>
            <a:ext cx="524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b</a:t>
            </a:r>
            <a:endParaRPr lang="en-US" sz="18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BCFFAC9C-E6C6-4828-8EB0-BEDC12662368}"/>
              </a:ext>
            </a:extLst>
          </p:cNvPr>
          <p:cNvSpPr txBox="1"/>
          <p:nvPr/>
        </p:nvSpPr>
        <p:spPr>
          <a:xfrm>
            <a:off x="3246280" y="2387084"/>
            <a:ext cx="524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c</a:t>
            </a:r>
            <a:endParaRPr lang="en-US" sz="18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xmlns="" id="{2FCC932D-5E02-42FA-971D-6F55968C58B2}"/>
              </a:ext>
            </a:extLst>
          </p:cNvPr>
          <p:cNvSpPr txBox="1"/>
          <p:nvPr/>
        </p:nvSpPr>
        <p:spPr>
          <a:xfrm>
            <a:off x="2918524" y="2017752"/>
            <a:ext cx="524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e</a:t>
            </a:r>
            <a:endParaRPr lang="en-US" sz="18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7"/>
          <p:cNvSpPr txBox="1">
            <a:spLocks noGrp="1"/>
          </p:cNvSpPr>
          <p:nvPr>
            <p:ph type="title"/>
          </p:nvPr>
        </p:nvSpPr>
        <p:spPr>
          <a:xfrm>
            <a:off x="713075" y="40072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Lesson Objectives</a:t>
            </a:r>
            <a:endParaRPr sz="3600" dirty="0"/>
          </a:p>
        </p:txBody>
      </p:sp>
      <p:sp>
        <p:nvSpPr>
          <p:cNvPr id="275" name="Google Shape;275;p37"/>
          <p:cNvSpPr txBox="1">
            <a:spLocks noGrp="1"/>
          </p:cNvSpPr>
          <p:nvPr>
            <p:ph type="title" idx="2"/>
          </p:nvPr>
        </p:nvSpPr>
        <p:spPr>
          <a:xfrm>
            <a:off x="713225" y="1531475"/>
            <a:ext cx="22077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Talk</a:t>
            </a:r>
            <a:endParaRPr dirty="0"/>
          </a:p>
        </p:txBody>
      </p:sp>
      <p:sp>
        <p:nvSpPr>
          <p:cNvPr id="276" name="Google Shape;276;p37"/>
          <p:cNvSpPr txBox="1">
            <a:spLocks noGrp="1"/>
          </p:cNvSpPr>
          <p:nvPr>
            <p:ph type="title" idx="3"/>
          </p:nvPr>
        </p:nvSpPr>
        <p:spPr>
          <a:xfrm>
            <a:off x="713225" y="1207226"/>
            <a:ext cx="2207700" cy="47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77" name="Google Shape;277;p37"/>
          <p:cNvSpPr txBox="1">
            <a:spLocks noGrp="1"/>
          </p:cNvSpPr>
          <p:nvPr>
            <p:ph type="subTitle" idx="1"/>
          </p:nvPr>
        </p:nvSpPr>
        <p:spPr>
          <a:xfrm>
            <a:off x="514631" y="1969175"/>
            <a:ext cx="2604888" cy="6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about </a:t>
            </a:r>
            <a:r>
              <a:rPr lang="en-US" u="sng" dirty="0"/>
              <a:t>discoveries and inventions </a:t>
            </a:r>
            <a:r>
              <a:rPr lang="en-US" dirty="0"/>
              <a:t>and how things would have been different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without them</a:t>
            </a:r>
            <a:endParaRPr dirty="0"/>
          </a:p>
        </p:txBody>
      </p:sp>
      <p:sp>
        <p:nvSpPr>
          <p:cNvPr id="278" name="Google Shape;278;p37"/>
          <p:cNvSpPr txBox="1">
            <a:spLocks noGrp="1"/>
          </p:cNvSpPr>
          <p:nvPr>
            <p:ph type="title" idx="4"/>
          </p:nvPr>
        </p:nvSpPr>
        <p:spPr>
          <a:xfrm>
            <a:off x="3468050" y="1531475"/>
            <a:ext cx="22077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Describe</a:t>
            </a:r>
            <a:endParaRPr dirty="0"/>
          </a:p>
        </p:txBody>
      </p:sp>
      <p:sp>
        <p:nvSpPr>
          <p:cNvPr id="279" name="Google Shape;279;p37"/>
          <p:cNvSpPr txBox="1">
            <a:spLocks noGrp="1"/>
          </p:cNvSpPr>
          <p:nvPr>
            <p:ph type="title" idx="5"/>
          </p:nvPr>
        </p:nvSpPr>
        <p:spPr>
          <a:xfrm>
            <a:off x="3468050" y="1207226"/>
            <a:ext cx="2207700" cy="47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80" name="Google Shape;280;p37"/>
          <p:cNvSpPr txBox="1">
            <a:spLocks noGrp="1"/>
          </p:cNvSpPr>
          <p:nvPr>
            <p:ph type="subTitle" idx="6"/>
          </p:nvPr>
        </p:nvSpPr>
        <p:spPr>
          <a:xfrm>
            <a:off x="3467975" y="1969175"/>
            <a:ext cx="2207700" cy="6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pictures using their own words</a:t>
            </a:r>
            <a:endParaRPr dirty="0"/>
          </a:p>
        </p:txBody>
      </p:sp>
      <p:sp>
        <p:nvSpPr>
          <p:cNvPr id="281" name="Google Shape;281;p37"/>
          <p:cNvSpPr txBox="1">
            <a:spLocks noGrp="1"/>
          </p:cNvSpPr>
          <p:nvPr>
            <p:ph type="title" idx="7"/>
          </p:nvPr>
        </p:nvSpPr>
        <p:spPr>
          <a:xfrm>
            <a:off x="6222875" y="1531475"/>
            <a:ext cx="22077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</a:t>
            </a:r>
            <a:endParaRPr dirty="0"/>
          </a:p>
        </p:txBody>
      </p:sp>
      <p:sp>
        <p:nvSpPr>
          <p:cNvPr id="282" name="Google Shape;282;p37"/>
          <p:cNvSpPr txBox="1">
            <a:spLocks noGrp="1"/>
          </p:cNvSpPr>
          <p:nvPr>
            <p:ph type="title" idx="8"/>
          </p:nvPr>
        </p:nvSpPr>
        <p:spPr>
          <a:xfrm>
            <a:off x="6222875" y="1207226"/>
            <a:ext cx="2207700" cy="47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83" name="Google Shape;283;p37"/>
          <p:cNvSpPr txBox="1">
            <a:spLocks noGrp="1"/>
          </p:cNvSpPr>
          <p:nvPr>
            <p:ph type="subTitle" idx="9"/>
          </p:nvPr>
        </p:nvSpPr>
        <p:spPr>
          <a:xfrm>
            <a:off x="6222875" y="1977516"/>
            <a:ext cx="2207700" cy="6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</a:t>
            </a:r>
            <a:r>
              <a:rPr lang="en" dirty="0"/>
              <a:t>or specific information</a:t>
            </a:r>
            <a:endParaRPr dirty="0"/>
          </a:p>
        </p:txBody>
      </p:sp>
      <p:sp>
        <p:nvSpPr>
          <p:cNvPr id="284" name="Google Shape;284;p37"/>
          <p:cNvSpPr txBox="1">
            <a:spLocks noGrp="1"/>
          </p:cNvSpPr>
          <p:nvPr>
            <p:ph type="title" idx="13"/>
          </p:nvPr>
        </p:nvSpPr>
        <p:spPr>
          <a:xfrm>
            <a:off x="713225" y="3291734"/>
            <a:ext cx="22077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Discuss</a:t>
            </a:r>
            <a:endParaRPr dirty="0"/>
          </a:p>
        </p:txBody>
      </p:sp>
      <p:sp>
        <p:nvSpPr>
          <p:cNvPr id="285" name="Google Shape;285;p37"/>
          <p:cNvSpPr txBox="1">
            <a:spLocks noGrp="1"/>
          </p:cNvSpPr>
          <p:nvPr>
            <p:ph type="title" idx="14"/>
          </p:nvPr>
        </p:nvSpPr>
        <p:spPr>
          <a:xfrm>
            <a:off x="713225" y="2967426"/>
            <a:ext cx="2207700" cy="47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86" name="Google Shape;286;p37"/>
          <p:cNvSpPr txBox="1">
            <a:spLocks noGrp="1"/>
          </p:cNvSpPr>
          <p:nvPr>
            <p:ph type="subTitle" idx="15"/>
          </p:nvPr>
        </p:nvSpPr>
        <p:spPr>
          <a:xfrm>
            <a:off x="713225" y="3697886"/>
            <a:ext cx="2207700" cy="6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missed opportunities and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regrets</a:t>
            </a:r>
            <a:endParaRPr dirty="0"/>
          </a:p>
        </p:txBody>
      </p:sp>
      <p:sp>
        <p:nvSpPr>
          <p:cNvPr id="287" name="Google Shape;287;p37"/>
          <p:cNvSpPr txBox="1">
            <a:spLocks noGrp="1"/>
          </p:cNvSpPr>
          <p:nvPr>
            <p:ph type="title" idx="16"/>
          </p:nvPr>
        </p:nvSpPr>
        <p:spPr>
          <a:xfrm>
            <a:off x="3700850" y="3291726"/>
            <a:ext cx="17421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Match</a:t>
            </a:r>
            <a:endParaRPr dirty="0"/>
          </a:p>
        </p:txBody>
      </p:sp>
      <p:sp>
        <p:nvSpPr>
          <p:cNvPr id="288" name="Google Shape;288;p37"/>
          <p:cNvSpPr txBox="1">
            <a:spLocks noGrp="1"/>
          </p:cNvSpPr>
          <p:nvPr>
            <p:ph type="title" idx="17"/>
          </p:nvPr>
        </p:nvSpPr>
        <p:spPr>
          <a:xfrm>
            <a:off x="3468050" y="2967426"/>
            <a:ext cx="2207700" cy="47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sp>
        <p:nvSpPr>
          <p:cNvPr id="289" name="Google Shape;289;p37"/>
          <p:cNvSpPr txBox="1">
            <a:spLocks noGrp="1"/>
          </p:cNvSpPr>
          <p:nvPr>
            <p:ph type="subTitle" idx="18"/>
          </p:nvPr>
        </p:nvSpPr>
        <p:spPr>
          <a:xfrm>
            <a:off x="3467975" y="3697886"/>
            <a:ext cx="2207700" cy="6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words to form new words and expressions</a:t>
            </a:r>
            <a:endParaRPr dirty="0"/>
          </a:p>
        </p:txBody>
      </p:sp>
      <p:sp>
        <p:nvSpPr>
          <p:cNvPr id="290" name="Google Shape;290;p37"/>
          <p:cNvSpPr txBox="1">
            <a:spLocks noGrp="1"/>
          </p:cNvSpPr>
          <p:nvPr>
            <p:ph type="title" idx="19"/>
          </p:nvPr>
        </p:nvSpPr>
        <p:spPr>
          <a:xfrm>
            <a:off x="6455675" y="3291726"/>
            <a:ext cx="17421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291" name="Google Shape;291;p37"/>
          <p:cNvSpPr txBox="1">
            <a:spLocks noGrp="1"/>
          </p:cNvSpPr>
          <p:nvPr>
            <p:ph type="title" idx="20"/>
          </p:nvPr>
        </p:nvSpPr>
        <p:spPr>
          <a:xfrm>
            <a:off x="6222875" y="2967426"/>
            <a:ext cx="2207700" cy="47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292" name="Google Shape;292;p37"/>
          <p:cNvSpPr txBox="1">
            <a:spLocks noGrp="1"/>
          </p:cNvSpPr>
          <p:nvPr>
            <p:ph type="subTitle" idx="21"/>
          </p:nvPr>
        </p:nvSpPr>
        <p:spPr>
          <a:xfrm>
            <a:off x="6222725" y="3697886"/>
            <a:ext cx="2207700" cy="6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/>
              <a:t>True –False </a:t>
            </a:r>
            <a:r>
              <a:rPr lang="en" dirty="0"/>
              <a:t>questions about the passage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88C98DC1-76AF-4FD7-BDB7-D5494B44F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72" y="1394548"/>
            <a:ext cx="2471897" cy="1246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7DE0C387-66CC-4490-9CFD-A87A55E3D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73" y="3161724"/>
            <a:ext cx="2559346" cy="1246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6C780409-EFEC-47F4-B394-986A1E03F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4260" y="3119864"/>
            <a:ext cx="2471897" cy="1177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96EE1AC6-C2BD-4632-80A8-B41116782B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4261" y="1394549"/>
            <a:ext cx="2471897" cy="1177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8D8B33A5-92F7-42E8-9E65-E93C0CDBA5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078" r="30122"/>
          <a:stretch/>
        </p:blipFill>
        <p:spPr>
          <a:xfrm>
            <a:off x="3618256" y="1677019"/>
            <a:ext cx="1552225" cy="2031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xmlns="" id="{2B095D29-2274-4378-82C3-5C5428D7F17D}"/>
              </a:ext>
            </a:extLst>
          </p:cNvPr>
          <p:cNvSpPr/>
          <p:nvPr/>
        </p:nvSpPr>
        <p:spPr>
          <a:xfrm>
            <a:off x="1510779" y="400086"/>
            <a:ext cx="5696845" cy="443456"/>
          </a:xfrm>
          <a:prstGeom prst="wedgeRoundRectCallout">
            <a:avLst>
              <a:gd name="adj1" fmla="val -60128"/>
              <a:gd name="adj2" fmla="val 22204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accent4">
                    <a:lumMod val="25000"/>
                  </a:schemeClr>
                </a:solidFill>
              </a:rPr>
              <a:t>Match the pictures with the correct  expressions:</a:t>
            </a:r>
            <a:endParaRPr lang="ar-SA" sz="1800" b="1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325BEBAD-45B9-4D64-A374-B7CB256F6804}"/>
              </a:ext>
            </a:extLst>
          </p:cNvPr>
          <p:cNvSpPr txBox="1"/>
          <p:nvPr/>
        </p:nvSpPr>
        <p:spPr>
          <a:xfrm>
            <a:off x="760158" y="918250"/>
            <a:ext cx="6877771" cy="3385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Oil well – hair style – heavy load – security guard – electric bulb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7F9E2E6C-9015-4466-BCF0-791B76530067}"/>
              </a:ext>
            </a:extLst>
          </p:cNvPr>
          <p:cNvSpPr txBox="1"/>
          <p:nvPr/>
        </p:nvSpPr>
        <p:spPr>
          <a:xfrm>
            <a:off x="909108" y="2747747"/>
            <a:ext cx="1203342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Oil well </a:t>
            </a:r>
            <a:endParaRPr lang="ar-SA" b="1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C6B66A03-5445-4F3C-BF5E-8DFCC6EA65BA}"/>
              </a:ext>
            </a:extLst>
          </p:cNvPr>
          <p:cNvSpPr txBox="1"/>
          <p:nvPr/>
        </p:nvSpPr>
        <p:spPr>
          <a:xfrm>
            <a:off x="3703704" y="3899035"/>
            <a:ext cx="1244814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electric bulb</a:t>
            </a:r>
            <a:endParaRPr lang="ar-SA" b="1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xmlns="" id="{FC5A1239-1457-4908-8380-35BC6186D6BC}"/>
              </a:ext>
            </a:extLst>
          </p:cNvPr>
          <p:cNvSpPr txBox="1"/>
          <p:nvPr/>
        </p:nvSpPr>
        <p:spPr>
          <a:xfrm>
            <a:off x="6213976" y="2682442"/>
            <a:ext cx="16415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security guard </a:t>
            </a:r>
            <a:endParaRPr lang="ar-SA" b="1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B77476B0-ACAF-4378-BB79-743404288BFF}"/>
              </a:ext>
            </a:extLst>
          </p:cNvPr>
          <p:cNvSpPr txBox="1"/>
          <p:nvPr/>
        </p:nvSpPr>
        <p:spPr>
          <a:xfrm>
            <a:off x="6454591" y="4388817"/>
            <a:ext cx="1160289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hair style </a:t>
            </a:r>
            <a:endParaRPr lang="ar-SA" b="1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7B815D5C-9482-450C-A0F2-612165BBA1C9}"/>
              </a:ext>
            </a:extLst>
          </p:cNvPr>
          <p:cNvSpPr txBox="1"/>
          <p:nvPr/>
        </p:nvSpPr>
        <p:spPr>
          <a:xfrm>
            <a:off x="1045029" y="4492833"/>
            <a:ext cx="125249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heavy load 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9920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5"/>
          <p:cNvSpPr txBox="1">
            <a:spLocks noGrp="1"/>
          </p:cNvSpPr>
          <p:nvPr>
            <p:ph type="title"/>
          </p:nvPr>
        </p:nvSpPr>
        <p:spPr>
          <a:xfrm>
            <a:off x="713250" y="524132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Quick check</a:t>
            </a:r>
            <a:endParaRPr sz="4000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0F717672-78C7-4E31-ADC1-2678B5F95C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526"/>
          <a:stretch/>
        </p:blipFill>
        <p:spPr>
          <a:xfrm>
            <a:off x="1936376" y="1629015"/>
            <a:ext cx="5271247" cy="2804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9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20031B25-1DF6-43CC-804A-5FCB7EAD6E76}"/>
              </a:ext>
            </a:extLst>
          </p:cNvPr>
          <p:cNvSpPr txBox="1"/>
          <p:nvPr/>
        </p:nvSpPr>
        <p:spPr>
          <a:xfrm>
            <a:off x="2520364" y="1892776"/>
            <a:ext cx="706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True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065C152-1EDE-4B4B-80CC-403A02970CF4}"/>
              </a:ext>
            </a:extLst>
          </p:cNvPr>
          <p:cNvSpPr txBox="1"/>
          <p:nvPr/>
        </p:nvSpPr>
        <p:spPr>
          <a:xfrm>
            <a:off x="2520364" y="2387084"/>
            <a:ext cx="706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True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79F4BBD5-082D-428B-A0E0-4DF807FC8CEA}"/>
              </a:ext>
            </a:extLst>
          </p:cNvPr>
          <p:cNvSpPr txBox="1"/>
          <p:nvPr/>
        </p:nvSpPr>
        <p:spPr>
          <a:xfrm>
            <a:off x="2420471" y="2846685"/>
            <a:ext cx="82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False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xmlns="" id="{AFBA67B7-69D0-4430-811E-D7853A196553}"/>
              </a:ext>
            </a:extLst>
          </p:cNvPr>
          <p:cNvSpPr txBox="1"/>
          <p:nvPr/>
        </p:nvSpPr>
        <p:spPr>
          <a:xfrm>
            <a:off x="2543311" y="3295112"/>
            <a:ext cx="706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True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xmlns="" id="{21AC83A9-DFC7-4A31-A417-E0E622983AA4}"/>
              </a:ext>
            </a:extLst>
          </p:cNvPr>
          <p:cNvSpPr txBox="1"/>
          <p:nvPr/>
        </p:nvSpPr>
        <p:spPr>
          <a:xfrm>
            <a:off x="2520364" y="3743539"/>
            <a:ext cx="706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True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3AD77CFA-8871-4087-B50E-F2C6C6DEF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8502" y="534039"/>
            <a:ext cx="3599892" cy="395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air work">
            <a:hlinkClick r:id="" action="ppaction://media"/>
            <a:extLst>
              <a:ext uri="{FF2B5EF4-FFF2-40B4-BE49-F238E27FC236}">
                <a16:creationId xmlns:a16="http://schemas.microsoft.com/office/drawing/2014/main" xmlns="" id="{10DC3C6B-2BC5-46D4-95C4-EA2F52FDC4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47393" y="534038"/>
            <a:ext cx="783068" cy="74919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EEDA7635-185A-4D17-864C-3DDEC0C38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124" y="1137236"/>
            <a:ext cx="6093441" cy="3473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90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AA67DFA8-AAD7-440C-BA92-D8BD3B203D46}"/>
              </a:ext>
            </a:extLst>
          </p:cNvPr>
          <p:cNvSpPr txBox="1"/>
          <p:nvPr/>
        </p:nvSpPr>
        <p:spPr>
          <a:xfrm>
            <a:off x="122945" y="367961"/>
            <a:ext cx="886737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00" b="1" dirty="0">
                <a:sym typeface="Wingdings" panose="05000000000000000000" pitchFamily="2" charset="2"/>
              </a:rPr>
              <a:t></a:t>
            </a:r>
            <a:r>
              <a:rPr lang="en-US" sz="1700" b="1" dirty="0"/>
              <a:t>These are examples of </a:t>
            </a:r>
            <a:r>
              <a:rPr lang="en-US" sz="1700" b="1" u="sng" dirty="0">
                <a:solidFill>
                  <a:schemeClr val="accent3">
                    <a:lumMod val="75000"/>
                  </a:schemeClr>
                </a:solidFill>
              </a:rPr>
              <a:t>Muslim scientists </a:t>
            </a:r>
            <a:r>
              <a:rPr lang="en-US" sz="1700" b="1" dirty="0"/>
              <a:t>in the Islamic </a:t>
            </a:r>
            <a:r>
              <a:rPr lang="en-US" sz="1700" b="1" u="sng" dirty="0">
                <a:solidFill>
                  <a:schemeClr val="accent4">
                    <a:lumMod val="50000"/>
                  </a:schemeClr>
                </a:solidFill>
              </a:rPr>
              <a:t>Golden Age</a:t>
            </a:r>
            <a:r>
              <a:rPr lang="en-US" sz="1700" b="1" dirty="0"/>
              <a:t>. </a:t>
            </a:r>
          </a:p>
          <a:p>
            <a:pPr algn="ctr"/>
            <a:r>
              <a:rPr lang="en-US" sz="1700" b="1" dirty="0"/>
              <a:t>We must be </a:t>
            </a:r>
            <a:r>
              <a:rPr lang="en-US" sz="1700" b="1" u="sng" dirty="0">
                <a:solidFill>
                  <a:schemeClr val="accent3">
                    <a:lumMod val="75000"/>
                  </a:schemeClr>
                </a:solidFill>
              </a:rPr>
              <a:t>proud</a:t>
            </a:r>
            <a:r>
              <a:rPr lang="en-US" sz="1700" b="1" dirty="0"/>
              <a:t> of them, and they should be the </a:t>
            </a:r>
            <a:r>
              <a:rPr lang="en-US" sz="1700" b="1" u="sng" dirty="0">
                <a:solidFill>
                  <a:schemeClr val="accent4">
                    <a:lumMod val="50000"/>
                  </a:schemeClr>
                </a:solidFill>
              </a:rPr>
              <a:t>idols </a:t>
            </a:r>
            <a:r>
              <a:rPr lang="en-US" sz="1700" b="1" dirty="0"/>
              <a:t>for the new generation</a:t>
            </a:r>
            <a:endParaRPr lang="ar-SA" sz="1700" b="1" dirty="0"/>
          </a:p>
        </p:txBody>
      </p:sp>
    </p:spTree>
    <p:extLst>
      <p:ext uri="{BB962C8B-B14F-4D97-AF65-F5344CB8AC3E}">
        <p14:creationId xmlns:p14="http://schemas.microsoft.com/office/powerpoint/2010/main" val="93057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70"/>
          <p:cNvSpPr txBox="1">
            <a:spLocks noGrp="1"/>
          </p:cNvSpPr>
          <p:nvPr>
            <p:ph type="title"/>
          </p:nvPr>
        </p:nvSpPr>
        <p:spPr>
          <a:xfrm>
            <a:off x="1450050" y="1225237"/>
            <a:ext cx="6243900" cy="15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Homework</a:t>
            </a:r>
            <a:endParaRPr sz="6600" dirty="0"/>
          </a:p>
        </p:txBody>
      </p:sp>
      <p:sp>
        <p:nvSpPr>
          <p:cNvPr id="1046" name="Google Shape;1046;p70"/>
          <p:cNvSpPr txBox="1">
            <a:spLocks noGrp="1"/>
          </p:cNvSpPr>
          <p:nvPr>
            <p:ph type="body" idx="1"/>
          </p:nvPr>
        </p:nvSpPr>
        <p:spPr>
          <a:xfrm>
            <a:off x="1450075" y="3120863"/>
            <a:ext cx="6243900" cy="4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W</a:t>
            </a:r>
            <a:r>
              <a:rPr lang="en" sz="1800" b="1" dirty="0"/>
              <a:t>orkbook p.</a:t>
            </a:r>
            <a:r>
              <a:rPr lang="en" sz="1800" b="1" dirty="0">
                <a:solidFill>
                  <a:schemeClr val="accent3">
                    <a:lumMod val="75000"/>
                  </a:schemeClr>
                </a:solidFill>
              </a:rPr>
              <a:t>99</a:t>
            </a:r>
            <a:r>
              <a:rPr lang="en" sz="1800" b="1" dirty="0"/>
              <a:t> , exercise </a:t>
            </a:r>
            <a:r>
              <a:rPr lang="en" sz="1800" b="1" dirty="0">
                <a:solidFill>
                  <a:schemeClr val="accent4">
                    <a:lumMod val="50000"/>
                  </a:schemeClr>
                </a:solidFill>
              </a:rPr>
              <a:t>(A)</a:t>
            </a:r>
            <a:endParaRPr sz="18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71"/>
          <p:cNvSpPr txBox="1">
            <a:spLocks noGrp="1"/>
          </p:cNvSpPr>
          <p:nvPr>
            <p:ph type="title"/>
          </p:nvPr>
        </p:nvSpPr>
        <p:spPr>
          <a:xfrm>
            <a:off x="2356594" y="399338"/>
            <a:ext cx="4292400" cy="9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607FB1F1-449D-44DC-9C3F-3134E150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268" y="1575228"/>
            <a:ext cx="5182248" cy="2884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4"/>
          <p:cNvSpPr txBox="1">
            <a:spLocks noGrp="1"/>
          </p:cNvSpPr>
          <p:nvPr>
            <p:ph type="body" idx="1"/>
          </p:nvPr>
        </p:nvSpPr>
        <p:spPr>
          <a:xfrm>
            <a:off x="968188" y="3216373"/>
            <a:ext cx="3503921" cy="17173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is recognizing something that already exists for the first time, that nobody has found before.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en-US" b="1" u="sng" dirty="0">
                <a:solidFill>
                  <a:schemeClr val="bg2">
                    <a:lumMod val="75000"/>
                  </a:schemeClr>
                </a:solidFill>
              </a:rPr>
              <a:t>Example :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how Christopher Columbus discovered the Americas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52" name="Google Shape;352;p44"/>
          <p:cNvSpPr txBox="1">
            <a:spLocks noGrp="1"/>
          </p:cNvSpPr>
          <p:nvPr>
            <p:ph type="body" idx="2"/>
          </p:nvPr>
        </p:nvSpPr>
        <p:spPr>
          <a:xfrm>
            <a:off x="5233820" y="3238214"/>
            <a:ext cx="3034200" cy="14259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is creating something totally new with one’s own ideas and development.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en-US" b="1" u="sng" dirty="0">
                <a:solidFill>
                  <a:schemeClr val="bg2">
                    <a:lumMod val="75000"/>
                  </a:schemeClr>
                </a:solidFill>
              </a:rPr>
              <a:t>Example :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Plane – Television- Computer 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3" name="Google Shape;353;p44"/>
          <p:cNvSpPr txBox="1">
            <a:spLocks noGrp="1"/>
          </p:cNvSpPr>
          <p:nvPr>
            <p:ph type="title" idx="3"/>
          </p:nvPr>
        </p:nvSpPr>
        <p:spPr>
          <a:xfrm>
            <a:off x="1042857" y="2893421"/>
            <a:ext cx="30342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tx1"/>
                </a:solidFill>
              </a:rPr>
              <a:t>D</a:t>
            </a:r>
            <a:r>
              <a:rPr lang="en-US" u="sng" dirty="0" err="1">
                <a:solidFill>
                  <a:schemeClr val="tx1"/>
                </a:solidFill>
              </a:rPr>
              <a:t>i</a:t>
            </a:r>
            <a:r>
              <a:rPr lang="en" u="sng" dirty="0">
                <a:solidFill>
                  <a:schemeClr val="tx1"/>
                </a:solidFill>
              </a:rPr>
              <a:t>scovery</a:t>
            </a:r>
            <a:endParaRPr u="sng" dirty="0">
              <a:solidFill>
                <a:schemeClr val="tx1"/>
              </a:solidFill>
            </a:endParaRPr>
          </a:p>
        </p:txBody>
      </p:sp>
      <p:sp>
        <p:nvSpPr>
          <p:cNvPr id="354" name="Google Shape;354;p44"/>
          <p:cNvSpPr txBox="1">
            <a:spLocks noGrp="1"/>
          </p:cNvSpPr>
          <p:nvPr>
            <p:ph type="title" idx="4"/>
          </p:nvPr>
        </p:nvSpPr>
        <p:spPr>
          <a:xfrm>
            <a:off x="5141612" y="2893421"/>
            <a:ext cx="30342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Invention</a:t>
            </a:r>
            <a:endParaRPr dirty="0"/>
          </a:p>
        </p:txBody>
      </p:sp>
      <p:sp>
        <p:nvSpPr>
          <p:cNvPr id="355" name="Google Shape;355;p44"/>
          <p:cNvSpPr txBox="1">
            <a:spLocks noGrp="1"/>
          </p:cNvSpPr>
          <p:nvPr>
            <p:ph type="title"/>
          </p:nvPr>
        </p:nvSpPr>
        <p:spPr>
          <a:xfrm>
            <a:off x="713250" y="286412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Warm Up</a:t>
            </a:r>
            <a:endParaRPr sz="3600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xmlns="" id="{98C8C5A5-331A-4BD8-B28E-A85AEC5708F6}"/>
              </a:ext>
            </a:extLst>
          </p:cNvPr>
          <p:cNvSpPr/>
          <p:nvPr/>
        </p:nvSpPr>
        <p:spPr>
          <a:xfrm>
            <a:off x="1490702" y="1017578"/>
            <a:ext cx="6685110" cy="670586"/>
          </a:xfrm>
          <a:prstGeom prst="wedgeRoundRectCallout">
            <a:avLst>
              <a:gd name="adj1" fmla="val -60128"/>
              <a:gd name="adj2" fmla="val 22204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What is the different between “ </a:t>
            </a:r>
            <a:r>
              <a:rPr lang="en-US" sz="1800" b="1" u="sng" dirty="0"/>
              <a:t>invention</a:t>
            </a:r>
            <a:r>
              <a:rPr lang="en-US" sz="1800" dirty="0"/>
              <a:t>” and “ </a:t>
            </a:r>
            <a:r>
              <a:rPr lang="en-US" sz="1800" b="1" u="sng" dirty="0"/>
              <a:t>discovery</a:t>
            </a:r>
            <a:r>
              <a:rPr lang="en-US" sz="1800" dirty="0"/>
              <a:t>” ?</a:t>
            </a:r>
            <a:endParaRPr lang="ar-SA" sz="18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9EBD3629-4F52-4298-B26E-9B7CD1E2E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725" y="1802021"/>
            <a:ext cx="4096867" cy="1097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" grpId="0" build="p"/>
      <p:bldP spid="352" grpId="0" build="p"/>
      <p:bldP spid="353" grpId="0"/>
      <p:bldP spid="354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0"/>
          <p:cNvSpPr txBox="1">
            <a:spLocks noGrp="1"/>
          </p:cNvSpPr>
          <p:nvPr>
            <p:ph type="title"/>
          </p:nvPr>
        </p:nvSpPr>
        <p:spPr>
          <a:xfrm>
            <a:off x="5677301" y="1447713"/>
            <a:ext cx="414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Open</a:t>
            </a:r>
            <a:endParaRPr dirty="0"/>
          </a:p>
        </p:txBody>
      </p:sp>
      <p:sp>
        <p:nvSpPr>
          <p:cNvPr id="309" name="Google Shape;309;p40"/>
          <p:cNvSpPr txBox="1">
            <a:spLocks noGrp="1"/>
          </p:cNvSpPr>
          <p:nvPr>
            <p:ph type="subTitle" idx="1"/>
          </p:nvPr>
        </p:nvSpPr>
        <p:spPr>
          <a:xfrm>
            <a:off x="4682818" y="2259361"/>
            <a:ext cx="4144200" cy="14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Your student’s book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p. </a:t>
            </a:r>
            <a:r>
              <a:rPr lang="en" sz="2000" b="1" dirty="0">
                <a:solidFill>
                  <a:schemeClr val="bg2">
                    <a:lumMod val="75000"/>
                  </a:schemeClr>
                </a:solidFill>
              </a:rPr>
              <a:t>34</a:t>
            </a:r>
            <a:endParaRPr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310" name="Google Shape;310;p40"/>
          <p:cNvGrpSpPr/>
          <p:nvPr/>
        </p:nvGrpSpPr>
        <p:grpSpPr>
          <a:xfrm>
            <a:off x="668511" y="760718"/>
            <a:ext cx="3388659" cy="3711390"/>
            <a:chOff x="1462995" y="1797008"/>
            <a:chExt cx="1606093" cy="1317140"/>
          </a:xfrm>
        </p:grpSpPr>
        <p:sp>
          <p:nvSpPr>
            <p:cNvPr id="311" name="Google Shape;311;p40"/>
            <p:cNvSpPr txBox="1"/>
            <p:nvPr/>
          </p:nvSpPr>
          <p:spPr>
            <a:xfrm>
              <a:off x="1639380" y="2055096"/>
              <a:ext cx="1253100" cy="80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endParaRPr>
            </a:p>
          </p:txBody>
        </p:sp>
        <p:grpSp>
          <p:nvGrpSpPr>
            <p:cNvPr id="312" name="Google Shape;312;p40"/>
            <p:cNvGrpSpPr/>
            <p:nvPr/>
          </p:nvGrpSpPr>
          <p:grpSpPr>
            <a:xfrm>
              <a:off x="1462995" y="1797008"/>
              <a:ext cx="1606093" cy="1317140"/>
              <a:chOff x="647225" y="238125"/>
              <a:chExt cx="6210725" cy="5093350"/>
            </a:xfrm>
          </p:grpSpPr>
          <p:sp>
            <p:nvSpPr>
              <p:cNvPr id="313" name="Google Shape;313;p40"/>
              <p:cNvSpPr/>
              <p:nvPr/>
            </p:nvSpPr>
            <p:spPr>
              <a:xfrm>
                <a:off x="5503275" y="238125"/>
                <a:ext cx="604650" cy="604625"/>
              </a:xfrm>
              <a:custGeom>
                <a:avLst/>
                <a:gdLst/>
                <a:ahLst/>
                <a:cxnLst/>
                <a:rect l="l" t="t" r="r" b="b"/>
                <a:pathLst>
                  <a:path w="24186" h="24185" extrusionOk="0">
                    <a:moveTo>
                      <a:pt x="1" y="0"/>
                    </a:moveTo>
                    <a:lnTo>
                      <a:pt x="24186" y="0"/>
                    </a:lnTo>
                    <a:lnTo>
                      <a:pt x="24186" y="24185"/>
                    </a:lnTo>
                    <a:lnTo>
                      <a:pt x="1" y="241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40"/>
              <p:cNvSpPr/>
              <p:nvPr/>
            </p:nvSpPr>
            <p:spPr>
              <a:xfrm>
                <a:off x="647225" y="238125"/>
                <a:ext cx="3872625" cy="3830525"/>
              </a:xfrm>
              <a:custGeom>
                <a:avLst/>
                <a:gdLst/>
                <a:ahLst/>
                <a:cxnLst/>
                <a:rect l="l" t="t" r="r" b="b"/>
                <a:pathLst>
                  <a:path w="154905" h="153221" extrusionOk="0">
                    <a:moveTo>
                      <a:pt x="130720" y="24185"/>
                    </a:moveTo>
                    <a:lnTo>
                      <a:pt x="154905" y="0"/>
                    </a:lnTo>
                    <a:lnTo>
                      <a:pt x="25715" y="0"/>
                    </a:lnTo>
                    <a:lnTo>
                      <a:pt x="25715" y="0"/>
                    </a:lnTo>
                    <a:lnTo>
                      <a:pt x="0" y="0"/>
                    </a:lnTo>
                    <a:lnTo>
                      <a:pt x="0" y="24797"/>
                    </a:lnTo>
                    <a:lnTo>
                      <a:pt x="0" y="24797"/>
                    </a:lnTo>
                    <a:lnTo>
                      <a:pt x="0" y="153221"/>
                    </a:lnTo>
                    <a:lnTo>
                      <a:pt x="24185" y="129189"/>
                    </a:lnTo>
                    <a:lnTo>
                      <a:pt x="25409" y="2464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40"/>
              <p:cNvSpPr/>
              <p:nvPr/>
            </p:nvSpPr>
            <p:spPr>
              <a:xfrm>
                <a:off x="2985325" y="1500925"/>
                <a:ext cx="3872625" cy="3830550"/>
              </a:xfrm>
              <a:custGeom>
                <a:avLst/>
                <a:gdLst/>
                <a:ahLst/>
                <a:cxnLst/>
                <a:rect l="l" t="t" r="r" b="b"/>
                <a:pathLst>
                  <a:path w="154905" h="153222" extrusionOk="0">
                    <a:moveTo>
                      <a:pt x="154905" y="0"/>
                    </a:moveTo>
                    <a:lnTo>
                      <a:pt x="130720" y="24032"/>
                    </a:lnTo>
                    <a:lnTo>
                      <a:pt x="129343" y="128577"/>
                    </a:lnTo>
                    <a:lnTo>
                      <a:pt x="24185" y="129037"/>
                    </a:lnTo>
                    <a:lnTo>
                      <a:pt x="0" y="153221"/>
                    </a:lnTo>
                    <a:lnTo>
                      <a:pt x="129037" y="153221"/>
                    </a:lnTo>
                    <a:lnTo>
                      <a:pt x="129037" y="153221"/>
                    </a:lnTo>
                    <a:lnTo>
                      <a:pt x="154905" y="153221"/>
                    </a:lnTo>
                    <a:lnTo>
                      <a:pt x="154905" y="128424"/>
                    </a:lnTo>
                    <a:lnTo>
                      <a:pt x="154905" y="1284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40"/>
              <p:cNvSpPr/>
              <p:nvPr/>
            </p:nvSpPr>
            <p:spPr>
              <a:xfrm>
                <a:off x="1397250" y="4726825"/>
                <a:ext cx="604625" cy="604650"/>
              </a:xfrm>
              <a:custGeom>
                <a:avLst/>
                <a:gdLst/>
                <a:ahLst/>
                <a:cxnLst/>
                <a:rect l="l" t="t" r="r" b="b"/>
                <a:pathLst>
                  <a:path w="24185" h="24186" extrusionOk="0">
                    <a:moveTo>
                      <a:pt x="0" y="1"/>
                    </a:moveTo>
                    <a:lnTo>
                      <a:pt x="24185" y="1"/>
                    </a:lnTo>
                    <a:lnTo>
                      <a:pt x="24185" y="24185"/>
                    </a:lnTo>
                    <a:lnTo>
                      <a:pt x="0" y="2418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5EA3F99D-6900-4945-B116-1A07A1664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17" y="1075974"/>
            <a:ext cx="2781776" cy="29555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1"/>
          <p:cNvSpPr txBox="1">
            <a:spLocks noGrp="1"/>
          </p:cNvSpPr>
          <p:nvPr>
            <p:ph type="title"/>
          </p:nvPr>
        </p:nvSpPr>
        <p:spPr>
          <a:xfrm>
            <a:off x="2180250" y="2142150"/>
            <a:ext cx="4783500" cy="13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Before Reading</a:t>
            </a:r>
            <a:endParaRPr dirty="0"/>
          </a:p>
        </p:txBody>
      </p:sp>
      <p:sp>
        <p:nvSpPr>
          <p:cNvPr id="322" name="Google Shape;322;p41"/>
          <p:cNvSpPr txBox="1">
            <a:spLocks noGrp="1"/>
          </p:cNvSpPr>
          <p:nvPr>
            <p:ph type="title" idx="2"/>
          </p:nvPr>
        </p:nvSpPr>
        <p:spPr>
          <a:xfrm>
            <a:off x="3228750" y="1057050"/>
            <a:ext cx="2686500" cy="10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04CE94F7-73B5-4CD0-B2B0-C6AF2F191B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7" t="46761" r="31764" b="28446"/>
          <a:stretch/>
        </p:blipFill>
        <p:spPr>
          <a:xfrm>
            <a:off x="1705855" y="549848"/>
            <a:ext cx="5363456" cy="1217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D77E8768-7FE5-406B-95AE-F5ED6EB54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005" y="2071868"/>
            <a:ext cx="1660192" cy="1231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70F555CF-1374-4CA0-9C53-809A7B2CE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411" y="1910701"/>
            <a:ext cx="1570864" cy="1977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1193E179-8453-404F-B217-3826580B8B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811" y="3473857"/>
            <a:ext cx="2589959" cy="1175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تعريف جهاز الكمبيوتر ومما يتكون وأضراره وإيجابياته - مدونة كيف">
            <a:extLst>
              <a:ext uri="{FF2B5EF4-FFF2-40B4-BE49-F238E27FC236}">
                <a16:creationId xmlns:a16="http://schemas.microsoft.com/office/drawing/2014/main" xmlns="" id="{71A968B6-31F3-4A64-878E-920679A86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425" y="3221240"/>
            <a:ext cx="2167257" cy="1333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0BEE8F1C-2E8E-4250-A491-3C8EFBA6C1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675"/>
          <a:stretch/>
        </p:blipFill>
        <p:spPr>
          <a:xfrm>
            <a:off x="3433221" y="3325653"/>
            <a:ext cx="1134475" cy="1284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950A2523-3620-443E-8400-17856C563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1708" y="1973491"/>
            <a:ext cx="1931975" cy="999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9CF44A07-7B37-4A1F-BCEA-2A572CB65CE4}"/>
              </a:ext>
            </a:extLst>
          </p:cNvPr>
          <p:cNvSpPr/>
          <p:nvPr/>
        </p:nvSpPr>
        <p:spPr>
          <a:xfrm>
            <a:off x="2207512" y="1068081"/>
            <a:ext cx="4692750" cy="238206"/>
          </a:xfrm>
          <a:prstGeom prst="rect">
            <a:avLst/>
          </a:prstGeom>
          <a:solidFill>
            <a:schemeClr val="accent4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FF1DC368-76DD-4B37-A64E-51EDC192DB00}"/>
              </a:ext>
            </a:extLst>
          </p:cNvPr>
          <p:cNvSpPr/>
          <p:nvPr/>
        </p:nvSpPr>
        <p:spPr>
          <a:xfrm>
            <a:off x="2167810" y="1328057"/>
            <a:ext cx="4694031" cy="385482"/>
          </a:xfrm>
          <a:prstGeom prst="rect">
            <a:avLst/>
          </a:prstGeom>
          <a:solidFill>
            <a:schemeClr val="accent3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1797B2B7-28F7-4804-B61B-7CF386F8B65C}"/>
              </a:ext>
            </a:extLst>
          </p:cNvPr>
          <p:cNvSpPr txBox="1"/>
          <p:nvPr/>
        </p:nvSpPr>
        <p:spPr>
          <a:xfrm>
            <a:off x="2320259" y="2311226"/>
            <a:ext cx="111450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+mn-lt"/>
              </a:rPr>
              <a:t>1- whee</a:t>
            </a:r>
            <a:r>
              <a:rPr lang="en-US" sz="1800" b="1" dirty="0">
                <a:solidFill>
                  <a:schemeClr val="bg1"/>
                </a:solidFill>
              </a:rPr>
              <a:t>l</a:t>
            </a:r>
            <a:endParaRPr lang="en-US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B86081D6-B404-417D-8A7A-1018413B8715}"/>
              </a:ext>
            </a:extLst>
          </p:cNvPr>
          <p:cNvSpPr txBox="1"/>
          <p:nvPr/>
        </p:nvSpPr>
        <p:spPr>
          <a:xfrm>
            <a:off x="1558258" y="4499895"/>
            <a:ext cx="1407777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+mn-lt"/>
              </a:rPr>
              <a:t>2- airplane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FFE32E9D-2178-45A9-BD3C-6DFFD0236DD9}"/>
              </a:ext>
            </a:extLst>
          </p:cNvPr>
          <p:cNvSpPr txBox="1"/>
          <p:nvPr/>
        </p:nvSpPr>
        <p:spPr>
          <a:xfrm>
            <a:off x="7335370" y="3722527"/>
            <a:ext cx="111706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+mn-lt"/>
              </a:rPr>
              <a:t>3- oil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B954CE61-B059-447B-B2C1-5CBF65DD77D8}"/>
              </a:ext>
            </a:extLst>
          </p:cNvPr>
          <p:cNvSpPr txBox="1"/>
          <p:nvPr/>
        </p:nvSpPr>
        <p:spPr>
          <a:xfrm>
            <a:off x="6712964" y="4344934"/>
            <a:ext cx="1685685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+mn-lt"/>
              </a:rPr>
              <a:t>4-computer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4B633EB9-A8DE-44D5-AABC-A6BFA60A437B}"/>
              </a:ext>
            </a:extLst>
          </p:cNvPr>
          <p:cNvSpPr txBox="1"/>
          <p:nvPr/>
        </p:nvSpPr>
        <p:spPr>
          <a:xfrm>
            <a:off x="3270517" y="4644611"/>
            <a:ext cx="146284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+mn-lt"/>
              </a:rPr>
              <a:t>5-electricity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5C9392EC-136E-40F7-98C7-505B4FD003C8}"/>
              </a:ext>
            </a:extLst>
          </p:cNvPr>
          <p:cNvSpPr txBox="1"/>
          <p:nvPr/>
        </p:nvSpPr>
        <p:spPr>
          <a:xfrm>
            <a:off x="5252997" y="2216457"/>
            <a:ext cx="1539689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+mn-lt"/>
              </a:rPr>
              <a:t>6- penicillin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C78DA964-5012-466A-B467-6159EA8C6E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5" t="1059" r="2668" b="2348"/>
          <a:stretch/>
        </p:blipFill>
        <p:spPr>
          <a:xfrm>
            <a:off x="4572001" y="353466"/>
            <a:ext cx="4203166" cy="4426003"/>
          </a:xfrm>
          <a:prstGeom prst="rect">
            <a:avLst/>
          </a:prstGeom>
          <a:ln w="57150" cap="sq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xmlns="" id="{BF273799-BA06-4167-AE88-565FD26C3B91}"/>
              </a:ext>
            </a:extLst>
          </p:cNvPr>
          <p:cNvSpPr/>
          <p:nvPr/>
        </p:nvSpPr>
        <p:spPr>
          <a:xfrm>
            <a:off x="422621" y="461042"/>
            <a:ext cx="3921245" cy="630091"/>
          </a:xfrm>
          <a:prstGeom prst="wedgeRoundRectCallout">
            <a:avLst>
              <a:gd name="adj1" fmla="val 56073"/>
              <a:gd name="adj2" fmla="val 11281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is the title of the passage ?</a:t>
            </a:r>
            <a:endParaRPr lang="ar-SA" sz="1800" b="1" dirty="0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xmlns="" id="{58337D48-87BA-43CA-B108-C5B08F3D83E0}"/>
              </a:ext>
            </a:extLst>
          </p:cNvPr>
          <p:cNvSpPr/>
          <p:nvPr/>
        </p:nvSpPr>
        <p:spPr>
          <a:xfrm>
            <a:off x="1160288" y="1198545"/>
            <a:ext cx="3083896" cy="554367"/>
          </a:xfrm>
          <a:prstGeom prst="wedgeRoundRectCallout">
            <a:avLst>
              <a:gd name="adj1" fmla="val 56073"/>
              <a:gd name="adj2" fmla="val 112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Looking Back</a:t>
            </a:r>
            <a:endParaRPr lang="ar-SA" sz="2000" dirty="0">
              <a:solidFill>
                <a:schemeClr val="tx1"/>
              </a:solidFill>
            </a:endParaRPr>
          </a:p>
        </p:txBody>
      </p:sp>
      <p:pic>
        <p:nvPicPr>
          <p:cNvPr id="12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6898B92A-90BF-4DF1-808D-7106A992FB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3518.375"/>
                </p14:media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368330" y="321613"/>
            <a:ext cx="448273" cy="454474"/>
          </a:xfrm>
          <a:prstGeom prst="rect">
            <a:avLst/>
          </a:prstGeom>
          <a:effectLst>
            <a:glow rad="101600">
              <a:schemeClr val="accent4">
                <a:lumMod val="90000"/>
                <a:alpha val="60000"/>
              </a:schemeClr>
            </a:glow>
          </a:effectLst>
        </p:spPr>
      </p:pic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xmlns="" id="{38CDCDE3-77F7-4574-9341-246481407A03}"/>
              </a:ext>
            </a:extLst>
          </p:cNvPr>
          <p:cNvSpPr/>
          <p:nvPr/>
        </p:nvSpPr>
        <p:spPr>
          <a:xfrm>
            <a:off x="717421" y="1985140"/>
            <a:ext cx="3626446" cy="630091"/>
          </a:xfrm>
          <a:prstGeom prst="wedgeRoundRectCallout">
            <a:avLst>
              <a:gd name="adj1" fmla="val 56073"/>
              <a:gd name="adj2" fmla="val 11281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How many subtitles are there</a:t>
            </a:r>
            <a:r>
              <a:rPr lang="en-US" sz="1800" dirty="0"/>
              <a:t>?</a:t>
            </a:r>
          </a:p>
        </p:txBody>
      </p:sp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xmlns="" id="{2A4DDF4D-0E90-4973-93FA-C6C762DCBF09}"/>
              </a:ext>
            </a:extLst>
          </p:cNvPr>
          <p:cNvSpPr/>
          <p:nvPr/>
        </p:nvSpPr>
        <p:spPr>
          <a:xfrm>
            <a:off x="1160288" y="2719261"/>
            <a:ext cx="3083896" cy="561821"/>
          </a:xfrm>
          <a:prstGeom prst="wedgeRoundRectCallout">
            <a:avLst>
              <a:gd name="adj1" fmla="val 56073"/>
              <a:gd name="adj2" fmla="val 112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There are </a:t>
            </a:r>
            <a:r>
              <a:rPr lang="en-US" sz="2000" b="1" dirty="0">
                <a:solidFill>
                  <a:schemeClr val="tx1"/>
                </a:solidFill>
              </a:rPr>
              <a:t>6</a:t>
            </a:r>
            <a:r>
              <a:rPr lang="en-US" sz="2000" dirty="0">
                <a:solidFill>
                  <a:schemeClr val="tx1"/>
                </a:solidFill>
              </a:rPr>
              <a:t> subtitles</a:t>
            </a:r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xmlns="" id="{E18683DF-5D28-46F1-BB6A-60C1398D9649}"/>
              </a:ext>
            </a:extLst>
          </p:cNvPr>
          <p:cNvSpPr/>
          <p:nvPr/>
        </p:nvSpPr>
        <p:spPr>
          <a:xfrm>
            <a:off x="717421" y="3420019"/>
            <a:ext cx="3626446" cy="630091"/>
          </a:xfrm>
          <a:prstGeom prst="wedgeRoundRectCallout">
            <a:avLst>
              <a:gd name="adj1" fmla="val 56073"/>
              <a:gd name="adj2" fmla="val 11281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How many pictures are there?</a:t>
            </a:r>
          </a:p>
        </p:txBody>
      </p:sp>
      <p:sp>
        <p:nvSpPr>
          <p:cNvPr id="16" name="فقاعة الكلام: مستطيلة مستديرة الزوايا 15">
            <a:extLst>
              <a:ext uri="{FF2B5EF4-FFF2-40B4-BE49-F238E27FC236}">
                <a16:creationId xmlns:a16="http://schemas.microsoft.com/office/drawing/2014/main" xmlns="" id="{56A4FD61-9256-4668-9095-592BB682DF30}"/>
              </a:ext>
            </a:extLst>
          </p:cNvPr>
          <p:cNvSpPr/>
          <p:nvPr/>
        </p:nvSpPr>
        <p:spPr>
          <a:xfrm>
            <a:off x="1259971" y="4120637"/>
            <a:ext cx="3083896" cy="561821"/>
          </a:xfrm>
          <a:prstGeom prst="wedgeRoundRectCallout">
            <a:avLst>
              <a:gd name="adj1" fmla="val 56073"/>
              <a:gd name="adj2" fmla="val 112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There are </a:t>
            </a:r>
            <a:r>
              <a:rPr lang="en-US" sz="2000" b="1" dirty="0">
                <a:solidFill>
                  <a:schemeClr val="tx1"/>
                </a:solidFill>
              </a:rPr>
              <a:t>6</a:t>
            </a:r>
            <a:r>
              <a:rPr lang="en-US" sz="2000" dirty="0">
                <a:solidFill>
                  <a:schemeClr val="tx1"/>
                </a:solidFill>
              </a:rPr>
              <a:t> pictures</a:t>
            </a:r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1" name="شكل بيضاوي 14">
            <a:extLst>
              <a:ext uri="{FF2B5EF4-FFF2-40B4-BE49-F238E27FC236}">
                <a16:creationId xmlns:a16="http://schemas.microsoft.com/office/drawing/2014/main" xmlns="" id="{6B926434-BE6D-4648-BAE6-45DA5310437F}"/>
              </a:ext>
            </a:extLst>
          </p:cNvPr>
          <p:cNvSpPr/>
          <p:nvPr/>
        </p:nvSpPr>
        <p:spPr>
          <a:xfrm>
            <a:off x="4364531" y="1590257"/>
            <a:ext cx="424415" cy="3786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1</a:t>
            </a:r>
            <a:endParaRPr lang="ar-SA" sz="2000" dirty="0"/>
          </a:p>
        </p:txBody>
      </p:sp>
      <p:sp>
        <p:nvSpPr>
          <p:cNvPr id="17" name="شكل بيضاوي 14">
            <a:extLst>
              <a:ext uri="{FF2B5EF4-FFF2-40B4-BE49-F238E27FC236}">
                <a16:creationId xmlns:a16="http://schemas.microsoft.com/office/drawing/2014/main" xmlns="" id="{EDD1990C-C152-479D-A3F4-A0086E3AFCB7}"/>
              </a:ext>
            </a:extLst>
          </p:cNvPr>
          <p:cNvSpPr/>
          <p:nvPr/>
        </p:nvSpPr>
        <p:spPr>
          <a:xfrm>
            <a:off x="4387584" y="3265375"/>
            <a:ext cx="424415" cy="3786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2</a:t>
            </a:r>
            <a:endParaRPr lang="ar-SA" sz="2000" dirty="0"/>
          </a:p>
        </p:txBody>
      </p:sp>
      <p:sp>
        <p:nvSpPr>
          <p:cNvPr id="18" name="شكل بيضاوي 14">
            <a:extLst>
              <a:ext uri="{FF2B5EF4-FFF2-40B4-BE49-F238E27FC236}">
                <a16:creationId xmlns:a16="http://schemas.microsoft.com/office/drawing/2014/main" xmlns="" id="{5C0FE0AA-C996-4570-91C0-B15EB0E743CA}"/>
              </a:ext>
            </a:extLst>
          </p:cNvPr>
          <p:cNvSpPr/>
          <p:nvPr/>
        </p:nvSpPr>
        <p:spPr>
          <a:xfrm>
            <a:off x="5839866" y="2358660"/>
            <a:ext cx="424415" cy="3786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3</a:t>
            </a:r>
            <a:endParaRPr lang="ar-SA" sz="2000" dirty="0"/>
          </a:p>
        </p:txBody>
      </p:sp>
      <p:sp>
        <p:nvSpPr>
          <p:cNvPr id="19" name="شكل بيضاوي 14">
            <a:extLst>
              <a:ext uri="{FF2B5EF4-FFF2-40B4-BE49-F238E27FC236}">
                <a16:creationId xmlns:a16="http://schemas.microsoft.com/office/drawing/2014/main" xmlns="" id="{7254FD1A-A175-4486-B41B-6E270127F3D2}"/>
              </a:ext>
            </a:extLst>
          </p:cNvPr>
          <p:cNvSpPr/>
          <p:nvPr/>
        </p:nvSpPr>
        <p:spPr>
          <a:xfrm>
            <a:off x="5693870" y="3465160"/>
            <a:ext cx="424415" cy="3786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4</a:t>
            </a:r>
            <a:endParaRPr lang="ar-SA" sz="2000" dirty="0"/>
          </a:p>
        </p:txBody>
      </p:sp>
      <p:sp>
        <p:nvSpPr>
          <p:cNvPr id="20" name="شكل بيضاوي 14">
            <a:extLst>
              <a:ext uri="{FF2B5EF4-FFF2-40B4-BE49-F238E27FC236}">
                <a16:creationId xmlns:a16="http://schemas.microsoft.com/office/drawing/2014/main" xmlns="" id="{6225A792-89CE-44D7-91E1-8B5D7FA298CB}"/>
              </a:ext>
            </a:extLst>
          </p:cNvPr>
          <p:cNvSpPr/>
          <p:nvPr/>
        </p:nvSpPr>
        <p:spPr>
          <a:xfrm>
            <a:off x="6746582" y="1037006"/>
            <a:ext cx="424415" cy="3786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5</a:t>
            </a:r>
            <a:endParaRPr lang="ar-SA" sz="2000" dirty="0"/>
          </a:p>
        </p:txBody>
      </p:sp>
      <p:sp>
        <p:nvSpPr>
          <p:cNvPr id="21" name="شكل بيضاوي 14">
            <a:extLst>
              <a:ext uri="{FF2B5EF4-FFF2-40B4-BE49-F238E27FC236}">
                <a16:creationId xmlns:a16="http://schemas.microsoft.com/office/drawing/2014/main" xmlns="" id="{C1E6F7B8-3333-48C7-9F2C-E62218740155}"/>
              </a:ext>
            </a:extLst>
          </p:cNvPr>
          <p:cNvSpPr/>
          <p:nvPr/>
        </p:nvSpPr>
        <p:spPr>
          <a:xfrm>
            <a:off x="6731214" y="2581497"/>
            <a:ext cx="424415" cy="3786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6</a:t>
            </a:r>
            <a:endParaRPr lang="ar-SA" sz="2000" dirty="0"/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xmlns="" id="{A3FBF549-0C3D-4800-8A24-0A080BC08E3B}"/>
              </a:ext>
            </a:extLst>
          </p:cNvPr>
          <p:cNvSpPr txBox="1"/>
          <p:nvPr/>
        </p:nvSpPr>
        <p:spPr>
          <a:xfrm>
            <a:off x="4549375" y="389843"/>
            <a:ext cx="3004030" cy="463086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1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178D278A-A710-4A01-BF31-336C14AC0F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61" t="1347" r="3985" b="2693"/>
          <a:stretch/>
        </p:blipFill>
        <p:spPr>
          <a:xfrm>
            <a:off x="361150" y="353465"/>
            <a:ext cx="4110958" cy="4433687"/>
          </a:xfrm>
          <a:prstGeom prst="rect">
            <a:avLst/>
          </a:prstGeom>
          <a:ln w="38100" cap="sq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A56AEAC5-DB49-4EC7-8735-C262828692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 end="169439.375"/>
                </p14:media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70387" y="384202"/>
            <a:ext cx="776400" cy="67619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6" name="فقاعة الكلام: مستطيلة مستديرة الزوايا 15">
            <a:extLst>
              <a:ext uri="{FF2B5EF4-FFF2-40B4-BE49-F238E27FC236}">
                <a16:creationId xmlns:a16="http://schemas.microsoft.com/office/drawing/2014/main" xmlns="" id="{C5B562EC-D427-4412-B28C-8EB90A1C289B}"/>
              </a:ext>
            </a:extLst>
          </p:cNvPr>
          <p:cNvSpPr/>
          <p:nvPr/>
        </p:nvSpPr>
        <p:spPr>
          <a:xfrm>
            <a:off x="4794840" y="1068081"/>
            <a:ext cx="3949592" cy="486045"/>
          </a:xfrm>
          <a:prstGeom prst="wedgeRoundRectCallout">
            <a:avLst>
              <a:gd name="adj1" fmla="val -53431"/>
              <a:gd name="adj2" fmla="val 22980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can you see in this picture ?</a:t>
            </a:r>
            <a:endParaRPr lang="ar-SA" sz="1800" b="1" dirty="0"/>
          </a:p>
        </p:txBody>
      </p:sp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xmlns="" id="{5319356B-9442-4E2B-8F55-797AD9D833DA}"/>
              </a:ext>
            </a:extLst>
          </p:cNvPr>
          <p:cNvSpPr/>
          <p:nvPr/>
        </p:nvSpPr>
        <p:spPr>
          <a:xfrm>
            <a:off x="5189056" y="1627716"/>
            <a:ext cx="3083896" cy="446973"/>
          </a:xfrm>
          <a:prstGeom prst="wedgeRoundRectCallout">
            <a:avLst>
              <a:gd name="adj1" fmla="val 56073"/>
              <a:gd name="adj2" fmla="val 112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The wheel</a:t>
            </a:r>
            <a:endParaRPr lang="ar-SA" sz="1800" dirty="0">
              <a:solidFill>
                <a:schemeClr val="tx1"/>
              </a:solidFill>
            </a:endParaRPr>
          </a:p>
        </p:txBody>
      </p:sp>
      <p:sp>
        <p:nvSpPr>
          <p:cNvPr id="18" name="فقاعة الكلام: مستطيلة مستديرة الزوايا 17">
            <a:extLst>
              <a:ext uri="{FF2B5EF4-FFF2-40B4-BE49-F238E27FC236}">
                <a16:creationId xmlns:a16="http://schemas.microsoft.com/office/drawing/2014/main" xmlns="" id="{B7592959-D449-464E-9B22-D7CBB22F8AD7}"/>
              </a:ext>
            </a:extLst>
          </p:cNvPr>
          <p:cNvSpPr/>
          <p:nvPr/>
        </p:nvSpPr>
        <p:spPr>
          <a:xfrm>
            <a:off x="4859733" y="2339969"/>
            <a:ext cx="3757491" cy="495440"/>
          </a:xfrm>
          <a:prstGeom prst="wedgeRoundRectCallout">
            <a:avLst>
              <a:gd name="adj1" fmla="val -57711"/>
              <a:gd name="adj2" fmla="val 19818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Is it invention or discovery?</a:t>
            </a:r>
          </a:p>
        </p:txBody>
      </p:sp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xmlns="" id="{723389BF-DE86-422C-8840-CD73B78ED6D5}"/>
              </a:ext>
            </a:extLst>
          </p:cNvPr>
          <p:cNvSpPr/>
          <p:nvPr/>
        </p:nvSpPr>
        <p:spPr>
          <a:xfrm>
            <a:off x="5050534" y="2954136"/>
            <a:ext cx="3083896" cy="449892"/>
          </a:xfrm>
          <a:prstGeom prst="wedgeRoundRectCallout">
            <a:avLst>
              <a:gd name="adj1" fmla="val 56073"/>
              <a:gd name="adj2" fmla="val 112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It  is invention </a:t>
            </a:r>
            <a:endParaRPr lang="ar-SA" sz="1800" dirty="0">
              <a:solidFill>
                <a:schemeClr val="tx1"/>
              </a:solidFill>
            </a:endParaRP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xmlns="" id="{4E294C56-A9DC-486D-BD14-52BC426FC8AF}"/>
              </a:ext>
            </a:extLst>
          </p:cNvPr>
          <p:cNvSpPr/>
          <p:nvPr/>
        </p:nvSpPr>
        <p:spPr>
          <a:xfrm>
            <a:off x="4959626" y="3683949"/>
            <a:ext cx="3757491" cy="442378"/>
          </a:xfrm>
          <a:prstGeom prst="wedgeRoundRectCallout">
            <a:avLst>
              <a:gd name="adj1" fmla="val -57711"/>
              <a:gd name="adj2" fmla="val 19818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Who invented the wheels?</a:t>
            </a: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xmlns="" id="{B69F7CCE-DD35-4D6E-A00E-9CF32A34FD5C}"/>
              </a:ext>
            </a:extLst>
          </p:cNvPr>
          <p:cNvSpPr/>
          <p:nvPr/>
        </p:nvSpPr>
        <p:spPr>
          <a:xfrm>
            <a:off x="4980099" y="4233904"/>
            <a:ext cx="3083896" cy="391884"/>
          </a:xfrm>
          <a:prstGeom prst="wedgeRoundRectCallout">
            <a:avLst>
              <a:gd name="adj1" fmla="val 56073"/>
              <a:gd name="adj2" fmla="val 112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The Sumerians</a:t>
            </a:r>
            <a:endParaRPr lang="ar-SA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FD186396-E00D-4B4E-BF12-4D0D23651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82" y="299677"/>
            <a:ext cx="4157062" cy="448747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BE664C46-8B84-49F3-BFBA-F7D6B18F6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158" y="366433"/>
            <a:ext cx="4103274" cy="4410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16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veryday Business Planner by Slidesgo">
  <a:themeElements>
    <a:clrScheme name="Simple Light">
      <a:dk1>
        <a:srgbClr val="504A46"/>
      </a:dk1>
      <a:lt1>
        <a:srgbClr val="FFFFFF"/>
      </a:lt1>
      <a:dk2>
        <a:srgbClr val="F3A183"/>
      </a:dk2>
      <a:lt2>
        <a:srgbClr val="DFDEC3"/>
      </a:lt2>
      <a:accent1>
        <a:srgbClr val="504A46"/>
      </a:accent1>
      <a:accent2>
        <a:srgbClr val="FFFFFF"/>
      </a:accent2>
      <a:accent3>
        <a:srgbClr val="F3A183"/>
      </a:accent3>
      <a:accent4>
        <a:srgbClr val="DFDEC3"/>
      </a:accent4>
      <a:accent5>
        <a:srgbClr val="504A46"/>
      </a:accent5>
      <a:accent6>
        <a:srgbClr val="FFFFFF"/>
      </a:accent6>
      <a:hlink>
        <a:srgbClr val="504A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474</Words>
  <Application>Microsoft Office PowerPoint</Application>
  <PresentationFormat>On-screen Show (16:9)</PresentationFormat>
  <Paragraphs>122</Paragraphs>
  <Slides>25</Slides>
  <Notes>25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Baskervville</vt:lpstr>
      <vt:lpstr>Poppins</vt:lpstr>
      <vt:lpstr>Quicksand</vt:lpstr>
      <vt:lpstr>Montserrat</vt:lpstr>
      <vt:lpstr>Bradley Hand ITC</vt:lpstr>
      <vt:lpstr>Gabriola</vt:lpstr>
      <vt:lpstr>Wingdings</vt:lpstr>
      <vt:lpstr>Baskerville Old Face</vt:lpstr>
      <vt:lpstr>Everyday Business Planner by Slidesgo</vt:lpstr>
      <vt:lpstr>Unit 3  If It Hadn’t Happened  Listen &amp; Discuss</vt:lpstr>
      <vt:lpstr>Lesson Objectives</vt:lpstr>
      <vt:lpstr>Discovery</vt:lpstr>
      <vt:lpstr>Open</vt:lpstr>
      <vt:lpstr>Before 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The Holy Qura’an</vt:lpstr>
      <vt:lpstr>Open</vt:lpstr>
      <vt:lpstr>PowerPoint Presentation</vt:lpstr>
      <vt:lpstr>From The Holy Qura’an</vt:lpstr>
      <vt:lpstr>PowerPoint Presentation</vt:lpstr>
      <vt:lpstr>PowerPoint Presentation</vt:lpstr>
      <vt:lpstr>Quick check</vt:lpstr>
      <vt:lpstr>PowerPoint Presentation</vt:lpstr>
      <vt:lpstr>PowerPoint Presentation</vt:lpstr>
      <vt:lpstr>Homework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 If It Hadn’t Happened  Listen &amp; Discuss</dc:title>
  <dc:creator>ام الوليد</dc:creator>
  <cp:lastModifiedBy>pc</cp:lastModifiedBy>
  <cp:revision>39</cp:revision>
  <dcterms:modified xsi:type="dcterms:W3CDTF">2023-05-02T23:01:35Z</dcterms:modified>
</cp:coreProperties>
</file>