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4" r:id="rId4"/>
    <p:sldId id="265" r:id="rId5"/>
    <p:sldId id="266" r:id="rId6"/>
    <p:sldId id="262" r:id="rId7"/>
    <p:sldId id="267" r:id="rId8"/>
    <p:sldId id="263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0C540E-576D-4724-8A33-551366B8F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F1A1CF-1131-4FD9-8FC5-4CE703AA7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E0B844-B986-455A-BD10-27E5194DF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BACEEB-C43A-4F09-904F-07A59C383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FF476C-3776-4AE7-9693-96E590DF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1098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86745E-C96D-4208-82EF-088B95924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BAA0449-4F0D-4454-A46F-6F9F0142F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CDBE39E-79CE-4021-A281-8C3316FF5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29467E-74C7-4D39-BFB9-93F321C56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A297FB-6CD9-4444-85A9-E12474CB9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887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1050B66-3C1B-427C-86A9-80D1F3D26C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1A88A4C-B240-4C7B-BBC6-972F03EA6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E90EB9C-0ECF-4589-BBAC-CC555BE0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71652C-ABA4-458A-989F-25C438A5C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D422DF-CAF8-421F-BA3E-497658B7C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4271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73FD34-1951-495F-BAB5-4B78F9468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0154325-B38D-435F-9C77-9C239BB8F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C494C2-444C-4A08-96B0-223880833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E7F315E-BA45-4E12-943F-D78B2C400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1D2810-305B-460B-AB77-B9607E67D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47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0579AA-5045-408F-9F8C-A9D6C5E41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2D72E35-912E-4635-9BD9-99656ED2A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98E175B-DFED-466C-9695-B820C38DE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47A83C-19A5-4248-B6C6-02BDEF545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A93EE22-D6F9-4740-BCC2-3CCFE4C4E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126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7576E3-0C02-48EB-A5C2-B18EA608A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C5F87A3-83DE-4BDD-957F-63043E21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266332D-C9FA-482B-8659-00872173A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5A18A1D-F747-47F3-AE46-32C32BE1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1108376-13C2-4D6A-88E9-D028C8CD1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9AAC7CF-57AF-436F-B1DC-45A1CB89B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929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7B27A9-BEFF-46E8-9737-4C2975801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1259086-D7DB-4E5B-A37C-E94F0F55E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221BBBD-0C33-4A7A-B2E9-685A24498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4C55B55-A696-4339-B7BA-20A6B4F34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08B8F9C-44E7-44F6-8FF4-77D136F9A4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4517764-1FD5-4574-ACB6-6BDC32B51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F269658-91CD-4FAB-A52C-EB15597F6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FF5F90B-88FE-46F0-A5CF-E56271675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6337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3D15DF-9C71-474F-9DC4-624DDA17B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5FD0C3E-563A-4429-95FA-0D8DC8E44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D25295E-BB33-4FFC-BDA0-A38053157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2EC49DD-585E-4FD5-B9D5-5867EE81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843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ED43CDB-8DDD-4554-A010-613DDF9D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8A5FF60-F88A-41BF-8F79-C3AF11D2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7AE81F8-0A9F-4380-BD27-0719A01B1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552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C5460C-D61C-40B6-ACF2-9F9D229C8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FFDE955-6EE3-472B-8388-B1B34084D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097AAB1-8A5D-4292-BD1D-7E3CF2BB1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68AF99B-6B8D-4BD2-AB33-59B015E1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7C08E5B-55B3-4C68-88D0-7BC821796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740923E-D393-4F7B-9CB2-40D80CA0B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409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9B0E24-D459-4D88-A5FC-F810205B5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03E2CB2-1DED-490D-A21B-8B58E64F0F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1BD1DE1-7714-461D-B06C-668CE459D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1335D58-3441-4B5B-8B18-60A5D74E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A7985C9-645D-4D20-B866-8C1D29475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B79F201-13B2-41CE-9110-16B091729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944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FB40521-0C18-4614-BD69-336E3116D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DE45BA2-9574-4E3D-A41A-468FAC31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41085C-8024-404A-A664-AC46159F7A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313A5-2A19-4AF5-B0FA-015C8ACBF14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D45A3B-1799-4A11-B838-4A645FA941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2058D45-977F-4F4E-8CF6-D348CC911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1B3A1-E3BA-4CFD-A77D-7272E7EAB4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137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776016" y="1595706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5 - 2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الضرب في 6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DC0F7EEE-1608-4F31-B5BB-952902439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5487" y="933450"/>
            <a:ext cx="5095875" cy="6191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CDFCCCD-99C0-44D3-B1E8-4F51BDAAC4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5493" y="1890712"/>
            <a:ext cx="8896350" cy="6191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4E5A059-8B99-4E1C-8D17-333C7F994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5975" y="3667125"/>
            <a:ext cx="8815387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037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7EB6D7E-D226-4E71-883E-892E82EB9E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0" y="1783557"/>
            <a:ext cx="7067550" cy="5905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7540939-365A-4296-A80C-637C8833E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6606" y="839390"/>
            <a:ext cx="3774281" cy="702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480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615362" y="2178844"/>
            <a:ext cx="2235412" cy="222170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الضرب في العدد 6</a:t>
            </a:r>
            <a:endParaRPr lang="ar-SA" dirty="0">
              <a:solidFill>
                <a:schemeClr val="tx1"/>
              </a:solidFill>
            </a:endParaRP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670F2E3-A0DA-4501-9915-EFEB0CA9F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775" y="1740694"/>
            <a:ext cx="5664994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715108E9-E38D-40ED-989C-77C85BA7D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504950"/>
            <a:ext cx="4893468" cy="47625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0E340EF7-3F0F-4D20-A6A6-5465FD144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6824" y="2240756"/>
            <a:ext cx="504825" cy="3619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F40D841-EE08-4E91-8FC6-95FA871338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169" y="788193"/>
            <a:ext cx="3638550" cy="5238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E3ACBF4-5F3D-4694-843A-4718F7257A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177" y="2116932"/>
            <a:ext cx="5495923" cy="339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0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EEBF09B-383D-499F-ADD2-3F92EE0B2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7328" y="1121568"/>
            <a:ext cx="5417344" cy="230743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9017D52-9E5A-447E-8D75-7CB80B571D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676" y="3795712"/>
            <a:ext cx="4486274" cy="1140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848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A112DFC-9AB7-4B6B-8063-5E9CE5109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568" y="1293019"/>
            <a:ext cx="5376863" cy="432911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AD4A1D9-D8A3-4F66-9268-889D8890F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3632" y="671512"/>
            <a:ext cx="4774406" cy="49291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EF8EACA-6FB3-421E-A4A9-2A52F40827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4431" y="1293019"/>
            <a:ext cx="46672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214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AA464B6-692E-4373-9F6C-E7AEC5FCE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731" y="816768"/>
            <a:ext cx="5591175" cy="61912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7D71BE1-EF64-4CF4-9AF6-AD2F2D4BFB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5298" y="1640680"/>
            <a:ext cx="8051006" cy="90487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50BE511-E79A-45C6-9848-46EA4200DD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9787" y="3910010"/>
            <a:ext cx="8877300" cy="61674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A7D75A0-B856-4B0E-A47A-B16152D477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2368" y="3148012"/>
            <a:ext cx="342900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73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782EC8C-C402-4432-8B1D-4748B10C6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1" y="1028700"/>
            <a:ext cx="4624386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061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2DF118E-4675-437D-91DE-8819920DFF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412" y="828796"/>
            <a:ext cx="5591175" cy="55709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632563D-11B7-4D9A-AB30-6C2A9DFD47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0412" y="1654968"/>
            <a:ext cx="7536656" cy="7905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8855999A-BB12-4EBF-A3DD-3935749940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3263" y="2914648"/>
            <a:ext cx="7593805" cy="65722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EE263EF4-6F01-42E5-98F3-AA686419D5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43801" y="3693318"/>
            <a:ext cx="3429000" cy="56197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C4C3938-7563-446B-995E-F9F82576C2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43150" y="4369594"/>
            <a:ext cx="8601075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897481B-92FD-4FE8-A010-15BC17D05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526" y="1875234"/>
            <a:ext cx="8915400" cy="3107531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6DF291DA-A8CA-4926-88EA-837A9A54DA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0926" y="938212"/>
            <a:ext cx="342900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7124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</Words>
  <Application>Microsoft Office PowerPoint</Application>
  <PresentationFormat>شاشة عريضة</PresentationFormat>
  <Paragraphs>7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6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2021-12-11T17:26:21Z</dcterms:created>
  <dcterms:modified xsi:type="dcterms:W3CDTF">2021-12-11T17:41:29Z</dcterms:modified>
</cp:coreProperties>
</file>