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35.png"/><Relationship Id="rId9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35.png"/><Relationship Id="rId9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Relationship Id="rId6" Type="http://schemas.openxmlformats.org/officeDocument/2006/relationships/image" Target="../media/image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_ilSGFiYeO0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Relationship Id="rId8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6338" y="1914177"/>
            <a:ext cx="9427549" cy="7501278"/>
          </a:xfrm>
          <a:prstGeom prst="rect">
            <a:avLst/>
          </a:prstGeom>
        </p:spPr>
      </p:pic>
      <p:sp>
        <p:nvSpPr>
          <p:cNvPr id="157" name="الأجزاء من مئة"/>
          <p:cNvSpPr txBox="1"/>
          <p:nvPr/>
        </p:nvSpPr>
        <p:spPr>
          <a:xfrm>
            <a:off x="9162266" y="4394479"/>
            <a:ext cx="6059468" cy="3793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1100">
                <a:solidFill>
                  <a:srgbClr val="B92D5D"/>
                </a:solidFill>
              </a:defRPr>
            </a:pPr>
            <a:r>
              <a:rPr sz="138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الأجزاء من مئة</a:t>
            </a:r>
            <a:r>
              <a:t> 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3198195" y="2590230"/>
            <a:ext cx="7791350" cy="740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8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8354" y="1273907"/>
            <a:ext cx="9962559" cy="1920181"/>
          </a:xfrm>
          <a:prstGeom prst="rect">
            <a:avLst/>
          </a:prstGeom>
        </p:spPr>
      </p:pic>
      <p:grpSp>
        <p:nvGrpSpPr>
          <p:cNvPr id="33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2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36" name="صفحة الكتاب ١٠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35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334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3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1" name="صورة"/>
          <p:cNvGrpSpPr/>
          <p:nvPr/>
        </p:nvGrpSpPr>
        <p:grpSpPr>
          <a:xfrm>
            <a:off x="6946202" y="3614986"/>
            <a:ext cx="16158866" cy="1544951"/>
            <a:chOff x="0" y="0"/>
            <a:chExt cx="16158864" cy="1544949"/>
          </a:xfrm>
        </p:grpSpPr>
        <p:pic>
          <p:nvPicPr>
            <p:cNvPr id="3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057265" cy="14433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58865" cy="1544950"/>
            </a:xfrm>
            <a:prstGeom prst="rect">
              <a:avLst/>
            </a:prstGeom>
            <a:effectLst/>
          </p:spPr>
        </p:pic>
      </p:grpSp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24991" y="5923824"/>
            <a:ext cx="17010671" cy="183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4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4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9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8354" y="1273907"/>
            <a:ext cx="9962559" cy="1920181"/>
          </a:xfrm>
          <a:prstGeom prst="rect">
            <a:avLst/>
          </a:prstGeom>
        </p:spPr>
      </p:pic>
      <p:grpSp>
        <p:nvGrpSpPr>
          <p:cNvPr id="354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5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57" name="صفحة الكتاب ١٠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56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355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5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2" name="صورة"/>
          <p:cNvGrpSpPr/>
          <p:nvPr/>
        </p:nvGrpSpPr>
        <p:grpSpPr>
          <a:xfrm>
            <a:off x="6946202" y="3614986"/>
            <a:ext cx="16158866" cy="1544951"/>
            <a:chOff x="0" y="0"/>
            <a:chExt cx="16158864" cy="1544949"/>
          </a:xfrm>
        </p:grpSpPr>
        <p:pic>
          <p:nvPicPr>
            <p:cNvPr id="36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057265" cy="14433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58865" cy="1544950"/>
            </a:xfrm>
            <a:prstGeom prst="rect">
              <a:avLst/>
            </a:prstGeom>
            <a:effectLst/>
          </p:spPr>
        </p:pic>
      </p:grpSp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24991" y="5923824"/>
            <a:ext cx="17010671" cy="183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1" name="الرسم"/>
          <p:cNvGrpSpPr/>
          <p:nvPr/>
        </p:nvGrpSpPr>
        <p:grpSpPr>
          <a:xfrm>
            <a:off x="18417354" y="6203234"/>
            <a:ext cx="2067745" cy="661198"/>
            <a:chOff x="-2067109" y="-360653"/>
            <a:chExt cx="2067743" cy="661197"/>
          </a:xfrm>
        </p:grpSpPr>
        <p:sp>
          <p:nvSpPr>
            <p:cNvPr id="365" name="خط"/>
            <p:cNvSpPr/>
            <p:nvPr/>
          </p:nvSpPr>
          <p:spPr>
            <a:xfrm>
              <a:off x="-227778" y="0"/>
              <a:ext cx="22841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-287888" y="156283"/>
              <a:ext cx="252459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229" y="10800"/>
                    <a:pt x="18857" y="0"/>
                    <a:pt x="15257" y="0"/>
                  </a:cubicBezTo>
                  <a:cubicBezTo>
                    <a:pt x="11657" y="0"/>
                    <a:pt x="5829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-1093347" y="-360654"/>
              <a:ext cx="312568" cy="5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343"/>
                    <a:pt x="8308" y="686"/>
                    <a:pt x="11077" y="857"/>
                  </a:cubicBezTo>
                  <a:cubicBezTo>
                    <a:pt x="13846" y="1029"/>
                    <a:pt x="15231" y="1029"/>
                    <a:pt x="16754" y="1114"/>
                  </a:cubicBezTo>
                  <a:cubicBezTo>
                    <a:pt x="18277" y="1200"/>
                    <a:pt x="19938" y="1371"/>
                    <a:pt x="20631" y="1971"/>
                  </a:cubicBezTo>
                  <a:cubicBezTo>
                    <a:pt x="21323" y="2571"/>
                    <a:pt x="21046" y="3600"/>
                    <a:pt x="21046" y="6943"/>
                  </a:cubicBezTo>
                  <a:cubicBezTo>
                    <a:pt x="21046" y="10286"/>
                    <a:pt x="21323" y="1594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-1312493" y="-146566"/>
              <a:ext cx="241398" cy="26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140" fill="norm" stroke="1" extrusionOk="0">
                  <a:moveTo>
                    <a:pt x="15664" y="2089"/>
                  </a:moveTo>
                  <a:cubicBezTo>
                    <a:pt x="14293" y="1136"/>
                    <a:pt x="12921" y="183"/>
                    <a:pt x="11379" y="24"/>
                  </a:cubicBezTo>
                  <a:cubicBezTo>
                    <a:pt x="9836" y="-135"/>
                    <a:pt x="8121" y="500"/>
                    <a:pt x="6064" y="1930"/>
                  </a:cubicBezTo>
                  <a:cubicBezTo>
                    <a:pt x="4007" y="3359"/>
                    <a:pt x="1607" y="5583"/>
                    <a:pt x="579" y="8283"/>
                  </a:cubicBezTo>
                  <a:cubicBezTo>
                    <a:pt x="-450" y="10983"/>
                    <a:pt x="-107" y="14159"/>
                    <a:pt x="1607" y="16541"/>
                  </a:cubicBezTo>
                  <a:cubicBezTo>
                    <a:pt x="3321" y="18924"/>
                    <a:pt x="6407" y="20512"/>
                    <a:pt x="9664" y="20989"/>
                  </a:cubicBezTo>
                  <a:cubicBezTo>
                    <a:pt x="12921" y="21465"/>
                    <a:pt x="16350" y="20830"/>
                    <a:pt x="18407" y="18924"/>
                  </a:cubicBezTo>
                  <a:cubicBezTo>
                    <a:pt x="20464" y="17018"/>
                    <a:pt x="21150" y="13841"/>
                    <a:pt x="20293" y="10506"/>
                  </a:cubicBezTo>
                  <a:cubicBezTo>
                    <a:pt x="19436" y="7171"/>
                    <a:pt x="17036" y="3677"/>
                    <a:pt x="14636" y="1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-1922849" y="-104966"/>
              <a:ext cx="288523" cy="40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100"/>
                  </a:moveTo>
                  <a:cubicBezTo>
                    <a:pt x="20100" y="1523"/>
                    <a:pt x="18600" y="1947"/>
                    <a:pt x="17250" y="2476"/>
                  </a:cubicBezTo>
                  <a:cubicBezTo>
                    <a:pt x="15900" y="3005"/>
                    <a:pt x="14700" y="3641"/>
                    <a:pt x="14250" y="3429"/>
                  </a:cubicBezTo>
                  <a:cubicBezTo>
                    <a:pt x="13800" y="3217"/>
                    <a:pt x="14100" y="2158"/>
                    <a:pt x="15300" y="1311"/>
                  </a:cubicBezTo>
                  <a:cubicBezTo>
                    <a:pt x="16500" y="464"/>
                    <a:pt x="18600" y="-171"/>
                    <a:pt x="19800" y="41"/>
                  </a:cubicBezTo>
                  <a:cubicBezTo>
                    <a:pt x="21000" y="253"/>
                    <a:pt x="21300" y="1311"/>
                    <a:pt x="20250" y="3853"/>
                  </a:cubicBezTo>
                  <a:cubicBezTo>
                    <a:pt x="19200" y="6394"/>
                    <a:pt x="16800" y="10417"/>
                    <a:pt x="13200" y="13594"/>
                  </a:cubicBezTo>
                  <a:cubicBezTo>
                    <a:pt x="9600" y="16770"/>
                    <a:pt x="4800" y="19100"/>
                    <a:pt x="0" y="2142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-2067110" y="-48088"/>
              <a:ext cx="1" cy="12023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8" name="الرسم"/>
          <p:cNvGrpSpPr/>
          <p:nvPr/>
        </p:nvGrpSpPr>
        <p:grpSpPr>
          <a:xfrm>
            <a:off x="13392253" y="6287386"/>
            <a:ext cx="2199066" cy="637155"/>
            <a:chOff x="-2163283" y="-264478"/>
            <a:chExt cx="2199064" cy="637153"/>
          </a:xfrm>
        </p:grpSpPr>
        <p:sp>
          <p:nvSpPr>
            <p:cNvPr id="372" name="خط"/>
            <p:cNvSpPr/>
            <p:nvPr/>
          </p:nvSpPr>
          <p:spPr>
            <a:xfrm>
              <a:off x="-239802" y="-1"/>
              <a:ext cx="275583" cy="6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8514" y="0"/>
                  </a:moveTo>
                  <a:cubicBezTo>
                    <a:pt x="20057" y="0"/>
                    <a:pt x="21600" y="0"/>
                    <a:pt x="21137" y="720"/>
                  </a:cubicBezTo>
                  <a:cubicBezTo>
                    <a:pt x="20674" y="1440"/>
                    <a:pt x="18206" y="2880"/>
                    <a:pt x="14349" y="6480"/>
                  </a:cubicBezTo>
                  <a:cubicBezTo>
                    <a:pt x="10491" y="10080"/>
                    <a:pt x="5246" y="158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-420127" y="252457"/>
              <a:ext cx="408740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59" y="7200"/>
                    <a:pt x="9318" y="14400"/>
                    <a:pt x="5718" y="18000"/>
                  </a:cubicBezTo>
                  <a:cubicBezTo>
                    <a:pt x="2118" y="21600"/>
                    <a:pt x="1059" y="21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-1105369" y="-264479"/>
              <a:ext cx="353811" cy="5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0" y="0"/>
                  </a:moveTo>
                  <a:cubicBezTo>
                    <a:pt x="5097" y="294"/>
                    <a:pt x="10193" y="588"/>
                    <a:pt x="13348" y="735"/>
                  </a:cubicBezTo>
                  <a:cubicBezTo>
                    <a:pt x="16503" y="882"/>
                    <a:pt x="17717" y="882"/>
                    <a:pt x="18809" y="1102"/>
                  </a:cubicBezTo>
                  <a:cubicBezTo>
                    <a:pt x="19901" y="1322"/>
                    <a:pt x="20872" y="1763"/>
                    <a:pt x="21236" y="2351"/>
                  </a:cubicBezTo>
                  <a:cubicBezTo>
                    <a:pt x="21600" y="2939"/>
                    <a:pt x="21357" y="3673"/>
                    <a:pt x="21236" y="6539"/>
                  </a:cubicBezTo>
                  <a:cubicBezTo>
                    <a:pt x="21115" y="9404"/>
                    <a:pt x="21115" y="14400"/>
                    <a:pt x="20993" y="17265"/>
                  </a:cubicBezTo>
                  <a:cubicBezTo>
                    <a:pt x="20872" y="20131"/>
                    <a:pt x="20629" y="20865"/>
                    <a:pt x="2038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-1586239" y="-190555"/>
              <a:ext cx="432784" cy="41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21508"/>
                  </a:moveTo>
                  <a:cubicBezTo>
                    <a:pt x="19600" y="17599"/>
                    <a:pt x="17600" y="13691"/>
                    <a:pt x="15900" y="10399"/>
                  </a:cubicBezTo>
                  <a:cubicBezTo>
                    <a:pt x="14200" y="7108"/>
                    <a:pt x="12800" y="4434"/>
                    <a:pt x="11700" y="2685"/>
                  </a:cubicBezTo>
                  <a:cubicBezTo>
                    <a:pt x="10600" y="937"/>
                    <a:pt x="9800" y="114"/>
                    <a:pt x="9000" y="11"/>
                  </a:cubicBezTo>
                  <a:cubicBezTo>
                    <a:pt x="8200" y="-92"/>
                    <a:pt x="7400" y="525"/>
                    <a:pt x="6500" y="2582"/>
                  </a:cubicBezTo>
                  <a:cubicBezTo>
                    <a:pt x="5600" y="4639"/>
                    <a:pt x="4600" y="8137"/>
                    <a:pt x="3500" y="11531"/>
                  </a:cubicBezTo>
                  <a:cubicBezTo>
                    <a:pt x="2400" y="14925"/>
                    <a:pt x="1200" y="18217"/>
                    <a:pt x="0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-2079133" y="4411"/>
              <a:ext cx="260996" cy="3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4" fill="norm" stroke="1" extrusionOk="0">
                  <a:moveTo>
                    <a:pt x="18654" y="3925"/>
                  </a:moveTo>
                  <a:cubicBezTo>
                    <a:pt x="17018" y="3692"/>
                    <a:pt x="15382" y="3460"/>
                    <a:pt x="15218" y="2996"/>
                  </a:cubicBezTo>
                  <a:cubicBezTo>
                    <a:pt x="15055" y="2531"/>
                    <a:pt x="16364" y="1834"/>
                    <a:pt x="17673" y="1138"/>
                  </a:cubicBezTo>
                  <a:cubicBezTo>
                    <a:pt x="18982" y="441"/>
                    <a:pt x="20291" y="-256"/>
                    <a:pt x="20945" y="92"/>
                  </a:cubicBezTo>
                  <a:cubicBezTo>
                    <a:pt x="21600" y="441"/>
                    <a:pt x="21600" y="1834"/>
                    <a:pt x="19145" y="5086"/>
                  </a:cubicBezTo>
                  <a:cubicBezTo>
                    <a:pt x="16691" y="8338"/>
                    <a:pt x="11782" y="13447"/>
                    <a:pt x="8182" y="16467"/>
                  </a:cubicBezTo>
                  <a:cubicBezTo>
                    <a:pt x="4582" y="19486"/>
                    <a:pt x="2291" y="20415"/>
                    <a:pt x="0" y="2134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خط"/>
            <p:cNvSpPr/>
            <p:nvPr/>
          </p:nvSpPr>
          <p:spPr>
            <a:xfrm>
              <a:off x="-2163284" y="96174"/>
              <a:ext cx="24044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8" name="الرسم"/>
          <p:cNvGrpSpPr/>
          <p:nvPr/>
        </p:nvGrpSpPr>
        <p:grpSpPr>
          <a:xfrm>
            <a:off x="8932176" y="5866624"/>
            <a:ext cx="1827310" cy="1382505"/>
            <a:chOff x="-1826674" y="-661197"/>
            <a:chExt cx="1827309" cy="1382503"/>
          </a:xfrm>
        </p:grpSpPr>
        <p:sp>
          <p:nvSpPr>
            <p:cNvPr id="379" name="خط"/>
            <p:cNvSpPr/>
            <p:nvPr/>
          </p:nvSpPr>
          <p:spPr>
            <a:xfrm>
              <a:off x="-311931" y="-1"/>
              <a:ext cx="312567" cy="4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0"/>
                    <a:pt x="14954" y="0"/>
                    <a:pt x="11354" y="3600"/>
                  </a:cubicBezTo>
                  <a:cubicBezTo>
                    <a:pt x="7754" y="7200"/>
                    <a:pt x="3877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0" name="خط"/>
            <p:cNvSpPr/>
            <p:nvPr/>
          </p:nvSpPr>
          <p:spPr>
            <a:xfrm>
              <a:off x="-338772" y="180326"/>
              <a:ext cx="279299" cy="2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92" y="3230"/>
                    <a:pt x="8584" y="6460"/>
                    <a:pt x="2851" y="16151"/>
                  </a:cubicBezTo>
                  <a:cubicBezTo>
                    <a:pt x="1879" y="17792"/>
                    <a:pt x="930" y="19619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خط"/>
            <p:cNvSpPr/>
            <p:nvPr/>
          </p:nvSpPr>
          <p:spPr>
            <a:xfrm>
              <a:off x="-1145697" y="-625132"/>
              <a:ext cx="232678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0274" y="0"/>
                  </a:moveTo>
                  <a:cubicBezTo>
                    <a:pt x="8443" y="0"/>
                    <a:pt x="6613" y="0"/>
                    <a:pt x="4965" y="318"/>
                  </a:cubicBezTo>
                  <a:cubicBezTo>
                    <a:pt x="3318" y="635"/>
                    <a:pt x="1854" y="1271"/>
                    <a:pt x="938" y="2118"/>
                  </a:cubicBezTo>
                  <a:cubicBezTo>
                    <a:pt x="23" y="2965"/>
                    <a:pt x="-343" y="4024"/>
                    <a:pt x="389" y="4659"/>
                  </a:cubicBezTo>
                  <a:cubicBezTo>
                    <a:pt x="1121" y="5294"/>
                    <a:pt x="2952" y="5506"/>
                    <a:pt x="5149" y="5718"/>
                  </a:cubicBezTo>
                  <a:cubicBezTo>
                    <a:pt x="7345" y="5929"/>
                    <a:pt x="9908" y="6141"/>
                    <a:pt x="11189" y="6776"/>
                  </a:cubicBezTo>
                  <a:cubicBezTo>
                    <a:pt x="12471" y="7412"/>
                    <a:pt x="12471" y="8471"/>
                    <a:pt x="11921" y="9424"/>
                  </a:cubicBezTo>
                  <a:cubicBezTo>
                    <a:pt x="11372" y="10376"/>
                    <a:pt x="10274" y="11224"/>
                    <a:pt x="9908" y="12918"/>
                  </a:cubicBezTo>
                  <a:cubicBezTo>
                    <a:pt x="9542" y="14612"/>
                    <a:pt x="9908" y="17153"/>
                    <a:pt x="11921" y="18741"/>
                  </a:cubicBezTo>
                  <a:cubicBezTo>
                    <a:pt x="13935" y="20329"/>
                    <a:pt x="17596" y="20965"/>
                    <a:pt x="2125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خط"/>
            <p:cNvSpPr/>
            <p:nvPr/>
          </p:nvSpPr>
          <p:spPr>
            <a:xfrm>
              <a:off x="-1782595" y="-661198"/>
              <a:ext cx="381478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150" y="0"/>
                  </a:moveTo>
                  <a:cubicBezTo>
                    <a:pt x="21150" y="1125"/>
                    <a:pt x="21150" y="2250"/>
                    <a:pt x="21263" y="3375"/>
                  </a:cubicBezTo>
                  <a:cubicBezTo>
                    <a:pt x="21375" y="4500"/>
                    <a:pt x="21600" y="5625"/>
                    <a:pt x="21150" y="6413"/>
                  </a:cubicBezTo>
                  <a:cubicBezTo>
                    <a:pt x="20700" y="7200"/>
                    <a:pt x="19575" y="7650"/>
                    <a:pt x="18113" y="7200"/>
                  </a:cubicBezTo>
                  <a:cubicBezTo>
                    <a:pt x="16650" y="6750"/>
                    <a:pt x="14850" y="5400"/>
                    <a:pt x="13500" y="4388"/>
                  </a:cubicBezTo>
                  <a:cubicBezTo>
                    <a:pt x="12150" y="3375"/>
                    <a:pt x="11250" y="2700"/>
                    <a:pt x="10800" y="2925"/>
                  </a:cubicBezTo>
                  <a:cubicBezTo>
                    <a:pt x="10350" y="3150"/>
                    <a:pt x="10350" y="4275"/>
                    <a:pt x="10012" y="5288"/>
                  </a:cubicBezTo>
                  <a:cubicBezTo>
                    <a:pt x="9675" y="6300"/>
                    <a:pt x="9000" y="7200"/>
                    <a:pt x="8100" y="7425"/>
                  </a:cubicBezTo>
                  <a:cubicBezTo>
                    <a:pt x="7200" y="7650"/>
                    <a:pt x="6075" y="7200"/>
                    <a:pt x="5062" y="6525"/>
                  </a:cubicBezTo>
                  <a:cubicBezTo>
                    <a:pt x="4050" y="5850"/>
                    <a:pt x="3150" y="4950"/>
                    <a:pt x="2137" y="4050"/>
                  </a:cubicBezTo>
                  <a:cubicBezTo>
                    <a:pt x="1125" y="3150"/>
                    <a:pt x="0" y="2250"/>
                    <a:pt x="0" y="2138"/>
                  </a:cubicBezTo>
                  <a:cubicBezTo>
                    <a:pt x="0" y="2025"/>
                    <a:pt x="1125" y="2700"/>
                    <a:pt x="3150" y="6075"/>
                  </a:cubicBezTo>
                  <a:cubicBezTo>
                    <a:pt x="5175" y="9450"/>
                    <a:pt x="8100" y="15525"/>
                    <a:pt x="1102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3" name="خط"/>
            <p:cNvSpPr/>
            <p:nvPr/>
          </p:nvSpPr>
          <p:spPr>
            <a:xfrm>
              <a:off x="-1778588" y="6354"/>
              <a:ext cx="937699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21600" y="20967"/>
                  </a:moveTo>
                  <a:cubicBezTo>
                    <a:pt x="19108" y="16647"/>
                    <a:pt x="16615" y="12327"/>
                    <a:pt x="13846" y="8547"/>
                  </a:cubicBezTo>
                  <a:cubicBezTo>
                    <a:pt x="11077" y="4767"/>
                    <a:pt x="8031" y="1527"/>
                    <a:pt x="5677" y="447"/>
                  </a:cubicBezTo>
                  <a:cubicBezTo>
                    <a:pt x="3323" y="-633"/>
                    <a:pt x="1662" y="447"/>
                    <a:pt x="0" y="152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4" name="خط"/>
            <p:cNvSpPr/>
            <p:nvPr/>
          </p:nvSpPr>
          <p:spPr>
            <a:xfrm>
              <a:off x="-1826675" y="192348"/>
              <a:ext cx="108197" cy="52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4582"/>
                    <a:pt x="12800" y="9164"/>
                    <a:pt x="16400" y="12764"/>
                  </a:cubicBezTo>
                  <a:cubicBezTo>
                    <a:pt x="20000" y="16364"/>
                    <a:pt x="20800" y="1898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خط"/>
            <p:cNvSpPr/>
            <p:nvPr/>
          </p:nvSpPr>
          <p:spPr>
            <a:xfrm>
              <a:off x="-949086" y="625132"/>
              <a:ext cx="1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خط"/>
            <p:cNvSpPr/>
            <p:nvPr/>
          </p:nvSpPr>
          <p:spPr>
            <a:xfrm>
              <a:off x="-1361833" y="605095"/>
              <a:ext cx="111285" cy="3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600" fill="norm" stroke="1" extrusionOk="0">
                  <a:moveTo>
                    <a:pt x="7448" y="5400"/>
                  </a:moveTo>
                  <a:cubicBezTo>
                    <a:pt x="3724" y="2700"/>
                    <a:pt x="0" y="0"/>
                    <a:pt x="0" y="0"/>
                  </a:cubicBezTo>
                  <a:cubicBezTo>
                    <a:pt x="0" y="0"/>
                    <a:pt x="3724" y="2700"/>
                    <a:pt x="8566" y="2700"/>
                  </a:cubicBezTo>
                  <a:cubicBezTo>
                    <a:pt x="13407" y="2700"/>
                    <a:pt x="19366" y="0"/>
                    <a:pt x="20483" y="2700"/>
                  </a:cubicBezTo>
                  <a:cubicBezTo>
                    <a:pt x="21600" y="5400"/>
                    <a:pt x="17876" y="13500"/>
                    <a:pt x="14152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خط"/>
            <p:cNvSpPr/>
            <p:nvPr/>
          </p:nvSpPr>
          <p:spPr>
            <a:xfrm>
              <a:off x="-961107" y="637153"/>
              <a:ext cx="12022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7" name="الرسم"/>
          <p:cNvGrpSpPr/>
          <p:nvPr/>
        </p:nvGrpSpPr>
        <p:grpSpPr>
          <a:xfrm>
            <a:off x="4544229" y="5886299"/>
            <a:ext cx="1550810" cy="1386873"/>
            <a:chOff x="-576410" y="-52455"/>
            <a:chExt cx="1550808" cy="1386872"/>
          </a:xfrm>
        </p:grpSpPr>
        <p:sp>
          <p:nvSpPr>
            <p:cNvPr id="389" name="خط"/>
            <p:cNvSpPr/>
            <p:nvPr/>
          </p:nvSpPr>
          <p:spPr>
            <a:xfrm>
              <a:off x="-152959" y="-52456"/>
              <a:ext cx="249769" cy="50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46" fill="norm" stroke="1" extrusionOk="0">
                  <a:moveTo>
                    <a:pt x="12936" y="2209"/>
                  </a:moveTo>
                  <a:cubicBezTo>
                    <a:pt x="12261" y="1365"/>
                    <a:pt x="11586" y="521"/>
                    <a:pt x="10405" y="184"/>
                  </a:cubicBezTo>
                  <a:cubicBezTo>
                    <a:pt x="9223" y="-154"/>
                    <a:pt x="7536" y="15"/>
                    <a:pt x="5849" y="352"/>
                  </a:cubicBezTo>
                  <a:cubicBezTo>
                    <a:pt x="4161" y="690"/>
                    <a:pt x="2474" y="1196"/>
                    <a:pt x="1292" y="2124"/>
                  </a:cubicBezTo>
                  <a:cubicBezTo>
                    <a:pt x="111" y="3052"/>
                    <a:pt x="-564" y="4402"/>
                    <a:pt x="617" y="5415"/>
                  </a:cubicBezTo>
                  <a:cubicBezTo>
                    <a:pt x="1798" y="6427"/>
                    <a:pt x="4836" y="7102"/>
                    <a:pt x="7198" y="7440"/>
                  </a:cubicBezTo>
                  <a:cubicBezTo>
                    <a:pt x="9561" y="7777"/>
                    <a:pt x="11248" y="7777"/>
                    <a:pt x="12767" y="7524"/>
                  </a:cubicBezTo>
                  <a:cubicBezTo>
                    <a:pt x="14286" y="7271"/>
                    <a:pt x="15636" y="6765"/>
                    <a:pt x="16480" y="5837"/>
                  </a:cubicBezTo>
                  <a:cubicBezTo>
                    <a:pt x="17324" y="4909"/>
                    <a:pt x="17661" y="3559"/>
                    <a:pt x="17830" y="3390"/>
                  </a:cubicBezTo>
                  <a:cubicBezTo>
                    <a:pt x="17999" y="3221"/>
                    <a:pt x="17999" y="4234"/>
                    <a:pt x="18336" y="6849"/>
                  </a:cubicBezTo>
                  <a:cubicBezTo>
                    <a:pt x="18674" y="9465"/>
                    <a:pt x="19349" y="13684"/>
                    <a:pt x="19855" y="16384"/>
                  </a:cubicBezTo>
                  <a:cubicBezTo>
                    <a:pt x="20361" y="19084"/>
                    <a:pt x="20699" y="20265"/>
                    <a:pt x="21036" y="214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خط"/>
            <p:cNvSpPr/>
            <p:nvPr/>
          </p:nvSpPr>
          <p:spPr>
            <a:xfrm>
              <a:off x="-528323" y="12021"/>
              <a:ext cx="96175" cy="4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566"/>
                    <a:pt x="10800" y="9132"/>
                    <a:pt x="14400" y="12732"/>
                  </a:cubicBezTo>
                  <a:cubicBezTo>
                    <a:pt x="18000" y="16332"/>
                    <a:pt x="19800" y="189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خط"/>
            <p:cNvSpPr/>
            <p:nvPr/>
          </p:nvSpPr>
          <p:spPr>
            <a:xfrm>
              <a:off x="-576411" y="685241"/>
              <a:ext cx="913656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558" y="14400"/>
                    <a:pt x="19516" y="7200"/>
                    <a:pt x="17053" y="3600"/>
                  </a:cubicBezTo>
                  <a:cubicBezTo>
                    <a:pt x="14589" y="0"/>
                    <a:pt x="10705" y="0"/>
                    <a:pt x="7626" y="0"/>
                  </a:cubicBezTo>
                  <a:cubicBezTo>
                    <a:pt x="4547" y="0"/>
                    <a:pt x="2274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خط"/>
            <p:cNvSpPr/>
            <p:nvPr/>
          </p:nvSpPr>
          <p:spPr>
            <a:xfrm>
              <a:off x="84787" y="1166111"/>
              <a:ext cx="132240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خط"/>
            <p:cNvSpPr/>
            <p:nvPr/>
          </p:nvSpPr>
          <p:spPr>
            <a:xfrm>
              <a:off x="-119583" y="1142068"/>
              <a:ext cx="60110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خط"/>
            <p:cNvSpPr/>
            <p:nvPr/>
          </p:nvSpPr>
          <p:spPr>
            <a:xfrm>
              <a:off x="-468215" y="973763"/>
              <a:ext cx="72132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خط"/>
            <p:cNvSpPr/>
            <p:nvPr/>
          </p:nvSpPr>
          <p:spPr>
            <a:xfrm>
              <a:off x="745984" y="601088"/>
              <a:ext cx="228415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خط"/>
            <p:cNvSpPr/>
            <p:nvPr/>
          </p:nvSpPr>
          <p:spPr>
            <a:xfrm>
              <a:off x="733962" y="756305"/>
              <a:ext cx="228415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137" y="11375"/>
                    <a:pt x="2274" y="2735"/>
                    <a:pt x="5874" y="575"/>
                  </a:cubicBezTo>
                  <a:cubicBezTo>
                    <a:pt x="9474" y="-1585"/>
                    <a:pt x="15537" y="2735"/>
                    <a:pt x="21600" y="70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0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0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03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0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10" name="صفحة الكتاب ١٠٥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09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408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11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14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pic>
        <p:nvPicPr>
          <p:cNvPr id="415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54860" y="1550702"/>
            <a:ext cx="10598346" cy="2375189"/>
          </a:xfrm>
          <a:prstGeom prst="rect">
            <a:avLst/>
          </a:prstGeom>
        </p:spPr>
      </p:pic>
      <p:pic>
        <p:nvPicPr>
          <p:cNvPr id="4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37965" y="5664815"/>
            <a:ext cx="19095702" cy="217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19930107" y="1764276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2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2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23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2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30" name="صفحة الكتاب ١٠٥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29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428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31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34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pic>
        <p:nvPicPr>
          <p:cNvPr id="435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54860" y="1550702"/>
            <a:ext cx="10598346" cy="2375189"/>
          </a:xfrm>
          <a:prstGeom prst="rect">
            <a:avLst/>
          </a:prstGeom>
        </p:spPr>
      </p:pic>
      <p:pic>
        <p:nvPicPr>
          <p:cNvPr id="43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37965" y="5664815"/>
            <a:ext cx="19095702" cy="217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19930107" y="1764276"/>
            <a:ext cx="4747257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0" name="الرسم"/>
          <p:cNvGrpSpPr/>
          <p:nvPr/>
        </p:nvGrpSpPr>
        <p:grpSpPr>
          <a:xfrm>
            <a:off x="9485177" y="7409418"/>
            <a:ext cx="6768259" cy="1763194"/>
            <a:chOff x="-6767622" y="-933690"/>
            <a:chExt cx="6768258" cy="1763192"/>
          </a:xfrm>
        </p:grpSpPr>
        <p:sp>
          <p:nvSpPr>
            <p:cNvPr id="438" name="خط"/>
            <p:cNvSpPr/>
            <p:nvPr/>
          </p:nvSpPr>
          <p:spPr>
            <a:xfrm>
              <a:off x="-1237607" y="-11522"/>
              <a:ext cx="1238243" cy="2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21600" y="10350"/>
                  </a:moveTo>
                  <a:cubicBezTo>
                    <a:pt x="19503" y="6750"/>
                    <a:pt x="17406" y="3150"/>
                    <a:pt x="14854" y="1350"/>
                  </a:cubicBezTo>
                  <a:cubicBezTo>
                    <a:pt x="12303" y="-450"/>
                    <a:pt x="9297" y="-450"/>
                    <a:pt x="6920" y="1350"/>
                  </a:cubicBezTo>
                  <a:cubicBezTo>
                    <a:pt x="4544" y="3150"/>
                    <a:pt x="2796" y="6750"/>
                    <a:pt x="1748" y="10350"/>
                  </a:cubicBezTo>
                  <a:cubicBezTo>
                    <a:pt x="699" y="13950"/>
                    <a:pt x="350" y="17550"/>
                    <a:pt x="0" y="211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9" name="خط"/>
            <p:cNvSpPr/>
            <p:nvPr/>
          </p:nvSpPr>
          <p:spPr>
            <a:xfrm>
              <a:off x="-408106" y="-456828"/>
              <a:ext cx="96175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خط"/>
            <p:cNvSpPr/>
            <p:nvPr/>
          </p:nvSpPr>
          <p:spPr>
            <a:xfrm>
              <a:off x="-852911" y="-480871"/>
              <a:ext cx="168305" cy="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خط"/>
            <p:cNvSpPr/>
            <p:nvPr/>
          </p:nvSpPr>
          <p:spPr>
            <a:xfrm>
              <a:off x="-1225586" y="-817481"/>
              <a:ext cx="60110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554"/>
                    <a:pt x="8640" y="11109"/>
                    <a:pt x="12240" y="14709"/>
                  </a:cubicBezTo>
                  <a:cubicBezTo>
                    <a:pt x="15840" y="18309"/>
                    <a:pt x="18720" y="19954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خط"/>
            <p:cNvSpPr/>
            <p:nvPr/>
          </p:nvSpPr>
          <p:spPr>
            <a:xfrm>
              <a:off x="-287888" y="480871"/>
              <a:ext cx="156284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خط"/>
            <p:cNvSpPr/>
            <p:nvPr/>
          </p:nvSpPr>
          <p:spPr>
            <a:xfrm>
              <a:off x="-660563" y="444805"/>
              <a:ext cx="120218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0"/>
                    <a:pt x="12960" y="0"/>
                    <a:pt x="9360" y="3600"/>
                  </a:cubicBezTo>
                  <a:cubicBezTo>
                    <a:pt x="5760" y="7200"/>
                    <a:pt x="288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خط"/>
            <p:cNvSpPr/>
            <p:nvPr/>
          </p:nvSpPr>
          <p:spPr>
            <a:xfrm>
              <a:off x="-1105369" y="192348"/>
              <a:ext cx="72132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3200" y="12240"/>
                  </a:cubicBezTo>
                  <a:cubicBezTo>
                    <a:pt x="16800" y="15840"/>
                    <a:pt x="19200" y="1872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5" name="خط"/>
            <p:cNvSpPr/>
            <p:nvPr/>
          </p:nvSpPr>
          <p:spPr>
            <a:xfrm>
              <a:off x="-3372735" y="-577140"/>
              <a:ext cx="265561" cy="26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280" fill="norm" stroke="1" extrusionOk="0">
                  <a:moveTo>
                    <a:pt x="18412" y="989"/>
                  </a:moveTo>
                  <a:cubicBezTo>
                    <a:pt x="15281" y="335"/>
                    <a:pt x="12151" y="-320"/>
                    <a:pt x="9020" y="171"/>
                  </a:cubicBezTo>
                  <a:cubicBezTo>
                    <a:pt x="5890" y="662"/>
                    <a:pt x="2759" y="2298"/>
                    <a:pt x="1194" y="5571"/>
                  </a:cubicBezTo>
                  <a:cubicBezTo>
                    <a:pt x="-371" y="8844"/>
                    <a:pt x="-371" y="13753"/>
                    <a:pt x="1038" y="16862"/>
                  </a:cubicBezTo>
                  <a:cubicBezTo>
                    <a:pt x="2446" y="19971"/>
                    <a:pt x="5264" y="21280"/>
                    <a:pt x="8864" y="21280"/>
                  </a:cubicBezTo>
                  <a:cubicBezTo>
                    <a:pt x="12464" y="21280"/>
                    <a:pt x="16846" y="19971"/>
                    <a:pt x="19038" y="17680"/>
                  </a:cubicBezTo>
                  <a:cubicBezTo>
                    <a:pt x="21229" y="15389"/>
                    <a:pt x="21229" y="12116"/>
                    <a:pt x="19507" y="9171"/>
                  </a:cubicBezTo>
                  <a:cubicBezTo>
                    <a:pt x="17786" y="6225"/>
                    <a:pt x="14342" y="3607"/>
                    <a:pt x="10899" y="98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6" name="خط"/>
            <p:cNvSpPr/>
            <p:nvPr/>
          </p:nvSpPr>
          <p:spPr>
            <a:xfrm>
              <a:off x="-4068344" y="-889612"/>
              <a:ext cx="366274" cy="5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21225" y="1714"/>
                    <a:pt x="20990" y="3429"/>
                    <a:pt x="19934" y="4714"/>
                  </a:cubicBezTo>
                  <a:cubicBezTo>
                    <a:pt x="18877" y="6000"/>
                    <a:pt x="16999" y="6857"/>
                    <a:pt x="15473" y="7200"/>
                  </a:cubicBezTo>
                  <a:cubicBezTo>
                    <a:pt x="13947" y="7543"/>
                    <a:pt x="12773" y="7371"/>
                    <a:pt x="11951" y="6857"/>
                  </a:cubicBezTo>
                  <a:cubicBezTo>
                    <a:pt x="11130" y="6343"/>
                    <a:pt x="10660" y="5486"/>
                    <a:pt x="9956" y="5314"/>
                  </a:cubicBezTo>
                  <a:cubicBezTo>
                    <a:pt x="9251" y="5143"/>
                    <a:pt x="8312" y="5657"/>
                    <a:pt x="7490" y="6257"/>
                  </a:cubicBezTo>
                  <a:cubicBezTo>
                    <a:pt x="6669" y="6857"/>
                    <a:pt x="5964" y="7543"/>
                    <a:pt x="5025" y="7971"/>
                  </a:cubicBezTo>
                  <a:cubicBezTo>
                    <a:pt x="4086" y="8400"/>
                    <a:pt x="2912" y="8571"/>
                    <a:pt x="2090" y="8229"/>
                  </a:cubicBezTo>
                  <a:cubicBezTo>
                    <a:pt x="1269" y="7886"/>
                    <a:pt x="799" y="7029"/>
                    <a:pt x="447" y="6086"/>
                  </a:cubicBezTo>
                  <a:cubicBezTo>
                    <a:pt x="95" y="5143"/>
                    <a:pt x="-140" y="4114"/>
                    <a:pt x="95" y="3943"/>
                  </a:cubicBezTo>
                  <a:cubicBezTo>
                    <a:pt x="330" y="3771"/>
                    <a:pt x="1034" y="4457"/>
                    <a:pt x="1973" y="6686"/>
                  </a:cubicBezTo>
                  <a:cubicBezTo>
                    <a:pt x="2912" y="8914"/>
                    <a:pt x="4086" y="12686"/>
                    <a:pt x="5143" y="15429"/>
                  </a:cubicBezTo>
                  <a:cubicBezTo>
                    <a:pt x="6199" y="18171"/>
                    <a:pt x="7138" y="19886"/>
                    <a:pt x="807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خط"/>
            <p:cNvSpPr/>
            <p:nvPr/>
          </p:nvSpPr>
          <p:spPr>
            <a:xfrm>
              <a:off x="-4134855" y="-36066"/>
              <a:ext cx="1278593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21465" y="21600"/>
                  </a:moveTo>
                  <a:cubicBezTo>
                    <a:pt x="21533" y="17100"/>
                    <a:pt x="21600" y="12600"/>
                    <a:pt x="21431" y="10350"/>
                  </a:cubicBezTo>
                  <a:cubicBezTo>
                    <a:pt x="21262" y="8100"/>
                    <a:pt x="20857" y="8100"/>
                    <a:pt x="19339" y="7650"/>
                  </a:cubicBezTo>
                  <a:cubicBezTo>
                    <a:pt x="17820" y="7200"/>
                    <a:pt x="15188" y="6300"/>
                    <a:pt x="12825" y="4500"/>
                  </a:cubicBezTo>
                  <a:cubicBezTo>
                    <a:pt x="10463" y="2700"/>
                    <a:pt x="8370" y="0"/>
                    <a:pt x="6278" y="0"/>
                  </a:cubicBezTo>
                  <a:cubicBezTo>
                    <a:pt x="4185" y="0"/>
                    <a:pt x="2093" y="2700"/>
                    <a:pt x="0" y="54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خط"/>
            <p:cNvSpPr/>
            <p:nvPr/>
          </p:nvSpPr>
          <p:spPr>
            <a:xfrm>
              <a:off x="-3209178" y="396718"/>
              <a:ext cx="180328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خط"/>
            <p:cNvSpPr/>
            <p:nvPr/>
          </p:nvSpPr>
          <p:spPr>
            <a:xfrm>
              <a:off x="-3449614" y="360652"/>
              <a:ext cx="108197" cy="8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0" name="خط"/>
            <p:cNvSpPr/>
            <p:nvPr/>
          </p:nvSpPr>
          <p:spPr>
            <a:xfrm>
              <a:off x="-3870376" y="216392"/>
              <a:ext cx="48088" cy="61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671"/>
                    <a:pt x="3600" y="7341"/>
                    <a:pt x="7200" y="10941"/>
                  </a:cubicBezTo>
                  <a:cubicBezTo>
                    <a:pt x="10800" y="14541"/>
                    <a:pt x="16200" y="180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خط"/>
            <p:cNvSpPr/>
            <p:nvPr/>
          </p:nvSpPr>
          <p:spPr>
            <a:xfrm>
              <a:off x="-4976379" y="-276501"/>
              <a:ext cx="312567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85" y="2880"/>
                    <a:pt x="9969" y="5760"/>
                    <a:pt x="6369" y="9360"/>
                  </a:cubicBezTo>
                  <a:cubicBezTo>
                    <a:pt x="2769" y="12960"/>
                    <a:pt x="1385" y="1728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خط"/>
            <p:cNvSpPr/>
            <p:nvPr/>
          </p:nvSpPr>
          <p:spPr>
            <a:xfrm>
              <a:off x="-5012444" y="-24044"/>
              <a:ext cx="360654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خط"/>
            <p:cNvSpPr/>
            <p:nvPr/>
          </p:nvSpPr>
          <p:spPr>
            <a:xfrm>
              <a:off x="-6767623" y="-173972"/>
              <a:ext cx="1238244" cy="8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21600" y="1328"/>
                  </a:moveTo>
                  <a:cubicBezTo>
                    <a:pt x="19783" y="389"/>
                    <a:pt x="17965" y="-550"/>
                    <a:pt x="16148" y="389"/>
                  </a:cubicBezTo>
                  <a:cubicBezTo>
                    <a:pt x="14330" y="1328"/>
                    <a:pt x="12513" y="4146"/>
                    <a:pt x="10625" y="6963"/>
                  </a:cubicBezTo>
                  <a:cubicBezTo>
                    <a:pt x="8738" y="9780"/>
                    <a:pt x="6781" y="12598"/>
                    <a:pt x="4998" y="14946"/>
                  </a:cubicBezTo>
                  <a:cubicBezTo>
                    <a:pt x="3216" y="17293"/>
                    <a:pt x="1608" y="19172"/>
                    <a:pt x="0" y="210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خط"/>
            <p:cNvSpPr/>
            <p:nvPr/>
          </p:nvSpPr>
          <p:spPr>
            <a:xfrm>
              <a:off x="-5892175" y="-817481"/>
              <a:ext cx="239071" cy="2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137" fill="norm" stroke="1" extrusionOk="0">
                  <a:moveTo>
                    <a:pt x="20373" y="3869"/>
                  </a:moveTo>
                  <a:cubicBezTo>
                    <a:pt x="16832" y="3546"/>
                    <a:pt x="13291" y="3224"/>
                    <a:pt x="10635" y="3385"/>
                  </a:cubicBezTo>
                  <a:cubicBezTo>
                    <a:pt x="7979" y="3546"/>
                    <a:pt x="6209" y="4191"/>
                    <a:pt x="4261" y="5642"/>
                  </a:cubicBezTo>
                  <a:cubicBezTo>
                    <a:pt x="2314" y="7093"/>
                    <a:pt x="189" y="9349"/>
                    <a:pt x="12" y="11928"/>
                  </a:cubicBezTo>
                  <a:cubicBezTo>
                    <a:pt x="-165" y="14507"/>
                    <a:pt x="1605" y="17409"/>
                    <a:pt x="4261" y="19182"/>
                  </a:cubicBezTo>
                  <a:cubicBezTo>
                    <a:pt x="6917" y="20955"/>
                    <a:pt x="10458" y="21600"/>
                    <a:pt x="13468" y="20794"/>
                  </a:cubicBezTo>
                  <a:cubicBezTo>
                    <a:pt x="16478" y="19988"/>
                    <a:pt x="18956" y="17731"/>
                    <a:pt x="20196" y="14830"/>
                  </a:cubicBezTo>
                  <a:cubicBezTo>
                    <a:pt x="21435" y="11928"/>
                    <a:pt x="21435" y="8382"/>
                    <a:pt x="20196" y="5803"/>
                  </a:cubicBezTo>
                  <a:cubicBezTo>
                    <a:pt x="18956" y="3224"/>
                    <a:pt x="16478" y="1612"/>
                    <a:pt x="13999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5" name="خط"/>
            <p:cNvSpPr/>
            <p:nvPr/>
          </p:nvSpPr>
          <p:spPr>
            <a:xfrm>
              <a:off x="-6599318" y="-933691"/>
              <a:ext cx="360654" cy="39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41"/>
                  </a:moveTo>
                  <a:cubicBezTo>
                    <a:pt x="2400" y="220"/>
                    <a:pt x="4800" y="0"/>
                    <a:pt x="7320" y="0"/>
                  </a:cubicBezTo>
                  <a:cubicBezTo>
                    <a:pt x="9840" y="0"/>
                    <a:pt x="12480" y="220"/>
                    <a:pt x="14160" y="771"/>
                  </a:cubicBezTo>
                  <a:cubicBezTo>
                    <a:pt x="15840" y="1322"/>
                    <a:pt x="16560" y="2204"/>
                    <a:pt x="17160" y="3857"/>
                  </a:cubicBezTo>
                  <a:cubicBezTo>
                    <a:pt x="17760" y="5510"/>
                    <a:pt x="18240" y="7935"/>
                    <a:pt x="18960" y="11020"/>
                  </a:cubicBezTo>
                  <a:cubicBezTo>
                    <a:pt x="19680" y="14106"/>
                    <a:pt x="20640" y="1785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خط"/>
            <p:cNvSpPr/>
            <p:nvPr/>
          </p:nvSpPr>
          <p:spPr>
            <a:xfrm>
              <a:off x="-5685664" y="420761"/>
              <a:ext cx="168307" cy="8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خط"/>
            <p:cNvSpPr/>
            <p:nvPr/>
          </p:nvSpPr>
          <p:spPr>
            <a:xfrm>
              <a:off x="-6082382" y="408739"/>
              <a:ext cx="192350" cy="10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800"/>
                    <a:pt x="10800" y="9600"/>
                    <a:pt x="7200" y="13200"/>
                  </a:cubicBezTo>
                  <a:cubicBezTo>
                    <a:pt x="3600" y="16800"/>
                    <a:pt x="1800" y="19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خط"/>
            <p:cNvSpPr/>
            <p:nvPr/>
          </p:nvSpPr>
          <p:spPr>
            <a:xfrm>
              <a:off x="-6539209" y="204370"/>
              <a:ext cx="168305" cy="60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456"/>
                    <a:pt x="8229" y="6912"/>
                    <a:pt x="11829" y="10512"/>
                  </a:cubicBezTo>
                  <a:cubicBezTo>
                    <a:pt x="15429" y="14112"/>
                    <a:pt x="18514" y="1785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9" name="خط"/>
            <p:cNvSpPr/>
            <p:nvPr/>
          </p:nvSpPr>
          <p:spPr>
            <a:xfrm>
              <a:off x="-2187328" y="12021"/>
              <a:ext cx="396720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6" y="1800"/>
                    <a:pt x="12873" y="3600"/>
                    <a:pt x="9273" y="7200"/>
                  </a:cubicBezTo>
                  <a:cubicBezTo>
                    <a:pt x="5673" y="10800"/>
                    <a:pt x="2836" y="16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61" name="الكتب غير الأدبية"/>
          <p:cNvSpPr txBox="1"/>
          <p:nvPr/>
        </p:nvSpPr>
        <p:spPr>
          <a:xfrm>
            <a:off x="16923109" y="7995020"/>
            <a:ext cx="3450708" cy="5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الكتب غير الأدبية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6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6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7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1611162"/>
            <a:ext cx="9280855" cy="2255914"/>
          </a:xfrm>
          <a:prstGeom prst="rect">
            <a:avLst/>
          </a:prstGeom>
        </p:spPr>
      </p:pic>
      <p:pic>
        <p:nvPicPr>
          <p:cNvPr id="46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3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4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7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76" name="صفحة الكتاب ١٠٦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475" name="صفحة الكتاب ١٠٦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474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477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36726" y="4343347"/>
            <a:ext cx="17396187" cy="267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8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8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1611162"/>
            <a:ext cx="9280855" cy="2255914"/>
          </a:xfrm>
          <a:prstGeom prst="rect">
            <a:avLst/>
          </a:prstGeom>
        </p:spPr>
      </p:pic>
      <p:pic>
        <p:nvPicPr>
          <p:cNvPr id="486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1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487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8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9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94" name="صفحة الكتاب ١٠٦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493" name="صفحة الكتاب ١٠٦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492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495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36726" y="4343347"/>
            <a:ext cx="17396187" cy="267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0" name="الرسم"/>
          <p:cNvGrpSpPr/>
          <p:nvPr/>
        </p:nvGrpSpPr>
        <p:grpSpPr>
          <a:xfrm>
            <a:off x="6588932" y="5301601"/>
            <a:ext cx="10974877" cy="2288073"/>
            <a:chOff x="-851908" y="0"/>
            <a:chExt cx="10974875" cy="2288072"/>
          </a:xfrm>
        </p:grpSpPr>
        <p:sp>
          <p:nvSpPr>
            <p:cNvPr id="498" name="خط"/>
            <p:cNvSpPr/>
            <p:nvPr/>
          </p:nvSpPr>
          <p:spPr>
            <a:xfrm>
              <a:off x="-851909" y="-1"/>
              <a:ext cx="10853768" cy="17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4" fill="norm" stroke="1" extrusionOk="0">
                  <a:moveTo>
                    <a:pt x="1696" y="0"/>
                  </a:moveTo>
                  <a:cubicBezTo>
                    <a:pt x="1776" y="0"/>
                    <a:pt x="1856" y="0"/>
                    <a:pt x="1963" y="72"/>
                  </a:cubicBezTo>
                  <a:cubicBezTo>
                    <a:pt x="2071" y="145"/>
                    <a:pt x="2207" y="290"/>
                    <a:pt x="2358" y="387"/>
                  </a:cubicBezTo>
                  <a:cubicBezTo>
                    <a:pt x="2510" y="483"/>
                    <a:pt x="2677" y="532"/>
                    <a:pt x="2841" y="580"/>
                  </a:cubicBezTo>
                  <a:cubicBezTo>
                    <a:pt x="3004" y="628"/>
                    <a:pt x="3163" y="677"/>
                    <a:pt x="3379" y="701"/>
                  </a:cubicBezTo>
                  <a:cubicBezTo>
                    <a:pt x="3594" y="725"/>
                    <a:pt x="3865" y="725"/>
                    <a:pt x="4164" y="725"/>
                  </a:cubicBezTo>
                  <a:cubicBezTo>
                    <a:pt x="4463" y="725"/>
                    <a:pt x="4790" y="725"/>
                    <a:pt x="5073" y="701"/>
                  </a:cubicBezTo>
                  <a:cubicBezTo>
                    <a:pt x="5356" y="677"/>
                    <a:pt x="5595" y="628"/>
                    <a:pt x="5862" y="604"/>
                  </a:cubicBezTo>
                  <a:cubicBezTo>
                    <a:pt x="6130" y="580"/>
                    <a:pt x="6425" y="580"/>
                    <a:pt x="6740" y="580"/>
                  </a:cubicBezTo>
                  <a:cubicBezTo>
                    <a:pt x="7054" y="580"/>
                    <a:pt x="7389" y="580"/>
                    <a:pt x="7676" y="580"/>
                  </a:cubicBezTo>
                  <a:cubicBezTo>
                    <a:pt x="7963" y="580"/>
                    <a:pt x="8203" y="580"/>
                    <a:pt x="8438" y="604"/>
                  </a:cubicBezTo>
                  <a:cubicBezTo>
                    <a:pt x="8673" y="628"/>
                    <a:pt x="8904" y="677"/>
                    <a:pt x="9140" y="725"/>
                  </a:cubicBezTo>
                  <a:cubicBezTo>
                    <a:pt x="9375" y="773"/>
                    <a:pt x="9614" y="821"/>
                    <a:pt x="9873" y="870"/>
                  </a:cubicBezTo>
                  <a:cubicBezTo>
                    <a:pt x="10132" y="918"/>
                    <a:pt x="10411" y="966"/>
                    <a:pt x="10690" y="991"/>
                  </a:cubicBezTo>
                  <a:cubicBezTo>
                    <a:pt x="10969" y="1015"/>
                    <a:pt x="11248" y="1015"/>
                    <a:pt x="11551" y="1015"/>
                  </a:cubicBezTo>
                  <a:cubicBezTo>
                    <a:pt x="11854" y="1015"/>
                    <a:pt x="12181" y="1015"/>
                    <a:pt x="12500" y="1015"/>
                  </a:cubicBezTo>
                  <a:cubicBezTo>
                    <a:pt x="12819" y="1015"/>
                    <a:pt x="13130" y="1015"/>
                    <a:pt x="13457" y="1015"/>
                  </a:cubicBezTo>
                  <a:cubicBezTo>
                    <a:pt x="13784" y="1015"/>
                    <a:pt x="14127" y="1015"/>
                    <a:pt x="14474" y="1015"/>
                  </a:cubicBezTo>
                  <a:cubicBezTo>
                    <a:pt x="14821" y="1015"/>
                    <a:pt x="15171" y="1015"/>
                    <a:pt x="15454" y="991"/>
                  </a:cubicBezTo>
                  <a:cubicBezTo>
                    <a:pt x="15738" y="966"/>
                    <a:pt x="15953" y="918"/>
                    <a:pt x="16176" y="870"/>
                  </a:cubicBezTo>
                  <a:cubicBezTo>
                    <a:pt x="16399" y="821"/>
                    <a:pt x="16631" y="773"/>
                    <a:pt x="16878" y="725"/>
                  </a:cubicBezTo>
                  <a:cubicBezTo>
                    <a:pt x="17125" y="677"/>
                    <a:pt x="17388" y="628"/>
                    <a:pt x="17655" y="604"/>
                  </a:cubicBezTo>
                  <a:cubicBezTo>
                    <a:pt x="17922" y="580"/>
                    <a:pt x="18193" y="580"/>
                    <a:pt x="18409" y="604"/>
                  </a:cubicBezTo>
                  <a:cubicBezTo>
                    <a:pt x="18624" y="628"/>
                    <a:pt x="18783" y="677"/>
                    <a:pt x="18951" y="652"/>
                  </a:cubicBezTo>
                  <a:cubicBezTo>
                    <a:pt x="19118" y="628"/>
                    <a:pt x="19294" y="532"/>
                    <a:pt x="19481" y="459"/>
                  </a:cubicBezTo>
                  <a:cubicBezTo>
                    <a:pt x="19668" y="387"/>
                    <a:pt x="19868" y="338"/>
                    <a:pt x="20047" y="338"/>
                  </a:cubicBezTo>
                  <a:cubicBezTo>
                    <a:pt x="20227" y="338"/>
                    <a:pt x="20386" y="387"/>
                    <a:pt x="20549" y="483"/>
                  </a:cubicBezTo>
                  <a:cubicBezTo>
                    <a:pt x="20713" y="580"/>
                    <a:pt x="20880" y="725"/>
                    <a:pt x="21004" y="821"/>
                  </a:cubicBezTo>
                  <a:cubicBezTo>
                    <a:pt x="21128" y="918"/>
                    <a:pt x="21207" y="966"/>
                    <a:pt x="21267" y="1015"/>
                  </a:cubicBezTo>
                  <a:cubicBezTo>
                    <a:pt x="21327" y="1063"/>
                    <a:pt x="21367" y="1111"/>
                    <a:pt x="21391" y="1256"/>
                  </a:cubicBezTo>
                  <a:cubicBezTo>
                    <a:pt x="21415" y="1401"/>
                    <a:pt x="21423" y="1643"/>
                    <a:pt x="21435" y="2319"/>
                  </a:cubicBezTo>
                  <a:cubicBezTo>
                    <a:pt x="21447" y="2996"/>
                    <a:pt x="21462" y="4107"/>
                    <a:pt x="21474" y="5267"/>
                  </a:cubicBezTo>
                  <a:cubicBezTo>
                    <a:pt x="21486" y="6427"/>
                    <a:pt x="21494" y="7635"/>
                    <a:pt x="21510" y="8722"/>
                  </a:cubicBezTo>
                  <a:cubicBezTo>
                    <a:pt x="21526" y="9809"/>
                    <a:pt x="21550" y="10776"/>
                    <a:pt x="21566" y="11887"/>
                  </a:cubicBezTo>
                  <a:cubicBezTo>
                    <a:pt x="21582" y="12999"/>
                    <a:pt x="21590" y="14255"/>
                    <a:pt x="21594" y="15487"/>
                  </a:cubicBezTo>
                  <a:cubicBezTo>
                    <a:pt x="21598" y="16719"/>
                    <a:pt x="21598" y="17928"/>
                    <a:pt x="21582" y="18701"/>
                  </a:cubicBezTo>
                  <a:cubicBezTo>
                    <a:pt x="21566" y="19474"/>
                    <a:pt x="21534" y="19812"/>
                    <a:pt x="21474" y="20054"/>
                  </a:cubicBezTo>
                  <a:cubicBezTo>
                    <a:pt x="21415" y="20295"/>
                    <a:pt x="21327" y="20440"/>
                    <a:pt x="21136" y="20513"/>
                  </a:cubicBezTo>
                  <a:cubicBezTo>
                    <a:pt x="20944" y="20585"/>
                    <a:pt x="20649" y="20585"/>
                    <a:pt x="20386" y="20561"/>
                  </a:cubicBezTo>
                  <a:cubicBezTo>
                    <a:pt x="20123" y="20537"/>
                    <a:pt x="19892" y="20489"/>
                    <a:pt x="19641" y="20440"/>
                  </a:cubicBezTo>
                  <a:cubicBezTo>
                    <a:pt x="19389" y="20392"/>
                    <a:pt x="19118" y="20344"/>
                    <a:pt x="18851" y="20295"/>
                  </a:cubicBezTo>
                  <a:cubicBezTo>
                    <a:pt x="18584" y="20247"/>
                    <a:pt x="18321" y="20199"/>
                    <a:pt x="18054" y="20126"/>
                  </a:cubicBezTo>
                  <a:cubicBezTo>
                    <a:pt x="17787" y="20054"/>
                    <a:pt x="17516" y="19957"/>
                    <a:pt x="17245" y="19885"/>
                  </a:cubicBezTo>
                  <a:cubicBezTo>
                    <a:pt x="16973" y="19812"/>
                    <a:pt x="16702" y="19764"/>
                    <a:pt x="16423" y="19715"/>
                  </a:cubicBezTo>
                  <a:cubicBezTo>
                    <a:pt x="16144" y="19667"/>
                    <a:pt x="15857" y="19619"/>
                    <a:pt x="15546" y="19595"/>
                  </a:cubicBezTo>
                  <a:cubicBezTo>
                    <a:pt x="15235" y="19570"/>
                    <a:pt x="14900" y="19570"/>
                    <a:pt x="14605" y="19619"/>
                  </a:cubicBezTo>
                  <a:cubicBezTo>
                    <a:pt x="14310" y="19667"/>
                    <a:pt x="14055" y="19764"/>
                    <a:pt x="13788" y="19812"/>
                  </a:cubicBezTo>
                  <a:cubicBezTo>
                    <a:pt x="13521" y="19860"/>
                    <a:pt x="13242" y="19860"/>
                    <a:pt x="12967" y="19885"/>
                  </a:cubicBezTo>
                  <a:cubicBezTo>
                    <a:pt x="12692" y="19909"/>
                    <a:pt x="12421" y="19957"/>
                    <a:pt x="12146" y="20005"/>
                  </a:cubicBezTo>
                  <a:cubicBezTo>
                    <a:pt x="11870" y="20054"/>
                    <a:pt x="11591" y="20102"/>
                    <a:pt x="11320" y="20175"/>
                  </a:cubicBezTo>
                  <a:cubicBezTo>
                    <a:pt x="11049" y="20247"/>
                    <a:pt x="10786" y="20344"/>
                    <a:pt x="10527" y="20440"/>
                  </a:cubicBezTo>
                  <a:cubicBezTo>
                    <a:pt x="10268" y="20537"/>
                    <a:pt x="10013" y="20634"/>
                    <a:pt x="9749" y="20706"/>
                  </a:cubicBezTo>
                  <a:cubicBezTo>
                    <a:pt x="9486" y="20779"/>
                    <a:pt x="9215" y="20827"/>
                    <a:pt x="8948" y="20899"/>
                  </a:cubicBezTo>
                  <a:cubicBezTo>
                    <a:pt x="8681" y="20972"/>
                    <a:pt x="8418" y="21068"/>
                    <a:pt x="8131" y="21141"/>
                  </a:cubicBezTo>
                  <a:cubicBezTo>
                    <a:pt x="7844" y="21213"/>
                    <a:pt x="7533" y="21262"/>
                    <a:pt x="7210" y="21286"/>
                  </a:cubicBezTo>
                  <a:cubicBezTo>
                    <a:pt x="6887" y="21310"/>
                    <a:pt x="6552" y="21310"/>
                    <a:pt x="6209" y="21310"/>
                  </a:cubicBezTo>
                  <a:cubicBezTo>
                    <a:pt x="5866" y="21310"/>
                    <a:pt x="5516" y="21310"/>
                    <a:pt x="5177" y="21310"/>
                  </a:cubicBezTo>
                  <a:cubicBezTo>
                    <a:pt x="4838" y="21310"/>
                    <a:pt x="4511" y="21310"/>
                    <a:pt x="4184" y="21310"/>
                  </a:cubicBezTo>
                  <a:cubicBezTo>
                    <a:pt x="3857" y="21310"/>
                    <a:pt x="3530" y="21310"/>
                    <a:pt x="3211" y="21310"/>
                  </a:cubicBezTo>
                  <a:cubicBezTo>
                    <a:pt x="2892" y="21310"/>
                    <a:pt x="2581" y="21310"/>
                    <a:pt x="2294" y="21334"/>
                  </a:cubicBezTo>
                  <a:cubicBezTo>
                    <a:pt x="2007" y="21358"/>
                    <a:pt x="1744" y="21407"/>
                    <a:pt x="1449" y="21455"/>
                  </a:cubicBezTo>
                  <a:cubicBezTo>
                    <a:pt x="1154" y="21503"/>
                    <a:pt x="827" y="21552"/>
                    <a:pt x="620" y="21576"/>
                  </a:cubicBezTo>
                  <a:cubicBezTo>
                    <a:pt x="413" y="21600"/>
                    <a:pt x="325" y="21600"/>
                    <a:pt x="261" y="21576"/>
                  </a:cubicBezTo>
                  <a:cubicBezTo>
                    <a:pt x="197" y="21552"/>
                    <a:pt x="157" y="21503"/>
                    <a:pt x="126" y="21383"/>
                  </a:cubicBezTo>
                  <a:cubicBezTo>
                    <a:pt x="94" y="21262"/>
                    <a:pt x="70" y="21068"/>
                    <a:pt x="50" y="20489"/>
                  </a:cubicBezTo>
                  <a:cubicBezTo>
                    <a:pt x="30" y="19909"/>
                    <a:pt x="14" y="18942"/>
                    <a:pt x="6" y="17493"/>
                  </a:cubicBezTo>
                  <a:cubicBezTo>
                    <a:pt x="-2" y="16043"/>
                    <a:pt x="-2" y="14110"/>
                    <a:pt x="6" y="12612"/>
                  </a:cubicBezTo>
                  <a:cubicBezTo>
                    <a:pt x="14" y="11114"/>
                    <a:pt x="30" y="10051"/>
                    <a:pt x="62" y="8819"/>
                  </a:cubicBezTo>
                  <a:cubicBezTo>
                    <a:pt x="94" y="7587"/>
                    <a:pt x="142" y="6185"/>
                    <a:pt x="181" y="5267"/>
                  </a:cubicBezTo>
                  <a:cubicBezTo>
                    <a:pt x="221" y="4349"/>
                    <a:pt x="253" y="3914"/>
                    <a:pt x="289" y="3479"/>
                  </a:cubicBezTo>
                  <a:cubicBezTo>
                    <a:pt x="325" y="3044"/>
                    <a:pt x="365" y="2609"/>
                    <a:pt x="421" y="2295"/>
                  </a:cubicBezTo>
                  <a:cubicBezTo>
                    <a:pt x="476" y="1981"/>
                    <a:pt x="548" y="1788"/>
                    <a:pt x="644" y="1570"/>
                  </a:cubicBezTo>
                  <a:cubicBezTo>
                    <a:pt x="740" y="1353"/>
                    <a:pt x="859" y="1111"/>
                    <a:pt x="983" y="894"/>
                  </a:cubicBezTo>
                  <a:cubicBezTo>
                    <a:pt x="1106" y="677"/>
                    <a:pt x="1234" y="483"/>
                    <a:pt x="1322" y="362"/>
                  </a:cubicBezTo>
                  <a:cubicBezTo>
                    <a:pt x="1409" y="242"/>
                    <a:pt x="1457" y="193"/>
                    <a:pt x="1505" y="14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9768155" y="1695070"/>
              <a:ext cx="354812" cy="59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52" fill="norm" stroke="1" extrusionOk="0">
                  <a:moveTo>
                    <a:pt x="6199" y="0"/>
                  </a:moveTo>
                  <a:cubicBezTo>
                    <a:pt x="7413" y="3624"/>
                    <a:pt x="8626" y="7248"/>
                    <a:pt x="9354" y="10510"/>
                  </a:cubicBezTo>
                  <a:cubicBezTo>
                    <a:pt x="10082" y="13772"/>
                    <a:pt x="10325" y="16671"/>
                    <a:pt x="10568" y="18483"/>
                  </a:cubicBezTo>
                  <a:cubicBezTo>
                    <a:pt x="10810" y="20295"/>
                    <a:pt x="11053" y="21020"/>
                    <a:pt x="10568" y="21238"/>
                  </a:cubicBezTo>
                  <a:cubicBezTo>
                    <a:pt x="10082" y="21455"/>
                    <a:pt x="8869" y="21165"/>
                    <a:pt x="7291" y="20585"/>
                  </a:cubicBezTo>
                  <a:cubicBezTo>
                    <a:pt x="5714" y="20005"/>
                    <a:pt x="3772" y="19136"/>
                    <a:pt x="2316" y="18483"/>
                  </a:cubicBezTo>
                  <a:cubicBezTo>
                    <a:pt x="860" y="17831"/>
                    <a:pt x="-111" y="17396"/>
                    <a:pt x="10" y="17323"/>
                  </a:cubicBezTo>
                  <a:cubicBezTo>
                    <a:pt x="132" y="17251"/>
                    <a:pt x="1345" y="17541"/>
                    <a:pt x="3651" y="18266"/>
                  </a:cubicBezTo>
                  <a:cubicBezTo>
                    <a:pt x="5956" y="18991"/>
                    <a:pt x="9354" y="20150"/>
                    <a:pt x="11660" y="20803"/>
                  </a:cubicBezTo>
                  <a:cubicBezTo>
                    <a:pt x="13965" y="21455"/>
                    <a:pt x="15179" y="21600"/>
                    <a:pt x="16028" y="21310"/>
                  </a:cubicBezTo>
                  <a:cubicBezTo>
                    <a:pt x="16878" y="21020"/>
                    <a:pt x="17363" y="20295"/>
                    <a:pt x="18213" y="18918"/>
                  </a:cubicBezTo>
                  <a:cubicBezTo>
                    <a:pt x="19062" y="17541"/>
                    <a:pt x="20276" y="15511"/>
                    <a:pt x="21489" y="134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01" name="هذه الاعداد لها خاصية مشتركة …كلها اجزاء من مئة"/>
          <p:cNvSpPr txBox="1"/>
          <p:nvPr/>
        </p:nvSpPr>
        <p:spPr>
          <a:xfrm>
            <a:off x="10159135" y="7720209"/>
            <a:ext cx="9930443" cy="59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هذه الاعداد لها خاصية مشتركة …كلها اجزاء من مئة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0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0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0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2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0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0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1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1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15" name="صفحة الكتاب ١٠٦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514" name="صفحة الكتاب ١٠٦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513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51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4" y="4152995"/>
            <a:ext cx="15039015" cy="655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تقويم ختامي تقويم ختامي" descr="تقويم ختامي تقويم ختامي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26270" y="1690610"/>
            <a:ext cx="7788164" cy="1851376"/>
          </a:xfrm>
          <a:prstGeom prst="rect">
            <a:avLst/>
          </a:prstGeom>
        </p:spPr>
      </p:pic>
      <p:pic>
        <p:nvPicPr>
          <p:cNvPr id="519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19270518" y="1558271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2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2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2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0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2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2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2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2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33" name="صفحة الكتاب ١٠٦"/>
          <p:cNvGrpSpPr/>
          <p:nvPr/>
        </p:nvGrpSpPr>
        <p:grpSpPr>
          <a:xfrm rot="18900000">
            <a:off x="2171913" y="2329770"/>
            <a:ext cx="4582563" cy="2399031"/>
            <a:chOff x="0" y="0"/>
            <a:chExt cx="4582562" cy="2399029"/>
          </a:xfrm>
        </p:grpSpPr>
        <p:sp>
          <p:nvSpPr>
            <p:cNvPr id="532" name="صفحة الكتاب ١٠٦"/>
            <p:cNvSpPr txBox="1"/>
            <p:nvPr/>
          </p:nvSpPr>
          <p:spPr>
            <a:xfrm>
              <a:off x="215900" y="139700"/>
              <a:ext cx="4150763" cy="1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١٠٦</a:t>
              </a:r>
            </a:p>
          </p:txBody>
        </p:sp>
        <p:pic>
          <p:nvPicPr>
            <p:cNvPr id="531" name="صفحة الكتاب ١٠٦ صفحة الكتاب ١٠٦" descr="صفحة الكتاب ١٠٦ صفحة الكتاب ١٠٦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2563" cy="2399030"/>
            </a:xfrm>
            <a:prstGeom prst="rect">
              <a:avLst/>
            </a:prstGeom>
            <a:effectLst/>
          </p:spPr>
        </p:pic>
      </p:grpSp>
      <p:pic>
        <p:nvPicPr>
          <p:cNvPr id="53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4" y="4152995"/>
            <a:ext cx="15039015" cy="6554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تقويم ختامي تقويم ختامي" descr="تقويم ختامي تقويم ختامي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26270" y="1690610"/>
            <a:ext cx="7788164" cy="1851376"/>
          </a:xfrm>
          <a:prstGeom prst="rect">
            <a:avLst/>
          </a:prstGeom>
        </p:spPr>
      </p:pic>
      <p:pic>
        <p:nvPicPr>
          <p:cNvPr id="537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19270518" y="1558271"/>
            <a:ext cx="4747257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0" name="الرسم"/>
          <p:cNvGrpSpPr/>
          <p:nvPr/>
        </p:nvGrpSpPr>
        <p:grpSpPr>
          <a:xfrm>
            <a:off x="10306468" y="8714909"/>
            <a:ext cx="6286067" cy="1812224"/>
            <a:chOff x="-5929681" y="-200910"/>
            <a:chExt cx="6286065" cy="1812222"/>
          </a:xfrm>
        </p:grpSpPr>
        <p:sp>
          <p:nvSpPr>
            <p:cNvPr id="538" name="خط"/>
            <p:cNvSpPr/>
            <p:nvPr/>
          </p:nvSpPr>
          <p:spPr>
            <a:xfrm>
              <a:off x="-2089933" y="-200911"/>
              <a:ext cx="2446318" cy="97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0" fill="norm" stroke="1" extrusionOk="0">
                  <a:moveTo>
                    <a:pt x="18408" y="4399"/>
                  </a:moveTo>
                  <a:cubicBezTo>
                    <a:pt x="17900" y="3838"/>
                    <a:pt x="17393" y="3277"/>
                    <a:pt x="16547" y="2576"/>
                  </a:cubicBezTo>
                  <a:cubicBezTo>
                    <a:pt x="15701" y="1875"/>
                    <a:pt x="14516" y="1033"/>
                    <a:pt x="13247" y="542"/>
                  </a:cubicBezTo>
                  <a:cubicBezTo>
                    <a:pt x="11979" y="51"/>
                    <a:pt x="10625" y="-89"/>
                    <a:pt x="9497" y="51"/>
                  </a:cubicBezTo>
                  <a:cubicBezTo>
                    <a:pt x="8369" y="192"/>
                    <a:pt x="7467" y="612"/>
                    <a:pt x="6452" y="1243"/>
                  </a:cubicBezTo>
                  <a:cubicBezTo>
                    <a:pt x="5436" y="1875"/>
                    <a:pt x="4309" y="2716"/>
                    <a:pt x="3322" y="3768"/>
                  </a:cubicBezTo>
                  <a:cubicBezTo>
                    <a:pt x="2335" y="4820"/>
                    <a:pt x="1489" y="6082"/>
                    <a:pt x="953" y="6924"/>
                  </a:cubicBezTo>
                  <a:cubicBezTo>
                    <a:pt x="417" y="7766"/>
                    <a:pt x="192" y="8186"/>
                    <a:pt x="79" y="9098"/>
                  </a:cubicBezTo>
                  <a:cubicBezTo>
                    <a:pt x="-34" y="10010"/>
                    <a:pt x="-34" y="11412"/>
                    <a:pt x="135" y="12745"/>
                  </a:cubicBezTo>
                  <a:cubicBezTo>
                    <a:pt x="304" y="14077"/>
                    <a:pt x="643" y="15340"/>
                    <a:pt x="1376" y="16462"/>
                  </a:cubicBezTo>
                  <a:cubicBezTo>
                    <a:pt x="2109" y="17584"/>
                    <a:pt x="3237" y="18566"/>
                    <a:pt x="4450" y="19267"/>
                  </a:cubicBezTo>
                  <a:cubicBezTo>
                    <a:pt x="5662" y="19968"/>
                    <a:pt x="6959" y="20389"/>
                    <a:pt x="8172" y="20669"/>
                  </a:cubicBezTo>
                  <a:cubicBezTo>
                    <a:pt x="9384" y="20950"/>
                    <a:pt x="10512" y="21090"/>
                    <a:pt x="11781" y="21230"/>
                  </a:cubicBezTo>
                  <a:cubicBezTo>
                    <a:pt x="13050" y="21371"/>
                    <a:pt x="14460" y="21511"/>
                    <a:pt x="15588" y="21441"/>
                  </a:cubicBezTo>
                  <a:cubicBezTo>
                    <a:pt x="16716" y="21371"/>
                    <a:pt x="17562" y="21090"/>
                    <a:pt x="18408" y="20459"/>
                  </a:cubicBezTo>
                  <a:cubicBezTo>
                    <a:pt x="19254" y="19828"/>
                    <a:pt x="20100" y="18846"/>
                    <a:pt x="20664" y="17654"/>
                  </a:cubicBezTo>
                  <a:cubicBezTo>
                    <a:pt x="21228" y="16462"/>
                    <a:pt x="21510" y="15059"/>
                    <a:pt x="21538" y="13727"/>
                  </a:cubicBezTo>
                  <a:cubicBezTo>
                    <a:pt x="21566" y="12394"/>
                    <a:pt x="21340" y="11132"/>
                    <a:pt x="20974" y="9589"/>
                  </a:cubicBezTo>
                  <a:cubicBezTo>
                    <a:pt x="20607" y="8046"/>
                    <a:pt x="20100" y="6223"/>
                    <a:pt x="18972" y="5241"/>
                  </a:cubicBezTo>
                  <a:cubicBezTo>
                    <a:pt x="17844" y="4259"/>
                    <a:pt x="16096" y="4119"/>
                    <a:pt x="14347" y="397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9" name="خط"/>
            <p:cNvSpPr/>
            <p:nvPr/>
          </p:nvSpPr>
          <p:spPr>
            <a:xfrm>
              <a:off x="-5929682" y="640504"/>
              <a:ext cx="2564803" cy="97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9" fill="norm" stroke="1" extrusionOk="0">
                  <a:moveTo>
                    <a:pt x="17671" y="2842"/>
                  </a:moveTo>
                  <a:cubicBezTo>
                    <a:pt x="17456" y="2416"/>
                    <a:pt x="17241" y="1989"/>
                    <a:pt x="16865" y="1776"/>
                  </a:cubicBezTo>
                  <a:cubicBezTo>
                    <a:pt x="16489" y="1563"/>
                    <a:pt x="15952" y="1563"/>
                    <a:pt x="15092" y="1350"/>
                  </a:cubicBezTo>
                  <a:cubicBezTo>
                    <a:pt x="14233" y="1137"/>
                    <a:pt x="13050" y="711"/>
                    <a:pt x="11761" y="426"/>
                  </a:cubicBezTo>
                  <a:cubicBezTo>
                    <a:pt x="10471" y="142"/>
                    <a:pt x="9074" y="0"/>
                    <a:pt x="7812" y="0"/>
                  </a:cubicBezTo>
                  <a:cubicBezTo>
                    <a:pt x="6549" y="0"/>
                    <a:pt x="5421" y="142"/>
                    <a:pt x="4427" y="639"/>
                  </a:cubicBezTo>
                  <a:cubicBezTo>
                    <a:pt x="3433" y="1137"/>
                    <a:pt x="2573" y="1989"/>
                    <a:pt x="1901" y="2984"/>
                  </a:cubicBezTo>
                  <a:cubicBezTo>
                    <a:pt x="1230" y="3979"/>
                    <a:pt x="746" y="5116"/>
                    <a:pt x="424" y="6395"/>
                  </a:cubicBezTo>
                  <a:cubicBezTo>
                    <a:pt x="101" y="7674"/>
                    <a:pt x="-60" y="9095"/>
                    <a:pt x="21" y="10516"/>
                  </a:cubicBezTo>
                  <a:cubicBezTo>
                    <a:pt x="101" y="11937"/>
                    <a:pt x="424" y="13358"/>
                    <a:pt x="1068" y="14637"/>
                  </a:cubicBezTo>
                  <a:cubicBezTo>
                    <a:pt x="1713" y="15916"/>
                    <a:pt x="2680" y="17053"/>
                    <a:pt x="3916" y="17976"/>
                  </a:cubicBezTo>
                  <a:cubicBezTo>
                    <a:pt x="5152" y="18900"/>
                    <a:pt x="6656" y="19611"/>
                    <a:pt x="8027" y="20179"/>
                  </a:cubicBezTo>
                  <a:cubicBezTo>
                    <a:pt x="9397" y="20747"/>
                    <a:pt x="10633" y="21174"/>
                    <a:pt x="11868" y="21387"/>
                  </a:cubicBezTo>
                  <a:cubicBezTo>
                    <a:pt x="13104" y="21600"/>
                    <a:pt x="14340" y="21600"/>
                    <a:pt x="15227" y="21316"/>
                  </a:cubicBezTo>
                  <a:cubicBezTo>
                    <a:pt x="16113" y="21032"/>
                    <a:pt x="16650" y="20463"/>
                    <a:pt x="17322" y="19753"/>
                  </a:cubicBezTo>
                  <a:cubicBezTo>
                    <a:pt x="17994" y="19042"/>
                    <a:pt x="18800" y="18189"/>
                    <a:pt x="19444" y="17337"/>
                  </a:cubicBezTo>
                  <a:cubicBezTo>
                    <a:pt x="20089" y="16484"/>
                    <a:pt x="20573" y="15632"/>
                    <a:pt x="20922" y="14495"/>
                  </a:cubicBezTo>
                  <a:cubicBezTo>
                    <a:pt x="21271" y="13358"/>
                    <a:pt x="21486" y="11937"/>
                    <a:pt x="21513" y="10587"/>
                  </a:cubicBezTo>
                  <a:cubicBezTo>
                    <a:pt x="21540" y="9237"/>
                    <a:pt x="21379" y="7958"/>
                    <a:pt x="20841" y="6608"/>
                  </a:cubicBezTo>
                  <a:cubicBezTo>
                    <a:pt x="20304" y="5258"/>
                    <a:pt x="19391" y="3837"/>
                    <a:pt x="18477" y="3268"/>
                  </a:cubicBezTo>
                  <a:cubicBezTo>
                    <a:pt x="17564" y="2700"/>
                    <a:pt x="16650" y="2984"/>
                    <a:pt x="15737" y="326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4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4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49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546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548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550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701" y="4511691"/>
            <a:ext cx="5542710" cy="709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651757" y="2595022"/>
            <a:ext cx="7474047" cy="710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54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5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7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55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56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558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5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6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56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56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56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564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6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6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571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56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569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570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57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79300" y="937777"/>
            <a:ext cx="9709677" cy="1851377"/>
          </a:xfrm>
          <a:prstGeom prst="rect">
            <a:avLst/>
          </a:prstGeom>
        </p:spPr>
      </p:pic>
      <p:pic>
        <p:nvPicPr>
          <p:cNvPr id="574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1323" y="6447596"/>
            <a:ext cx="3494948" cy="447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231275" y="1346710"/>
            <a:ext cx="4747257" cy="4509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2800" y="1014702"/>
            <a:ext cx="9952083" cy="1851376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51959" y="4581712"/>
            <a:ext cx="15729587" cy="301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8797180" y="2935916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7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7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81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586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584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5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89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587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8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92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590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1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95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59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98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59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0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0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07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604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606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60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6310" y="3463142"/>
            <a:ext cx="6753290" cy="864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881257" y="1893061"/>
            <a:ext cx="7179714" cy="6820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066719" y="1014702"/>
            <a:ext cx="7788164" cy="1851376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8907917" y="2730225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791614" y="5266828"/>
            <a:ext cx="7604213" cy="39666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تجميع"/>
          <p:cNvGrpSpPr/>
          <p:nvPr/>
        </p:nvGrpSpPr>
        <p:grpSpPr>
          <a:xfrm>
            <a:off x="14127450" y="1316343"/>
            <a:ext cx="9022923" cy="4544745"/>
            <a:chOff x="-279400" y="-330200"/>
            <a:chExt cx="9022922" cy="4544744"/>
          </a:xfrm>
        </p:grpSpPr>
        <p:pic>
          <p:nvPicPr>
            <p:cNvPr id="19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9022923" cy="2182545"/>
            </a:xfrm>
            <a:prstGeom prst="rect">
              <a:avLst/>
            </a:prstGeom>
            <a:effectLst/>
          </p:spPr>
        </p:pic>
        <p:pic>
          <p:nvPicPr>
            <p:cNvPr id="19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0031" y="1217344"/>
              <a:ext cx="2324101" cy="2997201"/>
            </a:xfrm>
            <a:prstGeom prst="rect">
              <a:avLst/>
            </a:prstGeom>
            <a:effectLst/>
          </p:spPr>
        </p:pic>
      </p:grpSp>
      <p:pic>
        <p:nvPicPr>
          <p:cNvPr id="193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5" y="5556287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6209491" y="5340382"/>
            <a:ext cx="5774889" cy="5486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940" y="5664815"/>
            <a:ext cx="2466516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١٠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2" name="صفحة الكتاب ١٠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01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06" name="تجميع"/>
          <p:cNvGrpSpPr/>
          <p:nvPr/>
        </p:nvGrpSpPr>
        <p:grpSpPr>
          <a:xfrm>
            <a:off x="13059943" y="909015"/>
            <a:ext cx="9022924" cy="4544746"/>
            <a:chOff x="-279400" y="-330200"/>
            <a:chExt cx="9022922" cy="4544744"/>
          </a:xfrm>
        </p:grpSpPr>
        <p:pic>
          <p:nvPicPr>
            <p:cNvPr id="20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9022923" cy="2182545"/>
            </a:xfrm>
            <a:prstGeom prst="rect">
              <a:avLst/>
            </a:prstGeom>
            <a:effectLst/>
          </p:spPr>
        </p:pic>
        <p:pic>
          <p:nvPicPr>
            <p:cNvPr id="2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0031" y="1217344"/>
              <a:ext cx="2324101" cy="2997201"/>
            </a:xfrm>
            <a:prstGeom prst="rect">
              <a:avLst/>
            </a:prstGeom>
            <a:effectLst/>
          </p:spPr>
        </p:pic>
      </p:grpSp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38135" y="4288937"/>
            <a:ext cx="13032927" cy="6269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4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940" y="5664815"/>
            <a:ext cx="2466516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صفحة الكتاب ١٠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16" name="صفحة الكتاب ١٠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15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20" name="تجميع"/>
          <p:cNvGrpSpPr/>
          <p:nvPr/>
        </p:nvGrpSpPr>
        <p:grpSpPr>
          <a:xfrm>
            <a:off x="13326820" y="1190540"/>
            <a:ext cx="9022923" cy="4544746"/>
            <a:chOff x="-279400" y="-330200"/>
            <a:chExt cx="9022922" cy="4544744"/>
          </a:xfrm>
        </p:grpSpPr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9022923" cy="2182545"/>
            </a:xfrm>
            <a:prstGeom prst="rect">
              <a:avLst/>
            </a:prstGeom>
            <a:effectLst/>
          </p:spPr>
        </p:pic>
        <p:pic>
          <p:nvPicPr>
            <p:cNvPr id="21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0031" y="1217344"/>
              <a:ext cx="2324101" cy="2997201"/>
            </a:xfrm>
            <a:prstGeom prst="rect">
              <a:avLst/>
            </a:prstGeom>
            <a:effectLst/>
          </p:spPr>
        </p:pic>
      </p:grp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99759" y="4797517"/>
            <a:ext cx="14184482" cy="6488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8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940" y="5664815"/>
            <a:ext cx="2466516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صفحة الكتاب ١٠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30" name="صفحة الكتاب ١٠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29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34" name="تجميع"/>
          <p:cNvGrpSpPr/>
          <p:nvPr/>
        </p:nvGrpSpPr>
        <p:grpSpPr>
          <a:xfrm>
            <a:off x="13501876" y="1190540"/>
            <a:ext cx="9022923" cy="4544746"/>
            <a:chOff x="-279400" y="-330200"/>
            <a:chExt cx="9022922" cy="4544744"/>
          </a:xfrm>
        </p:grpSpPr>
        <p:pic>
          <p:nvPicPr>
            <p:cNvPr id="23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9022923" cy="2182545"/>
            </a:xfrm>
            <a:prstGeom prst="rect">
              <a:avLst/>
            </a:prstGeom>
            <a:effectLst/>
          </p:spPr>
        </p:pic>
        <p:pic>
          <p:nvPicPr>
            <p:cNvPr id="23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0031" y="1217344"/>
              <a:ext cx="2324101" cy="2997201"/>
            </a:xfrm>
            <a:prstGeom prst="rect">
              <a:avLst/>
            </a:prstGeom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39721" y="3989346"/>
            <a:ext cx="9673616" cy="8125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1160433"/>
            <a:ext cx="9819453" cy="1900624"/>
          </a:xfrm>
          <a:prstGeom prst="rect">
            <a:avLst/>
          </a:prstGeom>
        </p:spPr>
      </p:pic>
      <p:sp>
        <p:nvSpPr>
          <p:cNvPr id="243" name="خط"/>
          <p:cNvSpPr/>
          <p:nvPr/>
        </p:nvSpPr>
        <p:spPr>
          <a:xfrm>
            <a:off x="11972304" y="9956710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4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1" name="صفحة الكتاب ١٠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50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249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5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خط"/>
          <p:cNvSpPr/>
          <p:nvPr/>
        </p:nvSpPr>
        <p:spPr>
          <a:xfrm>
            <a:off x="18123612" y="10010592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5" name="خط"/>
          <p:cNvSpPr/>
          <p:nvPr/>
        </p:nvSpPr>
        <p:spPr>
          <a:xfrm>
            <a:off x="5505428" y="9902829"/>
            <a:ext cx="3189617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58" name="صورة"/>
          <p:cNvGrpSpPr/>
          <p:nvPr/>
        </p:nvGrpSpPr>
        <p:grpSpPr>
          <a:xfrm>
            <a:off x="6730836" y="3407440"/>
            <a:ext cx="16255626" cy="1444379"/>
            <a:chOff x="0" y="0"/>
            <a:chExt cx="16255624" cy="1444377"/>
          </a:xfrm>
        </p:grpSpPr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154025" cy="13427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255625" cy="1444378"/>
            </a:xfrm>
            <a:prstGeom prst="rect">
              <a:avLst/>
            </a:prstGeom>
            <a:effectLst/>
          </p:spPr>
        </p:pic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3634" y="5159201"/>
            <a:ext cx="16812027" cy="375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745118" y="1000396"/>
            <a:ext cx="4618299" cy="4387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0" y="1160433"/>
            <a:ext cx="9819453" cy="1900624"/>
          </a:xfrm>
          <a:prstGeom prst="rect">
            <a:avLst/>
          </a:prstGeom>
        </p:spPr>
      </p:pic>
      <p:sp>
        <p:nvSpPr>
          <p:cNvPr id="267" name="خط"/>
          <p:cNvSpPr/>
          <p:nvPr/>
        </p:nvSpPr>
        <p:spPr>
          <a:xfrm>
            <a:off x="12218940" y="9884579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7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75" name="صفحة الكتاب ١٠٥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74" name="صفحة الكتاب ١٠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١٠٥</a:t>
              </a:r>
            </a:p>
          </p:txBody>
        </p:sp>
        <p:pic>
          <p:nvPicPr>
            <p:cNvPr id="273" name="صفحة الكتاب ١٠٥ صفحة الكتاب ١٠٥" descr="صفحة الكتاب ١٠٥ صفحة الكتاب ١٠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7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خط"/>
          <p:cNvSpPr/>
          <p:nvPr/>
        </p:nvSpPr>
        <p:spPr>
          <a:xfrm>
            <a:off x="18123612" y="9938461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خط"/>
          <p:cNvSpPr/>
          <p:nvPr/>
        </p:nvSpPr>
        <p:spPr>
          <a:xfrm>
            <a:off x="5835168" y="9884579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82" name="صورة"/>
          <p:cNvGrpSpPr/>
          <p:nvPr/>
        </p:nvGrpSpPr>
        <p:grpSpPr>
          <a:xfrm>
            <a:off x="6730836" y="3407440"/>
            <a:ext cx="16255626" cy="1444379"/>
            <a:chOff x="0" y="0"/>
            <a:chExt cx="16255624" cy="1444377"/>
          </a:xfrm>
        </p:grpSpPr>
        <p:pic>
          <p:nvPicPr>
            <p:cNvPr id="28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154025" cy="13427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255625" cy="1444378"/>
            </a:xfrm>
            <a:prstGeom prst="rect">
              <a:avLst/>
            </a:prstGeom>
            <a:effectLst/>
          </p:spPr>
        </p:pic>
      </p:grpSp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23634" y="5159201"/>
            <a:ext cx="16812027" cy="375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745118" y="1000396"/>
            <a:ext cx="4618299" cy="43873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الرسم"/>
          <p:cNvGrpSpPr/>
          <p:nvPr/>
        </p:nvGrpSpPr>
        <p:grpSpPr>
          <a:xfrm>
            <a:off x="11192269" y="9108495"/>
            <a:ext cx="9942006" cy="1530773"/>
            <a:chOff x="-9761043" y="-40072"/>
            <a:chExt cx="9942004" cy="1530772"/>
          </a:xfrm>
        </p:grpSpPr>
        <p:sp>
          <p:nvSpPr>
            <p:cNvPr id="285" name="خط"/>
            <p:cNvSpPr/>
            <p:nvPr/>
          </p:nvSpPr>
          <p:spPr>
            <a:xfrm>
              <a:off x="-406321" y="-40073"/>
              <a:ext cx="406956" cy="43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1506" y="1982"/>
                  </a:moveTo>
                  <a:cubicBezTo>
                    <a:pt x="21506" y="991"/>
                    <a:pt x="21506" y="0"/>
                    <a:pt x="21400" y="0"/>
                  </a:cubicBezTo>
                  <a:cubicBezTo>
                    <a:pt x="21294" y="0"/>
                    <a:pt x="21082" y="991"/>
                    <a:pt x="20871" y="1982"/>
                  </a:cubicBezTo>
                  <a:cubicBezTo>
                    <a:pt x="20659" y="2972"/>
                    <a:pt x="20447" y="3963"/>
                    <a:pt x="19494" y="4855"/>
                  </a:cubicBezTo>
                  <a:cubicBezTo>
                    <a:pt x="18541" y="5747"/>
                    <a:pt x="16847" y="6539"/>
                    <a:pt x="15471" y="6738"/>
                  </a:cubicBezTo>
                  <a:cubicBezTo>
                    <a:pt x="14094" y="6936"/>
                    <a:pt x="13035" y="6539"/>
                    <a:pt x="12294" y="5846"/>
                  </a:cubicBezTo>
                  <a:cubicBezTo>
                    <a:pt x="11553" y="5152"/>
                    <a:pt x="11130" y="4161"/>
                    <a:pt x="10812" y="3171"/>
                  </a:cubicBezTo>
                  <a:cubicBezTo>
                    <a:pt x="10494" y="2180"/>
                    <a:pt x="10282" y="1189"/>
                    <a:pt x="9965" y="1189"/>
                  </a:cubicBezTo>
                  <a:cubicBezTo>
                    <a:pt x="9647" y="1189"/>
                    <a:pt x="9224" y="2180"/>
                    <a:pt x="8271" y="3369"/>
                  </a:cubicBezTo>
                  <a:cubicBezTo>
                    <a:pt x="7318" y="4558"/>
                    <a:pt x="5835" y="5945"/>
                    <a:pt x="4565" y="6738"/>
                  </a:cubicBezTo>
                  <a:cubicBezTo>
                    <a:pt x="3294" y="7530"/>
                    <a:pt x="2235" y="7728"/>
                    <a:pt x="1388" y="7332"/>
                  </a:cubicBezTo>
                  <a:cubicBezTo>
                    <a:pt x="541" y="6936"/>
                    <a:pt x="-94" y="5945"/>
                    <a:pt x="12" y="5846"/>
                  </a:cubicBezTo>
                  <a:cubicBezTo>
                    <a:pt x="118" y="5747"/>
                    <a:pt x="965" y="6539"/>
                    <a:pt x="2447" y="8620"/>
                  </a:cubicBezTo>
                  <a:cubicBezTo>
                    <a:pt x="3930" y="10701"/>
                    <a:pt x="6047" y="14070"/>
                    <a:pt x="7212" y="16448"/>
                  </a:cubicBezTo>
                  <a:cubicBezTo>
                    <a:pt x="8377" y="18826"/>
                    <a:pt x="8588" y="20213"/>
                    <a:pt x="88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-922870" y="18974"/>
              <a:ext cx="250287" cy="40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43" fill="norm" stroke="1" extrusionOk="0">
                  <a:moveTo>
                    <a:pt x="15770" y="2196"/>
                  </a:moveTo>
                  <a:cubicBezTo>
                    <a:pt x="14773" y="1340"/>
                    <a:pt x="13776" y="485"/>
                    <a:pt x="12447" y="164"/>
                  </a:cubicBezTo>
                  <a:cubicBezTo>
                    <a:pt x="11118" y="-157"/>
                    <a:pt x="9456" y="57"/>
                    <a:pt x="7629" y="271"/>
                  </a:cubicBezTo>
                  <a:cubicBezTo>
                    <a:pt x="5801" y="485"/>
                    <a:pt x="3807" y="698"/>
                    <a:pt x="2146" y="1661"/>
                  </a:cubicBezTo>
                  <a:cubicBezTo>
                    <a:pt x="484" y="2623"/>
                    <a:pt x="-845" y="4334"/>
                    <a:pt x="650" y="7007"/>
                  </a:cubicBezTo>
                  <a:cubicBezTo>
                    <a:pt x="2146" y="9681"/>
                    <a:pt x="6466" y="13316"/>
                    <a:pt x="10287" y="15883"/>
                  </a:cubicBezTo>
                  <a:cubicBezTo>
                    <a:pt x="14109" y="18449"/>
                    <a:pt x="17432" y="19946"/>
                    <a:pt x="20755" y="214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-961108" y="673906"/>
              <a:ext cx="1142070" cy="59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4073"/>
                  </a:moveTo>
                  <a:cubicBezTo>
                    <a:pt x="20387" y="2633"/>
                    <a:pt x="19175" y="1193"/>
                    <a:pt x="17128" y="473"/>
                  </a:cubicBezTo>
                  <a:cubicBezTo>
                    <a:pt x="15082" y="-247"/>
                    <a:pt x="12202" y="-247"/>
                    <a:pt x="9663" y="1193"/>
                  </a:cubicBezTo>
                  <a:cubicBezTo>
                    <a:pt x="7124" y="2633"/>
                    <a:pt x="4926" y="5513"/>
                    <a:pt x="3373" y="9113"/>
                  </a:cubicBezTo>
                  <a:cubicBezTo>
                    <a:pt x="1819" y="12713"/>
                    <a:pt x="909" y="17033"/>
                    <a:pt x="0" y="2135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36700" y="1021850"/>
              <a:ext cx="72131" cy="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-263845" y="1033872"/>
              <a:ext cx="108198" cy="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10000" y="3600"/>
                  </a:cubicBezTo>
                  <a:cubicBezTo>
                    <a:pt x="6400" y="7200"/>
                    <a:pt x="3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-660563" y="913654"/>
              <a:ext cx="168305" cy="4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85"/>
                    <a:pt x="5143" y="369"/>
                    <a:pt x="8229" y="2769"/>
                  </a:cubicBezTo>
                  <a:cubicBezTo>
                    <a:pt x="11314" y="5169"/>
                    <a:pt x="14914" y="9785"/>
                    <a:pt x="17229" y="13292"/>
                  </a:cubicBezTo>
                  <a:cubicBezTo>
                    <a:pt x="19543" y="16800"/>
                    <a:pt x="20571" y="192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-1694435" y="625132"/>
              <a:ext cx="216393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-1730501" y="817480"/>
              <a:ext cx="28852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-2502204" y="180326"/>
              <a:ext cx="399029" cy="72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1509" y="0"/>
                  </a:moveTo>
                  <a:cubicBezTo>
                    <a:pt x="21293" y="1200"/>
                    <a:pt x="21077" y="2400"/>
                    <a:pt x="20537" y="3180"/>
                  </a:cubicBezTo>
                  <a:cubicBezTo>
                    <a:pt x="19997" y="3960"/>
                    <a:pt x="19133" y="4320"/>
                    <a:pt x="17621" y="4440"/>
                  </a:cubicBezTo>
                  <a:cubicBezTo>
                    <a:pt x="16109" y="4560"/>
                    <a:pt x="13949" y="4440"/>
                    <a:pt x="12545" y="3960"/>
                  </a:cubicBezTo>
                  <a:cubicBezTo>
                    <a:pt x="11141" y="3480"/>
                    <a:pt x="10493" y="2640"/>
                    <a:pt x="9953" y="2520"/>
                  </a:cubicBezTo>
                  <a:cubicBezTo>
                    <a:pt x="9413" y="2400"/>
                    <a:pt x="8981" y="3000"/>
                    <a:pt x="8441" y="3540"/>
                  </a:cubicBezTo>
                  <a:cubicBezTo>
                    <a:pt x="7901" y="4080"/>
                    <a:pt x="7253" y="4560"/>
                    <a:pt x="6389" y="4860"/>
                  </a:cubicBezTo>
                  <a:cubicBezTo>
                    <a:pt x="5525" y="5160"/>
                    <a:pt x="4445" y="5280"/>
                    <a:pt x="3473" y="5100"/>
                  </a:cubicBezTo>
                  <a:cubicBezTo>
                    <a:pt x="2501" y="4920"/>
                    <a:pt x="1637" y="4440"/>
                    <a:pt x="989" y="3840"/>
                  </a:cubicBezTo>
                  <a:cubicBezTo>
                    <a:pt x="341" y="3240"/>
                    <a:pt x="-91" y="2520"/>
                    <a:pt x="17" y="2400"/>
                  </a:cubicBezTo>
                  <a:cubicBezTo>
                    <a:pt x="125" y="2280"/>
                    <a:pt x="773" y="2760"/>
                    <a:pt x="2069" y="4680"/>
                  </a:cubicBezTo>
                  <a:cubicBezTo>
                    <a:pt x="3365" y="6600"/>
                    <a:pt x="5309" y="9960"/>
                    <a:pt x="6929" y="13020"/>
                  </a:cubicBezTo>
                  <a:cubicBezTo>
                    <a:pt x="8549" y="16080"/>
                    <a:pt x="9845" y="18840"/>
                    <a:pt x="1114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-3013130" y="217895"/>
              <a:ext cx="188649" cy="62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48" fill="norm" stroke="1" extrusionOk="0">
                  <a:moveTo>
                    <a:pt x="19835" y="2025"/>
                  </a:moveTo>
                  <a:cubicBezTo>
                    <a:pt x="20285" y="1333"/>
                    <a:pt x="20735" y="640"/>
                    <a:pt x="19835" y="294"/>
                  </a:cubicBezTo>
                  <a:cubicBezTo>
                    <a:pt x="18935" y="-52"/>
                    <a:pt x="16685" y="-52"/>
                    <a:pt x="14210" y="86"/>
                  </a:cubicBezTo>
                  <a:cubicBezTo>
                    <a:pt x="11735" y="225"/>
                    <a:pt x="9035" y="502"/>
                    <a:pt x="6560" y="917"/>
                  </a:cubicBezTo>
                  <a:cubicBezTo>
                    <a:pt x="4085" y="1333"/>
                    <a:pt x="1835" y="1886"/>
                    <a:pt x="710" y="2510"/>
                  </a:cubicBezTo>
                  <a:cubicBezTo>
                    <a:pt x="-415" y="3133"/>
                    <a:pt x="-415" y="3825"/>
                    <a:pt x="2285" y="6110"/>
                  </a:cubicBezTo>
                  <a:cubicBezTo>
                    <a:pt x="4985" y="8394"/>
                    <a:pt x="10385" y="12271"/>
                    <a:pt x="13985" y="15110"/>
                  </a:cubicBezTo>
                  <a:cubicBezTo>
                    <a:pt x="17585" y="17948"/>
                    <a:pt x="19385" y="19748"/>
                    <a:pt x="21185" y="215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-3473658" y="681071"/>
              <a:ext cx="216394" cy="37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2965"/>
                  </a:moveTo>
                  <a:cubicBezTo>
                    <a:pt x="19600" y="3193"/>
                    <a:pt x="17600" y="3420"/>
                    <a:pt x="15600" y="3534"/>
                  </a:cubicBezTo>
                  <a:cubicBezTo>
                    <a:pt x="13600" y="3647"/>
                    <a:pt x="11600" y="3647"/>
                    <a:pt x="10800" y="3079"/>
                  </a:cubicBezTo>
                  <a:cubicBezTo>
                    <a:pt x="10000" y="2510"/>
                    <a:pt x="10400" y="1374"/>
                    <a:pt x="12000" y="691"/>
                  </a:cubicBezTo>
                  <a:cubicBezTo>
                    <a:pt x="13600" y="9"/>
                    <a:pt x="16400" y="-218"/>
                    <a:pt x="18000" y="237"/>
                  </a:cubicBezTo>
                  <a:cubicBezTo>
                    <a:pt x="19600" y="691"/>
                    <a:pt x="20000" y="1828"/>
                    <a:pt x="18600" y="4443"/>
                  </a:cubicBezTo>
                  <a:cubicBezTo>
                    <a:pt x="17200" y="7058"/>
                    <a:pt x="14000" y="11150"/>
                    <a:pt x="10600" y="14220"/>
                  </a:cubicBezTo>
                  <a:cubicBezTo>
                    <a:pt x="7200" y="17289"/>
                    <a:pt x="3600" y="19336"/>
                    <a:pt x="0" y="213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-3810267" y="745349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-6046317" y="-1"/>
              <a:ext cx="379143" cy="44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463" y="0"/>
                  </a:moveTo>
                  <a:cubicBezTo>
                    <a:pt x="20918" y="973"/>
                    <a:pt x="21373" y="1946"/>
                    <a:pt x="21486" y="2919"/>
                  </a:cubicBezTo>
                  <a:cubicBezTo>
                    <a:pt x="21600" y="3892"/>
                    <a:pt x="21373" y="4865"/>
                    <a:pt x="20122" y="5449"/>
                  </a:cubicBezTo>
                  <a:cubicBezTo>
                    <a:pt x="18872" y="6032"/>
                    <a:pt x="16598" y="6227"/>
                    <a:pt x="15120" y="5838"/>
                  </a:cubicBezTo>
                  <a:cubicBezTo>
                    <a:pt x="13642" y="5449"/>
                    <a:pt x="12960" y="4476"/>
                    <a:pt x="12505" y="3503"/>
                  </a:cubicBezTo>
                  <a:cubicBezTo>
                    <a:pt x="12051" y="2530"/>
                    <a:pt x="11823" y="1557"/>
                    <a:pt x="11596" y="1557"/>
                  </a:cubicBezTo>
                  <a:cubicBezTo>
                    <a:pt x="11368" y="1557"/>
                    <a:pt x="11141" y="2530"/>
                    <a:pt x="10914" y="3503"/>
                  </a:cubicBezTo>
                  <a:cubicBezTo>
                    <a:pt x="10686" y="4476"/>
                    <a:pt x="10459" y="5449"/>
                    <a:pt x="9436" y="6422"/>
                  </a:cubicBezTo>
                  <a:cubicBezTo>
                    <a:pt x="8413" y="7395"/>
                    <a:pt x="6594" y="8368"/>
                    <a:pt x="5116" y="8562"/>
                  </a:cubicBezTo>
                  <a:cubicBezTo>
                    <a:pt x="3638" y="8757"/>
                    <a:pt x="2501" y="8173"/>
                    <a:pt x="1592" y="7005"/>
                  </a:cubicBezTo>
                  <a:cubicBezTo>
                    <a:pt x="682" y="5838"/>
                    <a:pt x="0" y="4087"/>
                    <a:pt x="0" y="3600"/>
                  </a:cubicBezTo>
                  <a:cubicBezTo>
                    <a:pt x="0" y="3114"/>
                    <a:pt x="682" y="3892"/>
                    <a:pt x="2274" y="7103"/>
                  </a:cubicBezTo>
                  <a:cubicBezTo>
                    <a:pt x="3865" y="10314"/>
                    <a:pt x="6366" y="15957"/>
                    <a:pt x="886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-6549443" y="12021"/>
              <a:ext cx="455040" cy="5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6168" y="0"/>
                  </a:moveTo>
                  <a:cubicBezTo>
                    <a:pt x="4462" y="1200"/>
                    <a:pt x="2757" y="2400"/>
                    <a:pt x="1620" y="3943"/>
                  </a:cubicBezTo>
                  <a:cubicBezTo>
                    <a:pt x="483" y="5486"/>
                    <a:pt x="-85" y="7371"/>
                    <a:pt x="10" y="8571"/>
                  </a:cubicBezTo>
                  <a:cubicBezTo>
                    <a:pt x="104" y="9771"/>
                    <a:pt x="862" y="10286"/>
                    <a:pt x="1715" y="10543"/>
                  </a:cubicBezTo>
                  <a:cubicBezTo>
                    <a:pt x="2568" y="10800"/>
                    <a:pt x="3515" y="10800"/>
                    <a:pt x="4462" y="10800"/>
                  </a:cubicBezTo>
                  <a:cubicBezTo>
                    <a:pt x="5410" y="10800"/>
                    <a:pt x="6357" y="10800"/>
                    <a:pt x="6736" y="11229"/>
                  </a:cubicBezTo>
                  <a:cubicBezTo>
                    <a:pt x="7115" y="11657"/>
                    <a:pt x="6925" y="12514"/>
                    <a:pt x="6452" y="13200"/>
                  </a:cubicBezTo>
                  <a:cubicBezTo>
                    <a:pt x="5978" y="13886"/>
                    <a:pt x="5220" y="14400"/>
                    <a:pt x="4747" y="15429"/>
                  </a:cubicBezTo>
                  <a:cubicBezTo>
                    <a:pt x="4273" y="16457"/>
                    <a:pt x="4083" y="18000"/>
                    <a:pt x="5220" y="19029"/>
                  </a:cubicBezTo>
                  <a:cubicBezTo>
                    <a:pt x="6357" y="20057"/>
                    <a:pt x="8820" y="20571"/>
                    <a:pt x="11757" y="20914"/>
                  </a:cubicBezTo>
                  <a:cubicBezTo>
                    <a:pt x="14694" y="21257"/>
                    <a:pt x="18104" y="21429"/>
                    <a:pt x="2151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-6791666" y="727660"/>
              <a:ext cx="1250265" cy="5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20696"/>
                  </a:moveTo>
                  <a:cubicBezTo>
                    <a:pt x="208" y="14525"/>
                    <a:pt x="415" y="8353"/>
                    <a:pt x="692" y="5267"/>
                  </a:cubicBezTo>
                  <a:cubicBezTo>
                    <a:pt x="969" y="2182"/>
                    <a:pt x="1315" y="2182"/>
                    <a:pt x="2665" y="2953"/>
                  </a:cubicBezTo>
                  <a:cubicBezTo>
                    <a:pt x="4015" y="3725"/>
                    <a:pt x="6369" y="5267"/>
                    <a:pt x="8481" y="5267"/>
                  </a:cubicBezTo>
                  <a:cubicBezTo>
                    <a:pt x="10592" y="5267"/>
                    <a:pt x="12462" y="3725"/>
                    <a:pt x="14192" y="2182"/>
                  </a:cubicBezTo>
                  <a:cubicBezTo>
                    <a:pt x="15923" y="639"/>
                    <a:pt x="17515" y="-904"/>
                    <a:pt x="18727" y="639"/>
                  </a:cubicBezTo>
                  <a:cubicBezTo>
                    <a:pt x="19938" y="2182"/>
                    <a:pt x="20769" y="6810"/>
                    <a:pt x="21600" y="1143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-5817903" y="1093980"/>
              <a:ext cx="144262" cy="8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-6130470" y="1118024"/>
              <a:ext cx="72132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-6539209" y="971621"/>
              <a:ext cx="108196" cy="51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1585"/>
                  </a:moveTo>
                  <a:cubicBezTo>
                    <a:pt x="0" y="754"/>
                    <a:pt x="0" y="-77"/>
                    <a:pt x="800" y="6"/>
                  </a:cubicBezTo>
                  <a:cubicBezTo>
                    <a:pt x="1600" y="89"/>
                    <a:pt x="3200" y="1086"/>
                    <a:pt x="6400" y="4326"/>
                  </a:cubicBezTo>
                  <a:cubicBezTo>
                    <a:pt x="9600" y="7566"/>
                    <a:pt x="14400" y="13049"/>
                    <a:pt x="17200" y="16289"/>
                  </a:cubicBezTo>
                  <a:cubicBezTo>
                    <a:pt x="20000" y="19529"/>
                    <a:pt x="20800" y="20526"/>
                    <a:pt x="21600" y="2152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-7476908" y="625819"/>
              <a:ext cx="276502" cy="7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8" fill="norm" stroke="1" extrusionOk="0">
                  <a:moveTo>
                    <a:pt x="21600" y="3215"/>
                  </a:moveTo>
                  <a:cubicBezTo>
                    <a:pt x="20035" y="942"/>
                    <a:pt x="18470" y="-1332"/>
                    <a:pt x="15652" y="942"/>
                  </a:cubicBezTo>
                  <a:cubicBezTo>
                    <a:pt x="12835" y="3215"/>
                    <a:pt x="8765" y="10036"/>
                    <a:pt x="5948" y="14015"/>
                  </a:cubicBezTo>
                  <a:cubicBezTo>
                    <a:pt x="3130" y="17994"/>
                    <a:pt x="1565" y="19131"/>
                    <a:pt x="0" y="2026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-7549039" y="793342"/>
              <a:ext cx="336612" cy="4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21600" y="5024"/>
                  </a:moveTo>
                  <a:cubicBezTo>
                    <a:pt x="18771" y="1701"/>
                    <a:pt x="15943" y="-1622"/>
                    <a:pt x="12343" y="870"/>
                  </a:cubicBezTo>
                  <a:cubicBezTo>
                    <a:pt x="8743" y="3363"/>
                    <a:pt x="4371" y="11670"/>
                    <a:pt x="0" y="1997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-8457158" y="276500"/>
              <a:ext cx="379163" cy="54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21513" y="1600"/>
                    <a:pt x="21513" y="3200"/>
                    <a:pt x="21058" y="4240"/>
                  </a:cubicBezTo>
                  <a:cubicBezTo>
                    <a:pt x="20604" y="5280"/>
                    <a:pt x="19694" y="5760"/>
                    <a:pt x="18671" y="5840"/>
                  </a:cubicBezTo>
                  <a:cubicBezTo>
                    <a:pt x="17648" y="5920"/>
                    <a:pt x="16511" y="5600"/>
                    <a:pt x="15488" y="4960"/>
                  </a:cubicBezTo>
                  <a:cubicBezTo>
                    <a:pt x="14465" y="4320"/>
                    <a:pt x="13555" y="3360"/>
                    <a:pt x="12759" y="3280"/>
                  </a:cubicBezTo>
                  <a:cubicBezTo>
                    <a:pt x="11964" y="3200"/>
                    <a:pt x="11281" y="4000"/>
                    <a:pt x="10599" y="4720"/>
                  </a:cubicBezTo>
                  <a:cubicBezTo>
                    <a:pt x="9917" y="5440"/>
                    <a:pt x="9235" y="6080"/>
                    <a:pt x="8326" y="6400"/>
                  </a:cubicBezTo>
                  <a:cubicBezTo>
                    <a:pt x="7416" y="6720"/>
                    <a:pt x="6279" y="6720"/>
                    <a:pt x="4915" y="6160"/>
                  </a:cubicBezTo>
                  <a:cubicBezTo>
                    <a:pt x="3551" y="5600"/>
                    <a:pt x="1959" y="4480"/>
                    <a:pt x="1050" y="3440"/>
                  </a:cubicBezTo>
                  <a:cubicBezTo>
                    <a:pt x="140" y="2400"/>
                    <a:pt x="-87" y="1440"/>
                    <a:pt x="27" y="1440"/>
                  </a:cubicBezTo>
                  <a:cubicBezTo>
                    <a:pt x="140" y="1440"/>
                    <a:pt x="595" y="2400"/>
                    <a:pt x="1732" y="5360"/>
                  </a:cubicBezTo>
                  <a:cubicBezTo>
                    <a:pt x="2869" y="8320"/>
                    <a:pt x="4688" y="13280"/>
                    <a:pt x="5825" y="16320"/>
                  </a:cubicBezTo>
                  <a:cubicBezTo>
                    <a:pt x="6961" y="19360"/>
                    <a:pt x="7416" y="20480"/>
                    <a:pt x="7871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-9009854" y="228413"/>
              <a:ext cx="318749" cy="6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8516" y="0"/>
                  </a:moveTo>
                  <a:cubicBezTo>
                    <a:pt x="7166" y="0"/>
                    <a:pt x="5816" y="0"/>
                    <a:pt x="4736" y="288"/>
                  </a:cubicBezTo>
                  <a:cubicBezTo>
                    <a:pt x="3656" y="576"/>
                    <a:pt x="2846" y="1152"/>
                    <a:pt x="1901" y="1872"/>
                  </a:cubicBezTo>
                  <a:cubicBezTo>
                    <a:pt x="956" y="2592"/>
                    <a:pt x="-124" y="3456"/>
                    <a:pt x="11" y="4464"/>
                  </a:cubicBezTo>
                  <a:cubicBezTo>
                    <a:pt x="146" y="5472"/>
                    <a:pt x="1496" y="6624"/>
                    <a:pt x="2846" y="7272"/>
                  </a:cubicBezTo>
                  <a:cubicBezTo>
                    <a:pt x="4196" y="7920"/>
                    <a:pt x="5546" y="8064"/>
                    <a:pt x="6896" y="8136"/>
                  </a:cubicBezTo>
                  <a:cubicBezTo>
                    <a:pt x="8246" y="8208"/>
                    <a:pt x="9596" y="8208"/>
                    <a:pt x="10271" y="8568"/>
                  </a:cubicBezTo>
                  <a:cubicBezTo>
                    <a:pt x="10946" y="8928"/>
                    <a:pt x="10946" y="9648"/>
                    <a:pt x="9866" y="11232"/>
                  </a:cubicBezTo>
                  <a:cubicBezTo>
                    <a:pt x="8786" y="12816"/>
                    <a:pt x="6626" y="15264"/>
                    <a:pt x="5411" y="16992"/>
                  </a:cubicBezTo>
                  <a:cubicBezTo>
                    <a:pt x="4196" y="18720"/>
                    <a:pt x="3926" y="19728"/>
                    <a:pt x="4601" y="20376"/>
                  </a:cubicBezTo>
                  <a:cubicBezTo>
                    <a:pt x="5276" y="21024"/>
                    <a:pt x="6896" y="21312"/>
                    <a:pt x="9866" y="21456"/>
                  </a:cubicBezTo>
                  <a:cubicBezTo>
                    <a:pt x="12836" y="21600"/>
                    <a:pt x="17156" y="21600"/>
                    <a:pt x="2147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-9568696" y="569030"/>
              <a:ext cx="368052" cy="56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0206" y="3549"/>
                  </a:moveTo>
                  <a:cubicBezTo>
                    <a:pt x="19277" y="3086"/>
                    <a:pt x="18348" y="2623"/>
                    <a:pt x="18581" y="1851"/>
                  </a:cubicBezTo>
                  <a:cubicBezTo>
                    <a:pt x="18813" y="1080"/>
                    <a:pt x="20206" y="0"/>
                    <a:pt x="20903" y="0"/>
                  </a:cubicBezTo>
                  <a:cubicBezTo>
                    <a:pt x="21600" y="0"/>
                    <a:pt x="21600" y="1080"/>
                    <a:pt x="19742" y="3703"/>
                  </a:cubicBezTo>
                  <a:cubicBezTo>
                    <a:pt x="17884" y="6326"/>
                    <a:pt x="14168" y="10491"/>
                    <a:pt x="10568" y="13731"/>
                  </a:cubicBezTo>
                  <a:cubicBezTo>
                    <a:pt x="6968" y="16971"/>
                    <a:pt x="3484" y="1928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-9761044" y="685240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22" name="الرسم"/>
          <p:cNvGrpSpPr/>
          <p:nvPr/>
        </p:nvGrpSpPr>
        <p:grpSpPr>
          <a:xfrm>
            <a:off x="4940947" y="9227926"/>
            <a:ext cx="4190180" cy="1363255"/>
            <a:chOff x="-2560002" y="2074972"/>
            <a:chExt cx="4190178" cy="1363254"/>
          </a:xfrm>
        </p:grpSpPr>
        <p:sp>
          <p:nvSpPr>
            <p:cNvPr id="310" name="خط"/>
            <p:cNvSpPr/>
            <p:nvPr/>
          </p:nvSpPr>
          <p:spPr>
            <a:xfrm>
              <a:off x="782050" y="2074972"/>
              <a:ext cx="516936" cy="59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044"/>
                  </a:moveTo>
                  <a:cubicBezTo>
                    <a:pt x="3684" y="754"/>
                    <a:pt x="7367" y="464"/>
                    <a:pt x="9628" y="319"/>
                  </a:cubicBezTo>
                  <a:cubicBezTo>
                    <a:pt x="11888" y="174"/>
                    <a:pt x="12726" y="174"/>
                    <a:pt x="13563" y="101"/>
                  </a:cubicBezTo>
                  <a:cubicBezTo>
                    <a:pt x="14400" y="29"/>
                    <a:pt x="15237" y="-116"/>
                    <a:pt x="15823" y="174"/>
                  </a:cubicBezTo>
                  <a:cubicBezTo>
                    <a:pt x="16409" y="464"/>
                    <a:pt x="16744" y="1189"/>
                    <a:pt x="17414" y="3581"/>
                  </a:cubicBezTo>
                  <a:cubicBezTo>
                    <a:pt x="18084" y="5973"/>
                    <a:pt x="19088" y="10032"/>
                    <a:pt x="19842" y="13293"/>
                  </a:cubicBezTo>
                  <a:cubicBezTo>
                    <a:pt x="20595" y="16555"/>
                    <a:pt x="21098" y="19020"/>
                    <a:pt x="21600" y="2148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353273" y="2284136"/>
              <a:ext cx="322363" cy="24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fill="norm" stroke="1" extrusionOk="0">
                  <a:moveTo>
                    <a:pt x="16135" y="2125"/>
                  </a:moveTo>
                  <a:cubicBezTo>
                    <a:pt x="13533" y="1416"/>
                    <a:pt x="10930" y="708"/>
                    <a:pt x="8588" y="1416"/>
                  </a:cubicBezTo>
                  <a:cubicBezTo>
                    <a:pt x="6246" y="2125"/>
                    <a:pt x="4164" y="4249"/>
                    <a:pt x="2602" y="6197"/>
                  </a:cubicBezTo>
                  <a:cubicBezTo>
                    <a:pt x="1041" y="8144"/>
                    <a:pt x="0" y="9915"/>
                    <a:pt x="0" y="12216"/>
                  </a:cubicBezTo>
                  <a:cubicBezTo>
                    <a:pt x="0" y="14518"/>
                    <a:pt x="1041" y="17351"/>
                    <a:pt x="3643" y="19121"/>
                  </a:cubicBezTo>
                  <a:cubicBezTo>
                    <a:pt x="6246" y="20892"/>
                    <a:pt x="10410" y="21600"/>
                    <a:pt x="13402" y="21600"/>
                  </a:cubicBezTo>
                  <a:cubicBezTo>
                    <a:pt x="16395" y="21600"/>
                    <a:pt x="18217" y="20892"/>
                    <a:pt x="19518" y="18413"/>
                  </a:cubicBezTo>
                  <a:cubicBezTo>
                    <a:pt x="20819" y="15934"/>
                    <a:pt x="21600" y="11685"/>
                    <a:pt x="20169" y="8321"/>
                  </a:cubicBezTo>
                  <a:cubicBezTo>
                    <a:pt x="18737" y="4957"/>
                    <a:pt x="15094" y="2479"/>
                    <a:pt x="11451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409375" y="2801963"/>
              <a:ext cx="1220802" cy="8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1" fill="norm" stroke="1" extrusionOk="0">
                  <a:moveTo>
                    <a:pt x="21176" y="12114"/>
                  </a:moveTo>
                  <a:cubicBezTo>
                    <a:pt x="21388" y="8000"/>
                    <a:pt x="21600" y="3885"/>
                    <a:pt x="21459" y="1828"/>
                  </a:cubicBezTo>
                  <a:cubicBezTo>
                    <a:pt x="21318" y="-229"/>
                    <a:pt x="20824" y="-229"/>
                    <a:pt x="19447" y="285"/>
                  </a:cubicBezTo>
                  <a:cubicBezTo>
                    <a:pt x="18071" y="800"/>
                    <a:pt x="15812" y="1828"/>
                    <a:pt x="13447" y="3371"/>
                  </a:cubicBezTo>
                  <a:cubicBezTo>
                    <a:pt x="11082" y="4914"/>
                    <a:pt x="8612" y="6971"/>
                    <a:pt x="6353" y="10057"/>
                  </a:cubicBezTo>
                  <a:cubicBezTo>
                    <a:pt x="4094" y="13142"/>
                    <a:pt x="2047" y="17257"/>
                    <a:pt x="0" y="2137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1214833" y="3133398"/>
              <a:ext cx="144263" cy="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21600" y="1358"/>
                  </a:moveTo>
                  <a:cubicBezTo>
                    <a:pt x="18600" y="88"/>
                    <a:pt x="15600" y="-1183"/>
                    <a:pt x="12000" y="1993"/>
                  </a:cubicBezTo>
                  <a:cubicBezTo>
                    <a:pt x="8400" y="5170"/>
                    <a:pt x="4200" y="12793"/>
                    <a:pt x="0" y="2041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962377" y="3173748"/>
              <a:ext cx="96175" cy="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440"/>
                    <a:pt x="12600" y="2880"/>
                    <a:pt x="9000" y="6480"/>
                  </a:cubicBezTo>
                  <a:cubicBezTo>
                    <a:pt x="5400" y="10080"/>
                    <a:pt x="2700" y="158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637789" y="3041508"/>
              <a:ext cx="96175" cy="39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-420127" y="2620746"/>
              <a:ext cx="336610" cy="8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29" y="2057"/>
                    <a:pt x="12857" y="4114"/>
                    <a:pt x="9257" y="7714"/>
                  </a:cubicBezTo>
                  <a:cubicBezTo>
                    <a:pt x="5657" y="11314"/>
                    <a:pt x="2829" y="1645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-456193" y="2777029"/>
              <a:ext cx="384698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-1369847" y="2203991"/>
              <a:ext cx="420762" cy="63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3"/>
                  </a:moveTo>
                  <a:cubicBezTo>
                    <a:pt x="4320" y="137"/>
                    <a:pt x="8640" y="0"/>
                    <a:pt x="11829" y="0"/>
                  </a:cubicBezTo>
                  <a:cubicBezTo>
                    <a:pt x="15017" y="0"/>
                    <a:pt x="17074" y="137"/>
                    <a:pt x="18617" y="205"/>
                  </a:cubicBezTo>
                  <a:cubicBezTo>
                    <a:pt x="20160" y="273"/>
                    <a:pt x="21189" y="273"/>
                    <a:pt x="21394" y="889"/>
                  </a:cubicBezTo>
                  <a:cubicBezTo>
                    <a:pt x="21600" y="1504"/>
                    <a:pt x="20983" y="2734"/>
                    <a:pt x="20674" y="5263"/>
                  </a:cubicBezTo>
                  <a:cubicBezTo>
                    <a:pt x="20366" y="7792"/>
                    <a:pt x="20366" y="11620"/>
                    <a:pt x="20571" y="14559"/>
                  </a:cubicBezTo>
                  <a:cubicBezTo>
                    <a:pt x="20777" y="17499"/>
                    <a:pt x="21189" y="1954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-1730259" y="2455572"/>
              <a:ext cx="320931" cy="29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0762" fill="norm" stroke="1" extrusionOk="0">
                  <a:moveTo>
                    <a:pt x="13099" y="622"/>
                  </a:moveTo>
                  <a:cubicBezTo>
                    <a:pt x="11813" y="61"/>
                    <a:pt x="10527" y="-500"/>
                    <a:pt x="8213" y="762"/>
                  </a:cubicBezTo>
                  <a:cubicBezTo>
                    <a:pt x="5899" y="2025"/>
                    <a:pt x="2556" y="5110"/>
                    <a:pt x="1013" y="8056"/>
                  </a:cubicBezTo>
                  <a:cubicBezTo>
                    <a:pt x="-530" y="11001"/>
                    <a:pt x="-273" y="13806"/>
                    <a:pt x="1527" y="16051"/>
                  </a:cubicBezTo>
                  <a:cubicBezTo>
                    <a:pt x="3327" y="18295"/>
                    <a:pt x="6670" y="19978"/>
                    <a:pt x="9756" y="20539"/>
                  </a:cubicBezTo>
                  <a:cubicBezTo>
                    <a:pt x="12841" y="21100"/>
                    <a:pt x="15670" y="20539"/>
                    <a:pt x="17727" y="19557"/>
                  </a:cubicBezTo>
                  <a:cubicBezTo>
                    <a:pt x="19784" y="18575"/>
                    <a:pt x="21070" y="17173"/>
                    <a:pt x="20427" y="14087"/>
                  </a:cubicBezTo>
                  <a:cubicBezTo>
                    <a:pt x="19784" y="11001"/>
                    <a:pt x="17213" y="6232"/>
                    <a:pt x="14641" y="146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-2343611" y="2467689"/>
              <a:ext cx="306055" cy="50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62" fill="norm" stroke="1" extrusionOk="0">
                  <a:moveTo>
                    <a:pt x="21039" y="891"/>
                  </a:moveTo>
                  <a:cubicBezTo>
                    <a:pt x="19636" y="891"/>
                    <a:pt x="18234" y="891"/>
                    <a:pt x="17112" y="1233"/>
                  </a:cubicBezTo>
                  <a:cubicBezTo>
                    <a:pt x="15990" y="1576"/>
                    <a:pt x="15148" y="2262"/>
                    <a:pt x="15148" y="2262"/>
                  </a:cubicBezTo>
                  <a:cubicBezTo>
                    <a:pt x="15148" y="2262"/>
                    <a:pt x="15990" y="1576"/>
                    <a:pt x="17112" y="976"/>
                  </a:cubicBezTo>
                  <a:cubicBezTo>
                    <a:pt x="18234" y="376"/>
                    <a:pt x="19636" y="-138"/>
                    <a:pt x="20478" y="33"/>
                  </a:cubicBezTo>
                  <a:cubicBezTo>
                    <a:pt x="21319" y="205"/>
                    <a:pt x="21600" y="1062"/>
                    <a:pt x="21319" y="2948"/>
                  </a:cubicBezTo>
                  <a:cubicBezTo>
                    <a:pt x="21039" y="4833"/>
                    <a:pt x="20197" y="7748"/>
                    <a:pt x="16551" y="11005"/>
                  </a:cubicBezTo>
                  <a:cubicBezTo>
                    <a:pt x="12904" y="14262"/>
                    <a:pt x="6452" y="17862"/>
                    <a:pt x="0" y="2146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-2560003" y="2584680"/>
              <a:ext cx="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