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بحر تحت السماء عند غروب الشمس ٢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بحر تحت السماء عند غروب الشمس ١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الشاطئ والبحر عند غروب الشمس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الشاطئ والبحر عند غروب الشمس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شاطئ والبحر عند غروب الشمس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بحر تحت السماء عند غروب الشمس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بحر تحت السماء عند غروب الشمس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0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4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3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3.png"/><Relationship Id="rId8" Type="http://schemas.openxmlformats.org/officeDocument/2006/relationships/image" Target="../media/image38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hyperlink" Target="https://v-clock.com/timer/#countdown=00:01:00&amp;date=2022-02-25T15:07:59&amp;onzero=1&amp;sound=xylophone&amp;loop=1" TargetMode="External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3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6.png"/><Relationship Id="rId4" Type="http://schemas.openxmlformats.org/officeDocument/2006/relationships/image" Target="../media/image19.png"/><Relationship Id="rId5" Type="http://schemas.openxmlformats.org/officeDocument/2006/relationships/image" Target="../media/image5.png"/><Relationship Id="rId6" Type="http://schemas.openxmlformats.org/officeDocument/2006/relationships/hyperlink" Target="https://v-clock.com/timer/#countdown=00:01:00&amp;date=2022-02-25T15:07:59&amp;onzero=1&amp;sound=xylophone&amp;loop=1" TargetMode="External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26.png"/><Relationship Id="rId6" Type="http://schemas.openxmlformats.org/officeDocument/2006/relationships/image" Target="../media/image44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4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26.png"/><Relationship Id="rId6" Type="http://schemas.openxmlformats.org/officeDocument/2006/relationships/image" Target="../media/image44.png"/><Relationship Id="rId7" Type="http://schemas.openxmlformats.org/officeDocument/2006/relationships/image" Target="../media/image5.png"/><Relationship Id="rId8" Type="http://schemas.openxmlformats.org/officeDocument/2006/relationships/image" Target="../media/image3.png"/><Relationship Id="rId9" Type="http://schemas.openxmlformats.org/officeDocument/2006/relationships/image" Target="../media/image45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6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2.png"/><Relationship Id="rId9" Type="http://schemas.openxmlformats.org/officeDocument/2006/relationships/image" Target="../media/image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2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6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5.png"/><Relationship Id="rId11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hyperlink" Target="https://youtu.be/k9COYdesV04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2.png"/><Relationship Id="rId8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Relationship Id="rId8" Type="http://schemas.openxmlformats.org/officeDocument/2006/relationships/image" Target="../media/image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20.png"/><Relationship Id="rId7" Type="http://schemas.openxmlformats.org/officeDocument/2006/relationships/image" Target="../media/image23.png"/><Relationship Id="rId8" Type="http://schemas.openxmlformats.org/officeDocument/2006/relationships/image" Target="../media/image3.png"/><Relationship Id="rId9" Type="http://schemas.openxmlformats.org/officeDocument/2006/relationships/image" Target="../media/image2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9.png"/><Relationship Id="rId6" Type="http://schemas.openxmlformats.org/officeDocument/2006/relationships/image" Target="../media/image5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5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55" name="تجميع" descr="تجميع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31423" y="2496294"/>
            <a:ext cx="9427549" cy="7501278"/>
          </a:xfrm>
          <a:prstGeom prst="rect">
            <a:avLst/>
          </a:prstGeom>
        </p:spPr>
      </p:pic>
      <p:sp>
        <p:nvSpPr>
          <p:cNvPr id="157" name="الأعشار"/>
          <p:cNvSpPr txBox="1"/>
          <p:nvPr/>
        </p:nvSpPr>
        <p:spPr>
          <a:xfrm>
            <a:off x="9145039" y="5183149"/>
            <a:ext cx="6093922" cy="2215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1100">
                <a:solidFill>
                  <a:srgbClr val="B92D5D"/>
                </a:solidFill>
              </a:defRPr>
            </a:pPr>
            <a:r>
              <a:rPr sz="138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الأعشار</a:t>
            </a:r>
            <a:r>
              <a:t> </a:t>
            </a:r>
          </a:p>
        </p:txBody>
      </p:sp>
      <p:pic>
        <p:nvPicPr>
          <p:cNvPr id="158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0662" y="4767582"/>
            <a:ext cx="5563090" cy="7123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2753741" y="3091131"/>
            <a:ext cx="8015411" cy="7614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7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7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81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46488" y="1456166"/>
            <a:ext cx="8257248" cy="1687122"/>
          </a:xfrm>
          <a:prstGeom prst="rect">
            <a:avLst/>
          </a:prstGeom>
        </p:spPr>
      </p:pic>
      <p:sp>
        <p:nvSpPr>
          <p:cNvPr id="282" name="خط"/>
          <p:cNvSpPr/>
          <p:nvPr/>
        </p:nvSpPr>
        <p:spPr>
          <a:xfrm>
            <a:off x="12020391" y="9764362"/>
            <a:ext cx="33206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87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83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84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5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86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90" name="صفحة الكتاب ١٠٢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89" name="صفحة الكتاب ١٠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288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91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خط"/>
          <p:cNvSpPr/>
          <p:nvPr/>
        </p:nvSpPr>
        <p:spPr>
          <a:xfrm>
            <a:off x="18202053" y="9818244"/>
            <a:ext cx="3402653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4" name="خط"/>
          <p:cNvSpPr/>
          <p:nvPr/>
        </p:nvSpPr>
        <p:spPr>
          <a:xfrm>
            <a:off x="5306210" y="9710480"/>
            <a:ext cx="318961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97" name="صورة"/>
          <p:cNvGrpSpPr/>
          <p:nvPr/>
        </p:nvGrpSpPr>
        <p:grpSpPr>
          <a:xfrm>
            <a:off x="7154183" y="3143287"/>
            <a:ext cx="15950885" cy="1150726"/>
            <a:chOff x="0" y="0"/>
            <a:chExt cx="15950883" cy="1150725"/>
          </a:xfrm>
        </p:grpSpPr>
        <p:pic>
          <p:nvPicPr>
            <p:cNvPr id="296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5849284" cy="10491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5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5950884" cy="1150726"/>
            </a:xfrm>
            <a:prstGeom prst="rect">
              <a:avLst/>
            </a:prstGeom>
            <a:effectLst/>
          </p:spPr>
        </p:pic>
      </p:grpSp>
      <p:pic>
        <p:nvPicPr>
          <p:cNvPr id="29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07564" y="5176540"/>
            <a:ext cx="17946704" cy="3250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1204206" y="1360588"/>
            <a:ext cx="4127489" cy="392111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9" name="الرسم"/>
          <p:cNvGrpSpPr/>
          <p:nvPr/>
        </p:nvGrpSpPr>
        <p:grpSpPr>
          <a:xfrm>
            <a:off x="17659982" y="9196655"/>
            <a:ext cx="3871011" cy="1093982"/>
            <a:chOff x="-3593874" y="0"/>
            <a:chExt cx="3871010" cy="1093980"/>
          </a:xfrm>
        </p:grpSpPr>
        <p:sp>
          <p:nvSpPr>
            <p:cNvPr id="300" name="خط"/>
            <p:cNvSpPr/>
            <p:nvPr/>
          </p:nvSpPr>
          <p:spPr>
            <a:xfrm>
              <a:off x="-323954" y="0"/>
              <a:ext cx="346849" cy="34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347" fill="norm" stroke="1" extrusionOk="0">
                  <a:moveTo>
                    <a:pt x="20110" y="0"/>
                  </a:moveTo>
                  <a:cubicBezTo>
                    <a:pt x="20855" y="982"/>
                    <a:pt x="21600" y="1964"/>
                    <a:pt x="21476" y="4295"/>
                  </a:cubicBezTo>
                  <a:cubicBezTo>
                    <a:pt x="21352" y="6627"/>
                    <a:pt x="20359" y="10309"/>
                    <a:pt x="19614" y="12886"/>
                  </a:cubicBezTo>
                  <a:cubicBezTo>
                    <a:pt x="18869" y="15464"/>
                    <a:pt x="18372" y="16936"/>
                    <a:pt x="18000" y="18286"/>
                  </a:cubicBezTo>
                  <a:cubicBezTo>
                    <a:pt x="17628" y="19636"/>
                    <a:pt x="17379" y="20864"/>
                    <a:pt x="16634" y="21232"/>
                  </a:cubicBezTo>
                  <a:cubicBezTo>
                    <a:pt x="15890" y="21600"/>
                    <a:pt x="14648" y="21109"/>
                    <a:pt x="12910" y="19391"/>
                  </a:cubicBezTo>
                  <a:cubicBezTo>
                    <a:pt x="11172" y="17673"/>
                    <a:pt x="8938" y="14727"/>
                    <a:pt x="6703" y="12395"/>
                  </a:cubicBezTo>
                  <a:cubicBezTo>
                    <a:pt x="4469" y="10064"/>
                    <a:pt x="2234" y="8345"/>
                    <a:pt x="0" y="662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1" name="خط"/>
            <p:cNvSpPr/>
            <p:nvPr/>
          </p:nvSpPr>
          <p:spPr>
            <a:xfrm>
              <a:off x="-408105" y="534458"/>
              <a:ext cx="685241" cy="4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8" fill="norm" stroke="1" extrusionOk="0">
                  <a:moveTo>
                    <a:pt x="21600" y="9086"/>
                  </a:moveTo>
                  <a:cubicBezTo>
                    <a:pt x="17684" y="5159"/>
                    <a:pt x="13768" y="1232"/>
                    <a:pt x="10484" y="250"/>
                  </a:cubicBezTo>
                  <a:cubicBezTo>
                    <a:pt x="7200" y="-732"/>
                    <a:pt x="4547" y="1232"/>
                    <a:pt x="2905" y="5159"/>
                  </a:cubicBezTo>
                  <a:cubicBezTo>
                    <a:pt x="1263" y="9086"/>
                    <a:pt x="632" y="14977"/>
                    <a:pt x="0" y="2086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2" name="خط"/>
            <p:cNvSpPr/>
            <p:nvPr/>
          </p:nvSpPr>
          <p:spPr>
            <a:xfrm>
              <a:off x="-275867" y="745350"/>
              <a:ext cx="300545" cy="348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04" y="1490"/>
                    <a:pt x="4608" y="2979"/>
                    <a:pt x="7488" y="5090"/>
                  </a:cubicBezTo>
                  <a:cubicBezTo>
                    <a:pt x="10368" y="7200"/>
                    <a:pt x="13824" y="9931"/>
                    <a:pt x="16272" y="12786"/>
                  </a:cubicBezTo>
                  <a:cubicBezTo>
                    <a:pt x="18720" y="15641"/>
                    <a:pt x="20160" y="1862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3" name="خط"/>
            <p:cNvSpPr/>
            <p:nvPr/>
          </p:nvSpPr>
          <p:spPr>
            <a:xfrm>
              <a:off x="144896" y="901632"/>
              <a:ext cx="120219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4" name="خط"/>
            <p:cNvSpPr/>
            <p:nvPr/>
          </p:nvSpPr>
          <p:spPr>
            <a:xfrm>
              <a:off x="-1550174" y="432784"/>
              <a:ext cx="456828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05" y="2400"/>
                    <a:pt x="10611" y="4800"/>
                    <a:pt x="7011" y="8400"/>
                  </a:cubicBezTo>
                  <a:cubicBezTo>
                    <a:pt x="3411" y="12000"/>
                    <a:pt x="1705" y="16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5" name="خط"/>
            <p:cNvSpPr/>
            <p:nvPr/>
          </p:nvSpPr>
          <p:spPr>
            <a:xfrm>
              <a:off x="-1658370" y="598773"/>
              <a:ext cx="553003" cy="26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21600" y="11040"/>
                  </a:moveTo>
                  <a:cubicBezTo>
                    <a:pt x="18157" y="4868"/>
                    <a:pt x="14713" y="-1303"/>
                    <a:pt x="11113" y="240"/>
                  </a:cubicBezTo>
                  <a:cubicBezTo>
                    <a:pt x="7513" y="1783"/>
                    <a:pt x="3757" y="11040"/>
                    <a:pt x="0" y="2029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6" name="خط"/>
            <p:cNvSpPr/>
            <p:nvPr/>
          </p:nvSpPr>
          <p:spPr>
            <a:xfrm>
              <a:off x="-2888598" y="144261"/>
              <a:ext cx="424771" cy="38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24" fill="norm" stroke="1" extrusionOk="0">
                  <a:moveTo>
                    <a:pt x="21398" y="0"/>
                  </a:moveTo>
                  <a:cubicBezTo>
                    <a:pt x="20389" y="3340"/>
                    <a:pt x="19379" y="6680"/>
                    <a:pt x="18471" y="9575"/>
                  </a:cubicBezTo>
                  <a:cubicBezTo>
                    <a:pt x="17562" y="12470"/>
                    <a:pt x="16755" y="14920"/>
                    <a:pt x="16250" y="17035"/>
                  </a:cubicBezTo>
                  <a:cubicBezTo>
                    <a:pt x="15746" y="19151"/>
                    <a:pt x="15544" y="20932"/>
                    <a:pt x="15241" y="21266"/>
                  </a:cubicBezTo>
                  <a:cubicBezTo>
                    <a:pt x="14938" y="21600"/>
                    <a:pt x="14534" y="20487"/>
                    <a:pt x="13020" y="18037"/>
                  </a:cubicBezTo>
                  <a:cubicBezTo>
                    <a:pt x="11506" y="15588"/>
                    <a:pt x="8882" y="11802"/>
                    <a:pt x="7166" y="9575"/>
                  </a:cubicBezTo>
                  <a:cubicBezTo>
                    <a:pt x="5450" y="7348"/>
                    <a:pt x="4643" y="6680"/>
                    <a:pt x="3533" y="5790"/>
                  </a:cubicBezTo>
                  <a:cubicBezTo>
                    <a:pt x="2422" y="4899"/>
                    <a:pt x="1009" y="3786"/>
                    <a:pt x="404" y="3229"/>
                  </a:cubicBezTo>
                  <a:cubicBezTo>
                    <a:pt x="-202" y="2672"/>
                    <a:pt x="0" y="2672"/>
                    <a:pt x="202" y="2672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7" name="خط"/>
            <p:cNvSpPr/>
            <p:nvPr/>
          </p:nvSpPr>
          <p:spPr>
            <a:xfrm>
              <a:off x="-3593875" y="391739"/>
              <a:ext cx="639122" cy="425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249" fill="norm" stroke="1" extrusionOk="0">
                  <a:moveTo>
                    <a:pt x="19319" y="2049"/>
                  </a:moveTo>
                  <a:cubicBezTo>
                    <a:pt x="18648" y="2249"/>
                    <a:pt x="17978" y="2449"/>
                    <a:pt x="17911" y="2249"/>
                  </a:cubicBezTo>
                  <a:cubicBezTo>
                    <a:pt x="17843" y="2049"/>
                    <a:pt x="18380" y="1449"/>
                    <a:pt x="19185" y="849"/>
                  </a:cubicBezTo>
                  <a:cubicBezTo>
                    <a:pt x="19990" y="249"/>
                    <a:pt x="21063" y="-351"/>
                    <a:pt x="21332" y="249"/>
                  </a:cubicBezTo>
                  <a:cubicBezTo>
                    <a:pt x="21600" y="849"/>
                    <a:pt x="21063" y="2649"/>
                    <a:pt x="19453" y="5149"/>
                  </a:cubicBezTo>
                  <a:cubicBezTo>
                    <a:pt x="17843" y="7649"/>
                    <a:pt x="15160" y="10849"/>
                    <a:pt x="11739" y="13649"/>
                  </a:cubicBezTo>
                  <a:cubicBezTo>
                    <a:pt x="8318" y="16449"/>
                    <a:pt x="4159" y="18849"/>
                    <a:pt x="0" y="2124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08" name="خط"/>
            <p:cNvSpPr/>
            <p:nvPr/>
          </p:nvSpPr>
          <p:spPr>
            <a:xfrm>
              <a:off x="-3581853" y="384697"/>
              <a:ext cx="12022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19" name="الرسم"/>
          <p:cNvGrpSpPr/>
          <p:nvPr/>
        </p:nvGrpSpPr>
        <p:grpSpPr>
          <a:xfrm>
            <a:off x="11348552" y="8992285"/>
            <a:ext cx="3534402" cy="1454635"/>
            <a:chOff x="-3197156" y="0"/>
            <a:chExt cx="3534401" cy="1454634"/>
          </a:xfrm>
        </p:grpSpPr>
        <p:sp>
          <p:nvSpPr>
            <p:cNvPr id="310" name="خط"/>
            <p:cNvSpPr/>
            <p:nvPr/>
          </p:nvSpPr>
          <p:spPr>
            <a:xfrm>
              <a:off x="-366541" y="-1"/>
              <a:ext cx="367176" cy="565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600" fill="norm" stroke="1" extrusionOk="0">
                  <a:moveTo>
                    <a:pt x="21513" y="0"/>
                  </a:moveTo>
                  <a:cubicBezTo>
                    <a:pt x="21278" y="1532"/>
                    <a:pt x="21043" y="3064"/>
                    <a:pt x="20574" y="4136"/>
                  </a:cubicBezTo>
                  <a:cubicBezTo>
                    <a:pt x="20104" y="5208"/>
                    <a:pt x="19400" y="5821"/>
                    <a:pt x="18461" y="6281"/>
                  </a:cubicBezTo>
                  <a:cubicBezTo>
                    <a:pt x="17522" y="6740"/>
                    <a:pt x="16348" y="7047"/>
                    <a:pt x="15291" y="6970"/>
                  </a:cubicBezTo>
                  <a:cubicBezTo>
                    <a:pt x="14235" y="6894"/>
                    <a:pt x="13296" y="6434"/>
                    <a:pt x="12591" y="5745"/>
                  </a:cubicBezTo>
                  <a:cubicBezTo>
                    <a:pt x="11887" y="5055"/>
                    <a:pt x="11417" y="4136"/>
                    <a:pt x="10713" y="3906"/>
                  </a:cubicBezTo>
                  <a:cubicBezTo>
                    <a:pt x="10009" y="3677"/>
                    <a:pt x="9070" y="4136"/>
                    <a:pt x="8248" y="4672"/>
                  </a:cubicBezTo>
                  <a:cubicBezTo>
                    <a:pt x="7426" y="5208"/>
                    <a:pt x="6722" y="5821"/>
                    <a:pt x="5783" y="6204"/>
                  </a:cubicBezTo>
                  <a:cubicBezTo>
                    <a:pt x="4843" y="6587"/>
                    <a:pt x="3670" y="6740"/>
                    <a:pt x="2730" y="6511"/>
                  </a:cubicBezTo>
                  <a:cubicBezTo>
                    <a:pt x="1791" y="6281"/>
                    <a:pt x="1087" y="5668"/>
                    <a:pt x="617" y="4902"/>
                  </a:cubicBezTo>
                  <a:cubicBezTo>
                    <a:pt x="148" y="4136"/>
                    <a:pt x="-87" y="3217"/>
                    <a:pt x="30" y="3140"/>
                  </a:cubicBezTo>
                  <a:cubicBezTo>
                    <a:pt x="148" y="3064"/>
                    <a:pt x="617" y="3830"/>
                    <a:pt x="1791" y="6664"/>
                  </a:cubicBezTo>
                  <a:cubicBezTo>
                    <a:pt x="2965" y="9498"/>
                    <a:pt x="4843" y="14400"/>
                    <a:pt x="6017" y="17234"/>
                  </a:cubicBezTo>
                  <a:cubicBezTo>
                    <a:pt x="7191" y="20068"/>
                    <a:pt x="7661" y="20834"/>
                    <a:pt x="813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1" name="خط"/>
            <p:cNvSpPr/>
            <p:nvPr/>
          </p:nvSpPr>
          <p:spPr>
            <a:xfrm>
              <a:off x="-773043" y="749357"/>
              <a:ext cx="1110288" cy="92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600" fill="norm" stroke="1" extrusionOk="0">
                  <a:moveTo>
                    <a:pt x="21528" y="1878"/>
                  </a:moveTo>
                  <a:cubicBezTo>
                    <a:pt x="19896" y="1878"/>
                    <a:pt x="18265" y="1878"/>
                    <a:pt x="16167" y="1409"/>
                  </a:cubicBezTo>
                  <a:cubicBezTo>
                    <a:pt x="14069" y="939"/>
                    <a:pt x="11505" y="0"/>
                    <a:pt x="8941" y="0"/>
                  </a:cubicBezTo>
                  <a:cubicBezTo>
                    <a:pt x="6377" y="0"/>
                    <a:pt x="3813" y="939"/>
                    <a:pt x="2298" y="2348"/>
                  </a:cubicBezTo>
                  <a:cubicBezTo>
                    <a:pt x="783" y="3757"/>
                    <a:pt x="316" y="5635"/>
                    <a:pt x="122" y="8922"/>
                  </a:cubicBezTo>
                  <a:cubicBezTo>
                    <a:pt x="-72" y="12209"/>
                    <a:pt x="6" y="16904"/>
                    <a:pt x="8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2" name="خط"/>
            <p:cNvSpPr/>
            <p:nvPr/>
          </p:nvSpPr>
          <p:spPr>
            <a:xfrm>
              <a:off x="24677" y="1093981"/>
              <a:ext cx="96177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3" name="خط"/>
            <p:cNvSpPr/>
            <p:nvPr/>
          </p:nvSpPr>
          <p:spPr>
            <a:xfrm>
              <a:off x="-444172" y="937698"/>
              <a:ext cx="168307" cy="516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2177"/>
                    <a:pt x="8228" y="4353"/>
                    <a:pt x="11314" y="7535"/>
                  </a:cubicBezTo>
                  <a:cubicBezTo>
                    <a:pt x="14400" y="10716"/>
                    <a:pt x="16457" y="14902"/>
                    <a:pt x="18000" y="17414"/>
                  </a:cubicBezTo>
                  <a:cubicBezTo>
                    <a:pt x="19543" y="19926"/>
                    <a:pt x="20571" y="2076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4" name="خط"/>
            <p:cNvSpPr/>
            <p:nvPr/>
          </p:nvSpPr>
          <p:spPr>
            <a:xfrm>
              <a:off x="-1466022" y="560739"/>
              <a:ext cx="336611" cy="64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21600" y="1358"/>
                  </a:moveTo>
                  <a:cubicBezTo>
                    <a:pt x="18771" y="88"/>
                    <a:pt x="15943" y="-1183"/>
                    <a:pt x="12343" y="1993"/>
                  </a:cubicBezTo>
                  <a:cubicBezTo>
                    <a:pt x="8743" y="5170"/>
                    <a:pt x="4371" y="12793"/>
                    <a:pt x="0" y="2041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5" name="خط"/>
            <p:cNvSpPr/>
            <p:nvPr/>
          </p:nvSpPr>
          <p:spPr>
            <a:xfrm>
              <a:off x="-1598261" y="769393"/>
              <a:ext cx="360654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6" name="خط"/>
            <p:cNvSpPr/>
            <p:nvPr/>
          </p:nvSpPr>
          <p:spPr>
            <a:xfrm>
              <a:off x="-2421103" y="216392"/>
              <a:ext cx="426125" cy="74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21466" y="0"/>
                  </a:moveTo>
                  <a:cubicBezTo>
                    <a:pt x="20860" y="1161"/>
                    <a:pt x="20255" y="2323"/>
                    <a:pt x="19548" y="3077"/>
                  </a:cubicBezTo>
                  <a:cubicBezTo>
                    <a:pt x="18842" y="3832"/>
                    <a:pt x="18034" y="4181"/>
                    <a:pt x="17126" y="4471"/>
                  </a:cubicBezTo>
                  <a:cubicBezTo>
                    <a:pt x="16217" y="4761"/>
                    <a:pt x="15208" y="4994"/>
                    <a:pt x="14401" y="4587"/>
                  </a:cubicBezTo>
                  <a:cubicBezTo>
                    <a:pt x="13593" y="4181"/>
                    <a:pt x="12987" y="3135"/>
                    <a:pt x="12281" y="2845"/>
                  </a:cubicBezTo>
                  <a:cubicBezTo>
                    <a:pt x="11574" y="2555"/>
                    <a:pt x="10767" y="3019"/>
                    <a:pt x="9657" y="3658"/>
                  </a:cubicBezTo>
                  <a:cubicBezTo>
                    <a:pt x="8546" y="4297"/>
                    <a:pt x="7133" y="5110"/>
                    <a:pt x="5922" y="5632"/>
                  </a:cubicBezTo>
                  <a:cubicBezTo>
                    <a:pt x="4711" y="6155"/>
                    <a:pt x="3702" y="6387"/>
                    <a:pt x="2995" y="6213"/>
                  </a:cubicBezTo>
                  <a:cubicBezTo>
                    <a:pt x="2288" y="6039"/>
                    <a:pt x="1885" y="5458"/>
                    <a:pt x="1683" y="4877"/>
                  </a:cubicBezTo>
                  <a:cubicBezTo>
                    <a:pt x="1481" y="4297"/>
                    <a:pt x="1481" y="3716"/>
                    <a:pt x="1178" y="3135"/>
                  </a:cubicBezTo>
                  <a:cubicBezTo>
                    <a:pt x="875" y="2555"/>
                    <a:pt x="270" y="1974"/>
                    <a:pt x="68" y="1974"/>
                  </a:cubicBezTo>
                  <a:cubicBezTo>
                    <a:pt x="-134" y="1974"/>
                    <a:pt x="68" y="2555"/>
                    <a:pt x="1279" y="4355"/>
                  </a:cubicBezTo>
                  <a:cubicBezTo>
                    <a:pt x="2490" y="6155"/>
                    <a:pt x="4711" y="9174"/>
                    <a:pt x="6023" y="12252"/>
                  </a:cubicBezTo>
                  <a:cubicBezTo>
                    <a:pt x="7335" y="15329"/>
                    <a:pt x="7739" y="18465"/>
                    <a:pt x="8143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7" name="خط"/>
            <p:cNvSpPr/>
            <p:nvPr/>
          </p:nvSpPr>
          <p:spPr>
            <a:xfrm>
              <a:off x="-3161092" y="684736"/>
              <a:ext cx="498374" cy="565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67" fill="norm" stroke="1" extrusionOk="0">
                  <a:moveTo>
                    <a:pt x="20736" y="2301"/>
                  </a:moveTo>
                  <a:cubicBezTo>
                    <a:pt x="19872" y="2301"/>
                    <a:pt x="19008" y="2301"/>
                    <a:pt x="19094" y="1768"/>
                  </a:cubicBezTo>
                  <a:cubicBezTo>
                    <a:pt x="19181" y="1236"/>
                    <a:pt x="20218" y="171"/>
                    <a:pt x="20822" y="19"/>
                  </a:cubicBezTo>
                  <a:cubicBezTo>
                    <a:pt x="21427" y="-133"/>
                    <a:pt x="21600" y="628"/>
                    <a:pt x="21427" y="2073"/>
                  </a:cubicBezTo>
                  <a:cubicBezTo>
                    <a:pt x="21254" y="3518"/>
                    <a:pt x="20736" y="5647"/>
                    <a:pt x="18317" y="8461"/>
                  </a:cubicBezTo>
                  <a:cubicBezTo>
                    <a:pt x="15898" y="11275"/>
                    <a:pt x="11578" y="14774"/>
                    <a:pt x="8208" y="17056"/>
                  </a:cubicBezTo>
                  <a:cubicBezTo>
                    <a:pt x="4838" y="19337"/>
                    <a:pt x="2419" y="20402"/>
                    <a:pt x="0" y="2146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18" name="خط"/>
            <p:cNvSpPr/>
            <p:nvPr/>
          </p:nvSpPr>
          <p:spPr>
            <a:xfrm>
              <a:off x="-3197157" y="693255"/>
              <a:ext cx="36066" cy="4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800" y="10800"/>
                    <a:pt x="12000" y="0"/>
                    <a:pt x="8400" y="0"/>
                  </a:cubicBezTo>
                  <a:cubicBezTo>
                    <a:pt x="4800" y="0"/>
                    <a:pt x="2400" y="10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29" name="الرسم"/>
          <p:cNvGrpSpPr/>
          <p:nvPr/>
        </p:nvGrpSpPr>
        <p:grpSpPr>
          <a:xfrm>
            <a:off x="4964991" y="9009784"/>
            <a:ext cx="3305988" cy="1244787"/>
            <a:chOff x="-2884590" y="-6543"/>
            <a:chExt cx="3305986" cy="1244786"/>
          </a:xfrm>
        </p:grpSpPr>
        <p:sp>
          <p:nvSpPr>
            <p:cNvPr id="320" name="خط"/>
            <p:cNvSpPr/>
            <p:nvPr/>
          </p:nvSpPr>
          <p:spPr>
            <a:xfrm>
              <a:off x="-269613" y="-6544"/>
              <a:ext cx="270249" cy="343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508" fill="norm" stroke="1" extrusionOk="0">
                  <a:moveTo>
                    <a:pt x="20810" y="410"/>
                  </a:moveTo>
                  <a:cubicBezTo>
                    <a:pt x="15873" y="159"/>
                    <a:pt x="10936" y="-92"/>
                    <a:pt x="7541" y="34"/>
                  </a:cubicBezTo>
                  <a:cubicBezTo>
                    <a:pt x="4147" y="159"/>
                    <a:pt x="2296" y="661"/>
                    <a:pt x="1061" y="2168"/>
                  </a:cubicBezTo>
                  <a:cubicBezTo>
                    <a:pt x="-173" y="3675"/>
                    <a:pt x="-790" y="6187"/>
                    <a:pt x="1833" y="9578"/>
                  </a:cubicBezTo>
                  <a:cubicBezTo>
                    <a:pt x="4456" y="12968"/>
                    <a:pt x="10319" y="17238"/>
                    <a:pt x="16181" y="21508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1" name="خط"/>
            <p:cNvSpPr/>
            <p:nvPr/>
          </p:nvSpPr>
          <p:spPr>
            <a:xfrm>
              <a:off x="-516301" y="550689"/>
              <a:ext cx="937698" cy="50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21600" y="10928"/>
                  </a:moveTo>
                  <a:cubicBezTo>
                    <a:pt x="19846" y="5943"/>
                    <a:pt x="18092" y="959"/>
                    <a:pt x="15923" y="128"/>
                  </a:cubicBezTo>
                  <a:cubicBezTo>
                    <a:pt x="13754" y="-703"/>
                    <a:pt x="11169" y="2620"/>
                    <a:pt x="8446" y="6774"/>
                  </a:cubicBezTo>
                  <a:cubicBezTo>
                    <a:pt x="5723" y="10928"/>
                    <a:pt x="2862" y="15912"/>
                    <a:pt x="0" y="2089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2" name="خط"/>
            <p:cNvSpPr/>
            <p:nvPr/>
          </p:nvSpPr>
          <p:spPr>
            <a:xfrm>
              <a:off x="-239801" y="769393"/>
              <a:ext cx="276502" cy="468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0"/>
                    <a:pt x="3130" y="0"/>
                    <a:pt x="5009" y="831"/>
                  </a:cubicBezTo>
                  <a:cubicBezTo>
                    <a:pt x="6887" y="1662"/>
                    <a:pt x="9078" y="3323"/>
                    <a:pt x="11896" y="6923"/>
                  </a:cubicBezTo>
                  <a:cubicBezTo>
                    <a:pt x="14713" y="10523"/>
                    <a:pt x="18157" y="16062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3" name="خط"/>
            <p:cNvSpPr/>
            <p:nvPr/>
          </p:nvSpPr>
          <p:spPr>
            <a:xfrm>
              <a:off x="289157" y="1045894"/>
              <a:ext cx="12023" cy="1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4" name="خط"/>
            <p:cNvSpPr/>
            <p:nvPr/>
          </p:nvSpPr>
          <p:spPr>
            <a:xfrm>
              <a:off x="-1213564" y="420761"/>
              <a:ext cx="312567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0"/>
                    <a:pt x="16062" y="0"/>
                    <a:pt x="12462" y="3600"/>
                  </a:cubicBezTo>
                  <a:cubicBezTo>
                    <a:pt x="8862" y="7200"/>
                    <a:pt x="4431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5" name="خط"/>
            <p:cNvSpPr/>
            <p:nvPr/>
          </p:nvSpPr>
          <p:spPr>
            <a:xfrm>
              <a:off x="-1261651" y="601088"/>
              <a:ext cx="240436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6" name="خط"/>
            <p:cNvSpPr/>
            <p:nvPr/>
          </p:nvSpPr>
          <p:spPr>
            <a:xfrm>
              <a:off x="-2208341" y="180326"/>
              <a:ext cx="417732" cy="565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600" fill="norm" stroke="1" extrusionOk="0">
                  <a:moveTo>
                    <a:pt x="18975" y="919"/>
                  </a:moveTo>
                  <a:cubicBezTo>
                    <a:pt x="16507" y="460"/>
                    <a:pt x="14038" y="0"/>
                    <a:pt x="11158" y="0"/>
                  </a:cubicBezTo>
                  <a:cubicBezTo>
                    <a:pt x="8278" y="0"/>
                    <a:pt x="4987" y="460"/>
                    <a:pt x="3033" y="996"/>
                  </a:cubicBezTo>
                  <a:cubicBezTo>
                    <a:pt x="1078" y="1532"/>
                    <a:pt x="461" y="2145"/>
                    <a:pt x="153" y="2834"/>
                  </a:cubicBezTo>
                  <a:cubicBezTo>
                    <a:pt x="-156" y="3523"/>
                    <a:pt x="-156" y="4289"/>
                    <a:pt x="1695" y="5591"/>
                  </a:cubicBezTo>
                  <a:cubicBezTo>
                    <a:pt x="3547" y="6894"/>
                    <a:pt x="7250" y="8732"/>
                    <a:pt x="10850" y="11030"/>
                  </a:cubicBezTo>
                  <a:cubicBezTo>
                    <a:pt x="14450" y="13328"/>
                    <a:pt x="17947" y="16085"/>
                    <a:pt x="19695" y="17923"/>
                  </a:cubicBezTo>
                  <a:cubicBezTo>
                    <a:pt x="21444" y="19762"/>
                    <a:pt x="21444" y="20681"/>
                    <a:pt x="21444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7" name="خط"/>
            <p:cNvSpPr/>
            <p:nvPr/>
          </p:nvSpPr>
          <p:spPr>
            <a:xfrm>
              <a:off x="-2836504" y="549729"/>
              <a:ext cx="536605" cy="544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413" fill="norm" stroke="1" extrusionOk="0">
                  <a:moveTo>
                    <a:pt x="19680" y="2493"/>
                  </a:moveTo>
                  <a:cubicBezTo>
                    <a:pt x="18880" y="2178"/>
                    <a:pt x="18080" y="1863"/>
                    <a:pt x="18000" y="1468"/>
                  </a:cubicBezTo>
                  <a:cubicBezTo>
                    <a:pt x="17920" y="1074"/>
                    <a:pt x="18560" y="601"/>
                    <a:pt x="19280" y="286"/>
                  </a:cubicBezTo>
                  <a:cubicBezTo>
                    <a:pt x="20000" y="-29"/>
                    <a:pt x="20800" y="-187"/>
                    <a:pt x="21200" y="365"/>
                  </a:cubicBezTo>
                  <a:cubicBezTo>
                    <a:pt x="21600" y="917"/>
                    <a:pt x="21600" y="2178"/>
                    <a:pt x="20080" y="4701"/>
                  </a:cubicBezTo>
                  <a:cubicBezTo>
                    <a:pt x="18560" y="7223"/>
                    <a:pt x="15520" y="11007"/>
                    <a:pt x="11920" y="14003"/>
                  </a:cubicBezTo>
                  <a:cubicBezTo>
                    <a:pt x="8320" y="16998"/>
                    <a:pt x="4160" y="19206"/>
                    <a:pt x="0" y="2141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28" name="خط"/>
            <p:cNvSpPr/>
            <p:nvPr/>
          </p:nvSpPr>
          <p:spPr>
            <a:xfrm>
              <a:off x="-2884591" y="577045"/>
              <a:ext cx="48088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3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3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35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21904" y="1133745"/>
            <a:ext cx="10210006" cy="1953999"/>
          </a:xfrm>
          <a:prstGeom prst="rect">
            <a:avLst/>
          </a:prstGeom>
        </p:spPr>
      </p:pic>
      <p:grpSp>
        <p:nvGrpSpPr>
          <p:cNvPr id="340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3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3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3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43" name="صفحة الكتاب ١٠٢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42" name="صفحة الكتاب ١٠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341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44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8" name="صورة"/>
          <p:cNvGrpSpPr/>
          <p:nvPr/>
        </p:nvGrpSpPr>
        <p:grpSpPr>
          <a:xfrm>
            <a:off x="6772761" y="3424813"/>
            <a:ext cx="16213701" cy="1665882"/>
            <a:chOff x="0" y="0"/>
            <a:chExt cx="16213700" cy="1665881"/>
          </a:xfrm>
        </p:grpSpPr>
        <p:pic>
          <p:nvPicPr>
            <p:cNvPr id="34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6112101" cy="15642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4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213701" cy="1665882"/>
            </a:xfrm>
            <a:prstGeom prst="rect">
              <a:avLst/>
            </a:prstGeom>
            <a:effectLst/>
          </p:spPr>
        </p:pic>
      </p:grpSp>
      <p:pic>
        <p:nvPicPr>
          <p:cNvPr id="34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78487" y="6118513"/>
            <a:ext cx="17665797" cy="1885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5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5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5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6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21904" y="1133745"/>
            <a:ext cx="10210006" cy="1953999"/>
          </a:xfrm>
          <a:prstGeom prst="rect">
            <a:avLst/>
          </a:prstGeom>
        </p:spPr>
      </p:pic>
      <p:grpSp>
        <p:nvGrpSpPr>
          <p:cNvPr id="361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5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5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5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6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364" name="صفحة الكتاب ١٠٢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363" name="صفحة الكتاب ١٠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362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36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36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69" name="صورة"/>
          <p:cNvGrpSpPr/>
          <p:nvPr/>
        </p:nvGrpSpPr>
        <p:grpSpPr>
          <a:xfrm>
            <a:off x="6772761" y="3424813"/>
            <a:ext cx="16213701" cy="1665882"/>
            <a:chOff x="0" y="0"/>
            <a:chExt cx="16213700" cy="1665881"/>
          </a:xfrm>
        </p:grpSpPr>
        <p:pic>
          <p:nvPicPr>
            <p:cNvPr id="36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6112101" cy="156428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6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213701" cy="1665882"/>
            </a:xfrm>
            <a:prstGeom prst="rect">
              <a:avLst/>
            </a:prstGeom>
            <a:effectLst/>
          </p:spPr>
        </p:pic>
      </p:grpSp>
      <p:pic>
        <p:nvPicPr>
          <p:cNvPr id="37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78487" y="6118513"/>
            <a:ext cx="17665797" cy="1885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1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77" name="الرسم"/>
          <p:cNvGrpSpPr/>
          <p:nvPr/>
        </p:nvGrpSpPr>
        <p:grpSpPr>
          <a:xfrm>
            <a:off x="17587852" y="6575909"/>
            <a:ext cx="2428398" cy="889612"/>
            <a:chOff x="-2415741" y="-360652"/>
            <a:chExt cx="2428397" cy="889610"/>
          </a:xfrm>
        </p:grpSpPr>
        <p:sp>
          <p:nvSpPr>
            <p:cNvPr id="372" name="خط"/>
            <p:cNvSpPr/>
            <p:nvPr/>
          </p:nvSpPr>
          <p:spPr>
            <a:xfrm>
              <a:off x="-323953" y="-5069"/>
              <a:ext cx="324589" cy="41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21600" y="2484"/>
                  </a:moveTo>
                  <a:cubicBezTo>
                    <a:pt x="18933" y="521"/>
                    <a:pt x="16267" y="-1443"/>
                    <a:pt x="12667" y="1502"/>
                  </a:cubicBezTo>
                  <a:cubicBezTo>
                    <a:pt x="9067" y="4448"/>
                    <a:pt x="4533" y="12302"/>
                    <a:pt x="0" y="2015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3" name="خط"/>
            <p:cNvSpPr/>
            <p:nvPr/>
          </p:nvSpPr>
          <p:spPr>
            <a:xfrm>
              <a:off x="-311932" y="204370"/>
              <a:ext cx="324589" cy="601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33" y="0"/>
                    <a:pt x="16267" y="0"/>
                    <a:pt x="12667" y="3600"/>
                  </a:cubicBezTo>
                  <a:cubicBezTo>
                    <a:pt x="9067" y="7200"/>
                    <a:pt x="4533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4" name="خط"/>
            <p:cNvSpPr/>
            <p:nvPr/>
          </p:nvSpPr>
          <p:spPr>
            <a:xfrm>
              <a:off x="-1562195" y="-360653"/>
              <a:ext cx="420763" cy="42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fill="norm" stroke="1" extrusionOk="0">
                  <a:moveTo>
                    <a:pt x="21600" y="0"/>
                  </a:moveTo>
                  <a:cubicBezTo>
                    <a:pt x="21394" y="5200"/>
                    <a:pt x="21189" y="10400"/>
                    <a:pt x="21086" y="13500"/>
                  </a:cubicBezTo>
                  <a:cubicBezTo>
                    <a:pt x="20983" y="16600"/>
                    <a:pt x="20983" y="17600"/>
                    <a:pt x="21086" y="18600"/>
                  </a:cubicBezTo>
                  <a:cubicBezTo>
                    <a:pt x="21189" y="19600"/>
                    <a:pt x="21394" y="20600"/>
                    <a:pt x="20983" y="21100"/>
                  </a:cubicBezTo>
                  <a:cubicBezTo>
                    <a:pt x="20571" y="21600"/>
                    <a:pt x="19543" y="21600"/>
                    <a:pt x="17589" y="20700"/>
                  </a:cubicBezTo>
                  <a:cubicBezTo>
                    <a:pt x="15634" y="19800"/>
                    <a:pt x="12754" y="18000"/>
                    <a:pt x="9669" y="15900"/>
                  </a:cubicBezTo>
                  <a:cubicBezTo>
                    <a:pt x="6583" y="13800"/>
                    <a:pt x="3291" y="11400"/>
                    <a:pt x="0" y="90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5" name="خط"/>
            <p:cNvSpPr/>
            <p:nvPr/>
          </p:nvSpPr>
          <p:spPr>
            <a:xfrm>
              <a:off x="-2199350" y="79889"/>
              <a:ext cx="425472" cy="449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21" fill="norm" stroke="1" extrusionOk="0">
                  <a:moveTo>
                    <a:pt x="21196" y="203"/>
                  </a:moveTo>
                  <a:cubicBezTo>
                    <a:pt x="20187" y="394"/>
                    <a:pt x="19178" y="586"/>
                    <a:pt x="18269" y="968"/>
                  </a:cubicBezTo>
                  <a:cubicBezTo>
                    <a:pt x="17361" y="1350"/>
                    <a:pt x="16553" y="1924"/>
                    <a:pt x="16452" y="1828"/>
                  </a:cubicBezTo>
                  <a:cubicBezTo>
                    <a:pt x="16351" y="1733"/>
                    <a:pt x="16957" y="968"/>
                    <a:pt x="17865" y="490"/>
                  </a:cubicBezTo>
                  <a:cubicBezTo>
                    <a:pt x="18774" y="12"/>
                    <a:pt x="19985" y="-179"/>
                    <a:pt x="20692" y="203"/>
                  </a:cubicBezTo>
                  <a:cubicBezTo>
                    <a:pt x="21398" y="586"/>
                    <a:pt x="21600" y="1541"/>
                    <a:pt x="21297" y="3262"/>
                  </a:cubicBezTo>
                  <a:cubicBezTo>
                    <a:pt x="20994" y="4982"/>
                    <a:pt x="20187" y="7467"/>
                    <a:pt x="16553" y="10621"/>
                  </a:cubicBezTo>
                  <a:cubicBezTo>
                    <a:pt x="12920" y="13775"/>
                    <a:pt x="6460" y="17598"/>
                    <a:pt x="0" y="2142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6" name="خط"/>
            <p:cNvSpPr/>
            <p:nvPr/>
          </p:nvSpPr>
          <p:spPr>
            <a:xfrm>
              <a:off x="-2415742" y="132239"/>
              <a:ext cx="60111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3" name="الرسم"/>
          <p:cNvGrpSpPr/>
          <p:nvPr/>
        </p:nvGrpSpPr>
        <p:grpSpPr>
          <a:xfrm>
            <a:off x="10657644" y="6684105"/>
            <a:ext cx="2253739" cy="853546"/>
            <a:chOff x="-2132886" y="-288522"/>
            <a:chExt cx="2253738" cy="853545"/>
          </a:xfrm>
        </p:grpSpPr>
        <p:sp>
          <p:nvSpPr>
            <p:cNvPr id="378" name="خط"/>
            <p:cNvSpPr/>
            <p:nvPr/>
          </p:nvSpPr>
          <p:spPr>
            <a:xfrm>
              <a:off x="-275867" y="0"/>
              <a:ext cx="276502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52" y="2880"/>
                    <a:pt x="9704" y="5760"/>
                    <a:pt x="6104" y="9360"/>
                  </a:cubicBezTo>
                  <a:cubicBezTo>
                    <a:pt x="2504" y="12960"/>
                    <a:pt x="1252" y="1728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79" name="خط"/>
            <p:cNvSpPr/>
            <p:nvPr/>
          </p:nvSpPr>
          <p:spPr>
            <a:xfrm>
              <a:off x="-456193" y="222960"/>
              <a:ext cx="577046" cy="8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0" fill="norm" stroke="1" extrusionOk="0">
                  <a:moveTo>
                    <a:pt x="21600" y="6913"/>
                  </a:moveTo>
                  <a:cubicBezTo>
                    <a:pt x="21000" y="4096"/>
                    <a:pt x="20400" y="1278"/>
                    <a:pt x="18825" y="339"/>
                  </a:cubicBezTo>
                  <a:cubicBezTo>
                    <a:pt x="17250" y="-600"/>
                    <a:pt x="14700" y="339"/>
                    <a:pt x="11400" y="4096"/>
                  </a:cubicBezTo>
                  <a:cubicBezTo>
                    <a:pt x="8100" y="7852"/>
                    <a:pt x="4050" y="14426"/>
                    <a:pt x="0" y="210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0" name="خط"/>
            <p:cNvSpPr/>
            <p:nvPr/>
          </p:nvSpPr>
          <p:spPr>
            <a:xfrm>
              <a:off x="-1081325" y="-288523"/>
              <a:ext cx="108197" cy="504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1543"/>
                    <a:pt x="6400" y="3086"/>
                    <a:pt x="10000" y="6686"/>
                  </a:cubicBezTo>
                  <a:cubicBezTo>
                    <a:pt x="13600" y="10286"/>
                    <a:pt x="17600" y="15943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1" name="خط"/>
            <p:cNvSpPr/>
            <p:nvPr/>
          </p:nvSpPr>
          <p:spPr>
            <a:xfrm>
              <a:off x="-1718479" y="126729"/>
              <a:ext cx="219644" cy="438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77" fill="norm" stroke="1" extrusionOk="0">
                  <a:moveTo>
                    <a:pt x="19671" y="3215"/>
                  </a:moveTo>
                  <a:cubicBezTo>
                    <a:pt x="17743" y="3412"/>
                    <a:pt x="15814" y="3608"/>
                    <a:pt x="14271" y="3313"/>
                  </a:cubicBezTo>
                  <a:cubicBezTo>
                    <a:pt x="12729" y="3019"/>
                    <a:pt x="11571" y="2233"/>
                    <a:pt x="11764" y="1546"/>
                  </a:cubicBezTo>
                  <a:cubicBezTo>
                    <a:pt x="11957" y="859"/>
                    <a:pt x="13500" y="270"/>
                    <a:pt x="15236" y="73"/>
                  </a:cubicBezTo>
                  <a:cubicBezTo>
                    <a:pt x="16971" y="-123"/>
                    <a:pt x="18900" y="73"/>
                    <a:pt x="20057" y="662"/>
                  </a:cubicBezTo>
                  <a:cubicBezTo>
                    <a:pt x="21214" y="1252"/>
                    <a:pt x="21600" y="2233"/>
                    <a:pt x="20443" y="4982"/>
                  </a:cubicBezTo>
                  <a:cubicBezTo>
                    <a:pt x="19286" y="7732"/>
                    <a:pt x="16586" y="12248"/>
                    <a:pt x="12921" y="15292"/>
                  </a:cubicBezTo>
                  <a:cubicBezTo>
                    <a:pt x="9257" y="18335"/>
                    <a:pt x="4629" y="19906"/>
                    <a:pt x="0" y="2147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2" name="خط"/>
            <p:cNvSpPr/>
            <p:nvPr/>
          </p:nvSpPr>
          <p:spPr>
            <a:xfrm>
              <a:off x="-2132887" y="177030"/>
              <a:ext cx="29713" cy="6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0104" fill="norm" stroke="1" extrusionOk="0">
                  <a:moveTo>
                    <a:pt x="20018" y="8669"/>
                  </a:moveTo>
                  <a:cubicBezTo>
                    <a:pt x="11918" y="3586"/>
                    <a:pt x="3818" y="-1496"/>
                    <a:pt x="1118" y="410"/>
                  </a:cubicBezTo>
                  <a:cubicBezTo>
                    <a:pt x="-1582" y="2316"/>
                    <a:pt x="1118" y="11210"/>
                    <a:pt x="3818" y="20104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389" name="الرسم"/>
          <p:cNvGrpSpPr/>
          <p:nvPr/>
        </p:nvGrpSpPr>
        <p:grpSpPr>
          <a:xfrm>
            <a:off x="4207619" y="6745997"/>
            <a:ext cx="1791246" cy="827720"/>
            <a:chOff x="-1790609" y="-250673"/>
            <a:chExt cx="1791244" cy="827718"/>
          </a:xfrm>
        </p:grpSpPr>
        <p:sp>
          <p:nvSpPr>
            <p:cNvPr id="384" name="خط"/>
            <p:cNvSpPr/>
            <p:nvPr/>
          </p:nvSpPr>
          <p:spPr>
            <a:xfrm>
              <a:off x="-287888" y="0"/>
              <a:ext cx="288523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5" name="خط"/>
            <p:cNvSpPr/>
            <p:nvPr/>
          </p:nvSpPr>
          <p:spPr>
            <a:xfrm>
              <a:off x="-299910" y="227347"/>
              <a:ext cx="264480" cy="3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7055"/>
                  </a:moveTo>
                  <a:cubicBezTo>
                    <a:pt x="18000" y="2735"/>
                    <a:pt x="14400" y="-1585"/>
                    <a:pt x="10800" y="575"/>
                  </a:cubicBezTo>
                  <a:cubicBezTo>
                    <a:pt x="7200" y="2735"/>
                    <a:pt x="3600" y="11375"/>
                    <a:pt x="0" y="200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6" name="خط"/>
            <p:cNvSpPr/>
            <p:nvPr/>
          </p:nvSpPr>
          <p:spPr>
            <a:xfrm>
              <a:off x="-995336" y="-250674"/>
              <a:ext cx="310730" cy="671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543" fill="norm" stroke="1" extrusionOk="0">
                  <a:moveTo>
                    <a:pt x="21201" y="714"/>
                  </a:moveTo>
                  <a:cubicBezTo>
                    <a:pt x="20107" y="329"/>
                    <a:pt x="19014" y="-57"/>
                    <a:pt x="17100" y="7"/>
                  </a:cubicBezTo>
                  <a:cubicBezTo>
                    <a:pt x="15186" y="72"/>
                    <a:pt x="12452" y="586"/>
                    <a:pt x="9581" y="1293"/>
                  </a:cubicBezTo>
                  <a:cubicBezTo>
                    <a:pt x="6710" y="2000"/>
                    <a:pt x="3702" y="2900"/>
                    <a:pt x="1925" y="3672"/>
                  </a:cubicBezTo>
                  <a:cubicBezTo>
                    <a:pt x="148" y="4443"/>
                    <a:pt x="-399" y="5086"/>
                    <a:pt x="285" y="6822"/>
                  </a:cubicBezTo>
                  <a:cubicBezTo>
                    <a:pt x="968" y="8557"/>
                    <a:pt x="2882" y="11386"/>
                    <a:pt x="4523" y="14022"/>
                  </a:cubicBezTo>
                  <a:cubicBezTo>
                    <a:pt x="6163" y="16657"/>
                    <a:pt x="7530" y="19100"/>
                    <a:pt x="8897" y="2154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7" name="خط"/>
            <p:cNvSpPr/>
            <p:nvPr/>
          </p:nvSpPr>
          <p:spPr>
            <a:xfrm>
              <a:off x="-1417935" y="124653"/>
              <a:ext cx="167058" cy="45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390" fill="norm" stroke="1" extrusionOk="0">
                  <a:moveTo>
                    <a:pt x="20057" y="3201"/>
                  </a:moveTo>
                  <a:cubicBezTo>
                    <a:pt x="17486" y="3390"/>
                    <a:pt x="14914" y="3579"/>
                    <a:pt x="13886" y="3201"/>
                  </a:cubicBezTo>
                  <a:cubicBezTo>
                    <a:pt x="12857" y="2822"/>
                    <a:pt x="13371" y="1874"/>
                    <a:pt x="14657" y="1116"/>
                  </a:cubicBezTo>
                  <a:cubicBezTo>
                    <a:pt x="15943" y="358"/>
                    <a:pt x="18000" y="-210"/>
                    <a:pt x="19286" y="74"/>
                  </a:cubicBezTo>
                  <a:cubicBezTo>
                    <a:pt x="20571" y="358"/>
                    <a:pt x="21086" y="1495"/>
                    <a:pt x="21343" y="3485"/>
                  </a:cubicBezTo>
                  <a:cubicBezTo>
                    <a:pt x="21600" y="5474"/>
                    <a:pt x="21600" y="8316"/>
                    <a:pt x="18000" y="11443"/>
                  </a:cubicBezTo>
                  <a:cubicBezTo>
                    <a:pt x="14400" y="14569"/>
                    <a:pt x="7200" y="17979"/>
                    <a:pt x="0" y="2139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388" name="خط"/>
            <p:cNvSpPr/>
            <p:nvPr/>
          </p:nvSpPr>
          <p:spPr>
            <a:xfrm>
              <a:off x="-1790610" y="327809"/>
              <a:ext cx="60110" cy="104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21600" y="4157"/>
                  </a:moveTo>
                  <a:cubicBezTo>
                    <a:pt x="15840" y="1757"/>
                    <a:pt x="10080" y="-643"/>
                    <a:pt x="7200" y="157"/>
                  </a:cubicBezTo>
                  <a:cubicBezTo>
                    <a:pt x="4320" y="957"/>
                    <a:pt x="4320" y="4957"/>
                    <a:pt x="3600" y="8957"/>
                  </a:cubicBezTo>
                  <a:cubicBezTo>
                    <a:pt x="2880" y="12957"/>
                    <a:pt x="1440" y="16957"/>
                    <a:pt x="0" y="20957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39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39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95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0996" y="1027402"/>
            <a:ext cx="10675857" cy="2017665"/>
          </a:xfrm>
          <a:prstGeom prst="rect">
            <a:avLst/>
          </a:prstGeom>
        </p:spPr>
      </p:pic>
      <p:grpSp>
        <p:nvGrpSpPr>
          <p:cNvPr id="400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39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39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39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03" name="صفحة الكتاب ١٠٢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402" name="صفحة الكتاب ١٠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401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404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08" name="صورة"/>
          <p:cNvGrpSpPr/>
          <p:nvPr/>
        </p:nvGrpSpPr>
        <p:grpSpPr>
          <a:xfrm>
            <a:off x="6819581" y="3143287"/>
            <a:ext cx="16166881" cy="1740916"/>
            <a:chOff x="0" y="0"/>
            <a:chExt cx="16166879" cy="1740914"/>
          </a:xfrm>
        </p:grpSpPr>
        <p:pic>
          <p:nvPicPr>
            <p:cNvPr id="407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6065280" cy="16393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06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166880" cy="1740915"/>
            </a:xfrm>
            <a:prstGeom prst="rect">
              <a:avLst/>
            </a:prstGeom>
            <a:effectLst/>
          </p:spPr>
        </p:pic>
      </p:grpSp>
      <p:pic>
        <p:nvPicPr>
          <p:cNvPr id="409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36097" y="6433379"/>
            <a:ext cx="17502044" cy="180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1245407" y="1220666"/>
            <a:ext cx="4747257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13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1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1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6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90996" y="1027402"/>
            <a:ext cx="10675857" cy="2017665"/>
          </a:xfrm>
          <a:prstGeom prst="rect">
            <a:avLst/>
          </a:prstGeom>
        </p:spPr>
      </p:pic>
      <p:grpSp>
        <p:nvGrpSpPr>
          <p:cNvPr id="421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1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1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1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2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24" name="صفحة الكتاب ١٠٢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423" name="صفحة الكتاب ١٠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422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42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9" name="صورة"/>
          <p:cNvGrpSpPr/>
          <p:nvPr/>
        </p:nvGrpSpPr>
        <p:grpSpPr>
          <a:xfrm>
            <a:off x="6819581" y="3143287"/>
            <a:ext cx="16166881" cy="1740916"/>
            <a:chOff x="0" y="0"/>
            <a:chExt cx="16166879" cy="1740914"/>
          </a:xfrm>
        </p:grpSpPr>
        <p:pic>
          <p:nvPicPr>
            <p:cNvPr id="428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6065280" cy="163931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7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6166880" cy="1740915"/>
            </a:xfrm>
            <a:prstGeom prst="rect">
              <a:avLst/>
            </a:prstGeom>
            <a:effectLst/>
          </p:spPr>
        </p:pic>
      </p:grpSp>
      <p:pic>
        <p:nvPicPr>
          <p:cNvPr id="430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36097" y="6433379"/>
            <a:ext cx="17502044" cy="180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1245407" y="1220666"/>
            <a:ext cx="4747257" cy="45098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8" name="الرسم"/>
          <p:cNvGrpSpPr/>
          <p:nvPr/>
        </p:nvGrpSpPr>
        <p:grpSpPr>
          <a:xfrm>
            <a:off x="17996592" y="7079757"/>
            <a:ext cx="2296159" cy="1299418"/>
            <a:chOff x="-2283500" y="-313631"/>
            <a:chExt cx="2296157" cy="1299416"/>
          </a:xfrm>
        </p:grpSpPr>
        <p:sp>
          <p:nvSpPr>
            <p:cNvPr id="432" name="خط"/>
            <p:cNvSpPr/>
            <p:nvPr/>
          </p:nvSpPr>
          <p:spPr>
            <a:xfrm>
              <a:off x="-335975" y="-16029"/>
              <a:ext cx="336611" cy="16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6971" y="10800"/>
                    <a:pt x="12343" y="0"/>
                    <a:pt x="8743" y="0"/>
                  </a:cubicBezTo>
                  <a:cubicBezTo>
                    <a:pt x="5143" y="0"/>
                    <a:pt x="2571" y="10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3" name="خط"/>
            <p:cNvSpPr/>
            <p:nvPr/>
          </p:nvSpPr>
          <p:spPr>
            <a:xfrm>
              <a:off x="-372040" y="204369"/>
              <a:ext cx="384697" cy="24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600"/>
                    <a:pt x="12600" y="7200"/>
                    <a:pt x="9000" y="10800"/>
                  </a:cubicBezTo>
                  <a:cubicBezTo>
                    <a:pt x="5400" y="14400"/>
                    <a:pt x="2700" y="180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4" name="خط"/>
            <p:cNvSpPr/>
            <p:nvPr/>
          </p:nvSpPr>
          <p:spPr>
            <a:xfrm>
              <a:off x="-1920433" y="-313632"/>
              <a:ext cx="263960" cy="254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4" h="21110" fill="norm" stroke="1" extrusionOk="0">
                  <a:moveTo>
                    <a:pt x="10290" y="1085"/>
                  </a:moveTo>
                  <a:cubicBezTo>
                    <a:pt x="8702" y="421"/>
                    <a:pt x="7114" y="-244"/>
                    <a:pt x="5843" y="88"/>
                  </a:cubicBezTo>
                  <a:cubicBezTo>
                    <a:pt x="4573" y="421"/>
                    <a:pt x="3620" y="1750"/>
                    <a:pt x="2667" y="4076"/>
                  </a:cubicBezTo>
                  <a:cubicBezTo>
                    <a:pt x="1714" y="6402"/>
                    <a:pt x="761" y="9725"/>
                    <a:pt x="284" y="12218"/>
                  </a:cubicBezTo>
                  <a:cubicBezTo>
                    <a:pt x="-192" y="14710"/>
                    <a:pt x="-192" y="16371"/>
                    <a:pt x="1237" y="17867"/>
                  </a:cubicBezTo>
                  <a:cubicBezTo>
                    <a:pt x="2667" y="19362"/>
                    <a:pt x="5526" y="20691"/>
                    <a:pt x="8543" y="21024"/>
                  </a:cubicBezTo>
                  <a:cubicBezTo>
                    <a:pt x="11561" y="21356"/>
                    <a:pt x="14737" y="20691"/>
                    <a:pt x="16802" y="19694"/>
                  </a:cubicBezTo>
                  <a:cubicBezTo>
                    <a:pt x="18867" y="18698"/>
                    <a:pt x="19820" y="17368"/>
                    <a:pt x="20455" y="15873"/>
                  </a:cubicBezTo>
                  <a:cubicBezTo>
                    <a:pt x="21090" y="14377"/>
                    <a:pt x="21408" y="12716"/>
                    <a:pt x="19184" y="10224"/>
                  </a:cubicBezTo>
                  <a:cubicBezTo>
                    <a:pt x="16961" y="7731"/>
                    <a:pt x="12196" y="4408"/>
                    <a:pt x="7432" y="108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5" name="خط"/>
            <p:cNvSpPr/>
            <p:nvPr/>
          </p:nvSpPr>
          <p:spPr>
            <a:xfrm>
              <a:off x="-2283501" y="132239"/>
              <a:ext cx="949719" cy="8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13" y="0"/>
                    <a:pt x="17225" y="0"/>
                    <a:pt x="14628" y="1543"/>
                  </a:cubicBezTo>
                  <a:cubicBezTo>
                    <a:pt x="12030" y="3086"/>
                    <a:pt x="9023" y="6171"/>
                    <a:pt x="6516" y="9771"/>
                  </a:cubicBezTo>
                  <a:cubicBezTo>
                    <a:pt x="4010" y="13371"/>
                    <a:pt x="2005" y="17486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6" name="خط"/>
            <p:cNvSpPr/>
            <p:nvPr/>
          </p:nvSpPr>
          <p:spPr>
            <a:xfrm>
              <a:off x="-1586240" y="589066"/>
              <a:ext cx="96176" cy="3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37" name="خط"/>
            <p:cNvSpPr/>
            <p:nvPr/>
          </p:nvSpPr>
          <p:spPr>
            <a:xfrm>
              <a:off x="-2103176" y="468849"/>
              <a:ext cx="264481" cy="51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0"/>
                    <a:pt x="3273" y="0"/>
                    <a:pt x="5564" y="1591"/>
                  </a:cubicBezTo>
                  <a:cubicBezTo>
                    <a:pt x="7855" y="3181"/>
                    <a:pt x="10800" y="6363"/>
                    <a:pt x="13582" y="9963"/>
                  </a:cubicBezTo>
                  <a:cubicBezTo>
                    <a:pt x="16364" y="13563"/>
                    <a:pt x="18982" y="17581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45" name="الرسم"/>
          <p:cNvGrpSpPr/>
          <p:nvPr/>
        </p:nvGrpSpPr>
        <p:grpSpPr>
          <a:xfrm>
            <a:off x="10170418" y="6787535"/>
            <a:ext cx="2536595" cy="1447379"/>
            <a:chOff x="-2535958" y="-509679"/>
            <a:chExt cx="2536594" cy="1447377"/>
          </a:xfrm>
        </p:grpSpPr>
        <p:sp>
          <p:nvSpPr>
            <p:cNvPr id="439" name="خط"/>
            <p:cNvSpPr/>
            <p:nvPr/>
          </p:nvSpPr>
          <p:spPr>
            <a:xfrm>
              <a:off x="-432149" y="-1"/>
              <a:ext cx="432785" cy="48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1800"/>
                    <a:pt x="12800" y="3600"/>
                    <a:pt x="9200" y="7200"/>
                  </a:cubicBezTo>
                  <a:cubicBezTo>
                    <a:pt x="5600" y="10800"/>
                    <a:pt x="2800" y="162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0" name="خط"/>
            <p:cNvSpPr/>
            <p:nvPr/>
          </p:nvSpPr>
          <p:spPr>
            <a:xfrm>
              <a:off x="-468214" y="239369"/>
              <a:ext cx="444806" cy="37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7055"/>
                  </a:moveTo>
                  <a:cubicBezTo>
                    <a:pt x="19070" y="2735"/>
                    <a:pt x="16541" y="-1585"/>
                    <a:pt x="12941" y="575"/>
                  </a:cubicBezTo>
                  <a:cubicBezTo>
                    <a:pt x="9341" y="2735"/>
                    <a:pt x="4670" y="11375"/>
                    <a:pt x="0" y="200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1" name="خط"/>
            <p:cNvSpPr/>
            <p:nvPr/>
          </p:nvSpPr>
          <p:spPr>
            <a:xfrm>
              <a:off x="-2009309" y="-509680"/>
              <a:ext cx="314874" cy="52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66" fill="norm" stroke="1" extrusionOk="0">
                  <a:moveTo>
                    <a:pt x="14102" y="2669"/>
                  </a:moveTo>
                  <a:cubicBezTo>
                    <a:pt x="14102" y="1845"/>
                    <a:pt x="14102" y="1020"/>
                    <a:pt x="13418" y="526"/>
                  </a:cubicBezTo>
                  <a:cubicBezTo>
                    <a:pt x="12735" y="31"/>
                    <a:pt x="11368" y="-134"/>
                    <a:pt x="9317" y="113"/>
                  </a:cubicBezTo>
                  <a:cubicBezTo>
                    <a:pt x="7266" y="361"/>
                    <a:pt x="4532" y="1020"/>
                    <a:pt x="2755" y="2092"/>
                  </a:cubicBezTo>
                  <a:cubicBezTo>
                    <a:pt x="978" y="3164"/>
                    <a:pt x="157" y="4648"/>
                    <a:pt x="21" y="5802"/>
                  </a:cubicBezTo>
                  <a:cubicBezTo>
                    <a:pt x="-116" y="6956"/>
                    <a:pt x="431" y="7781"/>
                    <a:pt x="1388" y="8275"/>
                  </a:cubicBezTo>
                  <a:cubicBezTo>
                    <a:pt x="2345" y="8770"/>
                    <a:pt x="3712" y="8935"/>
                    <a:pt x="5626" y="8770"/>
                  </a:cubicBezTo>
                  <a:cubicBezTo>
                    <a:pt x="7540" y="8605"/>
                    <a:pt x="10000" y="8110"/>
                    <a:pt x="11641" y="7533"/>
                  </a:cubicBezTo>
                  <a:cubicBezTo>
                    <a:pt x="13281" y="6956"/>
                    <a:pt x="14102" y="6297"/>
                    <a:pt x="14238" y="5390"/>
                  </a:cubicBezTo>
                  <a:cubicBezTo>
                    <a:pt x="14375" y="4483"/>
                    <a:pt x="13828" y="3329"/>
                    <a:pt x="13555" y="3164"/>
                  </a:cubicBezTo>
                  <a:cubicBezTo>
                    <a:pt x="13281" y="2999"/>
                    <a:pt x="13281" y="3823"/>
                    <a:pt x="13692" y="5719"/>
                  </a:cubicBezTo>
                  <a:cubicBezTo>
                    <a:pt x="14102" y="7616"/>
                    <a:pt x="14922" y="10584"/>
                    <a:pt x="16289" y="13387"/>
                  </a:cubicBezTo>
                  <a:cubicBezTo>
                    <a:pt x="17656" y="16190"/>
                    <a:pt x="19570" y="18828"/>
                    <a:pt x="21484" y="2146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2" name="خط"/>
            <p:cNvSpPr/>
            <p:nvPr/>
          </p:nvSpPr>
          <p:spPr>
            <a:xfrm>
              <a:off x="-2535959" y="226098"/>
              <a:ext cx="1226221" cy="74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0" fill="norm" stroke="1" extrusionOk="0">
                  <a:moveTo>
                    <a:pt x="21600" y="4067"/>
                  </a:moveTo>
                  <a:cubicBezTo>
                    <a:pt x="20118" y="1794"/>
                    <a:pt x="18635" y="-480"/>
                    <a:pt x="16800" y="88"/>
                  </a:cubicBezTo>
                  <a:cubicBezTo>
                    <a:pt x="14965" y="657"/>
                    <a:pt x="12776" y="4067"/>
                    <a:pt x="10659" y="6341"/>
                  </a:cubicBezTo>
                  <a:cubicBezTo>
                    <a:pt x="8541" y="8615"/>
                    <a:pt x="6494" y="9752"/>
                    <a:pt x="4729" y="12025"/>
                  </a:cubicBezTo>
                  <a:cubicBezTo>
                    <a:pt x="2965" y="14299"/>
                    <a:pt x="1482" y="17709"/>
                    <a:pt x="0" y="2112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3" name="خط"/>
            <p:cNvSpPr/>
            <p:nvPr/>
          </p:nvSpPr>
          <p:spPr>
            <a:xfrm>
              <a:off x="-1490065" y="613110"/>
              <a:ext cx="132240" cy="60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4" name="خط"/>
            <p:cNvSpPr/>
            <p:nvPr/>
          </p:nvSpPr>
          <p:spPr>
            <a:xfrm>
              <a:off x="-2067111" y="504914"/>
              <a:ext cx="168307" cy="43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452" name="الرسم"/>
          <p:cNvGrpSpPr/>
          <p:nvPr/>
        </p:nvGrpSpPr>
        <p:grpSpPr>
          <a:xfrm>
            <a:off x="4159532" y="6960606"/>
            <a:ext cx="1755180" cy="1286330"/>
            <a:chOff x="-1730500" y="-468848"/>
            <a:chExt cx="1755178" cy="1286329"/>
          </a:xfrm>
        </p:grpSpPr>
        <p:sp>
          <p:nvSpPr>
            <p:cNvPr id="446" name="خط"/>
            <p:cNvSpPr/>
            <p:nvPr/>
          </p:nvSpPr>
          <p:spPr>
            <a:xfrm>
              <a:off x="-275866" y="-8015"/>
              <a:ext cx="276501" cy="8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5965" y="10800"/>
                    <a:pt x="10330" y="0"/>
                    <a:pt x="6730" y="0"/>
                  </a:cubicBezTo>
                  <a:cubicBezTo>
                    <a:pt x="3130" y="0"/>
                    <a:pt x="1565" y="108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7" name="خط"/>
            <p:cNvSpPr/>
            <p:nvPr/>
          </p:nvSpPr>
          <p:spPr>
            <a:xfrm>
              <a:off x="-311931" y="137717"/>
              <a:ext cx="336610" cy="18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7055"/>
                  </a:moveTo>
                  <a:cubicBezTo>
                    <a:pt x="16457" y="2735"/>
                    <a:pt x="11314" y="-1585"/>
                    <a:pt x="7714" y="575"/>
                  </a:cubicBezTo>
                  <a:cubicBezTo>
                    <a:pt x="4114" y="2735"/>
                    <a:pt x="2057" y="11375"/>
                    <a:pt x="0" y="20015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8" name="خط"/>
            <p:cNvSpPr/>
            <p:nvPr/>
          </p:nvSpPr>
          <p:spPr>
            <a:xfrm>
              <a:off x="-1373783" y="-468849"/>
              <a:ext cx="316503" cy="483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525" fill="norm" stroke="1" extrusionOk="0">
                  <a:moveTo>
                    <a:pt x="6745" y="0"/>
                  </a:moveTo>
                  <a:cubicBezTo>
                    <a:pt x="4585" y="1250"/>
                    <a:pt x="2425" y="2499"/>
                    <a:pt x="1210" y="3570"/>
                  </a:cubicBezTo>
                  <a:cubicBezTo>
                    <a:pt x="-5" y="4641"/>
                    <a:pt x="-275" y="5534"/>
                    <a:pt x="265" y="6069"/>
                  </a:cubicBezTo>
                  <a:cubicBezTo>
                    <a:pt x="805" y="6605"/>
                    <a:pt x="2155" y="6783"/>
                    <a:pt x="3505" y="6873"/>
                  </a:cubicBezTo>
                  <a:cubicBezTo>
                    <a:pt x="4855" y="6962"/>
                    <a:pt x="6205" y="6962"/>
                    <a:pt x="7555" y="6962"/>
                  </a:cubicBezTo>
                  <a:cubicBezTo>
                    <a:pt x="8905" y="6962"/>
                    <a:pt x="10255" y="6962"/>
                    <a:pt x="11065" y="7408"/>
                  </a:cubicBezTo>
                  <a:cubicBezTo>
                    <a:pt x="11875" y="7855"/>
                    <a:pt x="12145" y="8747"/>
                    <a:pt x="11335" y="9907"/>
                  </a:cubicBezTo>
                  <a:cubicBezTo>
                    <a:pt x="10525" y="11068"/>
                    <a:pt x="8635" y="12496"/>
                    <a:pt x="7015" y="13835"/>
                  </a:cubicBezTo>
                  <a:cubicBezTo>
                    <a:pt x="5395" y="15174"/>
                    <a:pt x="4045" y="16423"/>
                    <a:pt x="3370" y="17494"/>
                  </a:cubicBezTo>
                  <a:cubicBezTo>
                    <a:pt x="2695" y="18565"/>
                    <a:pt x="2695" y="19458"/>
                    <a:pt x="3370" y="20172"/>
                  </a:cubicBezTo>
                  <a:cubicBezTo>
                    <a:pt x="4045" y="20886"/>
                    <a:pt x="5395" y="21421"/>
                    <a:pt x="8500" y="21511"/>
                  </a:cubicBezTo>
                  <a:cubicBezTo>
                    <a:pt x="11605" y="21600"/>
                    <a:pt x="16465" y="21243"/>
                    <a:pt x="21325" y="2088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49" name="خط"/>
            <p:cNvSpPr/>
            <p:nvPr/>
          </p:nvSpPr>
          <p:spPr>
            <a:xfrm>
              <a:off x="-1730501" y="168304"/>
              <a:ext cx="793438" cy="12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9440"/>
                    <a:pt x="873" y="17280"/>
                    <a:pt x="1855" y="15480"/>
                  </a:cubicBezTo>
                  <a:cubicBezTo>
                    <a:pt x="2836" y="13680"/>
                    <a:pt x="4364" y="12240"/>
                    <a:pt x="6764" y="9720"/>
                  </a:cubicBezTo>
                  <a:cubicBezTo>
                    <a:pt x="9164" y="7200"/>
                    <a:pt x="12436" y="3600"/>
                    <a:pt x="15055" y="1800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0" name="خط"/>
            <p:cNvSpPr/>
            <p:nvPr/>
          </p:nvSpPr>
          <p:spPr>
            <a:xfrm>
              <a:off x="-1045260" y="492892"/>
              <a:ext cx="48088" cy="96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451" name="خط"/>
            <p:cNvSpPr/>
            <p:nvPr/>
          </p:nvSpPr>
          <p:spPr>
            <a:xfrm>
              <a:off x="-1502087" y="418619"/>
              <a:ext cx="204371" cy="39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059"/>
                  </a:moveTo>
                  <a:cubicBezTo>
                    <a:pt x="0" y="979"/>
                    <a:pt x="0" y="-101"/>
                    <a:pt x="635" y="7"/>
                  </a:cubicBezTo>
                  <a:cubicBezTo>
                    <a:pt x="1271" y="115"/>
                    <a:pt x="2541" y="1411"/>
                    <a:pt x="6141" y="5191"/>
                  </a:cubicBezTo>
                  <a:cubicBezTo>
                    <a:pt x="9741" y="8971"/>
                    <a:pt x="15671" y="15235"/>
                    <a:pt x="21600" y="21499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55" name="مستطيل"/>
          <p:cNvSpPr/>
          <p:nvPr/>
        </p:nvSpPr>
        <p:spPr>
          <a:xfrm>
            <a:off x="951093" y="95120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5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5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58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12415" y="1506966"/>
            <a:ext cx="8257248" cy="1687122"/>
          </a:xfrm>
          <a:prstGeom prst="rect">
            <a:avLst/>
          </a:prstGeom>
        </p:spPr>
      </p:pic>
      <p:grpSp>
        <p:nvGrpSpPr>
          <p:cNvPr id="463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5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6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6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6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66" name="صفحة الكتاب ١٠٢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465" name="صفحة الكتاب ١٠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464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467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19930107" y="1817237"/>
            <a:ext cx="4747257" cy="4509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70381" y="4338900"/>
            <a:ext cx="15782825" cy="17448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73" name="مستطيل"/>
          <p:cNvSpPr/>
          <p:nvPr/>
        </p:nvSpPr>
        <p:spPr>
          <a:xfrm>
            <a:off x="951093" y="95120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74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76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512415" y="1506966"/>
            <a:ext cx="8257248" cy="1687122"/>
          </a:xfrm>
          <a:prstGeom prst="rect">
            <a:avLst/>
          </a:prstGeom>
        </p:spPr>
      </p:pic>
      <p:grpSp>
        <p:nvGrpSpPr>
          <p:cNvPr id="481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7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78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79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80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484" name="صفحة الكتاب ١٠٢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483" name="صفحة الكتاب ١٠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482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485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6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487" name="IMG_1910.png" descr="IMG_1910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494183">
            <a:off x="19930107" y="1817237"/>
            <a:ext cx="4747257" cy="4509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88" name="صورة" descr="صورة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770381" y="4338900"/>
            <a:ext cx="15782825" cy="1744836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سبعة أجزاء من عشرة…"/>
          <p:cNvSpPr txBox="1"/>
          <p:nvPr/>
        </p:nvSpPr>
        <p:spPr>
          <a:xfrm>
            <a:off x="8964696" y="5923824"/>
            <a:ext cx="11168686" cy="202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‏سبعة أجزاء من عشرة</a:t>
            </a:r>
          </a:p>
          <a:p>
            <a:pPr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يعني هذا العدد أن  سبعة تمثل جزء اً من كل </a:t>
            </a:r>
          </a:p>
          <a:p>
            <a:pPr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أي  سبعة أجزاء من عشرة  أجزاء متطابقة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49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49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49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499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495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49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9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49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02" name="صفحة الكتاب ١٠٣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501" name="صفحة الكتاب ١٠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١٠٣</a:t>
              </a:r>
            </a:p>
          </p:txBody>
        </p:sp>
        <p:pic>
          <p:nvPicPr>
            <p:cNvPr id="500" name="صفحة الكتاب ١٠٣ صفحة الكتاب ١٠٣" descr="صفحة الكتاب ١٠٣ صفحة الكتاب ١٠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503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505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06" name="صورة" descr="صورة">
            <a:hlinkClick r:id="rId6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2635" y="2998676"/>
            <a:ext cx="2446222" cy="2420822"/>
          </a:xfrm>
          <a:prstGeom prst="rect">
            <a:avLst/>
          </a:prstGeom>
        </p:spPr>
      </p:pic>
      <p:pic>
        <p:nvPicPr>
          <p:cNvPr id="507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54860" y="1100425"/>
            <a:ext cx="10598346" cy="2375189"/>
          </a:xfrm>
          <a:prstGeom prst="rect">
            <a:avLst/>
          </a:prstGeom>
        </p:spPr>
      </p:pic>
      <p:pic>
        <p:nvPicPr>
          <p:cNvPr id="50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28472" y="6244280"/>
            <a:ext cx="18686152" cy="1180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9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19930107" y="1754918"/>
            <a:ext cx="4747257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1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1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1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19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515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16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17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18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22" name="صفحة الكتاب ١٠٣"/>
          <p:cNvGrpSpPr/>
          <p:nvPr/>
        </p:nvGrpSpPr>
        <p:grpSpPr>
          <a:xfrm rot="18900000">
            <a:off x="2318990" y="2628902"/>
            <a:ext cx="5337088" cy="1587501"/>
            <a:chOff x="0" y="0"/>
            <a:chExt cx="5337087" cy="1587500"/>
          </a:xfrm>
        </p:grpSpPr>
        <p:sp>
          <p:nvSpPr>
            <p:cNvPr id="521" name="صفحة الكتاب ١٠٣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١٠٣</a:t>
              </a:r>
            </a:p>
          </p:txBody>
        </p:sp>
        <p:pic>
          <p:nvPicPr>
            <p:cNvPr id="520" name="صفحة الكتاب ١٠٣ صفحة الكتاب ١٠٣" descr="صفحة الكتاب ١٠٣ صفحة الكتاب ١٠٣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0"/>
              <a:ext cx="5337089" cy="1587500"/>
            </a:xfrm>
            <a:prstGeom prst="rect">
              <a:avLst/>
            </a:prstGeom>
            <a:effectLst/>
          </p:spPr>
        </p:pic>
      </p:grpSp>
      <p:pic>
        <p:nvPicPr>
          <p:cNvPr id="523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524" name="IMG_1645.png" descr="IMG_164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خط"/>
          <p:cNvSpPr/>
          <p:nvPr/>
        </p:nvSpPr>
        <p:spPr>
          <a:xfrm>
            <a:off x="16647199" y="7081587"/>
            <a:ext cx="30655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26" name="صورة" descr="صورة">
            <a:hlinkClick r:id="rId6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12635" y="2998676"/>
            <a:ext cx="2446222" cy="2420822"/>
          </a:xfrm>
          <a:prstGeom prst="rect">
            <a:avLst/>
          </a:prstGeom>
        </p:spPr>
      </p:pic>
      <p:pic>
        <p:nvPicPr>
          <p:cNvPr id="527" name="صورة" descr="صورة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954860" y="1100425"/>
            <a:ext cx="10598346" cy="2375189"/>
          </a:xfrm>
          <a:prstGeom prst="rect">
            <a:avLst/>
          </a:prstGeom>
        </p:spPr>
      </p:pic>
      <p:pic>
        <p:nvPicPr>
          <p:cNvPr id="52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228472" y="6244280"/>
            <a:ext cx="18686152" cy="118060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19930107" y="1754918"/>
            <a:ext cx="4747257" cy="450989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39" name="الرسم"/>
          <p:cNvGrpSpPr/>
          <p:nvPr/>
        </p:nvGrpSpPr>
        <p:grpSpPr>
          <a:xfrm>
            <a:off x="15532129" y="7742021"/>
            <a:ext cx="4099425" cy="1382504"/>
            <a:chOff x="-3545787" y="0"/>
            <a:chExt cx="4099424" cy="1382503"/>
          </a:xfrm>
        </p:grpSpPr>
        <p:sp>
          <p:nvSpPr>
            <p:cNvPr id="530" name="خط"/>
            <p:cNvSpPr/>
            <p:nvPr/>
          </p:nvSpPr>
          <p:spPr>
            <a:xfrm>
              <a:off x="-67853" y="0"/>
              <a:ext cx="381054" cy="55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69" fill="norm" stroke="1" extrusionOk="0">
                  <a:moveTo>
                    <a:pt x="3845" y="0"/>
                  </a:moveTo>
                  <a:cubicBezTo>
                    <a:pt x="2495" y="1252"/>
                    <a:pt x="1145" y="2504"/>
                    <a:pt x="470" y="3522"/>
                  </a:cubicBezTo>
                  <a:cubicBezTo>
                    <a:pt x="-205" y="4539"/>
                    <a:pt x="-205" y="5322"/>
                    <a:pt x="808" y="6104"/>
                  </a:cubicBezTo>
                  <a:cubicBezTo>
                    <a:pt x="1820" y="6887"/>
                    <a:pt x="3845" y="7670"/>
                    <a:pt x="5533" y="8061"/>
                  </a:cubicBezTo>
                  <a:cubicBezTo>
                    <a:pt x="7220" y="8452"/>
                    <a:pt x="8570" y="8452"/>
                    <a:pt x="9245" y="8843"/>
                  </a:cubicBezTo>
                  <a:cubicBezTo>
                    <a:pt x="9920" y="9235"/>
                    <a:pt x="9920" y="10017"/>
                    <a:pt x="9245" y="11113"/>
                  </a:cubicBezTo>
                  <a:cubicBezTo>
                    <a:pt x="8570" y="12209"/>
                    <a:pt x="7220" y="13617"/>
                    <a:pt x="6433" y="14713"/>
                  </a:cubicBezTo>
                  <a:cubicBezTo>
                    <a:pt x="5645" y="15809"/>
                    <a:pt x="5420" y="16591"/>
                    <a:pt x="5308" y="17452"/>
                  </a:cubicBezTo>
                  <a:cubicBezTo>
                    <a:pt x="5195" y="18313"/>
                    <a:pt x="5195" y="19252"/>
                    <a:pt x="5645" y="19957"/>
                  </a:cubicBezTo>
                  <a:cubicBezTo>
                    <a:pt x="6095" y="20661"/>
                    <a:pt x="6995" y="21130"/>
                    <a:pt x="9133" y="21365"/>
                  </a:cubicBezTo>
                  <a:cubicBezTo>
                    <a:pt x="11270" y="21600"/>
                    <a:pt x="14645" y="21600"/>
                    <a:pt x="16895" y="21522"/>
                  </a:cubicBezTo>
                  <a:cubicBezTo>
                    <a:pt x="19145" y="21443"/>
                    <a:pt x="20270" y="21287"/>
                    <a:pt x="21395" y="2113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1" name="خط"/>
            <p:cNvSpPr/>
            <p:nvPr/>
          </p:nvSpPr>
          <p:spPr>
            <a:xfrm>
              <a:off x="-179692" y="757371"/>
              <a:ext cx="733329" cy="48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61" y="18000"/>
                    <a:pt x="4721" y="14400"/>
                    <a:pt x="7731" y="10800"/>
                  </a:cubicBezTo>
                  <a:cubicBezTo>
                    <a:pt x="10741" y="7200"/>
                    <a:pt x="14400" y="3600"/>
                    <a:pt x="16820" y="1800"/>
                  </a:cubicBezTo>
                  <a:cubicBezTo>
                    <a:pt x="19239" y="0"/>
                    <a:pt x="20420" y="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2" name="خط"/>
            <p:cNvSpPr/>
            <p:nvPr/>
          </p:nvSpPr>
          <p:spPr>
            <a:xfrm>
              <a:off x="421396" y="1118025"/>
              <a:ext cx="96175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3" name="خط"/>
            <p:cNvSpPr/>
            <p:nvPr/>
          </p:nvSpPr>
          <p:spPr>
            <a:xfrm>
              <a:off x="-83518" y="958469"/>
              <a:ext cx="276502" cy="424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1" fill="norm" stroke="1" extrusionOk="0">
                  <a:moveTo>
                    <a:pt x="0" y="165"/>
                  </a:moveTo>
                  <a:cubicBezTo>
                    <a:pt x="1565" y="-37"/>
                    <a:pt x="3130" y="-239"/>
                    <a:pt x="5165" y="770"/>
                  </a:cubicBezTo>
                  <a:cubicBezTo>
                    <a:pt x="7200" y="1780"/>
                    <a:pt x="9704" y="4000"/>
                    <a:pt x="12522" y="7634"/>
                  </a:cubicBezTo>
                  <a:cubicBezTo>
                    <a:pt x="15339" y="11268"/>
                    <a:pt x="18470" y="16314"/>
                    <a:pt x="21600" y="2136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4" name="خط"/>
            <p:cNvSpPr/>
            <p:nvPr/>
          </p:nvSpPr>
          <p:spPr>
            <a:xfrm>
              <a:off x="-1165477" y="649175"/>
              <a:ext cx="264479" cy="2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5" name="خط"/>
            <p:cNvSpPr/>
            <p:nvPr/>
          </p:nvSpPr>
          <p:spPr>
            <a:xfrm>
              <a:off x="-1285695" y="853545"/>
              <a:ext cx="444807" cy="12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984" y="0"/>
                    <a:pt x="8368" y="0"/>
                    <a:pt x="4768" y="3600"/>
                  </a:cubicBezTo>
                  <a:cubicBezTo>
                    <a:pt x="1168" y="7200"/>
                    <a:pt x="584" y="14400"/>
                    <a:pt x="0" y="2160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6" name="خط"/>
            <p:cNvSpPr/>
            <p:nvPr/>
          </p:nvSpPr>
          <p:spPr>
            <a:xfrm>
              <a:off x="-2526069" y="216391"/>
              <a:ext cx="519069" cy="563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6" h="21543" fill="norm" stroke="1" extrusionOk="0">
                  <a:moveTo>
                    <a:pt x="4996" y="0"/>
                  </a:moveTo>
                  <a:cubicBezTo>
                    <a:pt x="4178" y="0"/>
                    <a:pt x="3360" y="0"/>
                    <a:pt x="2623" y="306"/>
                  </a:cubicBezTo>
                  <a:cubicBezTo>
                    <a:pt x="1887" y="613"/>
                    <a:pt x="1232" y="1226"/>
                    <a:pt x="660" y="2145"/>
                  </a:cubicBezTo>
                  <a:cubicBezTo>
                    <a:pt x="87" y="3064"/>
                    <a:pt x="-404" y="4289"/>
                    <a:pt x="496" y="5362"/>
                  </a:cubicBezTo>
                  <a:cubicBezTo>
                    <a:pt x="1396" y="6434"/>
                    <a:pt x="3687" y="7353"/>
                    <a:pt x="5241" y="7889"/>
                  </a:cubicBezTo>
                  <a:cubicBezTo>
                    <a:pt x="6796" y="8426"/>
                    <a:pt x="7614" y="8579"/>
                    <a:pt x="8351" y="8885"/>
                  </a:cubicBezTo>
                  <a:cubicBezTo>
                    <a:pt x="9087" y="9191"/>
                    <a:pt x="9741" y="9651"/>
                    <a:pt x="9905" y="10264"/>
                  </a:cubicBezTo>
                  <a:cubicBezTo>
                    <a:pt x="10069" y="10877"/>
                    <a:pt x="9741" y="11643"/>
                    <a:pt x="9251" y="12791"/>
                  </a:cubicBezTo>
                  <a:cubicBezTo>
                    <a:pt x="8760" y="13940"/>
                    <a:pt x="8105" y="15472"/>
                    <a:pt x="7778" y="16621"/>
                  </a:cubicBezTo>
                  <a:cubicBezTo>
                    <a:pt x="7451" y="17770"/>
                    <a:pt x="7451" y="18536"/>
                    <a:pt x="7614" y="19302"/>
                  </a:cubicBezTo>
                  <a:cubicBezTo>
                    <a:pt x="7778" y="20068"/>
                    <a:pt x="8105" y="20834"/>
                    <a:pt x="9332" y="21217"/>
                  </a:cubicBezTo>
                  <a:cubicBezTo>
                    <a:pt x="10560" y="21600"/>
                    <a:pt x="12687" y="21600"/>
                    <a:pt x="14814" y="21447"/>
                  </a:cubicBezTo>
                  <a:cubicBezTo>
                    <a:pt x="16941" y="21294"/>
                    <a:pt x="19069" y="20987"/>
                    <a:pt x="21196" y="2068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7" name="خط"/>
            <p:cNvSpPr/>
            <p:nvPr/>
          </p:nvSpPr>
          <p:spPr>
            <a:xfrm>
              <a:off x="-3149069" y="596458"/>
              <a:ext cx="401986" cy="46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443" fill="norm" stroke="1" extrusionOk="0">
                  <a:moveTo>
                    <a:pt x="16986" y="5243"/>
                  </a:moveTo>
                  <a:cubicBezTo>
                    <a:pt x="15938" y="5429"/>
                    <a:pt x="14889" y="5615"/>
                    <a:pt x="13841" y="5802"/>
                  </a:cubicBezTo>
                  <a:cubicBezTo>
                    <a:pt x="12792" y="5988"/>
                    <a:pt x="11744" y="6174"/>
                    <a:pt x="11324" y="5802"/>
                  </a:cubicBezTo>
                  <a:cubicBezTo>
                    <a:pt x="10905" y="5429"/>
                    <a:pt x="11115" y="4498"/>
                    <a:pt x="11534" y="3660"/>
                  </a:cubicBezTo>
                  <a:cubicBezTo>
                    <a:pt x="11953" y="2822"/>
                    <a:pt x="12583" y="2077"/>
                    <a:pt x="13317" y="1333"/>
                  </a:cubicBezTo>
                  <a:cubicBezTo>
                    <a:pt x="14050" y="588"/>
                    <a:pt x="14889" y="-157"/>
                    <a:pt x="16148" y="29"/>
                  </a:cubicBezTo>
                  <a:cubicBezTo>
                    <a:pt x="17406" y="215"/>
                    <a:pt x="19083" y="1333"/>
                    <a:pt x="20132" y="2915"/>
                  </a:cubicBezTo>
                  <a:cubicBezTo>
                    <a:pt x="21181" y="4498"/>
                    <a:pt x="21600" y="6546"/>
                    <a:pt x="19817" y="8967"/>
                  </a:cubicBezTo>
                  <a:cubicBezTo>
                    <a:pt x="18035" y="11388"/>
                    <a:pt x="14050" y="14181"/>
                    <a:pt x="10381" y="16322"/>
                  </a:cubicBezTo>
                  <a:cubicBezTo>
                    <a:pt x="6711" y="18464"/>
                    <a:pt x="3355" y="19953"/>
                    <a:pt x="0" y="21443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538" name="خط"/>
            <p:cNvSpPr/>
            <p:nvPr/>
          </p:nvSpPr>
          <p:spPr>
            <a:xfrm>
              <a:off x="-3545788" y="769393"/>
              <a:ext cx="108196" cy="4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07" fill="norm" stroke="1" extrusionOk="0">
                  <a:moveTo>
                    <a:pt x="21600" y="0"/>
                  </a:moveTo>
                  <a:cubicBezTo>
                    <a:pt x="17600" y="1964"/>
                    <a:pt x="13600" y="3927"/>
                    <a:pt x="9200" y="7855"/>
                  </a:cubicBezTo>
                  <a:cubicBezTo>
                    <a:pt x="4800" y="11782"/>
                    <a:pt x="0" y="17673"/>
                    <a:pt x="0" y="19636"/>
                  </a:cubicBezTo>
                  <a:cubicBezTo>
                    <a:pt x="0" y="21600"/>
                    <a:pt x="4800" y="19636"/>
                    <a:pt x="8800" y="15709"/>
                  </a:cubicBezTo>
                  <a:cubicBezTo>
                    <a:pt x="12800" y="11782"/>
                    <a:pt x="16000" y="5891"/>
                    <a:pt x="19200" y="0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42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4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45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84608" y="1611162"/>
            <a:ext cx="9280856" cy="2255914"/>
          </a:xfrm>
          <a:prstGeom prst="rect">
            <a:avLst/>
          </a:prstGeom>
        </p:spPr>
      </p:pic>
      <p:sp>
        <p:nvSpPr>
          <p:cNvPr id="546" name="خط"/>
          <p:cNvSpPr/>
          <p:nvPr/>
        </p:nvSpPr>
        <p:spPr>
          <a:xfrm>
            <a:off x="8761665" y="7443796"/>
            <a:ext cx="11146310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547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52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54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49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50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51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55" name="صفحة الكتاب ١٠٣"/>
          <p:cNvGrpSpPr/>
          <p:nvPr/>
        </p:nvGrpSpPr>
        <p:grpSpPr>
          <a:xfrm rot="18900000">
            <a:off x="979962" y="3229257"/>
            <a:ext cx="5979021" cy="1587501"/>
            <a:chOff x="0" y="0"/>
            <a:chExt cx="5979019" cy="1587500"/>
          </a:xfrm>
        </p:grpSpPr>
        <p:sp>
          <p:nvSpPr>
            <p:cNvPr id="554" name="صفحة الكتاب ١٠٣"/>
            <p:cNvSpPr txBox="1"/>
            <p:nvPr/>
          </p:nvSpPr>
          <p:spPr>
            <a:xfrm>
              <a:off x="215899" y="139700"/>
              <a:ext cx="5547221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١٠٣</a:t>
              </a:r>
            </a:p>
          </p:txBody>
        </p:sp>
        <p:pic>
          <p:nvPicPr>
            <p:cNvPr id="553" name="صفحة الكتاب ١٠٣ صفحة الكتاب ١٠٣" descr="صفحة الكتاب ١٠٣ صفحة الكتاب ١٠٣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5979021" cy="1587501"/>
            </a:xfrm>
            <a:prstGeom prst="rect">
              <a:avLst/>
            </a:prstGeom>
            <a:effectLst/>
          </p:spPr>
        </p:pic>
      </p:grpSp>
      <p:pic>
        <p:nvPicPr>
          <p:cNvPr id="556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513596" y="9327842"/>
            <a:ext cx="1676794" cy="2961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19978365" y="1817237"/>
            <a:ext cx="4747257" cy="4509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12634" y="4072184"/>
            <a:ext cx="15300963" cy="1975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62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63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تعزيز مهارات التفكير تعزيز مهارات التفكير " descr="تعزيز مهارات التفكير تعزيز مهارات التفكير 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28323" y="937777"/>
            <a:ext cx="9940062" cy="1851377"/>
          </a:xfrm>
          <a:prstGeom prst="rect">
            <a:avLst/>
          </a:prstGeom>
        </p:spPr>
      </p:pic>
      <p:pic>
        <p:nvPicPr>
          <p:cNvPr id="166" name="IMG_1645.png" descr="IMG_164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9163768" y="2384702"/>
            <a:ext cx="4747257" cy="4509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406791" y="3862782"/>
            <a:ext cx="16283393" cy="59904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6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6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56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564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84608" y="1611162"/>
            <a:ext cx="9280856" cy="2255914"/>
          </a:xfrm>
          <a:prstGeom prst="rect">
            <a:avLst/>
          </a:prstGeom>
        </p:spPr>
      </p:pic>
      <p:pic>
        <p:nvPicPr>
          <p:cNvPr id="56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73752" y="1611162"/>
            <a:ext cx="2623027" cy="233203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70" name="تجميع"/>
          <p:cNvGrpSpPr/>
          <p:nvPr/>
        </p:nvGrpSpPr>
        <p:grpSpPr>
          <a:xfrm>
            <a:off x="1319227" y="5664815"/>
            <a:ext cx="3171292" cy="5269336"/>
            <a:chOff x="0" y="0"/>
            <a:chExt cx="3171291" cy="5269334"/>
          </a:xfrm>
        </p:grpSpPr>
        <p:pic>
          <p:nvPicPr>
            <p:cNvPr id="56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567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68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569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573" name="صفحة الكتاب ١٠٣"/>
          <p:cNvGrpSpPr/>
          <p:nvPr/>
        </p:nvGrpSpPr>
        <p:grpSpPr>
          <a:xfrm rot="18900000">
            <a:off x="979962" y="3229258"/>
            <a:ext cx="5979021" cy="1587501"/>
            <a:chOff x="0" y="0"/>
            <a:chExt cx="5979019" cy="1587500"/>
          </a:xfrm>
        </p:grpSpPr>
        <p:sp>
          <p:nvSpPr>
            <p:cNvPr id="572" name="صفحة الكتاب ١٠٣"/>
            <p:cNvSpPr txBox="1"/>
            <p:nvPr/>
          </p:nvSpPr>
          <p:spPr>
            <a:xfrm>
              <a:off x="215899" y="139700"/>
              <a:ext cx="5547221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١٠٣</a:t>
              </a:r>
            </a:p>
          </p:txBody>
        </p:sp>
        <p:pic>
          <p:nvPicPr>
            <p:cNvPr id="571" name="صفحة الكتاب ١٠٣ صفحة الكتاب ١٠٣" descr="صفحة الكتاب ١٠٣ صفحة الكتاب ١٠٣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5979021" cy="1587500"/>
            </a:xfrm>
            <a:prstGeom prst="rect">
              <a:avLst/>
            </a:prstGeom>
            <a:effectLst/>
          </p:spPr>
        </p:pic>
      </p:grpSp>
      <p:pic>
        <p:nvPicPr>
          <p:cNvPr id="574" name="IMG_1645.png" descr="IMG_1645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1513596" y="9327842"/>
            <a:ext cx="1676794" cy="2961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5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19978365" y="1817237"/>
            <a:ext cx="4747257" cy="4509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212634" y="4072184"/>
            <a:ext cx="15300963" cy="1975801"/>
          </a:xfrm>
          <a:prstGeom prst="rect">
            <a:avLst/>
          </a:prstGeom>
          <a:ln w="12700">
            <a:miter lim="400000"/>
          </a:ln>
        </p:spPr>
      </p:pic>
      <p:sp>
        <p:nvSpPr>
          <p:cNvPr id="577" name="٠٫٣ أصغر من ١…"/>
          <p:cNvSpPr txBox="1"/>
          <p:nvPr/>
        </p:nvSpPr>
        <p:spPr>
          <a:xfrm>
            <a:off x="8873752" y="6176973"/>
            <a:ext cx="11168686" cy="202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٠٫٣ أصغر من ١</a:t>
            </a:r>
          </a:p>
          <a:p>
            <a:pPr rtl="0">
              <a:defRPr b="1" sz="4700">
                <a:solidFill>
                  <a:srgbClr val="0056D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لأن العدد   ٠٫٣ هو ٣ أجزاء من عشرة أما العدد ١ فهو عشرة اجزاء من عشرة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80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81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82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586" name="تجميع"/>
          <p:cNvGrpSpPr/>
          <p:nvPr/>
        </p:nvGrpSpPr>
        <p:grpSpPr>
          <a:xfrm>
            <a:off x="9213811" y="3074949"/>
            <a:ext cx="10106779" cy="3248046"/>
            <a:chOff x="0" y="-177800"/>
            <a:chExt cx="10106778" cy="3248044"/>
          </a:xfrm>
        </p:grpSpPr>
        <p:pic>
          <p:nvPicPr>
            <p:cNvPr id="583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585" name="ماذاتعلمت ؟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ماذاتعلمت ؟</a:t>
              </a:r>
            </a:p>
          </p:txBody>
        </p:sp>
      </p:grpSp>
      <p:pic>
        <p:nvPicPr>
          <p:cNvPr id="587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48943" y="3786835"/>
            <a:ext cx="6052064" cy="7749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5423140" y="2500882"/>
            <a:ext cx="7672238" cy="7288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591" name="مستطيل"/>
          <p:cNvSpPr/>
          <p:nvPr/>
        </p:nvSpPr>
        <p:spPr>
          <a:xfrm>
            <a:off x="951093" y="84759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59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59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609" name="تجميع"/>
          <p:cNvGrpSpPr/>
          <p:nvPr/>
        </p:nvGrpSpPr>
        <p:grpSpPr>
          <a:xfrm>
            <a:off x="2674442" y="2007190"/>
            <a:ext cx="20128391" cy="10281797"/>
            <a:chOff x="26216" y="0"/>
            <a:chExt cx="20128389" cy="10281795"/>
          </a:xfrm>
        </p:grpSpPr>
        <p:sp>
          <p:nvSpPr>
            <p:cNvPr id="594" name="قيم نفسك بالنسبة لفهمك للدرس"/>
            <p:cNvSpPr txBox="1"/>
            <p:nvPr/>
          </p:nvSpPr>
          <p:spPr>
            <a:xfrm>
              <a:off x="3389783" y="1570384"/>
              <a:ext cx="12804714" cy="1030846"/>
            </a:xfrm>
            <a:prstGeom prst="rect">
              <a:avLst/>
            </a:prstGeom>
            <a:solidFill>
              <a:srgbClr val="EFCA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300">
                  <a:latin typeface="Futura Bold"/>
                  <a:ea typeface="Futura Bold"/>
                  <a:cs typeface="Futura Bold"/>
                  <a:sym typeface="Futura Bold"/>
                </a:defRPr>
              </a:lvl1pPr>
            </a:lstStyle>
            <a:p>
              <a:pPr rtl="0">
                <a:defRPr/>
              </a:pPr>
              <a:r>
                <a:t>قيم نفسك بالنسبة لفهمك للدرس </a:t>
              </a:r>
            </a:p>
          </p:txBody>
        </p:sp>
        <p:grpSp>
          <p:nvGrpSpPr>
            <p:cNvPr id="598" name="تجميع"/>
            <p:cNvGrpSpPr/>
            <p:nvPr/>
          </p:nvGrpSpPr>
          <p:grpSpPr>
            <a:xfrm>
              <a:off x="13493920" y="4182240"/>
              <a:ext cx="6660687" cy="6099556"/>
              <a:chOff x="26216" y="27522"/>
              <a:chExt cx="6660686" cy="6099555"/>
            </a:xfrm>
          </p:grpSpPr>
          <p:pic>
            <p:nvPicPr>
              <p:cNvPr id="595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596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597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sp>
          <p:nvSpPr>
            <p:cNvPr id="599" name="ممتع 🤩"/>
            <p:cNvSpPr txBox="1"/>
            <p:nvPr/>
          </p:nvSpPr>
          <p:spPr>
            <a:xfrm rot="18621863">
              <a:off x="12380731" y="2145942"/>
              <a:ext cx="4532233" cy="37546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  <p:pic>
          <p:nvPicPr>
            <p:cNvPr id="60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 rot="18621863">
              <a:off x="13911976" y="1437830"/>
              <a:ext cx="1765301" cy="1790701"/>
            </a:xfrm>
            <a:prstGeom prst="rect">
              <a:avLst/>
            </a:prstGeom>
            <a:effectLst/>
          </p:spPr>
        </p:pic>
        <p:grpSp>
          <p:nvGrpSpPr>
            <p:cNvPr id="604" name="تجميع"/>
            <p:cNvGrpSpPr/>
            <p:nvPr/>
          </p:nvGrpSpPr>
          <p:grpSpPr>
            <a:xfrm>
              <a:off x="4574800" y="2168095"/>
              <a:ext cx="6660687" cy="6099556"/>
              <a:chOff x="26216" y="27522"/>
              <a:chExt cx="6660686" cy="6099555"/>
            </a:xfrm>
          </p:grpSpPr>
          <p:pic>
            <p:nvPicPr>
              <p:cNvPr id="601" name="صورة" descr="صورة"/>
              <p:cNvPicPr>
                <a:picLocks noChangeAspect="0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 rot="19150087">
                <a:off x="26771" y="1333480"/>
                <a:ext cx="4637903" cy="1727986"/>
              </a:xfrm>
              <a:prstGeom prst="rect">
                <a:avLst/>
              </a:prstGeom>
              <a:effectLst/>
            </p:spPr>
          </p:pic>
          <p:sp>
            <p:nvSpPr>
              <p:cNvPr id="602" name="سهل 😍"/>
              <p:cNvSpPr txBox="1"/>
              <p:nvPr/>
            </p:nvSpPr>
            <p:spPr>
              <a:xfrm rot="18621863">
                <a:off x="1791921" y="864244"/>
                <a:ext cx="3800262" cy="463090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سهل 😍</a:t>
                </a:r>
              </a:p>
            </p:txBody>
          </p:sp>
          <p:pic>
            <p:nvPicPr>
              <p:cNvPr id="603" name="صورة" descr="صورة"/>
              <p:cNvPicPr>
                <a:picLocks noChangeAspect="0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 rot="18621863">
                <a:off x="1773324" y="872844"/>
                <a:ext cx="3164213" cy="3206677"/>
              </a:xfrm>
              <a:prstGeom prst="rect">
                <a:avLst/>
              </a:prstGeom>
              <a:effectLst/>
            </p:spPr>
          </p:pic>
        </p:grpSp>
        <p:grpSp>
          <p:nvGrpSpPr>
            <p:cNvPr id="608" name="تجميع"/>
            <p:cNvGrpSpPr/>
            <p:nvPr/>
          </p:nvGrpSpPr>
          <p:grpSpPr>
            <a:xfrm>
              <a:off x="26216" y="0"/>
              <a:ext cx="5890576" cy="5642919"/>
              <a:chOff x="26216" y="-308533"/>
              <a:chExt cx="5890574" cy="5642918"/>
            </a:xfrm>
          </p:grpSpPr>
          <p:pic>
            <p:nvPicPr>
              <p:cNvPr id="605" name="صورة" descr="صورة"/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tretch>
                <a:fillRect/>
              </a:stretch>
            </p:blipFill>
            <p:spPr>
              <a:xfrm rot="19150087">
                <a:off x="28791" y="1521258"/>
                <a:ext cx="5307332" cy="1983336"/>
              </a:xfrm>
              <a:prstGeom prst="rect">
                <a:avLst/>
              </a:prstGeom>
              <a:effectLst/>
            </p:spPr>
          </p:pic>
          <p:sp>
            <p:nvSpPr>
              <p:cNvPr id="606" name="ممتع 🤩"/>
              <p:cNvSpPr txBox="1"/>
              <p:nvPr/>
            </p:nvSpPr>
            <p:spPr>
              <a:xfrm rot="18621863">
                <a:off x="965040" y="712810"/>
                <a:ext cx="4345799" cy="36002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t">
                <a:noAutofit/>
              </a:bodyPr>
              <a:lstStyle>
                <a:lvl1pPr defTabSz="825500">
                  <a:lnSpc>
                    <a:spcPct val="100000"/>
                  </a:lnSpc>
                  <a:buClr>
                    <a:srgbClr val="9A7865"/>
                  </a:buClr>
                  <a:defRPr sz="5600">
                    <a:solidFill>
                      <a:srgbClr val="11053B"/>
                    </a:solidFill>
                    <a:latin typeface="Farah Regular"/>
                    <a:ea typeface="Farah Regular"/>
                    <a:cs typeface="Farah Regular"/>
                    <a:sym typeface="Farah Regular"/>
                  </a:defRPr>
                </a:lvl1pPr>
              </a:lstStyle>
              <a:p>
                <a:pPr rtl="0">
                  <a:defRPr/>
                </a:pPr>
                <a:r>
                  <a:t>ممتع 🤩</a:t>
                </a:r>
              </a:p>
            </p:txBody>
          </p:sp>
          <p:pic>
            <p:nvPicPr>
              <p:cNvPr id="607" name="صورة" descr="صورة"/>
              <p:cNvPicPr>
                <a:picLocks noChangeAspect="0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 rot="18621863">
                <a:off x="2401536" y="48514"/>
                <a:ext cx="1765301" cy="1790701"/>
              </a:xfrm>
              <a:prstGeom prst="rect">
                <a:avLst/>
              </a:prstGeom>
              <a:effectLst/>
            </p:spPr>
          </p:pic>
        </p:grpSp>
      </p:grpSp>
      <p:pic>
        <p:nvPicPr>
          <p:cNvPr id="610" name="استراتيجية تقييم الذات استراتيجية تقييم الذات" descr="استراتيجية تقييم الذات استراتيجية تقييم الذات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39703" y="1081503"/>
            <a:ext cx="9709677" cy="1851376"/>
          </a:xfrm>
          <a:prstGeom prst="rect">
            <a:avLst/>
          </a:prstGeom>
        </p:spPr>
      </p:pic>
      <p:pic>
        <p:nvPicPr>
          <p:cNvPr id="611" name="IMG_1908.png" descr="IMG_190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22694" y="6646438"/>
            <a:ext cx="3352207" cy="429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612" name="IMG_1910.png" descr="IMG_1910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 rot="1494183">
            <a:off x="20177898" y="1346710"/>
            <a:ext cx="4747257" cy="4509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1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1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617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618" name="IMG_1908.png" descr="IMG_19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2258" y="3373592"/>
            <a:ext cx="5489733" cy="7029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619" name="IMG_1910.png" descr="IMG_19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494183">
            <a:off x="17941363" y="4123305"/>
            <a:ext cx="6212320" cy="5901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المتميزات في الدرس المتميزات في الدرس" descr="المتميزات في الدرس المتميزات في الدرس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80591" y="1014702"/>
            <a:ext cx="12945504" cy="1851376"/>
          </a:xfrm>
          <a:prstGeom prst="rect">
            <a:avLst/>
          </a:prstGeom>
        </p:spPr>
      </p:pic>
      <p:grpSp>
        <p:nvGrpSpPr>
          <p:cNvPr id="623" name="تجميع"/>
          <p:cNvGrpSpPr/>
          <p:nvPr/>
        </p:nvGrpSpPr>
        <p:grpSpPr>
          <a:xfrm>
            <a:off x="13677112" y="7388589"/>
            <a:ext cx="3719241" cy="4220781"/>
            <a:chOff x="0" y="0"/>
            <a:chExt cx="3719239" cy="4220779"/>
          </a:xfrm>
        </p:grpSpPr>
        <p:sp>
          <p:nvSpPr>
            <p:cNvPr id="621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2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26" name="تجميع"/>
          <p:cNvGrpSpPr/>
          <p:nvPr/>
        </p:nvGrpSpPr>
        <p:grpSpPr>
          <a:xfrm>
            <a:off x="15536732" y="2590481"/>
            <a:ext cx="3719241" cy="4220781"/>
            <a:chOff x="0" y="0"/>
            <a:chExt cx="3719239" cy="4220779"/>
          </a:xfrm>
        </p:grpSpPr>
        <p:sp>
          <p:nvSpPr>
            <p:cNvPr id="624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5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29" name="تجميع"/>
          <p:cNvGrpSpPr/>
          <p:nvPr/>
        </p:nvGrpSpPr>
        <p:grpSpPr>
          <a:xfrm>
            <a:off x="10941167" y="2667731"/>
            <a:ext cx="3719241" cy="4220780"/>
            <a:chOff x="0" y="0"/>
            <a:chExt cx="3719239" cy="4220779"/>
          </a:xfrm>
        </p:grpSpPr>
        <p:sp>
          <p:nvSpPr>
            <p:cNvPr id="627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28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32" name="تجميع"/>
          <p:cNvGrpSpPr/>
          <p:nvPr/>
        </p:nvGrpSpPr>
        <p:grpSpPr>
          <a:xfrm>
            <a:off x="6613140" y="2853377"/>
            <a:ext cx="3719241" cy="4220781"/>
            <a:chOff x="0" y="0"/>
            <a:chExt cx="3719239" cy="4220779"/>
          </a:xfrm>
        </p:grpSpPr>
        <p:sp>
          <p:nvSpPr>
            <p:cNvPr id="630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31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grpSp>
        <p:nvGrpSpPr>
          <p:cNvPr id="635" name="تجميع"/>
          <p:cNvGrpSpPr/>
          <p:nvPr/>
        </p:nvGrpSpPr>
        <p:grpSpPr>
          <a:xfrm>
            <a:off x="8472760" y="7388589"/>
            <a:ext cx="3719241" cy="4220781"/>
            <a:chOff x="0" y="0"/>
            <a:chExt cx="3719239" cy="4220779"/>
          </a:xfrm>
        </p:grpSpPr>
        <p:sp>
          <p:nvSpPr>
            <p:cNvPr id="633" name="مستطيل"/>
            <p:cNvSpPr/>
            <p:nvPr/>
          </p:nvSpPr>
          <p:spPr>
            <a:xfrm>
              <a:off x="1639260" y="1639985"/>
              <a:ext cx="1933822" cy="2580795"/>
            </a:xfrm>
            <a:prstGeom prst="rect">
              <a:avLst/>
            </a:prstGeom>
            <a:solidFill>
              <a:srgbClr val="FFE2D6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634" name="فراشة"/>
            <p:cNvSpPr/>
            <p:nvPr/>
          </p:nvSpPr>
          <p:spPr>
            <a:xfrm rot="18900000">
              <a:off x="267494" y="821845"/>
              <a:ext cx="3184252" cy="207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19380" fill="norm" stroke="1" extrusionOk="0">
                  <a:moveTo>
                    <a:pt x="1603" y="0"/>
                  </a:moveTo>
                  <a:cubicBezTo>
                    <a:pt x="-1515" y="0"/>
                    <a:pt x="832" y="4355"/>
                    <a:pt x="1078" y="6599"/>
                  </a:cubicBezTo>
                  <a:cubicBezTo>
                    <a:pt x="1301" y="8605"/>
                    <a:pt x="1028" y="11622"/>
                    <a:pt x="4740" y="11131"/>
                  </a:cubicBezTo>
                  <a:cubicBezTo>
                    <a:pt x="3468" y="11919"/>
                    <a:pt x="1612" y="13323"/>
                    <a:pt x="3403" y="17900"/>
                  </a:cubicBezTo>
                  <a:cubicBezTo>
                    <a:pt x="4850" y="21600"/>
                    <a:pt x="7542" y="17564"/>
                    <a:pt x="8684" y="14503"/>
                  </a:cubicBezTo>
                  <a:cubicBezTo>
                    <a:pt x="8800" y="14815"/>
                    <a:pt x="8889" y="15240"/>
                    <a:pt x="8907" y="15819"/>
                  </a:cubicBezTo>
                  <a:cubicBezTo>
                    <a:pt x="8958" y="17565"/>
                    <a:pt x="8796" y="19193"/>
                    <a:pt x="9278" y="19193"/>
                  </a:cubicBezTo>
                  <a:cubicBezTo>
                    <a:pt x="9761" y="19193"/>
                    <a:pt x="9603" y="17573"/>
                    <a:pt x="9650" y="15819"/>
                  </a:cubicBezTo>
                  <a:cubicBezTo>
                    <a:pt x="9668" y="15240"/>
                    <a:pt x="9755" y="14815"/>
                    <a:pt x="9871" y="14503"/>
                  </a:cubicBezTo>
                  <a:cubicBezTo>
                    <a:pt x="11013" y="17564"/>
                    <a:pt x="13709" y="21600"/>
                    <a:pt x="15152" y="17900"/>
                  </a:cubicBezTo>
                  <a:cubicBezTo>
                    <a:pt x="16944" y="13315"/>
                    <a:pt x="15087" y="11919"/>
                    <a:pt x="13816" y="11131"/>
                  </a:cubicBezTo>
                  <a:cubicBezTo>
                    <a:pt x="17528" y="11622"/>
                    <a:pt x="17259" y="8605"/>
                    <a:pt x="17477" y="6599"/>
                  </a:cubicBezTo>
                  <a:cubicBezTo>
                    <a:pt x="17737" y="4355"/>
                    <a:pt x="20085" y="0"/>
                    <a:pt x="16962" y="0"/>
                  </a:cubicBezTo>
                  <a:cubicBezTo>
                    <a:pt x="12976" y="0"/>
                    <a:pt x="10860" y="5282"/>
                    <a:pt x="10029" y="8039"/>
                  </a:cubicBezTo>
                  <a:cubicBezTo>
                    <a:pt x="9932" y="7496"/>
                    <a:pt x="9778" y="7066"/>
                    <a:pt x="9597" y="6836"/>
                  </a:cubicBezTo>
                  <a:cubicBezTo>
                    <a:pt x="9713" y="6799"/>
                    <a:pt x="9783" y="6694"/>
                    <a:pt x="9783" y="6397"/>
                  </a:cubicBezTo>
                  <a:cubicBezTo>
                    <a:pt x="9783" y="6137"/>
                    <a:pt x="9728" y="5899"/>
                    <a:pt x="9635" y="5728"/>
                  </a:cubicBezTo>
                  <a:cubicBezTo>
                    <a:pt x="9779" y="3997"/>
                    <a:pt x="10275" y="3225"/>
                    <a:pt x="10424" y="2965"/>
                  </a:cubicBezTo>
                  <a:cubicBezTo>
                    <a:pt x="10531" y="2779"/>
                    <a:pt x="10661" y="2897"/>
                    <a:pt x="10902" y="2310"/>
                  </a:cubicBezTo>
                  <a:cubicBezTo>
                    <a:pt x="11037" y="1991"/>
                    <a:pt x="10957" y="1701"/>
                    <a:pt x="10637" y="1939"/>
                  </a:cubicBezTo>
                  <a:cubicBezTo>
                    <a:pt x="10289" y="2191"/>
                    <a:pt x="10326" y="2512"/>
                    <a:pt x="10243" y="2668"/>
                  </a:cubicBezTo>
                  <a:cubicBezTo>
                    <a:pt x="9714" y="3790"/>
                    <a:pt x="9537" y="5001"/>
                    <a:pt x="9477" y="5535"/>
                  </a:cubicBezTo>
                  <a:cubicBezTo>
                    <a:pt x="9417" y="5483"/>
                    <a:pt x="9352" y="5461"/>
                    <a:pt x="9283" y="5461"/>
                  </a:cubicBezTo>
                  <a:cubicBezTo>
                    <a:pt x="9213" y="5461"/>
                    <a:pt x="9147" y="5491"/>
                    <a:pt x="9087" y="5535"/>
                  </a:cubicBezTo>
                  <a:cubicBezTo>
                    <a:pt x="9031" y="5001"/>
                    <a:pt x="8850" y="3790"/>
                    <a:pt x="8321" y="2668"/>
                  </a:cubicBezTo>
                  <a:cubicBezTo>
                    <a:pt x="8242" y="2519"/>
                    <a:pt x="8280" y="2199"/>
                    <a:pt x="7927" y="1939"/>
                  </a:cubicBezTo>
                  <a:cubicBezTo>
                    <a:pt x="7602" y="1701"/>
                    <a:pt x="7528" y="1991"/>
                    <a:pt x="7663" y="2310"/>
                  </a:cubicBezTo>
                  <a:cubicBezTo>
                    <a:pt x="7909" y="2905"/>
                    <a:pt x="8035" y="2779"/>
                    <a:pt x="8141" y="2965"/>
                  </a:cubicBezTo>
                  <a:cubicBezTo>
                    <a:pt x="8290" y="3225"/>
                    <a:pt x="8782" y="3997"/>
                    <a:pt x="8930" y="5728"/>
                  </a:cubicBezTo>
                  <a:cubicBezTo>
                    <a:pt x="8838" y="5899"/>
                    <a:pt x="8781" y="6137"/>
                    <a:pt x="8781" y="6397"/>
                  </a:cubicBezTo>
                  <a:cubicBezTo>
                    <a:pt x="8781" y="6694"/>
                    <a:pt x="8855" y="6799"/>
                    <a:pt x="8967" y="6836"/>
                  </a:cubicBezTo>
                  <a:cubicBezTo>
                    <a:pt x="8786" y="7066"/>
                    <a:pt x="8633" y="7496"/>
                    <a:pt x="8536" y="8039"/>
                  </a:cubicBezTo>
                  <a:cubicBezTo>
                    <a:pt x="7705" y="5282"/>
                    <a:pt x="5589" y="0"/>
                    <a:pt x="1603" y="0"/>
                  </a:cubicBezTo>
                  <a:close/>
                </a:path>
              </a:pathLst>
            </a:custGeom>
            <a:solidFill>
              <a:srgbClr val="EE719E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113030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638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639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640" name="أ/ فاطمة جبران"/>
          <p:cNvSpPr txBox="1"/>
          <p:nvPr/>
        </p:nvSpPr>
        <p:spPr>
          <a:xfrm>
            <a:off x="0" y="11609368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644" name="تجميع"/>
          <p:cNvGrpSpPr/>
          <p:nvPr/>
        </p:nvGrpSpPr>
        <p:grpSpPr>
          <a:xfrm>
            <a:off x="8146304" y="2861448"/>
            <a:ext cx="10106779" cy="3248045"/>
            <a:chOff x="0" y="-177800"/>
            <a:chExt cx="10106778" cy="3248044"/>
          </a:xfrm>
        </p:grpSpPr>
        <p:pic>
          <p:nvPicPr>
            <p:cNvPr id="641" name="مستطيل مستطيل" descr="مستطيل مستطيل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77800"/>
              <a:ext cx="10106779" cy="3248045"/>
            </a:xfrm>
            <a:prstGeom prst="rect">
              <a:avLst/>
            </a:prstGeom>
            <a:effectLst/>
          </p:spPr>
        </p:pic>
        <p:sp>
          <p:nvSpPr>
            <p:cNvPr id="643" name="الواجب المنزلي"/>
            <p:cNvSpPr txBox="1"/>
            <p:nvPr/>
          </p:nvSpPr>
          <p:spPr>
            <a:xfrm>
              <a:off x="0" y="329384"/>
              <a:ext cx="9317154" cy="22336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>
                <a:defRPr sz="2400"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gradFill flip="none" rotWithShape="1">
                    <a:gsLst>
                      <a:gs pos="0">
                        <a:schemeClr val="accent5">
                          <a:hueOff val="188793"/>
                          <a:satOff val="22839"/>
                          <a:lumOff val="24937"/>
                        </a:schemeClr>
                      </a:gs>
                      <a:gs pos="100000">
                        <a:schemeClr val="accent5">
                          <a:hueOff val="-95189"/>
                          <a:satOff val="19439"/>
                          <a:lumOff val="-16157"/>
                        </a:schemeClr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645" name="IMG_1908.png" descr="IMG_19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3785" y="3913576"/>
            <a:ext cx="5563091" cy="7123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646" name="IMG_1910.png" descr="IMG_191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494183">
            <a:off x="14882166" y="3167906"/>
            <a:ext cx="7609087" cy="72286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71" name="مستطيل"/>
          <p:cNvSpPr/>
          <p:nvPr/>
        </p:nvSpPr>
        <p:spPr>
          <a:xfrm>
            <a:off x="951093" y="659540"/>
            <a:ext cx="22402620" cy="11597697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7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1939858" cy="1749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أ/ فاطمة جبران"/>
          <p:cNvSpPr txBox="1"/>
          <p:nvPr/>
        </p:nvSpPr>
        <p:spPr>
          <a:xfrm>
            <a:off x="-42273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grpSp>
        <p:nvGrpSpPr>
          <p:cNvPr id="180" name="تجميع"/>
          <p:cNvGrpSpPr/>
          <p:nvPr/>
        </p:nvGrpSpPr>
        <p:grpSpPr>
          <a:xfrm>
            <a:off x="5213190" y="3098876"/>
            <a:ext cx="15716905" cy="8940117"/>
            <a:chOff x="12700" y="-205593"/>
            <a:chExt cx="15716903" cy="8940115"/>
          </a:xfrm>
        </p:grpSpPr>
        <p:pic>
          <p:nvPicPr>
            <p:cNvPr id="174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69265" y="25400"/>
              <a:ext cx="4994038" cy="8607731"/>
            </a:xfrm>
            <a:prstGeom prst="rect">
              <a:avLst/>
            </a:prstGeom>
            <a:effectLst/>
          </p:spPr>
        </p:pic>
        <p:pic>
          <p:nvPicPr>
            <p:cNvPr id="17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307679" y="81169"/>
              <a:ext cx="4929378" cy="8496192"/>
            </a:xfrm>
            <a:prstGeom prst="rect">
              <a:avLst/>
            </a:prstGeom>
            <a:effectLst/>
          </p:spPr>
        </p:pic>
        <p:pic>
          <p:nvPicPr>
            <p:cNvPr id="17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2700" y="25400"/>
              <a:ext cx="5052816" cy="8709122"/>
            </a:xfrm>
            <a:prstGeom prst="rect">
              <a:avLst/>
            </a:prstGeom>
            <a:effectLst/>
          </p:spPr>
        </p:pic>
        <p:pic>
          <p:nvPicPr>
            <p:cNvPr id="177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591184" y="-205595"/>
              <a:ext cx="5138420" cy="1734725"/>
            </a:xfrm>
            <a:prstGeom prst="rect">
              <a:avLst/>
            </a:prstGeom>
            <a:effectLst/>
          </p:spPr>
        </p:pic>
        <p:pic>
          <p:nvPicPr>
            <p:cNvPr id="178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133866" y="-40413"/>
              <a:ext cx="5622500" cy="1569543"/>
            </a:xfrm>
            <a:prstGeom prst="rect">
              <a:avLst/>
            </a:prstGeom>
            <a:effectLst/>
          </p:spPr>
        </p:pic>
        <p:pic>
          <p:nvPicPr>
            <p:cNvPr id="179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2649" y="-205595"/>
              <a:ext cx="5138420" cy="1734725"/>
            </a:xfrm>
            <a:prstGeom prst="rect">
              <a:avLst/>
            </a:prstGeom>
            <a:effectLst/>
          </p:spPr>
        </p:pic>
      </p:grpSp>
      <p:pic>
        <p:nvPicPr>
          <p:cNvPr id="181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5280220" y="937777"/>
            <a:ext cx="7788165" cy="1851377"/>
          </a:xfrm>
          <a:prstGeom prst="rect">
            <a:avLst/>
          </a:prstGeom>
        </p:spPr>
      </p:pic>
      <p:pic>
        <p:nvPicPr>
          <p:cNvPr id="182" name="IMG_1645.png" descr="IMG_1645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172758" y="6091117"/>
            <a:ext cx="2938004" cy="5188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G_1910.png" descr="IMG_1910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 rot="1494183">
            <a:off x="19163768" y="2384702"/>
            <a:ext cx="4747257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86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7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9" name="IMG_1451.jpeg" descr="IMG_1451.jpeg">
            <a:hlinkClick r:id="rId3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276536">
            <a:off x="10584046" y="5735151"/>
            <a:ext cx="6279016" cy="327535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2" name="تجميع"/>
          <p:cNvGrpSpPr/>
          <p:nvPr/>
        </p:nvGrpSpPr>
        <p:grpSpPr>
          <a:xfrm>
            <a:off x="14883277" y="1460292"/>
            <a:ext cx="7331473" cy="7452899"/>
            <a:chOff x="-279400" y="-330200"/>
            <a:chExt cx="7331471" cy="7452898"/>
          </a:xfrm>
        </p:grpSpPr>
        <p:pic>
          <p:nvPicPr>
            <p:cNvPr id="19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79400" y="-330200"/>
              <a:ext cx="7331472" cy="2230656"/>
            </a:xfrm>
            <a:prstGeom prst="rect">
              <a:avLst/>
            </a:prstGeom>
            <a:effectLst/>
          </p:spPr>
        </p:pic>
        <p:pic>
          <p:nvPicPr>
            <p:cNvPr id="191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106936" y="1265455"/>
              <a:ext cx="3042789" cy="5857244"/>
            </a:xfrm>
            <a:prstGeom prst="rect">
              <a:avLst/>
            </a:prstGeom>
            <a:effectLst/>
          </p:spPr>
        </p:pic>
      </p:grpSp>
      <p:pic>
        <p:nvPicPr>
          <p:cNvPr id="193" name="IMG_1908.png" descr="IMG_190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84542" y="5019429"/>
            <a:ext cx="5285186" cy="67679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14823746" y="6353444"/>
            <a:ext cx="4747257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197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98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00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8940" y="5664815"/>
            <a:ext cx="2466516" cy="435576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3" name="تجميع"/>
          <p:cNvGrpSpPr/>
          <p:nvPr/>
        </p:nvGrpSpPr>
        <p:grpSpPr>
          <a:xfrm>
            <a:off x="16157426" y="1016469"/>
            <a:ext cx="6033572" cy="6146331"/>
            <a:chOff x="-279400" y="-330199"/>
            <a:chExt cx="6033571" cy="6146330"/>
          </a:xfrm>
        </p:grpSpPr>
        <p:pic>
          <p:nvPicPr>
            <p:cNvPr id="201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79400" y="-330200"/>
              <a:ext cx="6033572" cy="1924868"/>
            </a:xfrm>
            <a:prstGeom prst="rect">
              <a:avLst/>
            </a:prstGeom>
            <a:effectLst/>
          </p:spPr>
        </p:pic>
        <p:pic>
          <p:nvPicPr>
            <p:cNvPr id="202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57985" y="959667"/>
              <a:ext cx="2566763" cy="4856464"/>
            </a:xfrm>
            <a:prstGeom prst="rect">
              <a:avLst/>
            </a:prstGeom>
            <a:effectLst/>
          </p:spPr>
        </p:pic>
      </p:grpSp>
      <p:pic>
        <p:nvPicPr>
          <p:cNvPr id="204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212634" y="4472136"/>
            <a:ext cx="13290579" cy="46487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صفحة الكتاب ١٠١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06" name="صفحة الكتاب ١٠١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١٠١</a:t>
              </a:r>
            </a:p>
          </p:txBody>
        </p:sp>
        <p:pic>
          <p:nvPicPr>
            <p:cNvPr id="205" name="صفحة الكتاب ١٠١ صفحة الكتاب ١٠١" descr="صفحة الكتاب ١٠١ صفحة الكتاب ١٠١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08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11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12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4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8365" y="5472333"/>
            <a:ext cx="2938206" cy="51887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تجميع"/>
          <p:cNvGrpSpPr/>
          <p:nvPr/>
        </p:nvGrpSpPr>
        <p:grpSpPr>
          <a:xfrm>
            <a:off x="16571979" y="1016469"/>
            <a:ext cx="6033572" cy="6146331"/>
            <a:chOff x="-279400" y="-330199"/>
            <a:chExt cx="6033571" cy="6146330"/>
          </a:xfrm>
        </p:grpSpPr>
        <p:pic>
          <p:nvPicPr>
            <p:cNvPr id="215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79400" y="-330200"/>
              <a:ext cx="6033572" cy="1924868"/>
            </a:xfrm>
            <a:prstGeom prst="rect">
              <a:avLst/>
            </a:prstGeom>
            <a:effectLst/>
          </p:spPr>
        </p:pic>
        <p:pic>
          <p:nvPicPr>
            <p:cNvPr id="216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57985" y="959667"/>
              <a:ext cx="2566763" cy="4856464"/>
            </a:xfrm>
            <a:prstGeom prst="rect">
              <a:avLst/>
            </a:prstGeom>
            <a:effectLst/>
          </p:spPr>
        </p:pic>
      </p:grpSp>
      <p:grpSp>
        <p:nvGrpSpPr>
          <p:cNvPr id="220" name="صفحة الكتاب ١٠١"/>
          <p:cNvGrpSpPr/>
          <p:nvPr/>
        </p:nvGrpSpPr>
        <p:grpSpPr>
          <a:xfrm rot="18900000">
            <a:off x="2472662" y="2597431"/>
            <a:ext cx="5299346" cy="1587501"/>
            <a:chOff x="0" y="0"/>
            <a:chExt cx="5299344" cy="1587500"/>
          </a:xfrm>
        </p:grpSpPr>
        <p:sp>
          <p:nvSpPr>
            <p:cNvPr id="219" name="صفحة الكتاب ١٠١"/>
            <p:cNvSpPr txBox="1"/>
            <p:nvPr/>
          </p:nvSpPr>
          <p:spPr>
            <a:xfrm>
              <a:off x="215900" y="139700"/>
              <a:ext cx="4867545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١٠١</a:t>
              </a:r>
            </a:p>
          </p:txBody>
        </p:sp>
        <p:pic>
          <p:nvPicPr>
            <p:cNvPr id="218" name="صفحة الكتاب ١٠١ صفحة الكتاب ١٠١" descr="صفحة الكتاب ١٠١ صفحة الكتاب ١٠١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5299346" cy="1587501"/>
            </a:xfrm>
            <a:prstGeom prst="rect">
              <a:avLst/>
            </a:prstGeom>
            <a:effectLst/>
          </p:spPr>
        </p:pic>
      </p:grpSp>
      <p:pic>
        <p:nvPicPr>
          <p:cNvPr id="221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26469" y="3879488"/>
            <a:ext cx="13962296" cy="790784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25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26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28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8365" y="5472333"/>
            <a:ext cx="2938206" cy="51887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1" name="تجميع"/>
          <p:cNvGrpSpPr/>
          <p:nvPr/>
        </p:nvGrpSpPr>
        <p:grpSpPr>
          <a:xfrm>
            <a:off x="16210801" y="1016469"/>
            <a:ext cx="6033572" cy="6146331"/>
            <a:chOff x="-279400" y="-330199"/>
            <a:chExt cx="6033571" cy="6146330"/>
          </a:xfrm>
        </p:grpSpPr>
        <p:pic>
          <p:nvPicPr>
            <p:cNvPr id="22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79400" y="-330200"/>
              <a:ext cx="6033572" cy="1924868"/>
            </a:xfrm>
            <a:prstGeom prst="rect">
              <a:avLst/>
            </a:prstGeom>
            <a:effectLst/>
          </p:spPr>
        </p:pic>
        <p:pic>
          <p:nvPicPr>
            <p:cNvPr id="230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57985" y="959667"/>
              <a:ext cx="2566763" cy="4856464"/>
            </a:xfrm>
            <a:prstGeom prst="rect">
              <a:avLst/>
            </a:prstGeom>
            <a:effectLst/>
          </p:spPr>
        </p:pic>
      </p:grpSp>
      <p:grpSp>
        <p:nvGrpSpPr>
          <p:cNvPr id="234" name="صفحة الكتاب ١٠١"/>
          <p:cNvGrpSpPr/>
          <p:nvPr/>
        </p:nvGrpSpPr>
        <p:grpSpPr>
          <a:xfrm rot="18900000">
            <a:off x="2472662" y="2597431"/>
            <a:ext cx="5299346" cy="1587501"/>
            <a:chOff x="0" y="0"/>
            <a:chExt cx="5299344" cy="1587500"/>
          </a:xfrm>
        </p:grpSpPr>
        <p:sp>
          <p:nvSpPr>
            <p:cNvPr id="233" name="صفحة الكتاب ١٠١"/>
            <p:cNvSpPr txBox="1"/>
            <p:nvPr/>
          </p:nvSpPr>
          <p:spPr>
            <a:xfrm>
              <a:off x="215900" y="139700"/>
              <a:ext cx="4867545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١٠١</a:t>
              </a:r>
            </a:p>
          </p:txBody>
        </p:sp>
        <p:pic>
          <p:nvPicPr>
            <p:cNvPr id="232" name="صفحة الكتاب ١٠١ صفحة الكتاب ١٠١" descr="صفحة الكتاب ١٠١ صفحة الكتاب ١٠١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5299346" cy="1587501"/>
            </a:xfrm>
            <a:prstGeom prst="rect">
              <a:avLst/>
            </a:prstGeom>
            <a:effectLst/>
          </p:spPr>
        </p:pic>
      </p:grpSp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124288" y="2697874"/>
            <a:ext cx="11282994" cy="923607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39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40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41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42" name="IMG_1645.png" descr="IMG_164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8365" y="5472333"/>
            <a:ext cx="2938206" cy="518874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5" name="تجميع"/>
          <p:cNvGrpSpPr/>
          <p:nvPr/>
        </p:nvGrpSpPr>
        <p:grpSpPr>
          <a:xfrm>
            <a:off x="16050674" y="1016469"/>
            <a:ext cx="6033572" cy="6146331"/>
            <a:chOff x="-279400" y="-330199"/>
            <a:chExt cx="6033571" cy="6146330"/>
          </a:xfrm>
        </p:grpSpPr>
        <p:pic>
          <p:nvPicPr>
            <p:cNvPr id="243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79400" y="-330200"/>
              <a:ext cx="6033572" cy="1924868"/>
            </a:xfrm>
            <a:prstGeom prst="rect">
              <a:avLst/>
            </a:prstGeom>
            <a:effectLst/>
          </p:spPr>
        </p:pic>
        <p:pic>
          <p:nvPicPr>
            <p:cNvPr id="244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457985" y="959667"/>
              <a:ext cx="2566763" cy="4856464"/>
            </a:xfrm>
            <a:prstGeom prst="rect">
              <a:avLst/>
            </a:prstGeom>
            <a:effectLst/>
          </p:spPr>
        </p:pic>
      </p:grpSp>
      <p:grpSp>
        <p:nvGrpSpPr>
          <p:cNvPr id="248" name="صفحة الكتاب ١٠٢"/>
          <p:cNvGrpSpPr/>
          <p:nvPr/>
        </p:nvGrpSpPr>
        <p:grpSpPr>
          <a:xfrm rot="18900000">
            <a:off x="2472662" y="2597431"/>
            <a:ext cx="5299346" cy="1587501"/>
            <a:chOff x="0" y="0"/>
            <a:chExt cx="5299344" cy="1587500"/>
          </a:xfrm>
        </p:grpSpPr>
        <p:sp>
          <p:nvSpPr>
            <p:cNvPr id="247" name="صفحة الكتاب ١٠٢"/>
            <p:cNvSpPr txBox="1"/>
            <p:nvPr/>
          </p:nvSpPr>
          <p:spPr>
            <a:xfrm>
              <a:off x="215900" y="139700"/>
              <a:ext cx="4867545" cy="1028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246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1" y="0"/>
              <a:ext cx="5299346" cy="1587501"/>
            </a:xfrm>
            <a:prstGeom prst="rect">
              <a:avLst/>
            </a:prstGeom>
            <a:effectLst/>
          </p:spPr>
        </p:pic>
      </p:grpSp>
      <p:pic>
        <p:nvPicPr>
          <p:cNvPr id="249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072607" y="3391182"/>
            <a:ext cx="13345763" cy="9158856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IMG_1910.png" descr="IMG_191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1494183">
            <a:off x="20818403" y="1558271"/>
            <a:ext cx="4747258" cy="45098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9769325" y="8066707"/>
            <a:ext cx="1715269" cy="21228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مستطيل"/>
          <p:cNvSpPr/>
          <p:nvPr/>
        </p:nvSpPr>
        <p:spPr>
          <a:xfrm>
            <a:off x="110737" y="114273"/>
            <a:ext cx="24162526" cy="13487454"/>
          </a:xfrm>
          <a:prstGeom prst="rect">
            <a:avLst/>
          </a:prstGeom>
          <a:gradFill>
            <a:gsLst>
              <a:gs pos="0">
                <a:srgbClr val="FFD9A8"/>
              </a:gs>
              <a:gs pos="100000">
                <a:srgbClr val="B1DD8B"/>
              </a:gs>
            </a:gsLst>
            <a:lin ang="54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sp>
        <p:nvSpPr>
          <p:cNvPr id="254" name="مستطيل"/>
          <p:cNvSpPr/>
          <p:nvPr/>
        </p:nvSpPr>
        <p:spPr>
          <a:xfrm>
            <a:off x="990690" y="1059152"/>
            <a:ext cx="22402620" cy="11597696"/>
          </a:xfrm>
          <a:prstGeom prst="rect">
            <a:avLst/>
          </a:prstGeom>
          <a:solidFill>
            <a:srgbClr val="FFFFFF"/>
          </a:solidFill>
          <a:ln w="63500">
            <a:solidFill>
              <a:srgbClr val="B92D5D"/>
            </a:solidFill>
            <a:custDash>
              <a:ds d="600000" sp="600000"/>
            </a:custDash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255" name="IMG_1546.jpeg" descr="IMG_1546.jpeg"/>
          <p:cNvPicPr>
            <a:picLocks noChangeAspect="1"/>
          </p:cNvPicPr>
          <p:nvPr/>
        </p:nvPicPr>
        <p:blipFill>
          <a:blip r:embed="rId2">
            <a:alphaModFix amt="62614"/>
            <a:extLst/>
          </a:blip>
          <a:stretch>
            <a:fillRect/>
          </a:stretch>
        </p:blipFill>
        <p:spPr>
          <a:xfrm>
            <a:off x="958940" y="1027402"/>
            <a:ext cx="2403052" cy="2166686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أ/ فاطمة جبران"/>
          <p:cNvSpPr txBox="1"/>
          <p:nvPr/>
        </p:nvSpPr>
        <p:spPr>
          <a:xfrm>
            <a:off x="919343" y="11285686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7" name="صورة" descr="صورة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46488" y="1456166"/>
            <a:ext cx="8257248" cy="1687122"/>
          </a:xfrm>
          <a:prstGeom prst="rect">
            <a:avLst/>
          </a:prstGeom>
        </p:spPr>
      </p:pic>
      <p:sp>
        <p:nvSpPr>
          <p:cNvPr id="258" name="خط"/>
          <p:cNvSpPr/>
          <p:nvPr/>
        </p:nvSpPr>
        <p:spPr>
          <a:xfrm>
            <a:off x="12020391" y="9764362"/>
            <a:ext cx="332065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63" name="تجميع"/>
          <p:cNvGrpSpPr/>
          <p:nvPr/>
        </p:nvGrpSpPr>
        <p:grpSpPr>
          <a:xfrm>
            <a:off x="1417693" y="5930892"/>
            <a:ext cx="3171293" cy="5269336"/>
            <a:chOff x="0" y="0"/>
            <a:chExt cx="3171291" cy="5269334"/>
          </a:xfrm>
        </p:grpSpPr>
        <p:pic>
          <p:nvPicPr>
            <p:cNvPr id="259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21591910">
              <a:off x="319661" y="1454377"/>
              <a:ext cx="2226144" cy="3812344"/>
            </a:xfrm>
            <a:prstGeom prst="rect">
              <a:avLst/>
            </a:prstGeom>
            <a:effectLst/>
          </p:spPr>
        </p:pic>
        <p:sp>
          <p:nvSpPr>
            <p:cNvPr id="260" name="🌟"/>
            <p:cNvSpPr txBox="1"/>
            <p:nvPr/>
          </p:nvSpPr>
          <p:spPr>
            <a:xfrm>
              <a:off x="708300" y="784136"/>
              <a:ext cx="1738560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1" name="🌟"/>
            <p:cNvSpPr txBox="1"/>
            <p:nvPr/>
          </p:nvSpPr>
          <p:spPr>
            <a:xfrm>
              <a:off x="0" y="1509404"/>
              <a:ext cx="1738559" cy="14505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  <p:sp>
          <p:nvSpPr>
            <p:cNvPr id="262" name="🌟"/>
            <p:cNvSpPr txBox="1"/>
            <p:nvPr/>
          </p:nvSpPr>
          <p:spPr>
            <a:xfrm>
              <a:off x="1432733" y="0"/>
              <a:ext cx="1738559" cy="14505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lnSpc>
                  <a:spcPct val="100000"/>
                </a:lnSpc>
                <a:buClr>
                  <a:srgbClr val="9A7865"/>
                </a:buClr>
                <a:defRPr sz="8500">
                  <a:solidFill>
                    <a:srgbClr val="625B48"/>
                  </a:solidFill>
                  <a:latin typeface="Geeza Pro Regular"/>
                  <a:ea typeface="Geeza Pro Regular"/>
                  <a:cs typeface="Geeza Pro Regular"/>
                  <a:sym typeface="Geeza Pro Regular"/>
                </a:defRPr>
              </a:lvl1pPr>
            </a:lstStyle>
            <a:p>
              <a:pPr rtl="0">
                <a:defRPr/>
              </a:pPr>
              <a:r>
                <a:t>🌟</a:t>
              </a:r>
            </a:p>
          </p:txBody>
        </p:sp>
      </p:grpSp>
      <p:grpSp>
        <p:nvGrpSpPr>
          <p:cNvPr id="266" name="صفحة الكتاب ١٠٢"/>
          <p:cNvGrpSpPr/>
          <p:nvPr/>
        </p:nvGrpSpPr>
        <p:grpSpPr>
          <a:xfrm rot="18900000">
            <a:off x="2809943" y="2681863"/>
            <a:ext cx="5337088" cy="1587501"/>
            <a:chOff x="0" y="0"/>
            <a:chExt cx="5337087" cy="1587500"/>
          </a:xfrm>
        </p:grpSpPr>
        <p:sp>
          <p:nvSpPr>
            <p:cNvPr id="265" name="صفحة الكتاب ١٠٢"/>
            <p:cNvSpPr txBox="1"/>
            <p:nvPr/>
          </p:nvSpPr>
          <p:spPr>
            <a:xfrm>
              <a:off x="215900" y="139700"/>
              <a:ext cx="4905288" cy="102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7100"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صفحة الكتاب ١٠٢</a:t>
              </a:r>
            </a:p>
          </p:txBody>
        </p:sp>
        <p:pic>
          <p:nvPicPr>
            <p:cNvPr id="264" name="صفحة الكتاب ١٠٢ صفحة الكتاب ١٠٢" descr="صفحة الكتاب ١٠٢ صفحة الكتاب ١٠٢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" y="0"/>
              <a:ext cx="5337089" cy="1587501"/>
            </a:xfrm>
            <a:prstGeom prst="rect">
              <a:avLst/>
            </a:prstGeom>
            <a:effectLst/>
          </p:spPr>
        </p:pic>
      </p:grpSp>
      <p:pic>
        <p:nvPicPr>
          <p:cNvPr id="267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8940" y="3475613"/>
            <a:ext cx="1501063" cy="2650812"/>
          </a:xfrm>
          <a:prstGeom prst="rect">
            <a:avLst/>
          </a:prstGeom>
          <a:ln w="12700">
            <a:miter lim="400000"/>
          </a:ln>
        </p:spPr>
      </p:pic>
      <p:pic>
        <p:nvPicPr>
          <p:cNvPr id="268" name="IMG_1645.png" descr="IMG_164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553205" y="9032007"/>
            <a:ext cx="1501062" cy="2650812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خط"/>
          <p:cNvSpPr/>
          <p:nvPr/>
        </p:nvSpPr>
        <p:spPr>
          <a:xfrm>
            <a:off x="18202052" y="9818243"/>
            <a:ext cx="3402653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0" name="خط"/>
          <p:cNvSpPr/>
          <p:nvPr/>
        </p:nvSpPr>
        <p:spPr>
          <a:xfrm>
            <a:off x="5306210" y="9710480"/>
            <a:ext cx="3189618" cy="1"/>
          </a:xfrm>
          <a:prstGeom prst="line">
            <a:avLst/>
          </a:prstGeom>
          <a:ln w="38100" cap="rnd">
            <a:solidFill>
              <a:schemeClr val="accent2">
                <a:hueOff val="240640"/>
                <a:satOff val="2542"/>
                <a:lumOff val="-13198"/>
              </a:schemeClr>
            </a:solidFill>
            <a:custDash>
              <a:ds d="1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273" name="صورة"/>
          <p:cNvGrpSpPr/>
          <p:nvPr/>
        </p:nvGrpSpPr>
        <p:grpSpPr>
          <a:xfrm>
            <a:off x="7154183" y="3143287"/>
            <a:ext cx="15950885" cy="1150726"/>
            <a:chOff x="0" y="0"/>
            <a:chExt cx="15950883" cy="1150725"/>
          </a:xfrm>
        </p:grpSpPr>
        <p:pic>
          <p:nvPicPr>
            <p:cNvPr id="272" name="صورة" descr="صورة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0800" y="50800"/>
              <a:ext cx="15849284" cy="104912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1" name="صورة" descr="صورة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0" y="0"/>
              <a:ext cx="15950884" cy="1150726"/>
            </a:xfrm>
            <a:prstGeom prst="rect">
              <a:avLst/>
            </a:prstGeom>
            <a:effectLst/>
          </p:spPr>
        </p:pic>
      </p:grpSp>
      <p:pic>
        <p:nvPicPr>
          <p:cNvPr id="274" name="صورة" descr="صورة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107564" y="5176540"/>
            <a:ext cx="17946704" cy="32505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5" name="IMG_1910.png" descr="IMG_1910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 rot="1494183">
            <a:off x="21204206" y="1360588"/>
            <a:ext cx="4127489" cy="39211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