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بحر تحت السماء عند غروب الشمس ٢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بحر تحت السماء عند غروب الشمس ١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الشاطئ والبحر عند غروب الشمس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الشاطئ والبحر عند غروب الشمس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شاطئ والبحر عند غروب الشمس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بحر تحت السماء عند غروب الشمس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بحر تحت السماء عند غروب الشمس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4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0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4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31.png"/><Relationship Id="rId10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0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4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31.png"/><Relationship Id="rId10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2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4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2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4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4.png"/><Relationship Id="rId7" Type="http://schemas.openxmlformats.org/officeDocument/2006/relationships/hyperlink" Target="https://v-clock.com/timer/#countdown=00:01:00&amp;date=2022-02-25T15:07:59&amp;onzero=1&amp;sound=xylophone&amp;loop=1" TargetMode="External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2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4.png"/><Relationship Id="rId7" Type="http://schemas.openxmlformats.org/officeDocument/2006/relationships/hyperlink" Target="https://v-clock.com/timer/#countdown=00:01:00&amp;date=2022-02-25T15:07:59&amp;onzero=1&amp;sound=xylophone&amp;loop=1" TargetMode="External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2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0.png"/><Relationship Id="rId4" Type="http://schemas.openxmlformats.org/officeDocument/2006/relationships/image" Target="../media/image25.png"/><Relationship Id="rId5" Type="http://schemas.openxmlformats.org/officeDocument/2006/relationships/image" Target="../media/image41.png"/><Relationship Id="rId6" Type="http://schemas.openxmlformats.org/officeDocument/2006/relationships/image" Target="../media/image4.png"/><Relationship Id="rId7" Type="http://schemas.openxmlformats.org/officeDocument/2006/relationships/image" Target="../media/image42.png"/><Relationship Id="rId8" Type="http://schemas.openxmlformats.org/officeDocument/2006/relationships/image" Target="../media/image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0.png"/><Relationship Id="rId4" Type="http://schemas.openxmlformats.org/officeDocument/2006/relationships/image" Target="../media/image25.png"/><Relationship Id="rId5" Type="http://schemas.openxmlformats.org/officeDocument/2006/relationships/image" Target="../media/image41.png"/><Relationship Id="rId6" Type="http://schemas.openxmlformats.org/officeDocument/2006/relationships/image" Target="../media/image4.png"/><Relationship Id="rId7" Type="http://schemas.openxmlformats.org/officeDocument/2006/relationships/image" Target="../media/image42.png"/><Relationship Id="rId8" Type="http://schemas.openxmlformats.org/officeDocument/2006/relationships/image" Target="../media/image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3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6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2.png"/><Relationship Id="rId8" Type="http://schemas.openxmlformats.org/officeDocument/2006/relationships/image" Target="../media/image48.png"/><Relationship Id="rId9" Type="http://schemas.openxmlformats.org/officeDocument/2006/relationships/image" Target="../media/image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9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3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4.png"/><Relationship Id="rId10" Type="http://schemas.openxmlformats.org/officeDocument/2006/relationships/image" Target="../media/image13.png"/><Relationship Id="rId11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hyperlink" Target="https://apps.mathlearningcenter.org/number-frames/?237M-3F4Q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20.png"/><Relationship Id="rId7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21.png"/><Relationship Id="rId7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4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5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53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5" name="تجميع" descr="تجميع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29172" y="2496294"/>
            <a:ext cx="10076804" cy="8013443"/>
          </a:xfrm>
          <a:prstGeom prst="rect">
            <a:avLst/>
          </a:prstGeom>
        </p:spPr>
      </p:pic>
      <p:sp>
        <p:nvSpPr>
          <p:cNvPr id="157" name="استكشاف…"/>
          <p:cNvSpPr txBox="1"/>
          <p:nvPr/>
        </p:nvSpPr>
        <p:spPr>
          <a:xfrm>
            <a:off x="9145039" y="3918188"/>
            <a:ext cx="6093922" cy="4745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1100">
                <a:solidFill>
                  <a:srgbClr val="B92D5D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استكشاف </a:t>
            </a:r>
          </a:p>
          <a:p>
            <a:pPr rtl="0">
              <a:defRPr sz="11100">
                <a:solidFill>
                  <a:srgbClr val="B92D5D"/>
                </a:solidFill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الكسور الاعتيادية والكسور العشرية</a:t>
            </a:r>
            <a:r>
              <a:t> </a:t>
            </a:r>
          </a:p>
        </p:txBody>
      </p:sp>
      <p:pic>
        <p:nvPicPr>
          <p:cNvPr id="158" name="IMG_1908.png" descr="IMG_19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82616" y="6062444"/>
            <a:ext cx="4862424" cy="62265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1910.png" descr="IMG_19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494183">
            <a:off x="13868868" y="2915760"/>
            <a:ext cx="7106023" cy="6750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73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74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6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93730" y="1027402"/>
            <a:ext cx="10210006" cy="1953998"/>
          </a:xfrm>
          <a:prstGeom prst="rect">
            <a:avLst/>
          </a:prstGeom>
        </p:spPr>
      </p:pic>
      <p:sp>
        <p:nvSpPr>
          <p:cNvPr id="277" name="خط"/>
          <p:cNvSpPr/>
          <p:nvPr/>
        </p:nvSpPr>
        <p:spPr>
          <a:xfrm>
            <a:off x="11852086" y="11528232"/>
            <a:ext cx="3320658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282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278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79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0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1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285" name="صفحة الكتاب ١٠٠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284" name="صفحة الكتاب ١٠٠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١٠٠</a:t>
              </a:r>
            </a:p>
          </p:txBody>
        </p:sp>
        <p:pic>
          <p:nvPicPr>
            <p:cNvPr id="283" name="صفحة الكتاب ١٠٠ صفحة الكتاب ١٠٠" descr="صفحة الكتاب ١٠٠ صفحة الكتاب ١٠٠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286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9" name="صورة"/>
          <p:cNvGrpSpPr/>
          <p:nvPr/>
        </p:nvGrpSpPr>
        <p:grpSpPr>
          <a:xfrm>
            <a:off x="8768260" y="3403888"/>
            <a:ext cx="13535476" cy="1221091"/>
            <a:chOff x="0" y="0"/>
            <a:chExt cx="13535474" cy="1221089"/>
          </a:xfrm>
        </p:grpSpPr>
        <p:pic>
          <p:nvPicPr>
            <p:cNvPr id="288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0800" y="50800"/>
              <a:ext cx="13433875" cy="11194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7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3535475" cy="1221090"/>
            </a:xfrm>
            <a:prstGeom prst="rect">
              <a:avLst/>
            </a:prstGeom>
            <a:effectLst/>
          </p:spPr>
        </p:pic>
      </p:grpSp>
      <p:pic>
        <p:nvPicPr>
          <p:cNvPr id="290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387775" y="5664815"/>
            <a:ext cx="18249280" cy="4769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خط"/>
          <p:cNvSpPr/>
          <p:nvPr/>
        </p:nvSpPr>
        <p:spPr>
          <a:xfrm>
            <a:off x="17901319" y="11501291"/>
            <a:ext cx="3402653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3" name="خط"/>
          <p:cNvSpPr/>
          <p:nvPr/>
        </p:nvSpPr>
        <p:spPr>
          <a:xfrm>
            <a:off x="5763037" y="11582114"/>
            <a:ext cx="3189618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94" name="IMG_1910.png" descr="IMG_191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494183">
            <a:off x="21563234" y="1246327"/>
            <a:ext cx="3723650" cy="35374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9" name="الرسم"/>
          <p:cNvGrpSpPr/>
          <p:nvPr/>
        </p:nvGrpSpPr>
        <p:grpSpPr>
          <a:xfrm>
            <a:off x="19607509" y="10635260"/>
            <a:ext cx="817481" cy="1061924"/>
            <a:chOff x="-311930" y="-40072"/>
            <a:chExt cx="817480" cy="1061923"/>
          </a:xfrm>
        </p:grpSpPr>
        <p:sp>
          <p:nvSpPr>
            <p:cNvPr id="295" name="خط"/>
            <p:cNvSpPr/>
            <p:nvPr/>
          </p:nvSpPr>
          <p:spPr>
            <a:xfrm>
              <a:off x="634" y="-40073"/>
              <a:ext cx="24045" cy="376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298"/>
                  </a:moveTo>
                  <a:cubicBezTo>
                    <a:pt x="3600" y="1149"/>
                    <a:pt x="7200" y="0"/>
                    <a:pt x="9001" y="0"/>
                  </a:cubicBezTo>
                  <a:cubicBezTo>
                    <a:pt x="10801" y="0"/>
                    <a:pt x="10801" y="1149"/>
                    <a:pt x="12601" y="4940"/>
                  </a:cubicBezTo>
                  <a:cubicBezTo>
                    <a:pt x="14400" y="8732"/>
                    <a:pt x="18000" y="15166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6" name="خط"/>
            <p:cNvSpPr/>
            <p:nvPr/>
          </p:nvSpPr>
          <p:spPr>
            <a:xfrm>
              <a:off x="-311931" y="480871"/>
              <a:ext cx="649177" cy="1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00" y="0"/>
                    <a:pt x="10400" y="0"/>
                    <a:pt x="6800" y="3600"/>
                  </a:cubicBezTo>
                  <a:cubicBezTo>
                    <a:pt x="3200" y="7200"/>
                    <a:pt x="16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7" name="خط"/>
            <p:cNvSpPr/>
            <p:nvPr/>
          </p:nvSpPr>
          <p:spPr>
            <a:xfrm>
              <a:off x="-107562" y="661197"/>
              <a:ext cx="336611" cy="360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71" y="960"/>
                    <a:pt x="5143" y="1920"/>
                    <a:pt x="7843" y="4440"/>
                  </a:cubicBezTo>
                  <a:cubicBezTo>
                    <a:pt x="10543" y="6960"/>
                    <a:pt x="13371" y="11040"/>
                    <a:pt x="15686" y="14160"/>
                  </a:cubicBezTo>
                  <a:cubicBezTo>
                    <a:pt x="18000" y="17280"/>
                    <a:pt x="19800" y="1944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8" name="خط"/>
            <p:cNvSpPr/>
            <p:nvPr/>
          </p:nvSpPr>
          <p:spPr>
            <a:xfrm>
              <a:off x="409375" y="841524"/>
              <a:ext cx="96175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04" name="الرسم"/>
          <p:cNvGrpSpPr/>
          <p:nvPr/>
        </p:nvGrpSpPr>
        <p:grpSpPr>
          <a:xfrm>
            <a:off x="13199906" y="10663310"/>
            <a:ext cx="913655" cy="841526"/>
            <a:chOff x="-480235" y="0"/>
            <a:chExt cx="913654" cy="841524"/>
          </a:xfrm>
        </p:grpSpPr>
        <p:sp>
          <p:nvSpPr>
            <p:cNvPr id="300" name="خط"/>
            <p:cNvSpPr/>
            <p:nvPr/>
          </p:nvSpPr>
          <p:spPr>
            <a:xfrm>
              <a:off x="-432149" y="-1"/>
              <a:ext cx="432784" cy="254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6" fill="norm" stroke="1" extrusionOk="0">
                  <a:moveTo>
                    <a:pt x="21600" y="0"/>
                  </a:moveTo>
                  <a:cubicBezTo>
                    <a:pt x="21600" y="4985"/>
                    <a:pt x="21600" y="9969"/>
                    <a:pt x="21300" y="13791"/>
                  </a:cubicBezTo>
                  <a:cubicBezTo>
                    <a:pt x="21000" y="17612"/>
                    <a:pt x="20400" y="20271"/>
                    <a:pt x="19700" y="20935"/>
                  </a:cubicBezTo>
                  <a:cubicBezTo>
                    <a:pt x="19000" y="21600"/>
                    <a:pt x="18200" y="20271"/>
                    <a:pt x="14900" y="17778"/>
                  </a:cubicBezTo>
                  <a:cubicBezTo>
                    <a:pt x="11600" y="15286"/>
                    <a:pt x="5800" y="11631"/>
                    <a:pt x="0" y="797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1" name="خط"/>
            <p:cNvSpPr/>
            <p:nvPr/>
          </p:nvSpPr>
          <p:spPr>
            <a:xfrm>
              <a:off x="-480236" y="396718"/>
              <a:ext cx="673221" cy="4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29" y="1800"/>
                    <a:pt x="12857" y="3600"/>
                    <a:pt x="9257" y="7200"/>
                  </a:cubicBezTo>
                  <a:cubicBezTo>
                    <a:pt x="5657" y="10800"/>
                    <a:pt x="2829" y="162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2" name="خط"/>
            <p:cNvSpPr/>
            <p:nvPr/>
          </p:nvSpPr>
          <p:spPr>
            <a:xfrm>
              <a:off x="-311931" y="565023"/>
              <a:ext cx="516937" cy="276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14" y="1878"/>
                    <a:pt x="6028" y="3757"/>
                    <a:pt x="9042" y="6417"/>
                  </a:cubicBezTo>
                  <a:cubicBezTo>
                    <a:pt x="12056" y="9078"/>
                    <a:pt x="15070" y="12522"/>
                    <a:pt x="17163" y="15183"/>
                  </a:cubicBezTo>
                  <a:cubicBezTo>
                    <a:pt x="19256" y="17843"/>
                    <a:pt x="20428" y="19722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3" name="خط"/>
            <p:cNvSpPr/>
            <p:nvPr/>
          </p:nvSpPr>
          <p:spPr>
            <a:xfrm>
              <a:off x="325222" y="661197"/>
              <a:ext cx="108198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09" name="الرسم"/>
          <p:cNvGrpSpPr/>
          <p:nvPr/>
        </p:nvGrpSpPr>
        <p:grpSpPr>
          <a:xfrm>
            <a:off x="6563887" y="10482984"/>
            <a:ext cx="1142069" cy="1214200"/>
            <a:chOff x="-732692" y="-24043"/>
            <a:chExt cx="1142068" cy="1214198"/>
          </a:xfrm>
        </p:grpSpPr>
        <p:sp>
          <p:nvSpPr>
            <p:cNvPr id="305" name="خط"/>
            <p:cNvSpPr/>
            <p:nvPr/>
          </p:nvSpPr>
          <p:spPr>
            <a:xfrm>
              <a:off x="-270021" y="-24044"/>
              <a:ext cx="270656" cy="468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21454" y="1108"/>
                  </a:moveTo>
                  <a:cubicBezTo>
                    <a:pt x="20183" y="554"/>
                    <a:pt x="18913" y="0"/>
                    <a:pt x="15895" y="0"/>
                  </a:cubicBezTo>
                  <a:cubicBezTo>
                    <a:pt x="12878" y="0"/>
                    <a:pt x="8113" y="554"/>
                    <a:pt x="4936" y="1200"/>
                  </a:cubicBezTo>
                  <a:cubicBezTo>
                    <a:pt x="1760" y="1846"/>
                    <a:pt x="172" y="2585"/>
                    <a:pt x="13" y="3969"/>
                  </a:cubicBezTo>
                  <a:cubicBezTo>
                    <a:pt x="-146" y="5354"/>
                    <a:pt x="1125" y="7385"/>
                    <a:pt x="4460" y="10431"/>
                  </a:cubicBezTo>
                  <a:cubicBezTo>
                    <a:pt x="7795" y="13477"/>
                    <a:pt x="13195" y="17538"/>
                    <a:pt x="18595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6" name="خط"/>
            <p:cNvSpPr/>
            <p:nvPr/>
          </p:nvSpPr>
          <p:spPr>
            <a:xfrm>
              <a:off x="-732693" y="540979"/>
              <a:ext cx="1142069" cy="132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51" y="1964"/>
                    <a:pt x="16901" y="3927"/>
                    <a:pt x="14438" y="5564"/>
                  </a:cubicBezTo>
                  <a:cubicBezTo>
                    <a:pt x="11975" y="7200"/>
                    <a:pt x="9398" y="8509"/>
                    <a:pt x="6973" y="11127"/>
                  </a:cubicBezTo>
                  <a:cubicBezTo>
                    <a:pt x="4547" y="13746"/>
                    <a:pt x="2274" y="17673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7" name="خط"/>
            <p:cNvSpPr/>
            <p:nvPr/>
          </p:nvSpPr>
          <p:spPr>
            <a:xfrm>
              <a:off x="-372041" y="769393"/>
              <a:ext cx="516938" cy="42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09" y="2263"/>
                    <a:pt x="4019" y="4526"/>
                    <a:pt x="6195" y="7509"/>
                  </a:cubicBezTo>
                  <a:cubicBezTo>
                    <a:pt x="8372" y="10491"/>
                    <a:pt x="10716" y="14194"/>
                    <a:pt x="13312" y="16663"/>
                  </a:cubicBezTo>
                  <a:cubicBezTo>
                    <a:pt x="15907" y="19131"/>
                    <a:pt x="18753" y="20366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8" name="خط"/>
            <p:cNvSpPr/>
            <p:nvPr/>
          </p:nvSpPr>
          <p:spPr>
            <a:xfrm>
              <a:off x="253092" y="949720"/>
              <a:ext cx="36066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1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13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15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7373" y="1160026"/>
            <a:ext cx="10795833" cy="2034062"/>
          </a:xfrm>
          <a:prstGeom prst="rect">
            <a:avLst/>
          </a:prstGeom>
        </p:spPr>
      </p:pic>
      <p:sp>
        <p:nvSpPr>
          <p:cNvPr id="316" name="خط"/>
          <p:cNvSpPr/>
          <p:nvPr/>
        </p:nvSpPr>
        <p:spPr>
          <a:xfrm>
            <a:off x="11852086" y="11528232"/>
            <a:ext cx="3320658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321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317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18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9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0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324" name="صفحة الكتاب ١٠٠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323" name="صفحة الكتاب ١٠٠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١٠٠</a:t>
              </a:r>
            </a:p>
          </p:txBody>
        </p:sp>
        <p:pic>
          <p:nvPicPr>
            <p:cNvPr id="322" name="صفحة الكتاب ١٠٠ صفحة الكتاب ١٠٠" descr="صفحة الكتاب ١٠٠ صفحة الكتاب ١٠٠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325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8" name="صورة"/>
          <p:cNvGrpSpPr/>
          <p:nvPr/>
        </p:nvGrpSpPr>
        <p:grpSpPr>
          <a:xfrm>
            <a:off x="8768260" y="3403888"/>
            <a:ext cx="13535476" cy="1221091"/>
            <a:chOff x="0" y="0"/>
            <a:chExt cx="13535474" cy="1221089"/>
          </a:xfrm>
        </p:grpSpPr>
        <p:pic>
          <p:nvPicPr>
            <p:cNvPr id="327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0800" y="50800"/>
              <a:ext cx="13433875" cy="11194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6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3535475" cy="1221090"/>
            </a:xfrm>
            <a:prstGeom prst="rect">
              <a:avLst/>
            </a:prstGeom>
            <a:effectLst/>
          </p:spPr>
        </p:pic>
      </p:grpSp>
      <p:pic>
        <p:nvPicPr>
          <p:cNvPr id="329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خط"/>
          <p:cNvSpPr/>
          <p:nvPr/>
        </p:nvSpPr>
        <p:spPr>
          <a:xfrm>
            <a:off x="17901319" y="11501291"/>
            <a:ext cx="3402653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31" name="خط"/>
          <p:cNvSpPr/>
          <p:nvPr/>
        </p:nvSpPr>
        <p:spPr>
          <a:xfrm>
            <a:off x="5763037" y="11582114"/>
            <a:ext cx="3189618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32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237440" y="5171507"/>
            <a:ext cx="17698221" cy="4061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IMG_1910.png" descr="IMG_191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494183">
            <a:off x="20618454" y="1444674"/>
            <a:ext cx="4168105" cy="3959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36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37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39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7373" y="1160026"/>
            <a:ext cx="10795833" cy="2034062"/>
          </a:xfrm>
          <a:prstGeom prst="rect">
            <a:avLst/>
          </a:prstGeom>
        </p:spPr>
      </p:pic>
      <p:sp>
        <p:nvSpPr>
          <p:cNvPr id="340" name="خط"/>
          <p:cNvSpPr/>
          <p:nvPr/>
        </p:nvSpPr>
        <p:spPr>
          <a:xfrm>
            <a:off x="11852086" y="11528232"/>
            <a:ext cx="3320658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345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341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42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43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44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348" name="صفحة الكتاب ١٠٠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347" name="صفحة الكتاب ١٠٠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١٠٠</a:t>
              </a:r>
            </a:p>
          </p:txBody>
        </p:sp>
        <p:pic>
          <p:nvPicPr>
            <p:cNvPr id="346" name="صفحة الكتاب ١٠٠ صفحة الكتاب ١٠٠" descr="صفحة الكتاب ١٠٠ صفحة الكتاب ١٠٠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349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2" name="صورة"/>
          <p:cNvGrpSpPr/>
          <p:nvPr/>
        </p:nvGrpSpPr>
        <p:grpSpPr>
          <a:xfrm>
            <a:off x="8768260" y="3403888"/>
            <a:ext cx="13535476" cy="1221091"/>
            <a:chOff x="0" y="0"/>
            <a:chExt cx="13535474" cy="1221089"/>
          </a:xfrm>
        </p:grpSpPr>
        <p:pic>
          <p:nvPicPr>
            <p:cNvPr id="351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0800" y="50800"/>
              <a:ext cx="13433875" cy="11194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0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3535475" cy="1221090"/>
            </a:xfrm>
            <a:prstGeom prst="rect">
              <a:avLst/>
            </a:prstGeom>
            <a:effectLst/>
          </p:spPr>
        </p:pic>
      </p:grpSp>
      <p:pic>
        <p:nvPicPr>
          <p:cNvPr id="353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خط"/>
          <p:cNvSpPr/>
          <p:nvPr/>
        </p:nvSpPr>
        <p:spPr>
          <a:xfrm>
            <a:off x="17901319" y="11501291"/>
            <a:ext cx="3402653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55" name="خط"/>
          <p:cNvSpPr/>
          <p:nvPr/>
        </p:nvSpPr>
        <p:spPr>
          <a:xfrm>
            <a:off x="5763037" y="11582114"/>
            <a:ext cx="3189618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56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237440" y="5171507"/>
            <a:ext cx="17698221" cy="4061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IMG_1910.png" descr="IMG_191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494183">
            <a:off x="20618454" y="1444674"/>
            <a:ext cx="4168105" cy="39597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4" name="الرسم"/>
          <p:cNvGrpSpPr/>
          <p:nvPr/>
        </p:nvGrpSpPr>
        <p:grpSpPr>
          <a:xfrm>
            <a:off x="19415159" y="10460277"/>
            <a:ext cx="1178136" cy="1212864"/>
            <a:chOff x="-504280" y="-10685"/>
            <a:chExt cx="1178134" cy="1212863"/>
          </a:xfrm>
        </p:grpSpPr>
        <p:sp>
          <p:nvSpPr>
            <p:cNvPr id="358" name="خط"/>
            <p:cNvSpPr/>
            <p:nvPr/>
          </p:nvSpPr>
          <p:spPr>
            <a:xfrm>
              <a:off x="-267852" y="-10686"/>
              <a:ext cx="354907" cy="32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150" fill="norm" stroke="1" extrusionOk="0">
                  <a:moveTo>
                    <a:pt x="16080" y="703"/>
                  </a:moveTo>
                  <a:cubicBezTo>
                    <a:pt x="14880" y="176"/>
                    <a:pt x="13680" y="-351"/>
                    <a:pt x="11400" y="308"/>
                  </a:cubicBezTo>
                  <a:cubicBezTo>
                    <a:pt x="9120" y="966"/>
                    <a:pt x="5760" y="2810"/>
                    <a:pt x="3480" y="5049"/>
                  </a:cubicBezTo>
                  <a:cubicBezTo>
                    <a:pt x="1200" y="7288"/>
                    <a:pt x="0" y="9922"/>
                    <a:pt x="0" y="12293"/>
                  </a:cubicBezTo>
                  <a:cubicBezTo>
                    <a:pt x="0" y="14664"/>
                    <a:pt x="1200" y="16771"/>
                    <a:pt x="2880" y="18220"/>
                  </a:cubicBezTo>
                  <a:cubicBezTo>
                    <a:pt x="4560" y="19669"/>
                    <a:pt x="6720" y="20459"/>
                    <a:pt x="9360" y="20854"/>
                  </a:cubicBezTo>
                  <a:cubicBezTo>
                    <a:pt x="12000" y="21249"/>
                    <a:pt x="15120" y="21249"/>
                    <a:pt x="17160" y="20854"/>
                  </a:cubicBezTo>
                  <a:cubicBezTo>
                    <a:pt x="19200" y="20459"/>
                    <a:pt x="20160" y="19669"/>
                    <a:pt x="20760" y="17956"/>
                  </a:cubicBezTo>
                  <a:cubicBezTo>
                    <a:pt x="21360" y="16244"/>
                    <a:pt x="21600" y="13610"/>
                    <a:pt x="20400" y="10844"/>
                  </a:cubicBezTo>
                  <a:cubicBezTo>
                    <a:pt x="19200" y="8078"/>
                    <a:pt x="16560" y="5181"/>
                    <a:pt x="13920" y="228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9" name="خط"/>
            <p:cNvSpPr/>
            <p:nvPr/>
          </p:nvSpPr>
          <p:spPr>
            <a:xfrm>
              <a:off x="289156" y="180326"/>
              <a:ext cx="108198" cy="36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0"/>
                    <a:pt x="8000" y="0"/>
                    <a:pt x="11600" y="3600"/>
                  </a:cubicBezTo>
                  <a:cubicBezTo>
                    <a:pt x="15200" y="7200"/>
                    <a:pt x="18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0" name="خط"/>
            <p:cNvSpPr/>
            <p:nvPr/>
          </p:nvSpPr>
          <p:spPr>
            <a:xfrm>
              <a:off x="-504281" y="468848"/>
              <a:ext cx="1178136" cy="6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78" y="1440"/>
                    <a:pt x="4555" y="2880"/>
                    <a:pt x="7237" y="3600"/>
                  </a:cubicBezTo>
                  <a:cubicBezTo>
                    <a:pt x="9918" y="4320"/>
                    <a:pt x="13004" y="4320"/>
                    <a:pt x="15318" y="5040"/>
                  </a:cubicBezTo>
                  <a:cubicBezTo>
                    <a:pt x="17633" y="5760"/>
                    <a:pt x="19176" y="7200"/>
                    <a:pt x="20094" y="10080"/>
                  </a:cubicBezTo>
                  <a:cubicBezTo>
                    <a:pt x="21012" y="12960"/>
                    <a:pt x="21306" y="1728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1" name="خط"/>
            <p:cNvSpPr/>
            <p:nvPr/>
          </p:nvSpPr>
          <p:spPr>
            <a:xfrm>
              <a:off x="421396" y="793436"/>
              <a:ext cx="168306" cy="72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3600"/>
                    <a:pt x="11314" y="7200"/>
                    <a:pt x="7714" y="10800"/>
                  </a:cubicBezTo>
                  <a:cubicBezTo>
                    <a:pt x="4114" y="14400"/>
                    <a:pt x="2057" y="180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2" name="خط"/>
            <p:cNvSpPr/>
            <p:nvPr/>
          </p:nvSpPr>
          <p:spPr>
            <a:xfrm>
              <a:off x="12657" y="841523"/>
              <a:ext cx="204370" cy="6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18" y="1440"/>
                    <a:pt x="11435" y="2880"/>
                    <a:pt x="7835" y="6480"/>
                  </a:cubicBezTo>
                  <a:cubicBezTo>
                    <a:pt x="4235" y="10080"/>
                    <a:pt x="2118" y="1584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3" name="خط"/>
            <p:cNvSpPr/>
            <p:nvPr/>
          </p:nvSpPr>
          <p:spPr>
            <a:xfrm>
              <a:off x="-420128" y="673219"/>
              <a:ext cx="132241" cy="528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2291"/>
                    <a:pt x="7854" y="4582"/>
                    <a:pt x="11454" y="8182"/>
                  </a:cubicBezTo>
                  <a:cubicBezTo>
                    <a:pt x="15054" y="11782"/>
                    <a:pt x="18327" y="16691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71" name="الرسم"/>
          <p:cNvGrpSpPr/>
          <p:nvPr/>
        </p:nvGrpSpPr>
        <p:grpSpPr>
          <a:xfrm>
            <a:off x="12851274" y="10278614"/>
            <a:ext cx="1358461" cy="1226222"/>
            <a:chOff x="-1297716" y="-565023"/>
            <a:chExt cx="1358460" cy="1226221"/>
          </a:xfrm>
        </p:grpSpPr>
        <p:sp>
          <p:nvSpPr>
            <p:cNvPr id="365" name="خط"/>
            <p:cNvSpPr/>
            <p:nvPr/>
          </p:nvSpPr>
          <p:spPr>
            <a:xfrm>
              <a:off x="-1297717" y="-5668"/>
              <a:ext cx="1298352" cy="101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3" fill="norm" stroke="1" extrusionOk="0">
                  <a:moveTo>
                    <a:pt x="21600" y="1175"/>
                  </a:moveTo>
                  <a:cubicBezTo>
                    <a:pt x="20133" y="344"/>
                    <a:pt x="18667" y="-487"/>
                    <a:pt x="17267" y="344"/>
                  </a:cubicBezTo>
                  <a:cubicBezTo>
                    <a:pt x="15867" y="1175"/>
                    <a:pt x="14533" y="3667"/>
                    <a:pt x="13133" y="5328"/>
                  </a:cubicBezTo>
                  <a:cubicBezTo>
                    <a:pt x="11733" y="6990"/>
                    <a:pt x="10267" y="7821"/>
                    <a:pt x="8867" y="8651"/>
                  </a:cubicBezTo>
                  <a:cubicBezTo>
                    <a:pt x="7467" y="9482"/>
                    <a:pt x="6133" y="10313"/>
                    <a:pt x="4667" y="12390"/>
                  </a:cubicBezTo>
                  <a:cubicBezTo>
                    <a:pt x="3200" y="14467"/>
                    <a:pt x="1600" y="17790"/>
                    <a:pt x="0" y="2111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6" name="خط"/>
            <p:cNvSpPr/>
            <p:nvPr/>
          </p:nvSpPr>
          <p:spPr>
            <a:xfrm>
              <a:off x="-396085" y="-372675"/>
              <a:ext cx="96175" cy="1"/>
            </a:xfrm>
            <a:prstGeom prst="ellipse">
              <a:avLst/>
            </a:pr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7" name="خط"/>
            <p:cNvSpPr/>
            <p:nvPr/>
          </p:nvSpPr>
          <p:spPr>
            <a:xfrm>
              <a:off x="-1009194" y="-565024"/>
              <a:ext cx="240436" cy="37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0"/>
                    <a:pt x="14400" y="116"/>
                  </a:cubicBezTo>
                  <a:cubicBezTo>
                    <a:pt x="18000" y="232"/>
                    <a:pt x="19800" y="465"/>
                    <a:pt x="20520" y="1394"/>
                  </a:cubicBezTo>
                  <a:cubicBezTo>
                    <a:pt x="21240" y="2323"/>
                    <a:pt x="20880" y="3948"/>
                    <a:pt x="20880" y="7432"/>
                  </a:cubicBezTo>
                  <a:cubicBezTo>
                    <a:pt x="20880" y="10916"/>
                    <a:pt x="21240" y="16258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8" name="خط"/>
            <p:cNvSpPr/>
            <p:nvPr/>
          </p:nvSpPr>
          <p:spPr>
            <a:xfrm>
              <a:off x="-1021215" y="240435"/>
              <a:ext cx="324587" cy="42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909"/>
                    <a:pt x="9600" y="7817"/>
                    <a:pt x="13200" y="11417"/>
                  </a:cubicBezTo>
                  <a:cubicBezTo>
                    <a:pt x="16800" y="15017"/>
                    <a:pt x="19200" y="18309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9" name="خط"/>
            <p:cNvSpPr/>
            <p:nvPr/>
          </p:nvSpPr>
          <p:spPr>
            <a:xfrm>
              <a:off x="-444171" y="504914"/>
              <a:ext cx="9617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0" name="خط"/>
            <p:cNvSpPr/>
            <p:nvPr/>
          </p:nvSpPr>
          <p:spPr>
            <a:xfrm>
              <a:off x="-83518" y="492892"/>
              <a:ext cx="144262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78" name="الرسم"/>
          <p:cNvGrpSpPr/>
          <p:nvPr/>
        </p:nvGrpSpPr>
        <p:grpSpPr>
          <a:xfrm>
            <a:off x="6672083" y="10170418"/>
            <a:ext cx="1274308" cy="1562831"/>
            <a:chOff x="-492257" y="0"/>
            <a:chExt cx="1274307" cy="1562830"/>
          </a:xfrm>
        </p:grpSpPr>
        <p:sp>
          <p:nvSpPr>
            <p:cNvPr id="372" name="خط"/>
            <p:cNvSpPr/>
            <p:nvPr/>
          </p:nvSpPr>
          <p:spPr>
            <a:xfrm>
              <a:off x="-140327" y="-1"/>
              <a:ext cx="585768" cy="603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533" fill="norm" stroke="1" extrusionOk="0">
                  <a:moveTo>
                    <a:pt x="5134" y="0"/>
                  </a:moveTo>
                  <a:cubicBezTo>
                    <a:pt x="3966" y="858"/>
                    <a:pt x="2799" y="1717"/>
                    <a:pt x="1996" y="2432"/>
                  </a:cubicBezTo>
                  <a:cubicBezTo>
                    <a:pt x="1193" y="3147"/>
                    <a:pt x="756" y="3719"/>
                    <a:pt x="391" y="4577"/>
                  </a:cubicBezTo>
                  <a:cubicBezTo>
                    <a:pt x="26" y="5436"/>
                    <a:pt x="-266" y="6580"/>
                    <a:pt x="391" y="7367"/>
                  </a:cubicBezTo>
                  <a:cubicBezTo>
                    <a:pt x="1048" y="8154"/>
                    <a:pt x="2653" y="8583"/>
                    <a:pt x="3820" y="8940"/>
                  </a:cubicBezTo>
                  <a:cubicBezTo>
                    <a:pt x="4988" y="9298"/>
                    <a:pt x="5718" y="9584"/>
                    <a:pt x="6229" y="10085"/>
                  </a:cubicBezTo>
                  <a:cubicBezTo>
                    <a:pt x="6739" y="10585"/>
                    <a:pt x="7031" y="11301"/>
                    <a:pt x="6666" y="12230"/>
                  </a:cubicBezTo>
                  <a:cubicBezTo>
                    <a:pt x="6302" y="13160"/>
                    <a:pt x="5280" y="14305"/>
                    <a:pt x="4623" y="15234"/>
                  </a:cubicBezTo>
                  <a:cubicBezTo>
                    <a:pt x="3966" y="16164"/>
                    <a:pt x="3675" y="16879"/>
                    <a:pt x="3529" y="17595"/>
                  </a:cubicBezTo>
                  <a:cubicBezTo>
                    <a:pt x="3383" y="18310"/>
                    <a:pt x="3383" y="19025"/>
                    <a:pt x="4331" y="19812"/>
                  </a:cubicBezTo>
                  <a:cubicBezTo>
                    <a:pt x="5280" y="20599"/>
                    <a:pt x="7177" y="21457"/>
                    <a:pt x="10169" y="21528"/>
                  </a:cubicBezTo>
                  <a:cubicBezTo>
                    <a:pt x="13161" y="21600"/>
                    <a:pt x="17248" y="20885"/>
                    <a:pt x="21334" y="2017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3" name="خط"/>
            <p:cNvSpPr/>
            <p:nvPr/>
          </p:nvSpPr>
          <p:spPr>
            <a:xfrm>
              <a:off x="517571" y="360653"/>
              <a:ext cx="36066" cy="1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4" name="خط"/>
            <p:cNvSpPr/>
            <p:nvPr/>
          </p:nvSpPr>
          <p:spPr>
            <a:xfrm>
              <a:off x="-492258" y="829501"/>
              <a:ext cx="1274308" cy="4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57" y="21600"/>
                    <a:pt x="6113" y="21600"/>
                    <a:pt x="8694" y="20700"/>
                  </a:cubicBezTo>
                  <a:cubicBezTo>
                    <a:pt x="11275" y="19800"/>
                    <a:pt x="13381" y="18000"/>
                    <a:pt x="15453" y="14400"/>
                  </a:cubicBezTo>
                  <a:cubicBezTo>
                    <a:pt x="17525" y="10800"/>
                    <a:pt x="19562" y="54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5" name="خط"/>
            <p:cNvSpPr/>
            <p:nvPr/>
          </p:nvSpPr>
          <p:spPr>
            <a:xfrm>
              <a:off x="-275867" y="1057915"/>
              <a:ext cx="372676" cy="50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58" y="1029"/>
                    <a:pt x="3716" y="2057"/>
                    <a:pt x="6387" y="3857"/>
                  </a:cubicBezTo>
                  <a:cubicBezTo>
                    <a:pt x="9058" y="5657"/>
                    <a:pt x="12542" y="8229"/>
                    <a:pt x="15213" y="11314"/>
                  </a:cubicBezTo>
                  <a:cubicBezTo>
                    <a:pt x="17884" y="14400"/>
                    <a:pt x="19742" y="180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6" name="خط"/>
            <p:cNvSpPr/>
            <p:nvPr/>
          </p:nvSpPr>
          <p:spPr>
            <a:xfrm>
              <a:off x="313201" y="1298351"/>
              <a:ext cx="8415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7" name="خط"/>
            <p:cNvSpPr/>
            <p:nvPr/>
          </p:nvSpPr>
          <p:spPr>
            <a:xfrm>
              <a:off x="709919" y="1238242"/>
              <a:ext cx="72131" cy="2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81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82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84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23778" y="1136488"/>
            <a:ext cx="8257248" cy="1687122"/>
          </a:xfrm>
          <a:prstGeom prst="rect">
            <a:avLst/>
          </a:prstGeom>
        </p:spPr>
      </p:pic>
      <p:grpSp>
        <p:nvGrpSpPr>
          <p:cNvPr id="389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385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86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87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88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392" name="صفحة الكتاب ١٠٠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391" name="صفحة الكتاب ١٠٠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١٠٠</a:t>
              </a:r>
            </a:p>
          </p:txBody>
        </p:sp>
        <p:pic>
          <p:nvPicPr>
            <p:cNvPr id="390" name="صفحة الكتاب ١٠٠ صفحة الكتاب ١٠٠" descr="صفحة الكتاب ١٠٠ صفحة الكتاب ١٠٠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393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خط"/>
          <p:cNvSpPr/>
          <p:nvPr/>
        </p:nvSpPr>
        <p:spPr>
          <a:xfrm>
            <a:off x="16647199" y="7081587"/>
            <a:ext cx="3065558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398" name="صورة"/>
          <p:cNvGrpSpPr/>
          <p:nvPr/>
        </p:nvGrpSpPr>
        <p:grpSpPr>
          <a:xfrm>
            <a:off x="9874906" y="3194087"/>
            <a:ext cx="12610744" cy="1747541"/>
            <a:chOff x="0" y="0"/>
            <a:chExt cx="12610742" cy="1747539"/>
          </a:xfrm>
        </p:grpSpPr>
        <p:pic>
          <p:nvPicPr>
            <p:cNvPr id="397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0800" y="50800"/>
              <a:ext cx="12509143" cy="16459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6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2610743" cy="1747540"/>
            </a:xfrm>
            <a:prstGeom prst="rect">
              <a:avLst/>
            </a:prstGeom>
            <a:effectLst/>
          </p:spPr>
        </p:pic>
      </p:grpSp>
      <p:pic>
        <p:nvPicPr>
          <p:cNvPr id="39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902762" y="6126424"/>
            <a:ext cx="17032900" cy="1856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IMG_1910.png" descr="IMG_191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494183">
            <a:off x="20655773" y="1309720"/>
            <a:ext cx="4559776" cy="43317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403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404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06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23778" y="1136488"/>
            <a:ext cx="8257248" cy="1687122"/>
          </a:xfrm>
          <a:prstGeom prst="rect">
            <a:avLst/>
          </a:prstGeom>
        </p:spPr>
      </p:pic>
      <p:grpSp>
        <p:nvGrpSpPr>
          <p:cNvPr id="411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407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408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09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10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414" name="صفحة الكتاب ١٠٠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413" name="صفحة الكتاب ١٠٠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١٠٠</a:t>
              </a:r>
            </a:p>
          </p:txBody>
        </p:sp>
        <p:pic>
          <p:nvPicPr>
            <p:cNvPr id="412" name="صفحة الكتاب ١٠٠ صفحة الكتاب ١٠٠" descr="صفحة الكتاب ١٠٠ صفحة الكتاب ١٠٠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415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خط"/>
          <p:cNvSpPr/>
          <p:nvPr/>
        </p:nvSpPr>
        <p:spPr>
          <a:xfrm>
            <a:off x="16647199" y="7081587"/>
            <a:ext cx="3065558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420" name="صورة"/>
          <p:cNvGrpSpPr/>
          <p:nvPr/>
        </p:nvGrpSpPr>
        <p:grpSpPr>
          <a:xfrm>
            <a:off x="9874906" y="3194087"/>
            <a:ext cx="12610744" cy="1747541"/>
            <a:chOff x="0" y="0"/>
            <a:chExt cx="12610742" cy="1747539"/>
          </a:xfrm>
        </p:grpSpPr>
        <p:pic>
          <p:nvPicPr>
            <p:cNvPr id="419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0800" y="50800"/>
              <a:ext cx="12509143" cy="16459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8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2610743" cy="1747540"/>
            </a:xfrm>
            <a:prstGeom prst="rect">
              <a:avLst/>
            </a:prstGeom>
            <a:effectLst/>
          </p:spPr>
        </p:pic>
      </p:grpSp>
      <p:pic>
        <p:nvPicPr>
          <p:cNvPr id="421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902762" y="6126424"/>
            <a:ext cx="17032900" cy="1856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IMG_1910.png" descr="IMG_191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494183">
            <a:off x="20655773" y="1309720"/>
            <a:ext cx="4559776" cy="43317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0" name="الرسم"/>
          <p:cNvGrpSpPr/>
          <p:nvPr/>
        </p:nvGrpSpPr>
        <p:grpSpPr>
          <a:xfrm>
            <a:off x="17293617" y="6475498"/>
            <a:ext cx="2824625" cy="903112"/>
            <a:chOff x="-2785558" y="-557238"/>
            <a:chExt cx="2824624" cy="903111"/>
          </a:xfrm>
        </p:grpSpPr>
        <p:sp>
          <p:nvSpPr>
            <p:cNvPr id="423" name="خط"/>
            <p:cNvSpPr/>
            <p:nvPr/>
          </p:nvSpPr>
          <p:spPr>
            <a:xfrm>
              <a:off x="-268378" y="-1"/>
              <a:ext cx="269014" cy="1"/>
            </a:xfrm>
            <a:prstGeom prst="ellipse">
              <a:avLst/>
            </a:pr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4" name="خط"/>
            <p:cNvSpPr/>
            <p:nvPr/>
          </p:nvSpPr>
          <p:spPr>
            <a:xfrm>
              <a:off x="-326022" y="211366"/>
              <a:ext cx="365088" cy="1"/>
            </a:xfrm>
            <a:prstGeom prst="ellipse">
              <a:avLst/>
            </a:pr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5" name="خط"/>
            <p:cNvSpPr/>
            <p:nvPr/>
          </p:nvSpPr>
          <p:spPr>
            <a:xfrm>
              <a:off x="-1494264" y="-326657"/>
              <a:ext cx="326199" cy="311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414" fill="norm" stroke="1" extrusionOk="0">
                  <a:moveTo>
                    <a:pt x="13456" y="2645"/>
                  </a:moveTo>
                  <a:cubicBezTo>
                    <a:pt x="11379" y="2204"/>
                    <a:pt x="9302" y="1763"/>
                    <a:pt x="7017" y="3306"/>
                  </a:cubicBezTo>
                  <a:cubicBezTo>
                    <a:pt x="4733" y="4849"/>
                    <a:pt x="2240" y="8376"/>
                    <a:pt x="994" y="11241"/>
                  </a:cubicBezTo>
                  <a:cubicBezTo>
                    <a:pt x="-252" y="14106"/>
                    <a:pt x="-252" y="16310"/>
                    <a:pt x="579" y="18073"/>
                  </a:cubicBezTo>
                  <a:cubicBezTo>
                    <a:pt x="1410" y="19837"/>
                    <a:pt x="3071" y="21159"/>
                    <a:pt x="5979" y="21380"/>
                  </a:cubicBezTo>
                  <a:cubicBezTo>
                    <a:pt x="8886" y="21600"/>
                    <a:pt x="13040" y="20718"/>
                    <a:pt x="16156" y="19837"/>
                  </a:cubicBezTo>
                  <a:cubicBezTo>
                    <a:pt x="19271" y="18955"/>
                    <a:pt x="21348" y="18073"/>
                    <a:pt x="21140" y="14988"/>
                  </a:cubicBezTo>
                  <a:cubicBezTo>
                    <a:pt x="20933" y="11902"/>
                    <a:pt x="18440" y="6612"/>
                    <a:pt x="15948" y="3747"/>
                  </a:cubicBezTo>
                  <a:cubicBezTo>
                    <a:pt x="13456" y="882"/>
                    <a:pt x="10963" y="441"/>
                    <a:pt x="8471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6" name="خط"/>
            <p:cNvSpPr/>
            <p:nvPr/>
          </p:nvSpPr>
          <p:spPr>
            <a:xfrm>
              <a:off x="-1901663" y="-557239"/>
              <a:ext cx="192152" cy="749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692"/>
                    <a:pt x="7200" y="7385"/>
                    <a:pt x="10800" y="10985"/>
                  </a:cubicBezTo>
                  <a:cubicBezTo>
                    <a:pt x="14400" y="14585"/>
                    <a:pt x="18000" y="18092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7" name="خط"/>
            <p:cNvSpPr/>
            <p:nvPr/>
          </p:nvSpPr>
          <p:spPr>
            <a:xfrm>
              <a:off x="-2631838" y="-65042"/>
              <a:ext cx="480379" cy="410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21600" y="384"/>
                  </a:moveTo>
                  <a:cubicBezTo>
                    <a:pt x="20160" y="51"/>
                    <a:pt x="18720" y="-281"/>
                    <a:pt x="18144" y="384"/>
                  </a:cubicBezTo>
                  <a:cubicBezTo>
                    <a:pt x="17568" y="1048"/>
                    <a:pt x="17856" y="2710"/>
                    <a:pt x="14976" y="6365"/>
                  </a:cubicBezTo>
                  <a:cubicBezTo>
                    <a:pt x="12096" y="10021"/>
                    <a:pt x="6048" y="15670"/>
                    <a:pt x="0" y="2131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8" name="خط"/>
            <p:cNvSpPr/>
            <p:nvPr/>
          </p:nvSpPr>
          <p:spPr>
            <a:xfrm>
              <a:off x="-2785559" y="-153722"/>
              <a:ext cx="38431" cy="1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9" name="خط"/>
            <p:cNvSpPr/>
            <p:nvPr/>
          </p:nvSpPr>
          <p:spPr>
            <a:xfrm>
              <a:off x="-2312206" y="-148573"/>
              <a:ext cx="122317" cy="9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5" h="20442" fill="norm" stroke="1" extrusionOk="0">
                  <a:moveTo>
                    <a:pt x="14145" y="16122"/>
                  </a:moveTo>
                  <a:cubicBezTo>
                    <a:pt x="14145" y="8922"/>
                    <a:pt x="14145" y="1722"/>
                    <a:pt x="10365" y="282"/>
                  </a:cubicBezTo>
                  <a:cubicBezTo>
                    <a:pt x="6585" y="-1158"/>
                    <a:pt x="-975" y="3162"/>
                    <a:pt x="105" y="7482"/>
                  </a:cubicBezTo>
                  <a:cubicBezTo>
                    <a:pt x="1185" y="11802"/>
                    <a:pt x="10905" y="16122"/>
                    <a:pt x="20625" y="2044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37" name="الرسم"/>
          <p:cNvGrpSpPr/>
          <p:nvPr/>
        </p:nvGrpSpPr>
        <p:grpSpPr>
          <a:xfrm>
            <a:off x="10453031" y="6706080"/>
            <a:ext cx="2709334" cy="653315"/>
            <a:chOff x="-2689482" y="-230581"/>
            <a:chExt cx="2709333" cy="653314"/>
          </a:xfrm>
        </p:grpSpPr>
        <p:sp>
          <p:nvSpPr>
            <p:cNvPr id="431" name="خط"/>
            <p:cNvSpPr/>
            <p:nvPr/>
          </p:nvSpPr>
          <p:spPr>
            <a:xfrm>
              <a:off x="-326023" y="-1"/>
              <a:ext cx="326658" cy="1"/>
            </a:xfrm>
            <a:prstGeom prst="ellipse">
              <a:avLst/>
            </a:pr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2" name="خط"/>
            <p:cNvSpPr/>
            <p:nvPr/>
          </p:nvSpPr>
          <p:spPr>
            <a:xfrm>
              <a:off x="-460529" y="153720"/>
              <a:ext cx="480380" cy="19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3" name="خط"/>
            <p:cNvSpPr/>
            <p:nvPr/>
          </p:nvSpPr>
          <p:spPr>
            <a:xfrm>
              <a:off x="-1594222" y="-230582"/>
              <a:ext cx="468147" cy="275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140" fill="norm" stroke="1" extrusionOk="0">
                  <a:moveTo>
                    <a:pt x="7005" y="0"/>
                  </a:moveTo>
                  <a:cubicBezTo>
                    <a:pt x="5546" y="0"/>
                    <a:pt x="4087" y="0"/>
                    <a:pt x="3065" y="1227"/>
                  </a:cubicBezTo>
                  <a:cubicBezTo>
                    <a:pt x="2043" y="2455"/>
                    <a:pt x="1459" y="4909"/>
                    <a:pt x="1168" y="7364"/>
                  </a:cubicBezTo>
                  <a:cubicBezTo>
                    <a:pt x="876" y="9818"/>
                    <a:pt x="876" y="12273"/>
                    <a:pt x="2043" y="14727"/>
                  </a:cubicBezTo>
                  <a:cubicBezTo>
                    <a:pt x="3211" y="17182"/>
                    <a:pt x="5546" y="19636"/>
                    <a:pt x="8465" y="20618"/>
                  </a:cubicBezTo>
                  <a:cubicBezTo>
                    <a:pt x="11384" y="21600"/>
                    <a:pt x="14886" y="21109"/>
                    <a:pt x="17076" y="19882"/>
                  </a:cubicBezTo>
                  <a:cubicBezTo>
                    <a:pt x="19265" y="18655"/>
                    <a:pt x="20141" y="16691"/>
                    <a:pt x="20724" y="14482"/>
                  </a:cubicBezTo>
                  <a:cubicBezTo>
                    <a:pt x="21308" y="12273"/>
                    <a:pt x="21600" y="9818"/>
                    <a:pt x="21016" y="8100"/>
                  </a:cubicBezTo>
                  <a:cubicBezTo>
                    <a:pt x="20432" y="6382"/>
                    <a:pt x="18973" y="5400"/>
                    <a:pt x="15324" y="4173"/>
                  </a:cubicBezTo>
                  <a:cubicBezTo>
                    <a:pt x="11676" y="2945"/>
                    <a:pt x="5838" y="1473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4" name="خط"/>
            <p:cNvSpPr/>
            <p:nvPr/>
          </p:nvSpPr>
          <p:spPr>
            <a:xfrm>
              <a:off x="-2401257" y="-115291"/>
              <a:ext cx="384304" cy="538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514"/>
                    <a:pt x="18000" y="1029"/>
                    <a:pt x="17820" y="900"/>
                  </a:cubicBezTo>
                  <a:cubicBezTo>
                    <a:pt x="17640" y="771"/>
                    <a:pt x="19080" y="0"/>
                    <a:pt x="19980" y="257"/>
                  </a:cubicBezTo>
                  <a:cubicBezTo>
                    <a:pt x="20880" y="514"/>
                    <a:pt x="21240" y="1800"/>
                    <a:pt x="20880" y="3729"/>
                  </a:cubicBezTo>
                  <a:cubicBezTo>
                    <a:pt x="20520" y="5657"/>
                    <a:pt x="19440" y="8229"/>
                    <a:pt x="15840" y="11314"/>
                  </a:cubicBezTo>
                  <a:cubicBezTo>
                    <a:pt x="12240" y="14400"/>
                    <a:pt x="6120" y="180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5" name="خط"/>
            <p:cNvSpPr/>
            <p:nvPr/>
          </p:nvSpPr>
          <p:spPr>
            <a:xfrm>
              <a:off x="-2689483" y="-76861"/>
              <a:ext cx="76861" cy="1"/>
            </a:xfrm>
            <a:prstGeom prst="ellipse">
              <a:avLst/>
            </a:pr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6" name="خط"/>
            <p:cNvSpPr/>
            <p:nvPr/>
          </p:nvSpPr>
          <p:spPr>
            <a:xfrm>
              <a:off x="-2171504" y="-142335"/>
              <a:ext cx="116121" cy="65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0" h="20073" fill="norm" stroke="1" extrusionOk="0">
                  <a:moveTo>
                    <a:pt x="20610" y="20073"/>
                  </a:moveTo>
                  <a:cubicBezTo>
                    <a:pt x="17199" y="12218"/>
                    <a:pt x="13789" y="4364"/>
                    <a:pt x="9242" y="1418"/>
                  </a:cubicBezTo>
                  <a:cubicBezTo>
                    <a:pt x="4694" y="-1527"/>
                    <a:pt x="-990" y="437"/>
                    <a:pt x="147" y="4364"/>
                  </a:cubicBezTo>
                  <a:cubicBezTo>
                    <a:pt x="1284" y="8291"/>
                    <a:pt x="9242" y="14182"/>
                    <a:pt x="17199" y="2007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44" name="الرسم"/>
          <p:cNvGrpSpPr/>
          <p:nvPr/>
        </p:nvGrpSpPr>
        <p:grpSpPr>
          <a:xfrm>
            <a:off x="4515555" y="6552358"/>
            <a:ext cx="1767793" cy="1056834"/>
            <a:chOff x="-1767157" y="-422733"/>
            <a:chExt cx="1767792" cy="1056832"/>
          </a:xfrm>
        </p:grpSpPr>
        <p:sp>
          <p:nvSpPr>
            <p:cNvPr id="438" name="خط"/>
            <p:cNvSpPr/>
            <p:nvPr/>
          </p:nvSpPr>
          <p:spPr>
            <a:xfrm>
              <a:off x="-306808" y="-1"/>
              <a:ext cx="307443" cy="19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9" name="خط"/>
            <p:cNvSpPr/>
            <p:nvPr/>
          </p:nvSpPr>
          <p:spPr>
            <a:xfrm>
              <a:off x="-306808" y="153720"/>
              <a:ext cx="269013" cy="38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0" name="خط"/>
            <p:cNvSpPr/>
            <p:nvPr/>
          </p:nvSpPr>
          <p:spPr>
            <a:xfrm>
              <a:off x="-1267564" y="-422734"/>
              <a:ext cx="557240" cy="68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21600" y="4239"/>
                  </a:moveTo>
                  <a:cubicBezTo>
                    <a:pt x="20855" y="7267"/>
                    <a:pt x="20110" y="10295"/>
                    <a:pt x="19490" y="12920"/>
                  </a:cubicBezTo>
                  <a:cubicBezTo>
                    <a:pt x="18869" y="15544"/>
                    <a:pt x="18372" y="17764"/>
                    <a:pt x="17752" y="19278"/>
                  </a:cubicBezTo>
                  <a:cubicBezTo>
                    <a:pt x="17131" y="20793"/>
                    <a:pt x="16386" y="21600"/>
                    <a:pt x="15766" y="21499"/>
                  </a:cubicBezTo>
                  <a:cubicBezTo>
                    <a:pt x="15145" y="21398"/>
                    <a:pt x="14648" y="20389"/>
                    <a:pt x="13283" y="17865"/>
                  </a:cubicBezTo>
                  <a:cubicBezTo>
                    <a:pt x="11917" y="15342"/>
                    <a:pt x="9683" y="11305"/>
                    <a:pt x="7448" y="8176"/>
                  </a:cubicBezTo>
                  <a:cubicBezTo>
                    <a:pt x="5214" y="5047"/>
                    <a:pt x="2979" y="2826"/>
                    <a:pt x="1738" y="1615"/>
                  </a:cubicBezTo>
                  <a:cubicBezTo>
                    <a:pt x="497" y="404"/>
                    <a:pt x="248" y="202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1" name="خط"/>
            <p:cNvSpPr/>
            <p:nvPr/>
          </p:nvSpPr>
          <p:spPr>
            <a:xfrm>
              <a:off x="-1517361" y="96075"/>
              <a:ext cx="230583" cy="538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00" y="5914"/>
                    <a:pt x="13200" y="11829"/>
                    <a:pt x="9600" y="15429"/>
                  </a:cubicBezTo>
                  <a:cubicBezTo>
                    <a:pt x="6000" y="19029"/>
                    <a:pt x="3000" y="20314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2" name="خط"/>
            <p:cNvSpPr/>
            <p:nvPr/>
          </p:nvSpPr>
          <p:spPr>
            <a:xfrm>
              <a:off x="-1373522" y="76860"/>
              <a:ext cx="67529" cy="76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14811" y="21600"/>
                  </a:moveTo>
                  <a:cubicBezTo>
                    <a:pt x="14811" y="12600"/>
                    <a:pt x="14811" y="3600"/>
                    <a:pt x="10884" y="1800"/>
                  </a:cubicBezTo>
                  <a:cubicBezTo>
                    <a:pt x="6957" y="0"/>
                    <a:pt x="-898" y="5400"/>
                    <a:pt x="84" y="8100"/>
                  </a:cubicBezTo>
                  <a:cubicBezTo>
                    <a:pt x="1066" y="10800"/>
                    <a:pt x="10884" y="10800"/>
                    <a:pt x="10884" y="8100"/>
                  </a:cubicBezTo>
                  <a:cubicBezTo>
                    <a:pt x="10884" y="5400"/>
                    <a:pt x="1066" y="0"/>
                    <a:pt x="1066" y="0"/>
                  </a:cubicBezTo>
                  <a:cubicBezTo>
                    <a:pt x="1066" y="0"/>
                    <a:pt x="10884" y="5400"/>
                    <a:pt x="20702" y="108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3" name="خط"/>
            <p:cNvSpPr/>
            <p:nvPr/>
          </p:nvSpPr>
          <p:spPr>
            <a:xfrm>
              <a:off x="-1767158" y="134505"/>
              <a:ext cx="1" cy="19216"/>
            </a:xfrm>
            <a:prstGeom prst="ellipse">
              <a:avLst/>
            </a:pr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447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448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449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50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43200" y="1133746"/>
            <a:ext cx="10210006" cy="1953998"/>
          </a:xfrm>
          <a:prstGeom prst="rect">
            <a:avLst/>
          </a:prstGeom>
        </p:spPr>
      </p:pic>
      <p:grpSp>
        <p:nvGrpSpPr>
          <p:cNvPr id="455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451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452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53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54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458" name="صفحة الكتاب ١٠٠"/>
          <p:cNvGrpSpPr/>
          <p:nvPr/>
        </p:nvGrpSpPr>
        <p:grpSpPr>
          <a:xfrm rot="18900000">
            <a:off x="2318990" y="2628902"/>
            <a:ext cx="5337088" cy="1587501"/>
            <a:chOff x="0" y="0"/>
            <a:chExt cx="5337087" cy="1587500"/>
          </a:xfrm>
        </p:grpSpPr>
        <p:sp>
          <p:nvSpPr>
            <p:cNvPr id="457" name="صفحة الكتاب ١٠٠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١٠٠</a:t>
              </a:r>
            </a:p>
          </p:txBody>
        </p:sp>
        <p:pic>
          <p:nvPicPr>
            <p:cNvPr id="456" name="صفحة الكتاب ١٠٠ صفحة الكتاب ١٠٠" descr="صفحة الكتاب ١٠٠ صفحة الكتاب ١٠٠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pic>
        <p:nvPicPr>
          <p:cNvPr id="459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خط"/>
          <p:cNvSpPr/>
          <p:nvPr/>
        </p:nvSpPr>
        <p:spPr>
          <a:xfrm>
            <a:off x="16647199" y="7081587"/>
            <a:ext cx="3065558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462" name="صورة" descr="صورة">
            <a:hlinkClick r:id="rId7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212635" y="2998676"/>
            <a:ext cx="2446222" cy="2420822"/>
          </a:xfrm>
          <a:prstGeom prst="rect">
            <a:avLst/>
          </a:prstGeom>
        </p:spPr>
      </p:pic>
      <p:grpSp>
        <p:nvGrpSpPr>
          <p:cNvPr id="465" name="صورة"/>
          <p:cNvGrpSpPr/>
          <p:nvPr/>
        </p:nvGrpSpPr>
        <p:grpSpPr>
          <a:xfrm>
            <a:off x="9584759" y="3278464"/>
            <a:ext cx="13103421" cy="1861246"/>
            <a:chOff x="0" y="0"/>
            <a:chExt cx="13103420" cy="1861244"/>
          </a:xfrm>
        </p:grpSpPr>
        <p:pic>
          <p:nvPicPr>
            <p:cNvPr id="464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0800" y="50800"/>
              <a:ext cx="13001822" cy="17596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63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3103421" cy="1861245"/>
            </a:xfrm>
            <a:prstGeom prst="rect">
              <a:avLst/>
            </a:prstGeom>
            <a:effectLst/>
          </p:spPr>
        </p:pic>
      </p:grpSp>
      <p:pic>
        <p:nvPicPr>
          <p:cNvPr id="466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318476" y="6334678"/>
            <a:ext cx="17735792" cy="1647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IMG_1910.png" descr="IMG_1910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 rot="1494183">
            <a:off x="20925657" y="1400474"/>
            <a:ext cx="4257218" cy="40443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470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471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472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73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43200" y="1133746"/>
            <a:ext cx="10210006" cy="1953998"/>
          </a:xfrm>
          <a:prstGeom prst="rect">
            <a:avLst/>
          </a:prstGeom>
        </p:spPr>
      </p:pic>
      <p:grpSp>
        <p:nvGrpSpPr>
          <p:cNvPr id="478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474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475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76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77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481" name="صفحة الكتاب ١٠٠"/>
          <p:cNvGrpSpPr/>
          <p:nvPr/>
        </p:nvGrpSpPr>
        <p:grpSpPr>
          <a:xfrm rot="18900000">
            <a:off x="2318990" y="2628902"/>
            <a:ext cx="5337088" cy="1587501"/>
            <a:chOff x="0" y="0"/>
            <a:chExt cx="5337087" cy="1587500"/>
          </a:xfrm>
        </p:grpSpPr>
        <p:sp>
          <p:nvSpPr>
            <p:cNvPr id="480" name="صفحة الكتاب ١٠٠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١٠٠</a:t>
              </a:r>
            </a:p>
          </p:txBody>
        </p:sp>
        <p:pic>
          <p:nvPicPr>
            <p:cNvPr id="479" name="صفحة الكتاب ١٠٠ صفحة الكتاب ١٠٠" descr="صفحة الكتاب ١٠٠ صفحة الكتاب ١٠٠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pic>
        <p:nvPicPr>
          <p:cNvPr id="482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83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خط"/>
          <p:cNvSpPr/>
          <p:nvPr/>
        </p:nvSpPr>
        <p:spPr>
          <a:xfrm>
            <a:off x="16647199" y="7081587"/>
            <a:ext cx="3065558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485" name="صورة" descr="صورة">
            <a:hlinkClick r:id="rId7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212635" y="2998676"/>
            <a:ext cx="2446222" cy="2420822"/>
          </a:xfrm>
          <a:prstGeom prst="rect">
            <a:avLst/>
          </a:prstGeom>
        </p:spPr>
      </p:pic>
      <p:grpSp>
        <p:nvGrpSpPr>
          <p:cNvPr id="488" name="صورة"/>
          <p:cNvGrpSpPr/>
          <p:nvPr/>
        </p:nvGrpSpPr>
        <p:grpSpPr>
          <a:xfrm>
            <a:off x="9584759" y="3278464"/>
            <a:ext cx="13103421" cy="1861246"/>
            <a:chOff x="0" y="0"/>
            <a:chExt cx="13103420" cy="1861244"/>
          </a:xfrm>
        </p:grpSpPr>
        <p:pic>
          <p:nvPicPr>
            <p:cNvPr id="487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0800" y="50800"/>
              <a:ext cx="13001822" cy="17596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86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3103421" cy="1861245"/>
            </a:xfrm>
            <a:prstGeom prst="rect">
              <a:avLst/>
            </a:prstGeom>
            <a:effectLst/>
          </p:spPr>
        </p:pic>
      </p:grpSp>
      <p:pic>
        <p:nvPicPr>
          <p:cNvPr id="489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318476" y="6334678"/>
            <a:ext cx="17735792" cy="1647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0" name="IMG_1910.png" descr="IMG_1910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 rot="1494183">
            <a:off x="20925657" y="1400474"/>
            <a:ext cx="4257218" cy="40443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0" name="الرسم"/>
          <p:cNvGrpSpPr/>
          <p:nvPr/>
        </p:nvGrpSpPr>
        <p:grpSpPr>
          <a:xfrm>
            <a:off x="17274401" y="6274809"/>
            <a:ext cx="2536398" cy="1987697"/>
            <a:chOff x="-2478117" y="-854003"/>
            <a:chExt cx="2536397" cy="1987696"/>
          </a:xfrm>
        </p:grpSpPr>
        <p:sp>
          <p:nvSpPr>
            <p:cNvPr id="491" name="خط"/>
            <p:cNvSpPr/>
            <p:nvPr/>
          </p:nvSpPr>
          <p:spPr>
            <a:xfrm>
              <a:off x="-229946" y="-1"/>
              <a:ext cx="230582" cy="19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2" name="خط"/>
            <p:cNvSpPr/>
            <p:nvPr/>
          </p:nvSpPr>
          <p:spPr>
            <a:xfrm>
              <a:off x="-191516" y="153721"/>
              <a:ext cx="249796" cy="19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3" name="خط"/>
            <p:cNvSpPr/>
            <p:nvPr/>
          </p:nvSpPr>
          <p:spPr>
            <a:xfrm>
              <a:off x="-2478118" y="115291"/>
              <a:ext cx="1671718" cy="48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9" fill="norm" stroke="1" extrusionOk="0">
                  <a:moveTo>
                    <a:pt x="21600" y="0"/>
                  </a:moveTo>
                  <a:cubicBezTo>
                    <a:pt x="18786" y="0"/>
                    <a:pt x="15972" y="0"/>
                    <a:pt x="13738" y="1350"/>
                  </a:cubicBezTo>
                  <a:cubicBezTo>
                    <a:pt x="11503" y="2700"/>
                    <a:pt x="9848" y="5400"/>
                    <a:pt x="8028" y="9450"/>
                  </a:cubicBezTo>
                  <a:cubicBezTo>
                    <a:pt x="6207" y="13500"/>
                    <a:pt x="4221" y="18900"/>
                    <a:pt x="2855" y="20250"/>
                  </a:cubicBezTo>
                  <a:cubicBezTo>
                    <a:pt x="1490" y="21600"/>
                    <a:pt x="745" y="18900"/>
                    <a:pt x="0" y="162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4" name="خط"/>
            <p:cNvSpPr/>
            <p:nvPr/>
          </p:nvSpPr>
          <p:spPr>
            <a:xfrm>
              <a:off x="-1502018" y="-659844"/>
              <a:ext cx="348144" cy="330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8" h="20655" fill="norm" stroke="1" extrusionOk="0">
                  <a:moveTo>
                    <a:pt x="12734" y="5208"/>
                  </a:moveTo>
                  <a:cubicBezTo>
                    <a:pt x="13492" y="3208"/>
                    <a:pt x="14250" y="1208"/>
                    <a:pt x="13682" y="408"/>
                  </a:cubicBezTo>
                  <a:cubicBezTo>
                    <a:pt x="13113" y="-392"/>
                    <a:pt x="11218" y="8"/>
                    <a:pt x="8755" y="1408"/>
                  </a:cubicBezTo>
                  <a:cubicBezTo>
                    <a:pt x="6292" y="2808"/>
                    <a:pt x="3261" y="5208"/>
                    <a:pt x="1555" y="7408"/>
                  </a:cubicBezTo>
                  <a:cubicBezTo>
                    <a:pt x="-150" y="9608"/>
                    <a:pt x="-529" y="11608"/>
                    <a:pt x="797" y="14008"/>
                  </a:cubicBezTo>
                  <a:cubicBezTo>
                    <a:pt x="2124" y="16408"/>
                    <a:pt x="5155" y="19208"/>
                    <a:pt x="8566" y="20208"/>
                  </a:cubicBezTo>
                  <a:cubicBezTo>
                    <a:pt x="11976" y="21208"/>
                    <a:pt x="15766" y="20408"/>
                    <a:pt x="18039" y="19008"/>
                  </a:cubicBezTo>
                  <a:cubicBezTo>
                    <a:pt x="20313" y="17608"/>
                    <a:pt x="21071" y="15608"/>
                    <a:pt x="20313" y="13008"/>
                  </a:cubicBezTo>
                  <a:cubicBezTo>
                    <a:pt x="19555" y="10408"/>
                    <a:pt x="17282" y="7208"/>
                    <a:pt x="14250" y="5408"/>
                  </a:cubicBezTo>
                  <a:cubicBezTo>
                    <a:pt x="11218" y="3608"/>
                    <a:pt x="7429" y="3208"/>
                    <a:pt x="3639" y="280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5" name="خط"/>
            <p:cNvSpPr/>
            <p:nvPr/>
          </p:nvSpPr>
          <p:spPr>
            <a:xfrm>
              <a:off x="-2113781" y="-854004"/>
              <a:ext cx="308194" cy="681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7" h="21465" fill="norm" stroke="1" extrusionOk="0">
                  <a:moveTo>
                    <a:pt x="16249" y="1480"/>
                  </a:moveTo>
                  <a:cubicBezTo>
                    <a:pt x="14587" y="874"/>
                    <a:pt x="12926" y="269"/>
                    <a:pt x="11056" y="67"/>
                  </a:cubicBezTo>
                  <a:cubicBezTo>
                    <a:pt x="9187" y="-135"/>
                    <a:pt x="7110" y="67"/>
                    <a:pt x="4410" y="1379"/>
                  </a:cubicBezTo>
                  <a:cubicBezTo>
                    <a:pt x="1710" y="2691"/>
                    <a:pt x="-1613" y="5114"/>
                    <a:pt x="879" y="8646"/>
                  </a:cubicBezTo>
                  <a:cubicBezTo>
                    <a:pt x="3372" y="12179"/>
                    <a:pt x="11679" y="16822"/>
                    <a:pt x="19987" y="2146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6" name="خط"/>
            <p:cNvSpPr/>
            <p:nvPr/>
          </p:nvSpPr>
          <p:spPr>
            <a:xfrm>
              <a:off x="-979338" y="691744"/>
              <a:ext cx="19217" cy="1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7" name="خط"/>
            <p:cNvSpPr/>
            <p:nvPr/>
          </p:nvSpPr>
          <p:spPr>
            <a:xfrm>
              <a:off x="-1492444" y="672529"/>
              <a:ext cx="109591" cy="38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21600"/>
                  </a:moveTo>
                  <a:cubicBezTo>
                    <a:pt x="10932" y="18000"/>
                    <a:pt x="1332" y="14400"/>
                    <a:pt x="132" y="10800"/>
                  </a:cubicBezTo>
                  <a:cubicBezTo>
                    <a:pt x="-1068" y="7200"/>
                    <a:pt x="6132" y="3600"/>
                    <a:pt x="13332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8" name="خط"/>
            <p:cNvSpPr/>
            <p:nvPr/>
          </p:nvSpPr>
          <p:spPr>
            <a:xfrm>
              <a:off x="-2151460" y="461163"/>
              <a:ext cx="326659" cy="672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94" y="2469"/>
                    <a:pt x="3388" y="4937"/>
                    <a:pt x="6988" y="8537"/>
                  </a:cubicBezTo>
                  <a:cubicBezTo>
                    <a:pt x="10588" y="12137"/>
                    <a:pt x="16094" y="16869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9" name="خط"/>
            <p:cNvSpPr/>
            <p:nvPr/>
          </p:nvSpPr>
          <p:spPr>
            <a:xfrm>
              <a:off x="-998552" y="730175"/>
              <a:ext cx="38431" cy="38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509" name="الرسم"/>
          <p:cNvGrpSpPr/>
          <p:nvPr/>
        </p:nvGrpSpPr>
        <p:grpSpPr>
          <a:xfrm>
            <a:off x="9780501" y="6575086"/>
            <a:ext cx="2690119" cy="1706635"/>
            <a:chOff x="-2689482" y="-592156"/>
            <a:chExt cx="2690117" cy="1706633"/>
          </a:xfrm>
        </p:grpSpPr>
        <p:sp>
          <p:nvSpPr>
            <p:cNvPr id="501" name="خط"/>
            <p:cNvSpPr/>
            <p:nvPr/>
          </p:nvSpPr>
          <p:spPr>
            <a:xfrm>
              <a:off x="-364453" y="-1"/>
              <a:ext cx="365089" cy="38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2" name="خط"/>
            <p:cNvSpPr/>
            <p:nvPr/>
          </p:nvSpPr>
          <p:spPr>
            <a:xfrm>
              <a:off x="-364453" y="249796"/>
              <a:ext cx="345873" cy="38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3" name="خط"/>
            <p:cNvSpPr/>
            <p:nvPr/>
          </p:nvSpPr>
          <p:spPr>
            <a:xfrm>
              <a:off x="-2689483" y="134506"/>
              <a:ext cx="1787007" cy="160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06" y="864"/>
                    <a:pt x="18813" y="1728"/>
                    <a:pt x="17303" y="3024"/>
                  </a:cubicBezTo>
                  <a:cubicBezTo>
                    <a:pt x="15794" y="4320"/>
                    <a:pt x="14168" y="6048"/>
                    <a:pt x="12774" y="7776"/>
                  </a:cubicBezTo>
                  <a:cubicBezTo>
                    <a:pt x="11381" y="9504"/>
                    <a:pt x="10219" y="11232"/>
                    <a:pt x="8942" y="12960"/>
                  </a:cubicBezTo>
                  <a:cubicBezTo>
                    <a:pt x="7665" y="14688"/>
                    <a:pt x="6271" y="16416"/>
                    <a:pt x="4955" y="18144"/>
                  </a:cubicBezTo>
                  <a:cubicBezTo>
                    <a:pt x="3639" y="19872"/>
                    <a:pt x="2400" y="21600"/>
                    <a:pt x="1587" y="21600"/>
                  </a:cubicBezTo>
                  <a:cubicBezTo>
                    <a:pt x="774" y="21600"/>
                    <a:pt x="387" y="19872"/>
                    <a:pt x="0" y="18144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4" name="خط"/>
            <p:cNvSpPr/>
            <p:nvPr/>
          </p:nvSpPr>
          <p:spPr>
            <a:xfrm>
              <a:off x="-1152273" y="-288227"/>
              <a:ext cx="57646" cy="38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5" name="خط"/>
            <p:cNvSpPr/>
            <p:nvPr/>
          </p:nvSpPr>
          <p:spPr>
            <a:xfrm>
              <a:off x="-1997739" y="-592157"/>
              <a:ext cx="461164" cy="53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7" fill="norm" stroke="1" extrusionOk="0">
                  <a:moveTo>
                    <a:pt x="21600" y="18920"/>
                  </a:moveTo>
                  <a:cubicBezTo>
                    <a:pt x="17700" y="14600"/>
                    <a:pt x="13800" y="10280"/>
                    <a:pt x="11700" y="7485"/>
                  </a:cubicBezTo>
                  <a:cubicBezTo>
                    <a:pt x="9600" y="4689"/>
                    <a:pt x="9300" y="3419"/>
                    <a:pt x="8850" y="2148"/>
                  </a:cubicBezTo>
                  <a:cubicBezTo>
                    <a:pt x="8400" y="878"/>
                    <a:pt x="7800" y="-393"/>
                    <a:pt x="7200" y="115"/>
                  </a:cubicBezTo>
                  <a:cubicBezTo>
                    <a:pt x="6600" y="623"/>
                    <a:pt x="6000" y="2911"/>
                    <a:pt x="4800" y="6722"/>
                  </a:cubicBezTo>
                  <a:cubicBezTo>
                    <a:pt x="3600" y="10534"/>
                    <a:pt x="1800" y="15871"/>
                    <a:pt x="0" y="2120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6" name="خط"/>
            <p:cNvSpPr/>
            <p:nvPr/>
          </p:nvSpPr>
          <p:spPr>
            <a:xfrm>
              <a:off x="-1075413" y="691745"/>
              <a:ext cx="9607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7" name="خط"/>
            <p:cNvSpPr/>
            <p:nvPr/>
          </p:nvSpPr>
          <p:spPr>
            <a:xfrm>
              <a:off x="-1690297" y="691745"/>
              <a:ext cx="115292" cy="19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8" name="خط"/>
            <p:cNvSpPr/>
            <p:nvPr/>
          </p:nvSpPr>
          <p:spPr>
            <a:xfrm>
              <a:off x="-2401257" y="518808"/>
              <a:ext cx="249798" cy="59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92" y="5806"/>
                    <a:pt x="12185" y="11613"/>
                    <a:pt x="15785" y="15213"/>
                  </a:cubicBezTo>
                  <a:cubicBezTo>
                    <a:pt x="19385" y="18813"/>
                    <a:pt x="20492" y="20206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516" name="الرسم"/>
          <p:cNvGrpSpPr/>
          <p:nvPr/>
        </p:nvGrpSpPr>
        <p:grpSpPr>
          <a:xfrm>
            <a:off x="4112037" y="6360207"/>
            <a:ext cx="1633287" cy="1614072"/>
            <a:chOff x="-1594220" y="-768605"/>
            <a:chExt cx="1633285" cy="1614071"/>
          </a:xfrm>
        </p:grpSpPr>
        <p:sp>
          <p:nvSpPr>
            <p:cNvPr id="510" name="خط"/>
            <p:cNvSpPr/>
            <p:nvPr/>
          </p:nvSpPr>
          <p:spPr>
            <a:xfrm>
              <a:off x="-191517" y="-22916"/>
              <a:ext cx="192152" cy="42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21600" y="11040"/>
                  </a:moveTo>
                  <a:cubicBezTo>
                    <a:pt x="18000" y="4868"/>
                    <a:pt x="14400" y="-1303"/>
                    <a:pt x="10800" y="240"/>
                  </a:cubicBezTo>
                  <a:cubicBezTo>
                    <a:pt x="7200" y="1783"/>
                    <a:pt x="3600" y="11040"/>
                    <a:pt x="0" y="2029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1" name="خط"/>
            <p:cNvSpPr/>
            <p:nvPr/>
          </p:nvSpPr>
          <p:spPr>
            <a:xfrm>
              <a:off x="-172302" y="192151"/>
              <a:ext cx="211368" cy="1"/>
            </a:xfrm>
            <a:prstGeom prst="ellipse">
              <a:avLst/>
            </a:pr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2" name="خط"/>
            <p:cNvSpPr/>
            <p:nvPr/>
          </p:nvSpPr>
          <p:spPr>
            <a:xfrm>
              <a:off x="-1594221" y="48586"/>
              <a:ext cx="1018402" cy="105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6" fill="norm" stroke="1" extrusionOk="0">
                  <a:moveTo>
                    <a:pt x="21600" y="1797"/>
                  </a:moveTo>
                  <a:cubicBezTo>
                    <a:pt x="20242" y="527"/>
                    <a:pt x="18883" y="-744"/>
                    <a:pt x="16709" y="527"/>
                  </a:cubicBezTo>
                  <a:cubicBezTo>
                    <a:pt x="14536" y="1797"/>
                    <a:pt x="11547" y="5609"/>
                    <a:pt x="8626" y="9421"/>
                  </a:cubicBezTo>
                  <a:cubicBezTo>
                    <a:pt x="5706" y="13233"/>
                    <a:pt x="2853" y="17044"/>
                    <a:pt x="0" y="2085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3" name="خط"/>
            <p:cNvSpPr/>
            <p:nvPr/>
          </p:nvSpPr>
          <p:spPr>
            <a:xfrm>
              <a:off x="-1248374" y="-768606"/>
              <a:ext cx="634125" cy="469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85" fill="norm" stroke="1" extrusionOk="0">
                  <a:moveTo>
                    <a:pt x="3889" y="0"/>
                  </a:moveTo>
                  <a:cubicBezTo>
                    <a:pt x="2809" y="292"/>
                    <a:pt x="1729" y="584"/>
                    <a:pt x="973" y="1459"/>
                  </a:cubicBezTo>
                  <a:cubicBezTo>
                    <a:pt x="217" y="2335"/>
                    <a:pt x="-215" y="3795"/>
                    <a:pt x="109" y="4816"/>
                  </a:cubicBezTo>
                  <a:cubicBezTo>
                    <a:pt x="433" y="5838"/>
                    <a:pt x="1513" y="6422"/>
                    <a:pt x="2593" y="7005"/>
                  </a:cubicBezTo>
                  <a:cubicBezTo>
                    <a:pt x="3673" y="7589"/>
                    <a:pt x="4753" y="8173"/>
                    <a:pt x="6265" y="8465"/>
                  </a:cubicBezTo>
                  <a:cubicBezTo>
                    <a:pt x="7777" y="8757"/>
                    <a:pt x="9721" y="8757"/>
                    <a:pt x="10153" y="9195"/>
                  </a:cubicBezTo>
                  <a:cubicBezTo>
                    <a:pt x="10585" y="9632"/>
                    <a:pt x="9505" y="10508"/>
                    <a:pt x="8533" y="11384"/>
                  </a:cubicBezTo>
                  <a:cubicBezTo>
                    <a:pt x="7561" y="12259"/>
                    <a:pt x="6697" y="13135"/>
                    <a:pt x="6157" y="14303"/>
                  </a:cubicBezTo>
                  <a:cubicBezTo>
                    <a:pt x="5617" y="15470"/>
                    <a:pt x="5401" y="16930"/>
                    <a:pt x="6157" y="18243"/>
                  </a:cubicBezTo>
                  <a:cubicBezTo>
                    <a:pt x="6913" y="19557"/>
                    <a:pt x="8641" y="20724"/>
                    <a:pt x="11341" y="21162"/>
                  </a:cubicBezTo>
                  <a:cubicBezTo>
                    <a:pt x="14041" y="21600"/>
                    <a:pt x="17713" y="21308"/>
                    <a:pt x="21385" y="2101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4" name="خط"/>
            <p:cNvSpPr/>
            <p:nvPr/>
          </p:nvSpPr>
          <p:spPr>
            <a:xfrm>
              <a:off x="-633465" y="557238"/>
              <a:ext cx="96077" cy="19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5" name="خط"/>
            <p:cNvSpPr/>
            <p:nvPr/>
          </p:nvSpPr>
          <p:spPr>
            <a:xfrm>
              <a:off x="-1209919" y="345872"/>
              <a:ext cx="192153" cy="499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519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520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521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522" name="خط"/>
          <p:cNvSpPr/>
          <p:nvPr/>
        </p:nvSpPr>
        <p:spPr>
          <a:xfrm>
            <a:off x="10705693" y="10646318"/>
            <a:ext cx="11146310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23" name="خط"/>
          <p:cNvSpPr/>
          <p:nvPr/>
        </p:nvSpPr>
        <p:spPr>
          <a:xfrm>
            <a:off x="10705693" y="6757939"/>
            <a:ext cx="11146310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524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3752" y="1611162"/>
            <a:ext cx="2407799" cy="21406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29" name="تجميع"/>
          <p:cNvGrpSpPr/>
          <p:nvPr/>
        </p:nvGrpSpPr>
        <p:grpSpPr>
          <a:xfrm>
            <a:off x="1319227" y="5664815"/>
            <a:ext cx="3171292" cy="5269336"/>
            <a:chOff x="0" y="0"/>
            <a:chExt cx="3171291" cy="5269334"/>
          </a:xfrm>
        </p:grpSpPr>
        <p:pic>
          <p:nvPicPr>
            <p:cNvPr id="525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526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527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528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532" name="صفحة الكتاب ١٠٠"/>
          <p:cNvGrpSpPr/>
          <p:nvPr/>
        </p:nvGrpSpPr>
        <p:grpSpPr>
          <a:xfrm rot="18900000">
            <a:off x="2171913" y="2329770"/>
            <a:ext cx="4582563" cy="2399031"/>
            <a:chOff x="0" y="0"/>
            <a:chExt cx="4582562" cy="2399029"/>
          </a:xfrm>
        </p:grpSpPr>
        <p:sp>
          <p:nvSpPr>
            <p:cNvPr id="531" name="صفحة الكتاب ١٠٠"/>
            <p:cNvSpPr txBox="1"/>
            <p:nvPr/>
          </p:nvSpPr>
          <p:spPr>
            <a:xfrm>
              <a:off x="215900" y="139700"/>
              <a:ext cx="4150763" cy="1840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١٠٠</a:t>
              </a:r>
            </a:p>
          </p:txBody>
        </p:sp>
        <p:pic>
          <p:nvPicPr>
            <p:cNvPr id="530" name="صفحة الكتاب ١٠٠ صفحة الكتاب ١٠٠" descr="صفحة الكتاب ١٠٠ صفحة الكتاب ١٠٠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582563" cy="2399030"/>
            </a:xfrm>
            <a:prstGeom prst="rect">
              <a:avLst/>
            </a:prstGeom>
            <a:effectLst/>
          </p:spPr>
        </p:pic>
      </p:grpSp>
      <p:pic>
        <p:nvPicPr>
          <p:cNvPr id="533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513596" y="9327842"/>
            <a:ext cx="1676794" cy="2961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4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12876" y="3506378"/>
            <a:ext cx="17043615" cy="2235469"/>
          </a:xfrm>
          <a:prstGeom prst="rect">
            <a:avLst/>
          </a:prstGeom>
        </p:spPr>
      </p:pic>
      <p:pic>
        <p:nvPicPr>
          <p:cNvPr id="535" name="IMG_1910.png" descr="IMG_191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9953560">
            <a:off x="14739297" y="-1150288"/>
            <a:ext cx="7106023" cy="6750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538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539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540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541" name="خط"/>
          <p:cNvSpPr/>
          <p:nvPr/>
        </p:nvSpPr>
        <p:spPr>
          <a:xfrm>
            <a:off x="9551603" y="8049615"/>
            <a:ext cx="12300400" cy="13492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42" name="خط"/>
          <p:cNvSpPr/>
          <p:nvPr/>
        </p:nvSpPr>
        <p:spPr>
          <a:xfrm>
            <a:off x="10705693" y="6757939"/>
            <a:ext cx="11146310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543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3752" y="1611162"/>
            <a:ext cx="2407799" cy="21406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48" name="تجميع"/>
          <p:cNvGrpSpPr/>
          <p:nvPr/>
        </p:nvGrpSpPr>
        <p:grpSpPr>
          <a:xfrm>
            <a:off x="1319227" y="5664815"/>
            <a:ext cx="3171292" cy="5269336"/>
            <a:chOff x="0" y="0"/>
            <a:chExt cx="3171291" cy="5269334"/>
          </a:xfrm>
        </p:grpSpPr>
        <p:pic>
          <p:nvPicPr>
            <p:cNvPr id="544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545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546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547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551" name="صفحة الكتاب ١٠٠"/>
          <p:cNvGrpSpPr/>
          <p:nvPr/>
        </p:nvGrpSpPr>
        <p:grpSpPr>
          <a:xfrm rot="18900000">
            <a:off x="2171913" y="2329770"/>
            <a:ext cx="4582563" cy="2399031"/>
            <a:chOff x="0" y="0"/>
            <a:chExt cx="4582562" cy="2399029"/>
          </a:xfrm>
        </p:grpSpPr>
        <p:sp>
          <p:nvSpPr>
            <p:cNvPr id="550" name="صفحة الكتاب ١٠٠"/>
            <p:cNvSpPr txBox="1"/>
            <p:nvPr/>
          </p:nvSpPr>
          <p:spPr>
            <a:xfrm>
              <a:off x="215900" y="139700"/>
              <a:ext cx="4150763" cy="1840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١٠٠</a:t>
              </a:r>
            </a:p>
          </p:txBody>
        </p:sp>
        <p:pic>
          <p:nvPicPr>
            <p:cNvPr id="549" name="صفحة الكتاب ١٠٠ صفحة الكتاب ١٠٠" descr="صفحة الكتاب ١٠٠ صفحة الكتاب ١٠٠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582563" cy="2399030"/>
            </a:xfrm>
            <a:prstGeom prst="rect">
              <a:avLst/>
            </a:prstGeom>
            <a:effectLst/>
          </p:spPr>
        </p:pic>
      </p:grpSp>
      <p:pic>
        <p:nvPicPr>
          <p:cNvPr id="552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513596" y="9327842"/>
            <a:ext cx="1676794" cy="2961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3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12876" y="3506378"/>
            <a:ext cx="17043615" cy="2235469"/>
          </a:xfrm>
          <a:prstGeom prst="rect">
            <a:avLst/>
          </a:prstGeom>
        </p:spPr>
      </p:pic>
      <p:pic>
        <p:nvPicPr>
          <p:cNvPr id="554" name="IMG_1910.png" descr="IMG_191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9953560">
            <a:off x="14739297" y="-1150288"/>
            <a:ext cx="7106023" cy="6750721"/>
          </a:xfrm>
          <a:prstGeom prst="rect">
            <a:avLst/>
          </a:prstGeom>
          <a:ln w="12700">
            <a:miter lim="400000"/>
          </a:ln>
        </p:spPr>
      </p:pic>
      <p:sp>
        <p:nvSpPr>
          <p:cNvPr id="555" name="تتشابه في أن كلاهما كسور  و كلاهما  يمثل جزء من الكل…"/>
          <p:cNvSpPr txBox="1"/>
          <p:nvPr/>
        </p:nvSpPr>
        <p:spPr>
          <a:xfrm>
            <a:off x="8873752" y="6302913"/>
            <a:ext cx="12178515" cy="2597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b="1" sz="45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‏</a:t>
            </a:r>
            <a:r>
              <a:rPr>
                <a:solidFill>
                  <a:srgbClr val="E22400"/>
                </a:solidFill>
              </a:rPr>
              <a:t>تتشابه</a:t>
            </a:r>
            <a:r>
              <a:t> في أن كلاهما كسور  و كلاهما  يمثل جزء من الكل</a:t>
            </a:r>
          </a:p>
          <a:p>
            <a:pPr rtl="0">
              <a:defRPr b="1" sz="45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rtl="0">
              <a:defRPr b="1" sz="45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‏</a:t>
            </a:r>
            <a:r>
              <a:rPr>
                <a:solidFill>
                  <a:srgbClr val="E22400"/>
                </a:solidFill>
              </a:rPr>
              <a:t>تختلف</a:t>
            </a:r>
            <a:r>
              <a:t> لأن الكسور العشرية نستخدم فيها الفاصلة أما  الكسور الاعتيادية نستخدم فيها علامة القسمة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558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559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560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564" name="تجميع"/>
          <p:cNvGrpSpPr/>
          <p:nvPr/>
        </p:nvGrpSpPr>
        <p:grpSpPr>
          <a:xfrm>
            <a:off x="9213811" y="3074949"/>
            <a:ext cx="10106779" cy="3248046"/>
            <a:chOff x="0" y="-177800"/>
            <a:chExt cx="10106778" cy="3248044"/>
          </a:xfrm>
        </p:grpSpPr>
        <p:pic>
          <p:nvPicPr>
            <p:cNvPr id="561" name="مستطيل مستطيل" descr="مستطيل مستطي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563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565" name="IMG_1908.png" descr="IMG_19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39007" y="4328654"/>
            <a:ext cx="5489733" cy="7029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6" name="IMG_1910.png" descr="IMG_19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494183">
            <a:off x="15269257" y="2209682"/>
            <a:ext cx="7106023" cy="6750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62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3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5" name="IMG_1645.png" descr="IMG_16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2758" y="6091117"/>
            <a:ext cx="2938004" cy="51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تعزيز مهارات التفكير تعزيز مهارات التفكير " descr="تعزيز مهارات التفكير تعزيز مهارات التفكير 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484221" y="1014702"/>
            <a:ext cx="10060279" cy="1851376"/>
          </a:xfrm>
          <a:prstGeom prst="rect">
            <a:avLst/>
          </a:prstGeom>
        </p:spPr>
      </p:pic>
      <p:pic>
        <p:nvPicPr>
          <p:cNvPr id="167" name="IMG_1910.png" descr="IMG_19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494183">
            <a:off x="18502667" y="2659992"/>
            <a:ext cx="5864819" cy="5571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89310" y="3293342"/>
            <a:ext cx="14815224" cy="8174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569" name="مستطيل"/>
          <p:cNvSpPr/>
          <p:nvPr/>
        </p:nvSpPr>
        <p:spPr>
          <a:xfrm>
            <a:off x="951093" y="84759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570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587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572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300"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576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573" name="صورة" descr="صورة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574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lnSpc>
                    <a:spcPct val="100000"/>
                  </a:lnSpc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575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577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578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582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579" name="صورة" descr="صورة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580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lnSpc>
                    <a:spcPct val="100000"/>
                  </a:lnSpc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581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586" name="تجميع"/>
            <p:cNvGrpSpPr/>
            <p:nvPr/>
          </p:nvGrpSpPr>
          <p:grpSpPr>
            <a:xfrm>
              <a:off x="26216" y="0"/>
              <a:ext cx="5890576" cy="5642919"/>
              <a:chOff x="26216" y="-308533"/>
              <a:chExt cx="5890574" cy="5642918"/>
            </a:xfrm>
          </p:grpSpPr>
          <p:pic>
            <p:nvPicPr>
              <p:cNvPr id="583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8791" y="1521258"/>
                <a:ext cx="5307332" cy="1983336"/>
              </a:xfrm>
              <a:prstGeom prst="rect">
                <a:avLst/>
              </a:prstGeom>
              <a:effectLst/>
            </p:spPr>
          </p:pic>
          <p:sp>
            <p:nvSpPr>
              <p:cNvPr id="584" name="ممتع 🤩"/>
              <p:cNvSpPr txBox="1"/>
              <p:nvPr/>
            </p:nvSpPr>
            <p:spPr>
              <a:xfrm rot="18621863">
                <a:off x="965040" y="712810"/>
                <a:ext cx="4345799" cy="3600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lnSpc>
                    <a:spcPct val="100000"/>
                  </a:lnSpc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585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2401536" y="48514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588" name="IMG_1908.png" descr="IMG_1908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48726" y="6646438"/>
            <a:ext cx="3018328" cy="3865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89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858823" y="937777"/>
            <a:ext cx="9709677" cy="1851377"/>
          </a:xfrm>
          <a:prstGeom prst="rect">
            <a:avLst/>
          </a:prstGeom>
        </p:spPr>
      </p:pic>
      <p:pic>
        <p:nvPicPr>
          <p:cNvPr id="590" name="IMG_1910.png" descr="IMG_191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494183">
            <a:off x="20429204" y="1346710"/>
            <a:ext cx="4747257" cy="45098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593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594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596" name="IMG_1908.png" descr="IMG_190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2258" y="3373592"/>
            <a:ext cx="5489733" cy="7029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7" name="IMG_1910.png" descr="IMG_19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494183">
            <a:off x="17941363" y="4123305"/>
            <a:ext cx="6212320" cy="5901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98" name="المتميزات في الدرس المتميزات في الدرس" descr="المتميزات في الدرس المتميزات في الدرس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80591" y="1014702"/>
            <a:ext cx="12945504" cy="1851376"/>
          </a:xfrm>
          <a:prstGeom prst="rect">
            <a:avLst/>
          </a:prstGeom>
        </p:spPr>
      </p:pic>
      <p:grpSp>
        <p:nvGrpSpPr>
          <p:cNvPr id="601" name="تجميع"/>
          <p:cNvGrpSpPr/>
          <p:nvPr/>
        </p:nvGrpSpPr>
        <p:grpSpPr>
          <a:xfrm>
            <a:off x="13677113" y="7388588"/>
            <a:ext cx="3719240" cy="4220781"/>
            <a:chOff x="0" y="0"/>
            <a:chExt cx="3719239" cy="4220779"/>
          </a:xfrm>
        </p:grpSpPr>
        <p:sp>
          <p:nvSpPr>
            <p:cNvPr id="599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00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604" name="تجميع"/>
          <p:cNvGrpSpPr/>
          <p:nvPr/>
        </p:nvGrpSpPr>
        <p:grpSpPr>
          <a:xfrm>
            <a:off x="15536732" y="2590481"/>
            <a:ext cx="3719241" cy="4220781"/>
            <a:chOff x="0" y="0"/>
            <a:chExt cx="3719239" cy="4220779"/>
          </a:xfrm>
        </p:grpSpPr>
        <p:sp>
          <p:nvSpPr>
            <p:cNvPr id="602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03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607" name="تجميع"/>
          <p:cNvGrpSpPr/>
          <p:nvPr/>
        </p:nvGrpSpPr>
        <p:grpSpPr>
          <a:xfrm>
            <a:off x="10941167" y="2667730"/>
            <a:ext cx="3719241" cy="4220781"/>
            <a:chOff x="0" y="0"/>
            <a:chExt cx="3719239" cy="4220779"/>
          </a:xfrm>
        </p:grpSpPr>
        <p:sp>
          <p:nvSpPr>
            <p:cNvPr id="605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06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610" name="تجميع"/>
          <p:cNvGrpSpPr/>
          <p:nvPr/>
        </p:nvGrpSpPr>
        <p:grpSpPr>
          <a:xfrm>
            <a:off x="6613140" y="2853377"/>
            <a:ext cx="3719240" cy="4220781"/>
            <a:chOff x="0" y="0"/>
            <a:chExt cx="3719239" cy="4220779"/>
          </a:xfrm>
        </p:grpSpPr>
        <p:sp>
          <p:nvSpPr>
            <p:cNvPr id="608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09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613" name="تجميع"/>
          <p:cNvGrpSpPr/>
          <p:nvPr/>
        </p:nvGrpSpPr>
        <p:grpSpPr>
          <a:xfrm>
            <a:off x="8472760" y="7388588"/>
            <a:ext cx="3719240" cy="4220781"/>
            <a:chOff x="0" y="0"/>
            <a:chExt cx="3719239" cy="4220779"/>
          </a:xfrm>
        </p:grpSpPr>
        <p:sp>
          <p:nvSpPr>
            <p:cNvPr id="611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12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616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617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618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622" name="تجميع"/>
          <p:cNvGrpSpPr/>
          <p:nvPr/>
        </p:nvGrpSpPr>
        <p:grpSpPr>
          <a:xfrm>
            <a:off x="8146304" y="2861448"/>
            <a:ext cx="10106779" cy="3248045"/>
            <a:chOff x="0" y="-177800"/>
            <a:chExt cx="10106778" cy="3248044"/>
          </a:xfrm>
        </p:grpSpPr>
        <p:pic>
          <p:nvPicPr>
            <p:cNvPr id="619" name="مستطيل مستطيل" descr="مستطيل مستطي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621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623" name="IMG_1908.png" descr="IMG_19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04623" y="3791590"/>
            <a:ext cx="5563187" cy="712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4" name="IMG_1910.png" descr="IMG_19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494183">
            <a:off x="14739297" y="2209682"/>
            <a:ext cx="7106023" cy="6750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71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72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80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74" name="صورة" descr="صورة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75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7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77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78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79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81" name="IMG_1645.png" descr="IMG_1645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72758" y="6091117"/>
            <a:ext cx="2938004" cy="51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4756336" y="1014702"/>
            <a:ext cx="7788164" cy="1851376"/>
          </a:xfrm>
          <a:prstGeom prst="rect">
            <a:avLst/>
          </a:prstGeom>
        </p:spPr>
      </p:pic>
      <p:pic>
        <p:nvPicPr>
          <p:cNvPr id="183" name="IMG_1910.png" descr="IMG_1910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1494183">
            <a:off x="18502667" y="2659992"/>
            <a:ext cx="5864819" cy="5571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6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87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91" name="تجميع"/>
          <p:cNvGrpSpPr/>
          <p:nvPr/>
        </p:nvGrpSpPr>
        <p:grpSpPr>
          <a:xfrm>
            <a:off x="11315881" y="1457887"/>
            <a:ext cx="11319559" cy="5089001"/>
            <a:chOff x="-279400" y="-330200"/>
            <a:chExt cx="11319557" cy="5089000"/>
          </a:xfrm>
        </p:grpSpPr>
        <p:pic>
          <p:nvPicPr>
            <p:cNvPr id="189" name="صورة" descr="صورة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79400" y="-330200"/>
              <a:ext cx="11319558" cy="1970277"/>
            </a:xfrm>
            <a:prstGeom prst="rect">
              <a:avLst/>
            </a:prstGeom>
            <a:effectLst/>
          </p:spPr>
        </p:pic>
        <p:pic>
          <p:nvPicPr>
            <p:cNvPr id="190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775468" y="1075800"/>
              <a:ext cx="2222501" cy="3683001"/>
            </a:xfrm>
            <a:prstGeom prst="rect">
              <a:avLst/>
            </a:prstGeom>
            <a:effectLst/>
          </p:spPr>
        </p:pic>
      </p:grpSp>
      <p:pic>
        <p:nvPicPr>
          <p:cNvPr id="192" name="صورة" descr="صورة">
            <a:hlinkClick r:id="rId5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248808" y="5562267"/>
            <a:ext cx="2750591" cy="2591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1908.png" descr="IMG_1908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732858" y="5560794"/>
            <a:ext cx="4862424" cy="62265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1910.png" descr="IMG_191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494183">
            <a:off x="12686238" y="4958223"/>
            <a:ext cx="7106023" cy="6750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7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98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0" name="IMG_1645.png" descr="IMG_16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5367" y="3070442"/>
            <a:ext cx="2938207" cy="51887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3" name="تجميع"/>
          <p:cNvGrpSpPr/>
          <p:nvPr/>
        </p:nvGrpSpPr>
        <p:grpSpPr>
          <a:xfrm>
            <a:off x="11315881" y="1457887"/>
            <a:ext cx="11319559" cy="5089001"/>
            <a:chOff x="-279400" y="-330200"/>
            <a:chExt cx="11319557" cy="5089000"/>
          </a:xfrm>
        </p:grpSpPr>
        <p:pic>
          <p:nvPicPr>
            <p:cNvPr id="201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79400" y="-330200"/>
              <a:ext cx="11319558" cy="1970277"/>
            </a:xfrm>
            <a:prstGeom prst="rect">
              <a:avLst/>
            </a:prstGeom>
            <a:effectLst/>
          </p:spPr>
        </p:pic>
        <p:pic>
          <p:nvPicPr>
            <p:cNvPr id="20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775468" y="1075800"/>
              <a:ext cx="2222501" cy="3683001"/>
            </a:xfrm>
            <a:prstGeom prst="rect">
              <a:avLst/>
            </a:prstGeom>
            <a:effectLst/>
          </p:spPr>
        </p:pic>
      </p:grpSp>
      <p:pic>
        <p:nvPicPr>
          <p:cNvPr id="204" name="وسيلة شرح وسيلة شرح" descr="وسيلة شرح وسيلة شرح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83573" y="4015087"/>
            <a:ext cx="12735749" cy="2849167"/>
          </a:xfrm>
          <a:prstGeom prst="rect">
            <a:avLst/>
          </a:prstGeom>
        </p:spPr>
      </p:pic>
      <p:pic>
        <p:nvPicPr>
          <p:cNvPr id="206" name="IMG_1655.png" descr="IMG_165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056424" y="6858000"/>
            <a:ext cx="2762690" cy="5005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وسيلة شرح وسيلة شرح" descr="وسيلة شرح وسيلة شرح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945870" y="7260728"/>
            <a:ext cx="13851867" cy="3867151"/>
          </a:xfrm>
          <a:prstGeom prst="rect">
            <a:avLst/>
          </a:prstGeom>
        </p:spPr>
      </p:pic>
      <p:sp>
        <p:nvSpPr>
          <p:cNvPr id="209" name="ماهو الكسر العشري؟"/>
          <p:cNvSpPr txBox="1"/>
          <p:nvPr/>
        </p:nvSpPr>
        <p:spPr>
          <a:xfrm>
            <a:off x="10607006" y="4262067"/>
            <a:ext cx="4010870" cy="2355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7900">
                <a:solidFill>
                  <a:srgbClr val="831100"/>
                </a:solidFill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ماهو الكسر العشري</a:t>
            </a:r>
            <a:r>
              <a:t>؟</a:t>
            </a:r>
          </a:p>
        </p:txBody>
      </p:sp>
      <p:sp>
        <p:nvSpPr>
          <p:cNvPr id="210" name="هو عدد تستعمل فيه القيمة المنزلية والفاصلة العشرية ليمثل جزء من كل"/>
          <p:cNvSpPr txBox="1"/>
          <p:nvPr/>
        </p:nvSpPr>
        <p:spPr>
          <a:xfrm>
            <a:off x="6045890" y="7683924"/>
            <a:ext cx="11548219" cy="3020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900">
                <a:solidFill>
                  <a:srgbClr val="831100"/>
                </a:solidFill>
              </a:defRPr>
            </a:lvl1pPr>
          </a:lstStyle>
          <a:p>
            <a:pPr rtl="0">
              <a:defRPr/>
            </a:pPr>
            <a:r>
              <a:t> هو عدد تستعمل فيه القيمة المنزلية والفاصلة العشرية ليمثل جزء من كل</a:t>
            </a:r>
          </a:p>
        </p:txBody>
      </p:sp>
      <p:pic>
        <p:nvPicPr>
          <p:cNvPr id="211" name="IMG_1910.png" descr="IMG_191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494183">
            <a:off x="20971519" y="1039786"/>
            <a:ext cx="4666542" cy="4433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4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15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7" name="IMG_1645.png" descr="IMG_16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8720" y="6604562"/>
            <a:ext cx="2356512" cy="41614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0" name="تجميع"/>
          <p:cNvGrpSpPr/>
          <p:nvPr/>
        </p:nvGrpSpPr>
        <p:grpSpPr>
          <a:xfrm>
            <a:off x="11315881" y="1457887"/>
            <a:ext cx="11319559" cy="5089001"/>
            <a:chOff x="-279400" y="-330200"/>
            <a:chExt cx="11319557" cy="5089000"/>
          </a:xfrm>
        </p:grpSpPr>
        <p:pic>
          <p:nvPicPr>
            <p:cNvPr id="218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79400" y="-330200"/>
              <a:ext cx="11319558" cy="1970277"/>
            </a:xfrm>
            <a:prstGeom prst="rect">
              <a:avLst/>
            </a:prstGeom>
            <a:effectLst/>
          </p:spPr>
        </p:pic>
        <p:pic>
          <p:nvPicPr>
            <p:cNvPr id="219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775468" y="1075800"/>
              <a:ext cx="2222501" cy="3683001"/>
            </a:xfrm>
            <a:prstGeom prst="rect">
              <a:avLst/>
            </a:prstGeom>
            <a:effectLst/>
          </p:spPr>
        </p:pic>
      </p:grpSp>
      <p:pic>
        <p:nvPicPr>
          <p:cNvPr id="221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64985" y="3194087"/>
            <a:ext cx="12417445" cy="9494511"/>
          </a:xfrm>
          <a:prstGeom prst="rect">
            <a:avLst/>
          </a:prstGeom>
        </p:spPr>
      </p:pic>
      <p:pic>
        <p:nvPicPr>
          <p:cNvPr id="222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1128590" y="1477113"/>
            <a:ext cx="4592938" cy="43632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25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26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8" name="IMG_1645.png" descr="IMG_16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5367" y="3070442"/>
            <a:ext cx="2938207" cy="51887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1" name="تجميع"/>
          <p:cNvGrpSpPr/>
          <p:nvPr/>
        </p:nvGrpSpPr>
        <p:grpSpPr>
          <a:xfrm>
            <a:off x="11315881" y="1457887"/>
            <a:ext cx="11319559" cy="5089001"/>
            <a:chOff x="-279400" y="-330200"/>
            <a:chExt cx="11319557" cy="5089000"/>
          </a:xfrm>
        </p:grpSpPr>
        <p:pic>
          <p:nvPicPr>
            <p:cNvPr id="229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79400" y="-330200"/>
              <a:ext cx="11319558" cy="1970277"/>
            </a:xfrm>
            <a:prstGeom prst="rect">
              <a:avLst/>
            </a:prstGeom>
            <a:effectLst/>
          </p:spPr>
        </p:pic>
        <p:pic>
          <p:nvPicPr>
            <p:cNvPr id="230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775468" y="1075800"/>
              <a:ext cx="2222501" cy="3683001"/>
            </a:xfrm>
            <a:prstGeom prst="rect">
              <a:avLst/>
            </a:prstGeom>
            <a:effectLst/>
          </p:spPr>
        </p:pic>
      </p:grpSp>
      <p:pic>
        <p:nvPicPr>
          <p:cNvPr id="232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49861" y="3130206"/>
            <a:ext cx="12729890" cy="9463581"/>
          </a:xfrm>
          <a:prstGeom prst="rect">
            <a:avLst/>
          </a:prstGeom>
        </p:spPr>
      </p:pic>
      <p:pic>
        <p:nvPicPr>
          <p:cNvPr id="233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928491" y="1052831"/>
            <a:ext cx="4135203" cy="39284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36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37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9" name="IMG_1645.png" descr="IMG_16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74429" y="5416988"/>
            <a:ext cx="2938206" cy="51887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2" name="تجميع"/>
          <p:cNvGrpSpPr/>
          <p:nvPr/>
        </p:nvGrpSpPr>
        <p:grpSpPr>
          <a:xfrm>
            <a:off x="11315881" y="1457887"/>
            <a:ext cx="11319559" cy="5089001"/>
            <a:chOff x="-279400" y="-330200"/>
            <a:chExt cx="11319557" cy="5089000"/>
          </a:xfrm>
        </p:grpSpPr>
        <p:pic>
          <p:nvPicPr>
            <p:cNvPr id="240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79400" y="-330200"/>
              <a:ext cx="11319558" cy="1970277"/>
            </a:xfrm>
            <a:prstGeom prst="rect">
              <a:avLst/>
            </a:prstGeom>
            <a:effectLst/>
          </p:spPr>
        </p:pic>
        <p:pic>
          <p:nvPicPr>
            <p:cNvPr id="241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775468" y="1075800"/>
              <a:ext cx="2222501" cy="3683001"/>
            </a:xfrm>
            <a:prstGeom prst="rect">
              <a:avLst/>
            </a:prstGeom>
            <a:effectLst/>
          </p:spPr>
        </p:pic>
      </p:grpSp>
      <p:grpSp>
        <p:nvGrpSpPr>
          <p:cNvPr id="245" name="صورة"/>
          <p:cNvGrpSpPr/>
          <p:nvPr/>
        </p:nvGrpSpPr>
        <p:grpSpPr>
          <a:xfrm rot="20234875">
            <a:off x="6701068" y="5379268"/>
            <a:ext cx="11301613" cy="5264188"/>
            <a:chOff x="0" y="0"/>
            <a:chExt cx="11301612" cy="5264187"/>
          </a:xfrm>
        </p:grpSpPr>
        <p:pic>
          <p:nvPicPr>
            <p:cNvPr id="244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350" y="6350"/>
              <a:ext cx="11288913" cy="525148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3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1301613" cy="5264188"/>
            </a:xfrm>
            <a:prstGeom prst="rect">
              <a:avLst/>
            </a:prstGeom>
            <a:effectLst/>
          </p:spPr>
        </p:pic>
      </p:grpSp>
      <p:pic>
        <p:nvPicPr>
          <p:cNvPr id="246" name="IMG_1910.png" descr="IMG_191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494183">
            <a:off x="17257166" y="7057883"/>
            <a:ext cx="4903291" cy="46581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49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50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2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93730" y="1027402"/>
            <a:ext cx="10210006" cy="1953998"/>
          </a:xfrm>
          <a:prstGeom prst="rect">
            <a:avLst/>
          </a:prstGeom>
        </p:spPr>
      </p:pic>
      <p:sp>
        <p:nvSpPr>
          <p:cNvPr id="253" name="خط"/>
          <p:cNvSpPr/>
          <p:nvPr/>
        </p:nvSpPr>
        <p:spPr>
          <a:xfrm>
            <a:off x="11852086" y="11528232"/>
            <a:ext cx="3320658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258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254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55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56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57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261" name="صفحة الكتاب ١٠٠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260" name="صفحة الكتاب ١٠٠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١٠٠</a:t>
              </a:r>
            </a:p>
          </p:txBody>
        </p:sp>
        <p:pic>
          <p:nvPicPr>
            <p:cNvPr id="259" name="صفحة الكتاب ١٠٠ صفحة الكتاب ١٠٠" descr="صفحة الكتاب ١٠٠ صفحة الكتاب ١٠٠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262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5" name="صورة"/>
          <p:cNvGrpSpPr/>
          <p:nvPr/>
        </p:nvGrpSpPr>
        <p:grpSpPr>
          <a:xfrm>
            <a:off x="8768260" y="3403888"/>
            <a:ext cx="13535476" cy="1221091"/>
            <a:chOff x="0" y="0"/>
            <a:chExt cx="13535474" cy="1221089"/>
          </a:xfrm>
        </p:grpSpPr>
        <p:pic>
          <p:nvPicPr>
            <p:cNvPr id="264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0800" y="50800"/>
              <a:ext cx="13433875" cy="11194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3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3535475" cy="1221090"/>
            </a:xfrm>
            <a:prstGeom prst="rect">
              <a:avLst/>
            </a:prstGeom>
            <a:effectLst/>
          </p:spPr>
        </p:pic>
      </p:grpSp>
      <p:pic>
        <p:nvPicPr>
          <p:cNvPr id="266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387775" y="5664815"/>
            <a:ext cx="18249280" cy="4769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خط"/>
          <p:cNvSpPr/>
          <p:nvPr/>
        </p:nvSpPr>
        <p:spPr>
          <a:xfrm>
            <a:off x="17901319" y="11501291"/>
            <a:ext cx="3402653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9" name="خط"/>
          <p:cNvSpPr/>
          <p:nvPr/>
        </p:nvSpPr>
        <p:spPr>
          <a:xfrm>
            <a:off x="5763037" y="11582114"/>
            <a:ext cx="3189618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70" name="IMG_1910.png" descr="IMG_191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494183">
            <a:off x="21563234" y="1246327"/>
            <a:ext cx="3723650" cy="3537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