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1418E45-A153-4158-996C-E195F1C24E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D572DF66-98C1-42CF-8AE0-1B82C8F888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0C883FB-4CC1-49C9-BF00-27E98797B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E69C6-DFB8-4C22-BE7A-1672EF186EC4}" type="datetimeFigureOut">
              <a:rPr lang="ar-SA" smtClean="0"/>
              <a:t>07/05/43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B6C635D-644B-4E44-914F-A72F86429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7E1EAF7-918D-4CD8-B1F2-BB1CE18A2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D93E7-79F6-4D86-9051-55835E4397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06176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945B516-A389-40B4-8CB3-B83FBDFF6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22AFBF4-178B-4B01-BB74-75822864E5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7532207-C1BE-4503-97D4-7B824D731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E69C6-DFB8-4C22-BE7A-1672EF186EC4}" type="datetimeFigureOut">
              <a:rPr lang="ar-SA" smtClean="0"/>
              <a:t>07/05/43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6659FA6-BFD7-4356-AED5-9D58BBBAC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BA32E66-2E7C-4EC0-B79C-58F1BAA8F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D93E7-79F6-4D86-9051-55835E4397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01064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B243D63A-A318-4C70-AEFA-5E389AD672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6332351-FECA-44D3-B239-D5CB9E79F4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36E5AD1-22D4-4354-8924-DFA44CE56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E69C6-DFB8-4C22-BE7A-1672EF186EC4}" type="datetimeFigureOut">
              <a:rPr lang="ar-SA" smtClean="0"/>
              <a:t>07/05/43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E674F24-F7EA-454C-B2D9-B27918D88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689A2DD-83F1-41DD-BA2B-D3C4B5B7D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D93E7-79F6-4D86-9051-55835E4397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74935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D7866F4-D0F2-4AAC-8E8A-D15E50256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EC0EE98-BF17-4FC3-B2BE-7CF2E62C6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604ABA0-ADCA-48B4-8552-DEB971247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E69C6-DFB8-4C22-BE7A-1672EF186EC4}" type="datetimeFigureOut">
              <a:rPr lang="ar-SA" smtClean="0"/>
              <a:t>07/05/43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75BEA74-6698-45A2-87AA-A3F10920F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75E90EC-A1FF-47B3-A127-8FEBE9DD0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D93E7-79F6-4D86-9051-55835E4397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8549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365079D-679E-4C6B-BF37-A6BF9F694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94B81C8-6330-48A0-9CC8-572873F0C6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8242245-9FED-4664-8A14-8D056AE07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E69C6-DFB8-4C22-BE7A-1672EF186EC4}" type="datetimeFigureOut">
              <a:rPr lang="ar-SA" smtClean="0"/>
              <a:t>07/05/43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451E424-8D7A-4918-9F42-9A3ABAE98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A668ADA-8A32-43D3-8E2F-62A40FA0D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D93E7-79F6-4D86-9051-55835E4397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06486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84BB0E5-2C6F-4423-AE39-35437CBA4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831F591-05DB-49A4-BAEC-DD2777344D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5852982B-198A-4C4B-92A1-CC5C27934C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BE614A0-71D0-4294-A649-20F0C147F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E69C6-DFB8-4C22-BE7A-1672EF186EC4}" type="datetimeFigureOut">
              <a:rPr lang="ar-SA" smtClean="0"/>
              <a:t>07/05/43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E988EC7-EFFA-4872-ADE7-0AD4EE38F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D34454C-B898-4966-8BC9-79B80954A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D93E7-79F6-4D86-9051-55835E4397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17169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1BB2C09-A9EC-40C3-9C2E-428F04FD9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9340C23-00CF-47D1-8768-64DEDA7164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E8E6529-81AD-4DCD-A8DD-08FFB31A48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4486ED7A-1E21-4F2A-98CC-7D8A297C9F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15C1C6A2-BE8D-440A-877D-8A935BE92B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C3103647-B497-4016-9AC5-D20B9E4D1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E69C6-DFB8-4C22-BE7A-1672EF186EC4}" type="datetimeFigureOut">
              <a:rPr lang="ar-SA" smtClean="0"/>
              <a:t>07/05/43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87FD2099-FF85-485F-ABF1-F83A618F3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BF232EA1-8A6B-4047-80B2-FFB9C7977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D93E7-79F6-4D86-9051-55835E4397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48220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C63DF05-FC88-46CF-8769-9F5C8C095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6E237541-621F-4235-B4ED-07BA6EF8A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E69C6-DFB8-4C22-BE7A-1672EF186EC4}" type="datetimeFigureOut">
              <a:rPr lang="ar-SA" smtClean="0"/>
              <a:t>07/05/43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246F45D8-5330-42DD-9E23-B4CB37467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A0EF9980-445D-4E7E-BCDE-B7F09AE4B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D93E7-79F6-4D86-9051-55835E4397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26814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94E8F835-7ABA-4C38-A34B-1866DACEE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E69C6-DFB8-4C22-BE7A-1672EF186EC4}" type="datetimeFigureOut">
              <a:rPr lang="ar-SA" smtClean="0"/>
              <a:t>07/05/43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6B7ADD03-AAB7-4544-AF32-DE0BB4082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04A60F1-627D-4914-B85E-11253CEA1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D93E7-79F6-4D86-9051-55835E4397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3574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708E7D9-2D35-482C-9BA5-BEE3B5096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A0907D2-BC38-494A-9C4F-F3F41181C9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B763A9D-1EF7-439B-9ED8-A50FB0C4CD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5615502-82C2-4C97-A485-2DED4FF56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E69C6-DFB8-4C22-BE7A-1672EF186EC4}" type="datetimeFigureOut">
              <a:rPr lang="ar-SA" smtClean="0"/>
              <a:t>07/05/43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D6EFA22-17D7-4FFF-8AB2-D45CC416F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EE75700-E49D-4EE8-B434-BAD0AAFC4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D93E7-79F6-4D86-9051-55835E4397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34357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BB87CDF-EA6E-4F89-96CF-CF1D558BC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36EC190F-E3C1-4289-ABAD-91F81DD9C9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AD2E5CF-5653-4AB2-B3D1-F1DF0B8301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1BAFABD-7F73-4675-B56A-44ADBC2D2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E69C6-DFB8-4C22-BE7A-1672EF186EC4}" type="datetimeFigureOut">
              <a:rPr lang="ar-SA" smtClean="0"/>
              <a:t>07/05/43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D6F6442-1920-42D2-A730-DBB908F5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48C229D-683B-4B2B-BA36-5892CDFC3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D93E7-79F6-4D86-9051-55835E4397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8453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917DF32D-A5EF-4042-8904-446A808EB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072154D-F16C-47E6-9273-6D63729057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95D0872-00A9-45F5-BF15-FE96821EB9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E69C6-DFB8-4C22-BE7A-1672EF186EC4}" type="datetimeFigureOut">
              <a:rPr lang="ar-SA" smtClean="0"/>
              <a:t>07/05/43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720E91C-BDC9-4E05-9132-5A97B5C480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C8CCC39-AC6F-485B-A06E-E1F46D1C54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D93E7-79F6-4D86-9051-55835E4397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29180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microsoft.com/office/2007/relationships/hdphoto" Target="../media/hdphoto4.wdp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7" Type="http://schemas.microsoft.com/office/2007/relationships/hdphoto" Target="../media/hdphoto7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microsoft.com/office/2007/relationships/hdphoto" Target="../media/hdphoto6.wdp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8.wdp"/><Relationship Id="rId7" Type="http://schemas.microsoft.com/office/2007/relationships/hdphoto" Target="../media/hdphoto10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microsoft.com/office/2007/relationships/hdphoto" Target="../media/hdphoto9.wdp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4;p15">
            <a:extLst>
              <a:ext uri="{FF2B5EF4-FFF2-40B4-BE49-F238E27FC236}">
                <a16:creationId xmlns:a16="http://schemas.microsoft.com/office/drawing/2014/main" id="{BCACA258-BAE3-4CBD-A7F9-889156D7591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400761" y="2107403"/>
            <a:ext cx="1123418" cy="89647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8E57202-F2F1-4F1A-A642-23A4201B0B85}"/>
              </a:ext>
            </a:extLst>
          </p:cNvPr>
          <p:cNvSpPr txBox="1"/>
          <p:nvPr/>
        </p:nvSpPr>
        <p:spPr>
          <a:xfrm>
            <a:off x="5825317" y="1503754"/>
            <a:ext cx="387548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ar-SA" sz="4000" b="1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  <a:p>
            <a:pPr algn="ctr"/>
            <a:r>
              <a:rPr lang="ar-SA" sz="48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48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التهيئــة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8905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5451CD6B-8574-414C-AB5C-4C26B0CA93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178844" y="1838324"/>
            <a:ext cx="8729661" cy="2183607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34067BB3-AE54-4B67-9980-A9BA96B4C61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036844" y="1014413"/>
            <a:ext cx="1871661" cy="62865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457086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C34C6133-16AA-40E9-8B69-5B0DD9A1F7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571750" y="1781172"/>
            <a:ext cx="8353425" cy="1040607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F83EB8D8-9201-413B-90E2-1CA00037ECB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924800" y="1007268"/>
            <a:ext cx="3000375" cy="60007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23274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C01B8FFE-90B0-480D-913E-0B83ACCB2E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055643" y="1702594"/>
            <a:ext cx="3981450" cy="149542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BECEB192-211A-4C64-BF27-F9A6107755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178844" y="1702594"/>
            <a:ext cx="3917156" cy="1476375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64ECCB18-D3B6-4589-AC82-D6519D33741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634412" y="850105"/>
            <a:ext cx="2181225" cy="600075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E26F16EA-C1AA-407C-B664-E48DC26EAE46}"/>
              </a:ext>
            </a:extLst>
          </p:cNvPr>
          <p:cNvCxnSpPr/>
          <p:nvPr/>
        </p:nvCxnSpPr>
        <p:spPr>
          <a:xfrm>
            <a:off x="6579394" y="1588294"/>
            <a:ext cx="0" cy="4162425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5006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9E8C11D5-4929-436C-9C58-B2DFE1825B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658907" y="2371725"/>
            <a:ext cx="8092437" cy="771525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49E3B7BF-DFBA-4E4D-B115-3863363EF6D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658907" y="3429000"/>
            <a:ext cx="8121829" cy="771525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F5EEBC34-C5BF-45CC-AD66-A1DE6F16A1C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772274" y="959644"/>
            <a:ext cx="4100513" cy="6096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582527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</Words>
  <Application>Microsoft Office PowerPoint</Application>
  <PresentationFormat>شاشة عريضة</PresentationFormat>
  <Paragraphs>2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2021-12-11T16:57:43Z</dcterms:created>
  <dcterms:modified xsi:type="dcterms:W3CDTF">2021-12-11T17:08:04Z</dcterms:modified>
</cp:coreProperties>
</file>