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8" r:id="rId4"/>
    <p:sldId id="259" r:id="rId5"/>
    <p:sldId id="267" r:id="rId6"/>
    <p:sldId id="270" r:id="rId7"/>
    <p:sldId id="269" r:id="rId8"/>
    <p:sldId id="272" r:id="rId9"/>
    <p:sldId id="286" r:id="rId10"/>
    <p:sldId id="287" r:id="rId11"/>
    <p:sldId id="274" r:id="rId12"/>
    <p:sldId id="275" r:id="rId13"/>
    <p:sldId id="276" r:id="rId14"/>
    <p:sldId id="25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Segoe UI Semibold" panose="020B0702040204020203" pitchFamily="34" charset="0"/>
      <p:bold r:id="rId19"/>
    </p:embeddedFont>
  </p:embeddedFontLst>
  <p:custDataLst>
    <p:tags r:id="rId2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67"/>
            <p14:sldId id="270"/>
            <p14:sldId id="269"/>
            <p14:sldId id="272"/>
            <p14:sldId id="286"/>
            <p14:sldId id="287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5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3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7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09/02/43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8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0.jpg"/><Relationship Id="rId5" Type="http://schemas.openxmlformats.org/officeDocument/2006/relationships/image" Target="../media/image12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3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5" Type="http://schemas.openxmlformats.org/officeDocument/2006/relationships/image" Target="../media/image12.svg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7" y="79269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908370" y="1123504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405504" y="2351474"/>
            <a:ext cx="1614383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مسائل متنوعة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9" y="213808"/>
            <a:ext cx="6997346" cy="559723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211783" y="2161308"/>
            <a:ext cx="4641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إدارة الوقت : </a:t>
            </a:r>
            <a:r>
              <a:rPr lang="ar-SA" dirty="0" smtClean="0"/>
              <a:t>يبين الجدول التالي الوقت الذي يستغرقه فيصل صباحاً للذهاب إلى مدرسته :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333870" y="1355567"/>
            <a:ext cx="982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 6 </a:t>
            </a:r>
            <a:endParaRPr lang="ar-SA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837" y="2807639"/>
            <a:ext cx="2672246" cy="155152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944846" y="3229304"/>
            <a:ext cx="18047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في أي وقت يستيقظ فيصل ؟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92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2563" y="-407467"/>
            <a:ext cx="3616667" cy="808980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751445" y="3437273"/>
            <a:ext cx="58453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01" y="122365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298124" y="1554470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51445" y="2557812"/>
            <a:ext cx="564740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تبلغ مساحة مزرعة أبي محمد 19.93 كلم</a:t>
            </a:r>
            <a:r>
              <a:rPr lang="ar-SA" baseline="30000" dirty="0" smtClean="0"/>
              <a:t>2 </a:t>
            </a:r>
            <a:r>
              <a:rPr lang="ar-SA" dirty="0" smtClean="0"/>
              <a:t>، وهي تعادل تقريباً 4 أضعاف مساحة مزرعة أبي </a:t>
            </a:r>
            <a:r>
              <a:rPr lang="ar-SA" dirty="0" smtClean="0"/>
              <a:t>ناصر . قدّر مساحة مزرعة أبي ناصر ؟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9456200" y="1969801"/>
            <a:ext cx="7056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 8</a:t>
            </a:r>
            <a:endParaRPr lang="ar-SA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687868"/>
            <a:ext cx="7189075" cy="3461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9236642" y="1075684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التمهيد 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5963" y="1753466"/>
            <a:ext cx="6229350" cy="267158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0254" y="2578931"/>
            <a:ext cx="2620082" cy="16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88034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3س – 4 = 41 </a:t>
                      </a:r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ماهي خطوات الحل ؟</a:t>
                      </a:r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85" y="80674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544464" y="1145464"/>
            <a:ext cx="963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461" y="1188068"/>
            <a:ext cx="5774337" cy="4473672"/>
          </a:xfrm>
          <a:prstGeom prst="rect">
            <a:avLst/>
          </a:prstGeom>
        </p:spPr>
      </p:pic>
      <p:pic>
        <p:nvPicPr>
          <p:cNvPr id="20" name="صورة 19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7" y="79269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908370" y="1123504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405504" y="2351474"/>
            <a:ext cx="1614383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مسائل متنوعة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9" y="629448"/>
            <a:ext cx="6997346" cy="3998234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322623" y="2161308"/>
            <a:ext cx="45304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نقود : </a:t>
            </a:r>
            <a:r>
              <a:rPr lang="ar-SA" dirty="0" smtClean="0"/>
              <a:t>أنفقت مريم 8 ريالات ثمن كراسة ، و 5 ريالات ثمن قلم ، ونصف ما بقي معها ثمن علبة عصير . وبقي معها ريالان ، فكم ريالاً كان معها في البداية ؟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397989" y="1355567"/>
            <a:ext cx="854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 4</a:t>
            </a:r>
            <a:endParaRPr lang="ar-SA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7" y="79269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908370" y="1123504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115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405504" y="2351474"/>
            <a:ext cx="1614383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مسائل متنوعة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9" y="629448"/>
            <a:ext cx="6997346" cy="3998234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211783" y="2161308"/>
            <a:ext cx="46412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نظرية الأعداد : </a:t>
            </a:r>
            <a:r>
              <a:rPr lang="ar-SA" dirty="0" smtClean="0"/>
              <a:t>ضُرب عدد في – 3 ، ثم طُرح من ناتج الضرب 6 ، وبعد إضافة – 7 أصبح الناتج -25 ، فما العدد ؟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333870" y="1355567"/>
            <a:ext cx="982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 5 </a:t>
            </a:r>
            <a:endParaRPr lang="ar-SA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7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513</Words>
  <Application>Microsoft Office PowerPoint</Application>
  <PresentationFormat>شاشة عريضة</PresentationFormat>
  <Paragraphs>124</Paragraphs>
  <Slides>14</Slides>
  <Notes>14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Calibri</vt:lpstr>
      <vt:lpstr>Segoe UI Semibold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104</cp:revision>
  <dcterms:created xsi:type="dcterms:W3CDTF">2021-05-11T19:30:39Z</dcterms:created>
  <dcterms:modified xsi:type="dcterms:W3CDTF">2021-09-17T11:26:48Z</dcterms:modified>
</cp:coreProperties>
</file>