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media1.wav" ContentType="audio/unknown"/>
  <Override PartName="/ppt/media/image6.jpeg" ContentType="image/jpeg"/>
  <Override PartName="/ppt/media/media2.wav" ContentType="audi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2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DFD"/>
          </a:solidFill>
        </a:fill>
      </a:tcStyle>
    </a:wholeTbl>
    <a:band2H>
      <a:tcTxStyle b="def" i="def"/>
      <a:tcStyle>
        <a:tcBdr/>
        <a:fill>
          <a:solidFill>
            <a:srgbClr val="008CB4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3F3F3"/>
              </a:solidFill>
              <a:prstDash val="solid"/>
              <a:round/>
            </a:ln>
          </a:top>
          <a:bottom>
            <a:ln w="254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CB4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3F3"/>
              </a:solidFill>
              <a:prstDash val="solid"/>
              <a:round/>
            </a:ln>
          </a:top>
          <a:bottom>
            <a:ln w="254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AFAFA"/>
          </a:solidFill>
        </a:fill>
      </a:tcStyle>
    </a:wholeTbl>
    <a:band2H>
      <a:tcTxStyle b="def" i="def"/>
      <a:tcStyle>
        <a:tcBdr/>
        <a:fill>
          <a:solidFill>
            <a:srgbClr val="FDFDFD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008CB4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008CB4">
              <a:alpha val="20000"/>
            </a:srgbClr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508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254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Shape 33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3" name="Shape 33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199"/>
            <a:ext cx="11260802" cy="469724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5" t="13718" r="2089" b="30719"/>
          <a:stretch>
            <a:fillRect/>
          </a:stretch>
        </p:blipFill>
        <p:spPr>
          <a:xfrm>
            <a:off x="507496" y="1305957"/>
            <a:ext cx="11014103" cy="328639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50" y="555273"/>
            <a:ext cx="2380165" cy="453698"/>
            <a:chOff x="0" y="0"/>
            <a:chExt cx="2380163" cy="453696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1" y="45592"/>
              <a:ext cx="2199843" cy="408105"/>
              <a:chOff x="0" y="0"/>
              <a:chExt cx="2199842" cy="408104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1" y="-1"/>
                <a:ext cx="1893437" cy="297769"/>
                <a:chOff x="0" y="0"/>
                <a:chExt cx="1893435" cy="297767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0" y="0"/>
                  <a:ext cx="547816" cy="297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-1" y="0"/>
                  <a:ext cx="1506721" cy="297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9" y="50191"/>
                <a:ext cx="717464" cy="357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0"/>
              <a:ext cx="411531" cy="388953"/>
              <a:chOff x="0" y="0"/>
              <a:chExt cx="411529" cy="388952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2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7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49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4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49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49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4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1"/>
                <a:ext cx="367681" cy="35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0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4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4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171662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908770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b="0" sz="1400"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sz="21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67" name="المتباينات"/>
          <p:cNvSpPr txBox="1"/>
          <p:nvPr/>
        </p:nvSpPr>
        <p:spPr>
          <a:xfrm>
            <a:off x="7416986" y="929148"/>
            <a:ext cx="23139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المتباينات</a:t>
            </a:r>
          </a:p>
        </p:txBody>
      </p:sp>
      <p:grpSp>
        <p:nvGrpSpPr>
          <p:cNvPr id="3170" name="🎯 اكتب المتباينات وأمثلها"/>
          <p:cNvGrpSpPr/>
          <p:nvPr/>
        </p:nvGrpSpPr>
        <p:grpSpPr>
          <a:xfrm>
            <a:off x="8936856" y="2093138"/>
            <a:ext cx="1453460" cy="558802"/>
            <a:chOff x="0" y="0"/>
            <a:chExt cx="1453458" cy="558801"/>
          </a:xfrm>
        </p:grpSpPr>
        <p:sp>
          <p:nvSpPr>
            <p:cNvPr id="3168" name="🎯 اكتب المتباينات وأمثلها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اكتب المتباينات وأمثلها</a:t>
              </a:r>
            </a:p>
          </p:txBody>
        </p:sp>
        <p:pic>
          <p:nvPicPr>
            <p:cNvPr id="3169" name="🎯 اكتب المتباينات وأمثلها  🎯 اكتب المتباينات وأمثلها" descr="🎯 اكتب المتباينات وأمثلها  🎯 اكتب المتباينات وأمثلها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79" name="تجميع"/>
          <p:cNvGrpSpPr/>
          <p:nvPr/>
        </p:nvGrpSpPr>
        <p:grpSpPr>
          <a:xfrm>
            <a:off x="8936855" y="2536450"/>
            <a:ext cx="921077" cy="1831291"/>
            <a:chOff x="0" y="0"/>
            <a:chExt cx="921076" cy="1831289"/>
          </a:xfrm>
        </p:grpSpPr>
        <p:grpSp>
          <p:nvGrpSpPr>
            <p:cNvPr id="3173" name="تجميع"/>
            <p:cNvGrpSpPr/>
            <p:nvPr/>
          </p:nvGrpSpPr>
          <p:grpSpPr>
            <a:xfrm>
              <a:off x="9332" y="-1"/>
              <a:ext cx="353282" cy="942857"/>
              <a:chOff x="0" y="0"/>
              <a:chExt cx="353281" cy="942855"/>
            </a:xfrm>
          </p:grpSpPr>
          <p:sp>
            <p:nvSpPr>
              <p:cNvPr id="3171" name="&gt;"/>
              <p:cNvSpPr txBox="1"/>
              <p:nvPr/>
            </p:nvSpPr>
            <p:spPr>
              <a:xfrm>
                <a:off x="0" y="0"/>
                <a:ext cx="277492" cy="6417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b="0" sz="4500">
                    <a:solidFill>
                      <a:srgbClr val="01C7FC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3172" name="&lt;"/>
              <p:cNvSpPr txBox="1"/>
              <p:nvPr/>
            </p:nvSpPr>
            <p:spPr>
              <a:xfrm>
                <a:off x="0" y="301151"/>
                <a:ext cx="353282" cy="6417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b="0" sz="4500">
                    <a:solidFill>
                      <a:srgbClr val="FF8C82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</p:grpSp>
        <p:grpSp>
          <p:nvGrpSpPr>
            <p:cNvPr id="3177" name="تجميع"/>
            <p:cNvGrpSpPr/>
            <p:nvPr/>
          </p:nvGrpSpPr>
          <p:grpSpPr>
            <a:xfrm>
              <a:off x="0" y="702395"/>
              <a:ext cx="921077" cy="1128895"/>
              <a:chOff x="0" y="0"/>
              <a:chExt cx="921076" cy="1128894"/>
            </a:xfrm>
          </p:grpSpPr>
          <p:sp>
            <p:nvSpPr>
              <p:cNvPr id="3174" name="&gt;"/>
              <p:cNvSpPr txBox="1"/>
              <p:nvPr/>
            </p:nvSpPr>
            <p:spPr>
              <a:xfrm>
                <a:off x="0" y="0"/>
                <a:ext cx="921077" cy="6417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  <a:reflection blurRad="0" stA="0" stPos="0" endA="0" endPos="40000" dist="0" dir="5400000" fadeDir="5400000" sx="100000" sy="-100000" kx="0" ky="0" algn="bl" rotWithShape="0"/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b="0" sz="4500">
                    <a:solidFill>
                      <a:schemeClr val="accent5"/>
                    </a:solidFill>
                  </a:defRPr>
                </a:lvl1pPr>
              </a:lstStyle>
              <a:p>
                <a:pPr rtl="0">
                  <a:defRPr/>
                </a:pPr>
                <a:r>
                  <a:t>&gt;</a:t>
                </a:r>
              </a:p>
            </p:txBody>
          </p:sp>
          <p:sp>
            <p:nvSpPr>
              <p:cNvPr id="3175" name="&lt;"/>
              <p:cNvSpPr txBox="1"/>
              <p:nvPr/>
            </p:nvSpPr>
            <p:spPr>
              <a:xfrm>
                <a:off x="0" y="487190"/>
                <a:ext cx="302575" cy="6417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b="0" sz="4500">
                    <a:solidFill>
                      <a:srgbClr val="FFAB01"/>
                    </a:solidFill>
                  </a:defRPr>
                </a:lvl1pPr>
              </a:lstStyle>
              <a:p>
                <a:pPr rtl="0">
                  <a:defRPr/>
                </a:pPr>
                <a:r>
                  <a:t>&lt;</a:t>
                </a:r>
              </a:p>
            </p:txBody>
          </p:sp>
          <p:sp>
            <p:nvSpPr>
              <p:cNvPr id="3176" name="خط"/>
              <p:cNvSpPr/>
              <p:nvPr/>
            </p:nvSpPr>
            <p:spPr>
              <a:xfrm flipH="1">
                <a:off x="21653" y="987188"/>
                <a:ext cx="321149" cy="2"/>
              </a:xfrm>
              <a:prstGeom prst="line">
                <a:avLst/>
              </a:prstGeom>
              <a:noFill/>
              <a:ln w="38100" cap="flat">
                <a:solidFill>
                  <a:schemeClr val="accent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008CB4"/>
                    </a:solidFill>
                  </a:defRPr>
                </a:pPr>
              </a:p>
            </p:txBody>
          </p:sp>
        </p:grpSp>
        <p:sp>
          <p:nvSpPr>
            <p:cNvPr id="3178" name="خط"/>
            <p:cNvSpPr/>
            <p:nvPr/>
          </p:nvSpPr>
          <p:spPr>
            <a:xfrm>
              <a:off x="33859" y="1188723"/>
              <a:ext cx="24650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1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9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9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20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20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2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20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2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0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0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1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1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1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3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3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3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4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4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4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5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5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5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6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6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7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7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7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7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7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7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78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b="0" sz="1400"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9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80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81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2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291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92" name="حل معادلات ذات خطوتين"/>
          <p:cNvSpPr txBox="1"/>
          <p:nvPr/>
        </p:nvSpPr>
        <p:spPr>
          <a:xfrm>
            <a:off x="7362621" y="929148"/>
            <a:ext cx="203123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معادلات ذات خطوتين </a:t>
            </a:r>
          </a:p>
        </p:txBody>
      </p:sp>
      <p:grpSp>
        <p:nvGrpSpPr>
          <p:cNvPr id="3295" name="🎯 احل معادلات…"/>
          <p:cNvGrpSpPr/>
          <p:nvPr/>
        </p:nvGrpSpPr>
        <p:grpSpPr>
          <a:xfrm>
            <a:off x="8936856" y="2093138"/>
            <a:ext cx="1453460" cy="558802"/>
            <a:chOff x="0" y="0"/>
            <a:chExt cx="1453458" cy="558801"/>
          </a:xfrm>
        </p:grpSpPr>
        <p:sp>
          <p:nvSpPr>
            <p:cNvPr id="3293" name="🎯 احل معادلات…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sz="1500">
                  <a:solidFill>
                    <a:srgbClr val="016E8F"/>
                  </a:solidFill>
                </a:defRPr>
              </a:pPr>
              <a:r>
                <a:t>ذات خطوتين </a:t>
              </a:r>
            </a:p>
          </p:txBody>
        </p:sp>
        <p:pic>
          <p:nvPicPr>
            <p:cNvPr id="3294" name="🎯 احل معادلات…  🎯 احل معادلات ذات خطوتين " descr="🎯 احل معادلات…  🎯 احل معادلات ذات خطوتين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b="0"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image" Target="../media/image15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28.png"/><Relationship Id="rId4" Type="http://schemas.openxmlformats.org/officeDocument/2006/relationships/image" Target="../media/image7.jpeg"/><Relationship Id="rId5" Type="http://schemas.openxmlformats.org/officeDocument/2006/relationships/image" Target="../media/image1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8.jpeg"/><Relationship Id="rId7" Type="http://schemas.openxmlformats.org/officeDocument/2006/relationships/image" Target="../media/image13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40.png"/><Relationship Id="rId4" Type="http://schemas.openxmlformats.org/officeDocument/2006/relationships/hyperlink" Target="https://ar.m.wikipedia.org/wiki/%D8%A7%D9%84%D8%B4%D8%B1%D9%82_%D8%A7%D9%84%D8%A3%D9%88%D8%B3%D8%B7" TargetMode="External"/><Relationship Id="rId5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Relationship Id="rId3" Type="http://schemas.openxmlformats.org/officeDocument/2006/relationships/image" Target="../media/image36.png"/><Relationship Id="rId4" Type="http://schemas.openxmlformats.org/officeDocument/2006/relationships/image" Target="../media/image4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4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4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41.png"/><Relationship Id="rId4" Type="http://schemas.openxmlformats.org/officeDocument/2006/relationships/image" Target="../media/image52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59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60.png"/><Relationship Id="rId11" Type="http://schemas.openxmlformats.org/officeDocument/2006/relationships/image" Target="../media/image55.png"/><Relationship Id="rId12" Type="http://schemas.openxmlformats.org/officeDocument/2006/relationships/image" Target="../media/image41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Relationship Id="rId3" Type="http://schemas.openxmlformats.org/officeDocument/2006/relationships/image" Target="../media/image1.gif"/><Relationship Id="rId4" Type="http://schemas.openxmlformats.org/officeDocument/2006/relationships/image" Target="../media/image65.png"/><Relationship Id="rId5" Type="http://schemas.openxmlformats.org/officeDocument/2006/relationships/image" Target="../media/image55.png"/><Relationship Id="rId6" Type="http://schemas.openxmlformats.org/officeDocument/2006/relationships/image" Target="../media/image6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10.jpeg"/><Relationship Id="rId6" Type="http://schemas.openxmlformats.org/officeDocument/2006/relationships/image" Target="../media/image55.png"/><Relationship Id="rId7" Type="http://schemas.openxmlformats.org/officeDocument/2006/relationships/image" Target="../media/image71.png"/><Relationship Id="rId8" Type="http://schemas.openxmlformats.org/officeDocument/2006/relationships/image" Target="../media/image6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7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59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60.png"/><Relationship Id="rId11" Type="http://schemas.openxmlformats.org/officeDocument/2006/relationships/image" Target="../media/image55.png"/><Relationship Id="rId12" Type="http://schemas.openxmlformats.org/officeDocument/2006/relationships/image" Target="../media/image77.png"/><Relationship Id="rId13" Type="http://schemas.openxmlformats.org/officeDocument/2006/relationships/image" Target="../media/image75.png"/><Relationship Id="rId14" Type="http://schemas.openxmlformats.org/officeDocument/2006/relationships/image" Target="../media/image7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79.png"/><Relationship Id="rId5" Type="http://schemas.openxmlformats.org/officeDocument/2006/relationships/image" Target="../media/image55.png"/><Relationship Id="rId6" Type="http://schemas.openxmlformats.org/officeDocument/2006/relationships/image" Target="../media/image65.png"/><Relationship Id="rId7" Type="http://schemas.openxmlformats.org/officeDocument/2006/relationships/image" Target="../media/image78.png"/><Relationship Id="rId8" Type="http://schemas.openxmlformats.org/officeDocument/2006/relationships/image" Target="../media/image1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Relationship Id="rId3" Type="http://schemas.openxmlformats.org/officeDocument/2006/relationships/image" Target="../media/image1.gif"/><Relationship Id="rId4" Type="http://schemas.openxmlformats.org/officeDocument/2006/relationships/image" Target="../media/image65.png"/><Relationship Id="rId5" Type="http://schemas.openxmlformats.org/officeDocument/2006/relationships/image" Target="../media/image5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78.png"/><Relationship Id="rId7" Type="http://schemas.openxmlformats.org/officeDocument/2006/relationships/image" Target="../media/image1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50.png"/><Relationship Id="rId5" Type="http://schemas.openxmlformats.org/officeDocument/2006/relationships/image" Target="../media/image7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59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60.png"/><Relationship Id="rId11" Type="http://schemas.openxmlformats.org/officeDocument/2006/relationships/image" Target="../media/image55.png"/><Relationship Id="rId12" Type="http://schemas.openxmlformats.org/officeDocument/2006/relationships/image" Target="../media/image83.png"/><Relationship Id="rId13" Type="http://schemas.openxmlformats.org/officeDocument/2006/relationships/image" Target="../media/image75.png"/><Relationship Id="rId14" Type="http://schemas.openxmlformats.org/officeDocument/2006/relationships/image" Target="../media/image1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1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10.jpeg"/><Relationship Id="rId6" Type="http://schemas.openxmlformats.org/officeDocument/2006/relationships/image" Target="../media/image55.png"/><Relationship Id="rId7" Type="http://schemas.openxmlformats.org/officeDocument/2006/relationships/image" Target="../media/image7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1.gif"/><Relationship Id="rId4" Type="http://schemas.openxmlformats.org/officeDocument/2006/relationships/image" Target="../media/image55.png"/><Relationship Id="rId5" Type="http://schemas.openxmlformats.org/officeDocument/2006/relationships/image" Target="../media/image65.png"/><Relationship Id="rId6" Type="http://schemas.openxmlformats.org/officeDocument/2006/relationships/image" Target="../media/image1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4.png"/><Relationship Id="rId3" Type="http://schemas.openxmlformats.org/officeDocument/2006/relationships/image" Target="../media/image1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1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15.png"/><Relationship Id="rId7" Type="http://schemas.openxmlformats.org/officeDocument/2006/relationships/image" Target="../media/image8.jpeg"/><Relationship Id="rId8" Type="http://schemas.openxmlformats.org/officeDocument/2006/relationships/image" Target="../media/image13.png"/><Relationship Id="rId9" Type="http://schemas.openxmlformats.org/officeDocument/2006/relationships/image" Target="../media/image91.png"/><Relationship Id="rId10" Type="http://schemas.openxmlformats.org/officeDocument/2006/relationships/image" Target="../media/image1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17.jpeg"/><Relationship Id="rId8" Type="http://schemas.openxmlformats.org/officeDocument/2006/relationships/image" Target="../media/image1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9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5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5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Relationship Id="rId8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405;p24"/>
          <p:cNvSpPr txBox="1"/>
          <p:nvPr>
            <p:ph type="ctrTitle"/>
          </p:nvPr>
        </p:nvSpPr>
        <p:spPr>
          <a:xfrm>
            <a:off x="1249118" y="2580490"/>
            <a:ext cx="9530831" cy="941482"/>
          </a:xfrm>
          <a:prstGeom prst="rect">
            <a:avLst/>
          </a:prstGeom>
          <a:solidFill>
            <a:srgbClr val="FFFFFF"/>
          </a:solidFill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/>
          <a:lstStyle>
            <a:lvl1pPr algn="ctr" defTabSz="576072">
              <a:defRPr b="1" sz="4300"/>
            </a:lvl1pPr>
          </a:lstStyle>
          <a:p>
            <a:pPr rtl="0">
              <a:defRPr/>
            </a:pPr>
            <a:r>
              <a:t>المتباينات</a:t>
            </a:r>
          </a:p>
        </p:txBody>
      </p:sp>
      <p:grpSp>
        <p:nvGrpSpPr>
          <p:cNvPr id="3308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306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7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1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0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1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17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18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1" name="تجميع"/>
          <p:cNvGrpSpPr/>
          <p:nvPr/>
        </p:nvGrpSpPr>
        <p:grpSpPr>
          <a:xfrm>
            <a:off x="2630753" y="2546302"/>
            <a:ext cx="7151307" cy="1917476"/>
            <a:chOff x="0" y="0"/>
            <a:chExt cx="7151306" cy="1917474"/>
          </a:xfrm>
        </p:grpSpPr>
        <p:sp>
          <p:nvSpPr>
            <p:cNvPr id="3519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0" name="اجابة صحيحة…"/>
            <p:cNvSpPr txBox="1"/>
            <p:nvPr/>
          </p:nvSpPr>
          <p:spPr>
            <a:xfrm>
              <a:off x="5741742" y="248329"/>
              <a:ext cx="1409565" cy="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32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22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3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4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5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6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7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8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9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0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1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33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34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35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8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36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7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39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34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35"/>
                </p:tgtEl>
              </p:cMediaNode>
            </p:audio>
          </p:childTnLst>
        </p:cTn>
      </p:par>
    </p:tnLst>
    <p:bldLst>
      <p:bldP build="whole" bldLvl="1" animBg="1" rev="0" advAuto="0" spid="3534" grpId="4"/>
      <p:bldP build="whole" bldLvl="1" animBg="1" rev="0" advAuto="0" spid="3534" grpId="2"/>
      <p:bldP build="whole" bldLvl="1" animBg="1" rev="0" advAuto="0" spid="3534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42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53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49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43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44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545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46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47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54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50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51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52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54" name="علمتني الرياضيات…"/>
          <p:cNvSpPr txBox="1"/>
          <p:nvPr>
            <p:ph type="body" sz="quarter" idx="4294967295"/>
          </p:nvPr>
        </p:nvSpPr>
        <p:spPr>
          <a:xfrm>
            <a:off x="1818208" y="2286611"/>
            <a:ext cx="8848181" cy="1123224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02336" rtl="0">
              <a:lnSpc>
                <a:spcPct val="80000"/>
              </a:lnSpc>
              <a:buSzTx/>
              <a:buNone/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02336" rtl="0">
              <a:lnSpc>
                <a:spcPct val="100000"/>
              </a:lnSpc>
              <a:buSzTx/>
              <a:buNone/>
              <a:defRPr b="1" i="1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الانتقال من جهة لأخرى سيغير من (قيمتي) وانه متى ماكبر المقام صغر كل شيء</a:t>
            </a:r>
          </a:p>
        </p:txBody>
      </p:sp>
      <p:sp>
        <p:nvSpPr>
          <p:cNvPr id="3555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56" name="Google Shape;1010;p30"/>
          <p:cNvSpPr txBox="1"/>
          <p:nvPr>
            <p:ph type="title" idx="4294967295"/>
          </p:nvPr>
        </p:nvSpPr>
        <p:spPr>
          <a:xfrm>
            <a:off x="8102876" y="5054753"/>
            <a:ext cx="2741493" cy="775266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57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589649" y="5086635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58" name="مستطيل"/>
          <p:cNvSpPr/>
          <p:nvPr/>
        </p:nvSpPr>
        <p:spPr>
          <a:xfrm>
            <a:off x="884432" y="4878601"/>
            <a:ext cx="10588222" cy="1303450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59" name="Google Shape;450;p23"/>
          <p:cNvSpPr/>
          <p:nvPr/>
        </p:nvSpPr>
        <p:spPr>
          <a:xfrm>
            <a:off x="5309944" y="4982033"/>
            <a:ext cx="1994910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60" name="Google Shape;4324;p45"/>
          <p:cNvSpPr/>
          <p:nvPr/>
        </p:nvSpPr>
        <p:spPr>
          <a:xfrm rot="2153969">
            <a:off x="9137638" y="4869443"/>
            <a:ext cx="673962" cy="476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61" name="صفحة…"/>
          <p:cNvSpPr txBox="1"/>
          <p:nvPr/>
        </p:nvSpPr>
        <p:spPr>
          <a:xfrm>
            <a:off x="1818208" y="5135138"/>
            <a:ext cx="725512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4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pic>
        <p:nvPicPr>
          <p:cNvPr id="3562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43511" y="5348823"/>
            <a:ext cx="1014591" cy="858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63" name="IMG_1618.png" descr="IMG_1618.png"/>
          <p:cNvPicPr>
            <a:picLocks noChangeAspect="1"/>
          </p:cNvPicPr>
          <p:nvPr/>
        </p:nvPicPr>
        <p:blipFill>
          <a:blip r:embed="rId7">
            <a:extLst/>
          </a:blip>
          <a:srcRect l="63470" t="43400" r="28310" b="53704"/>
          <a:stretch>
            <a:fillRect/>
          </a:stretch>
        </p:blipFill>
        <p:spPr>
          <a:xfrm>
            <a:off x="5634816" y="3902405"/>
            <a:ext cx="1902412" cy="8936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66" name="تجميع"/>
          <p:cNvGrpSpPr/>
          <p:nvPr/>
        </p:nvGrpSpPr>
        <p:grpSpPr>
          <a:xfrm>
            <a:off x="3748146" y="3363383"/>
            <a:ext cx="5675564" cy="403054"/>
            <a:chOff x="0" y="0"/>
            <a:chExt cx="5675563" cy="403053"/>
          </a:xfrm>
        </p:grpSpPr>
        <p:pic>
          <p:nvPicPr>
            <p:cNvPr id="3564" name="تجميع" descr="تجميع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9521" t="39686" r="25034" b="56914"/>
            <a:stretch>
              <a:fillRect/>
            </a:stretch>
          </p:blipFill>
          <p:spPr>
            <a:xfrm>
              <a:off x="0" y="0"/>
              <a:ext cx="4011029" cy="400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5" name="IMG_4752.png" descr="IMG_4752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3991" t="86164" r="29231" b="11693"/>
            <a:stretch>
              <a:fillRect/>
            </a:stretch>
          </p:blipFill>
          <p:spPr>
            <a:xfrm>
              <a:off x="4007156" y="7573"/>
              <a:ext cx="1668408" cy="395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1" grpId="9"/>
      <p:bldP build="whole" bldLvl="1" animBg="1" rev="0" advAuto="0" spid="3560" grpId="6"/>
      <p:bldP build="whole" bldLvl="1" animBg="1" rev="0" advAuto="0" spid="3554" grpId="2"/>
      <p:bldP build="whole" bldLvl="1" animBg="1" rev="0" advAuto="0" spid="3555" grpId="3"/>
      <p:bldP build="whole" bldLvl="1" animBg="1" rev="0" advAuto="0" spid="3556" grpId="5"/>
      <p:bldP build="whole" bldLvl="1" animBg="1" rev="0" advAuto="0" spid="3558" grpId="4"/>
      <p:bldP build="whole" bldLvl="1" animBg="1" rev="0" advAuto="0" spid="3557" grpId="8"/>
      <p:bldP build="whole" bldLvl="1" animBg="1" rev="0" advAuto="0" spid="3553" grpId="1"/>
      <p:bldP build="whole" bldLvl="1" animBg="1" rev="0" advAuto="0" spid="3559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8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69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0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1" name="الأهداف…"/>
          <p:cNvSpPr txBox="1"/>
          <p:nvPr/>
        </p:nvSpPr>
        <p:spPr>
          <a:xfrm>
            <a:off x="3230955" y="2505641"/>
            <a:ext cx="539773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sz="2600">
                <a:solidFill>
                  <a:srgbClr val="A65C5C"/>
                </a:solidFill>
              </a:defRPr>
            </a:pPr>
            <a:r>
              <a:t>▪️اكتب المتباينة وأمثلها</a:t>
            </a:r>
          </a:p>
        </p:txBody>
      </p:sp>
      <p:sp>
        <p:nvSpPr>
          <p:cNvPr id="3572" name="الموضوع…"/>
          <p:cNvSpPr txBox="1"/>
          <p:nvPr/>
        </p:nvSpPr>
        <p:spPr>
          <a:xfrm>
            <a:off x="2936005" y="1105571"/>
            <a:ext cx="5865405" cy="7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sz="3100">
                <a:solidFill>
                  <a:srgbClr val="004D65"/>
                </a:solidFill>
              </a:defRPr>
            </a:pPr>
            <a:r>
              <a:t>المتباينات </a:t>
            </a:r>
          </a:p>
        </p:txBody>
      </p:sp>
      <p:sp>
        <p:nvSpPr>
          <p:cNvPr id="3573" name="Google Shape;9322;p64"/>
          <p:cNvSpPr/>
          <p:nvPr/>
        </p:nvSpPr>
        <p:spPr>
          <a:xfrm rot="5400000">
            <a:off x="4717155" y="1669118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4" name="المفردات…"/>
          <p:cNvSpPr txBox="1"/>
          <p:nvPr/>
        </p:nvSpPr>
        <p:spPr>
          <a:xfrm>
            <a:off x="3427991" y="4062179"/>
            <a:ext cx="482160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المتباينات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1" grpId="4"/>
      <p:bldP build="whole" bldLvl="1" animBg="1" rev="0" advAuto="0" spid="3574" grpId="6"/>
      <p:bldP build="whole" bldLvl="1" animBg="1" rev="0" advAuto="0" spid="3572" grpId="2"/>
      <p:bldP build="whole" bldLvl="1" animBg="1" rev="0" advAuto="0" spid="3570" grpId="3"/>
      <p:bldP build="whole" bldLvl="1" animBg="1" rev="0" advAuto="0" spid="3573" grpId="5"/>
      <p:bldP build="whole" bldLvl="1" animBg="1" rev="0" advAuto="0" spid="356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6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7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7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7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80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1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82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3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4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85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86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grpSp>
        <p:nvGrpSpPr>
          <p:cNvPr id="3591" name="تجميع"/>
          <p:cNvGrpSpPr/>
          <p:nvPr/>
        </p:nvGrpSpPr>
        <p:grpSpPr>
          <a:xfrm>
            <a:off x="1728703" y="1601996"/>
            <a:ext cx="6784114" cy="766386"/>
            <a:chOff x="-2" y="-1"/>
            <a:chExt cx="6784113" cy="766384"/>
          </a:xfrm>
        </p:grpSpPr>
        <p:grpSp>
          <p:nvGrpSpPr>
            <p:cNvPr id="3589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87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8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90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592" name="المتباينة"/>
          <p:cNvSpPr txBox="1"/>
          <p:nvPr/>
        </p:nvSpPr>
        <p:spPr>
          <a:xfrm>
            <a:off x="5521195" y="1715972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المتباينة  </a:t>
            </a:r>
          </a:p>
        </p:txBody>
      </p:sp>
      <p:sp>
        <p:nvSpPr>
          <p:cNvPr id="3593" name="بمعني متفاوته   او متناقضة  او مختلفة…"/>
          <p:cNvSpPr txBox="1"/>
          <p:nvPr/>
        </p:nvSpPr>
        <p:spPr>
          <a:xfrm>
            <a:off x="1927573" y="1747578"/>
            <a:ext cx="352792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متفاوته   او متناقضة  او مختلفة…</a:t>
            </a:r>
          </a:p>
        </p:txBody>
      </p:sp>
      <p:sp>
        <p:nvSpPr>
          <p:cNvPr id="3594" name="المفردات…"/>
          <p:cNvSpPr txBox="1"/>
          <p:nvPr/>
        </p:nvSpPr>
        <p:spPr>
          <a:xfrm>
            <a:off x="8964399" y="2692705"/>
            <a:ext cx="1398372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المتباينات </a:t>
            </a:r>
          </a:p>
        </p:txBody>
      </p:sp>
      <p:pic>
        <p:nvPicPr>
          <p:cNvPr id="3595" name="IMG_4812.jpeg" descr="IMG_4812.jpeg"/>
          <p:cNvPicPr>
            <a:picLocks noChangeAspect="1"/>
          </p:cNvPicPr>
          <p:nvPr/>
        </p:nvPicPr>
        <p:blipFill>
          <a:blip r:embed="rId6">
            <a:extLst/>
          </a:blip>
          <a:srcRect l="64212" t="0" r="4698" b="0"/>
          <a:stretch>
            <a:fillRect/>
          </a:stretch>
        </p:blipFill>
        <p:spPr>
          <a:xfrm>
            <a:off x="6854529" y="4436410"/>
            <a:ext cx="858906" cy="913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96" name="IMG_4812.jpeg" descr="IMG_4812.jpeg"/>
          <p:cNvPicPr>
            <a:picLocks noChangeAspect="1"/>
          </p:cNvPicPr>
          <p:nvPr/>
        </p:nvPicPr>
        <p:blipFill>
          <a:blip r:embed="rId6">
            <a:extLst/>
          </a:blip>
          <a:srcRect l="0" t="0" r="70137" b="0"/>
          <a:stretch>
            <a:fillRect/>
          </a:stretch>
        </p:blipFill>
        <p:spPr>
          <a:xfrm>
            <a:off x="5965893" y="4436410"/>
            <a:ext cx="825040" cy="913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99" name="🎯 اكتب المتباينات وأمثلها"/>
          <p:cNvGrpSpPr/>
          <p:nvPr/>
        </p:nvGrpSpPr>
        <p:grpSpPr>
          <a:xfrm>
            <a:off x="4002034" y="4414942"/>
            <a:ext cx="1453459" cy="558802"/>
            <a:chOff x="0" y="0"/>
            <a:chExt cx="1453458" cy="558801"/>
          </a:xfrm>
        </p:grpSpPr>
        <p:sp>
          <p:nvSpPr>
            <p:cNvPr id="3597" name="🎯 اكتب المتباينات وأمثلها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اكتب المتباينات وأمثلها</a:t>
              </a:r>
            </a:p>
          </p:txBody>
        </p:sp>
        <p:pic>
          <p:nvPicPr>
            <p:cNvPr id="3598" name="🎯 اكتب المتباينات وأمثلها  🎯 اكتب المتباينات وأمثلها" descr="🎯 اكتب المتباينات وأمثلها  🎯 اكتب المتباينات وأمثلها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00" name="مقارنة الكسور…"/>
          <p:cNvSpPr txBox="1"/>
          <p:nvPr/>
        </p:nvSpPr>
        <p:spPr>
          <a:xfrm>
            <a:off x="6303331" y="3935474"/>
            <a:ext cx="1113656" cy="50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E22400"/>
                </a:solidFill>
              </a:defRPr>
            </a:pPr>
            <a:r>
              <a:t>مقارنة الكسور</a:t>
            </a:r>
          </a:p>
          <a:p>
            <a:pPr algn="ctr" rtl="0">
              <a:defRPr sz="1700">
                <a:solidFill>
                  <a:srgbClr val="E22400"/>
                </a:solidFill>
              </a:defRPr>
            </a:pPr>
            <a:r>
              <a:t>&gt; &lt;</a:t>
            </a:r>
          </a:p>
        </p:txBody>
      </p:sp>
      <p:pic>
        <p:nvPicPr>
          <p:cNvPr id="3601" name="IMG_4820.png" descr="IMG_4820.png"/>
          <p:cNvPicPr>
            <a:picLocks noChangeAspect="1"/>
          </p:cNvPicPr>
          <p:nvPr/>
        </p:nvPicPr>
        <p:blipFill>
          <a:blip r:embed="rId8">
            <a:alphaModFix amt="61643"/>
            <a:extLst/>
          </a:blip>
          <a:srcRect l="5118" t="2009" r="7858" b="1009"/>
          <a:stretch>
            <a:fillRect/>
          </a:stretch>
        </p:blipFill>
        <p:spPr>
          <a:xfrm>
            <a:off x="9418364" y="3873256"/>
            <a:ext cx="944564" cy="824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2" fill="norm" stroke="1" extrusionOk="0">
                <a:moveTo>
                  <a:pt x="2423" y="0"/>
                </a:moveTo>
                <a:cubicBezTo>
                  <a:pt x="1849" y="0"/>
                  <a:pt x="1944" y="891"/>
                  <a:pt x="2596" y="1612"/>
                </a:cubicBezTo>
                <a:lnTo>
                  <a:pt x="3031" y="2098"/>
                </a:lnTo>
                <a:lnTo>
                  <a:pt x="1851" y="5024"/>
                </a:lnTo>
                <a:cubicBezTo>
                  <a:pt x="1200" y="6636"/>
                  <a:pt x="617" y="8018"/>
                  <a:pt x="563" y="8094"/>
                </a:cubicBezTo>
                <a:cubicBezTo>
                  <a:pt x="508" y="8171"/>
                  <a:pt x="364" y="8239"/>
                  <a:pt x="236" y="8239"/>
                </a:cubicBezTo>
                <a:cubicBezTo>
                  <a:pt x="53" y="8239"/>
                  <a:pt x="0" y="8299"/>
                  <a:pt x="0" y="8518"/>
                </a:cubicBezTo>
                <a:cubicBezTo>
                  <a:pt x="0" y="8742"/>
                  <a:pt x="46" y="8797"/>
                  <a:pt x="245" y="8797"/>
                </a:cubicBezTo>
                <a:cubicBezTo>
                  <a:pt x="396" y="8797"/>
                  <a:pt x="514" y="8864"/>
                  <a:pt x="545" y="8983"/>
                </a:cubicBezTo>
                <a:cubicBezTo>
                  <a:pt x="910" y="10396"/>
                  <a:pt x="1902" y="11266"/>
                  <a:pt x="3176" y="11278"/>
                </a:cubicBezTo>
                <a:cubicBezTo>
                  <a:pt x="4371" y="11290"/>
                  <a:pt x="5473" y="10536"/>
                  <a:pt x="5763" y="9511"/>
                </a:cubicBezTo>
                <a:cubicBezTo>
                  <a:pt x="5919" y="8961"/>
                  <a:pt x="6032" y="8797"/>
                  <a:pt x="6262" y="8797"/>
                </a:cubicBezTo>
                <a:cubicBezTo>
                  <a:pt x="6391" y="8797"/>
                  <a:pt x="6453" y="8709"/>
                  <a:pt x="6453" y="8518"/>
                </a:cubicBezTo>
                <a:cubicBezTo>
                  <a:pt x="6453" y="8297"/>
                  <a:pt x="6390" y="8247"/>
                  <a:pt x="6144" y="8218"/>
                </a:cubicBezTo>
                <a:cubicBezTo>
                  <a:pt x="5850" y="8184"/>
                  <a:pt x="5829" y="8127"/>
                  <a:pt x="4837" y="5489"/>
                </a:cubicBezTo>
                <a:cubicBezTo>
                  <a:pt x="4280" y="4006"/>
                  <a:pt x="3810" y="2702"/>
                  <a:pt x="3794" y="2594"/>
                </a:cubicBezTo>
                <a:cubicBezTo>
                  <a:pt x="3768" y="2421"/>
                  <a:pt x="3841" y="2403"/>
                  <a:pt x="4447" y="2429"/>
                </a:cubicBezTo>
                <a:cubicBezTo>
                  <a:pt x="4965" y="2452"/>
                  <a:pt x="5462" y="2370"/>
                  <a:pt x="6498" y="2078"/>
                </a:cubicBezTo>
                <a:cubicBezTo>
                  <a:pt x="8068" y="1635"/>
                  <a:pt x="9257" y="1415"/>
                  <a:pt x="9820" y="1468"/>
                </a:cubicBezTo>
                <a:lnTo>
                  <a:pt x="10210" y="1499"/>
                </a:lnTo>
                <a:lnTo>
                  <a:pt x="10237" y="5644"/>
                </a:lnTo>
                <a:lnTo>
                  <a:pt x="10265" y="9779"/>
                </a:lnTo>
                <a:lnTo>
                  <a:pt x="9974" y="9976"/>
                </a:lnTo>
                <a:cubicBezTo>
                  <a:pt x="9814" y="10084"/>
                  <a:pt x="9644" y="10253"/>
                  <a:pt x="9602" y="10348"/>
                </a:cubicBezTo>
                <a:cubicBezTo>
                  <a:pt x="9560" y="10443"/>
                  <a:pt x="9502" y="12247"/>
                  <a:pt x="9475" y="14359"/>
                </a:cubicBezTo>
                <a:lnTo>
                  <a:pt x="9430" y="18195"/>
                </a:lnTo>
                <a:lnTo>
                  <a:pt x="8794" y="18267"/>
                </a:lnTo>
                <a:cubicBezTo>
                  <a:pt x="7871" y="18359"/>
                  <a:pt x="7524" y="18631"/>
                  <a:pt x="7524" y="19280"/>
                </a:cubicBezTo>
                <a:cubicBezTo>
                  <a:pt x="7524" y="19664"/>
                  <a:pt x="7344" y="19818"/>
                  <a:pt x="6870" y="19818"/>
                </a:cubicBezTo>
                <a:lnTo>
                  <a:pt x="6453" y="19818"/>
                </a:lnTo>
                <a:lnTo>
                  <a:pt x="6453" y="20645"/>
                </a:lnTo>
                <a:lnTo>
                  <a:pt x="6453" y="21482"/>
                </a:lnTo>
                <a:lnTo>
                  <a:pt x="14948" y="21482"/>
                </a:lnTo>
                <a:lnTo>
                  <a:pt x="14948" y="20655"/>
                </a:lnTo>
                <a:lnTo>
                  <a:pt x="14948" y="19828"/>
                </a:lnTo>
                <a:lnTo>
                  <a:pt x="14485" y="19787"/>
                </a:lnTo>
                <a:cubicBezTo>
                  <a:pt x="14072" y="19756"/>
                  <a:pt x="14020" y="19724"/>
                  <a:pt x="13995" y="19476"/>
                </a:cubicBezTo>
                <a:cubicBezTo>
                  <a:pt x="13906" y="18624"/>
                  <a:pt x="13618" y="18358"/>
                  <a:pt x="12706" y="18267"/>
                </a:cubicBezTo>
                <a:lnTo>
                  <a:pt x="12071" y="18195"/>
                </a:lnTo>
                <a:lnTo>
                  <a:pt x="12016" y="14318"/>
                </a:lnTo>
                <a:lnTo>
                  <a:pt x="11971" y="10441"/>
                </a:lnTo>
                <a:lnTo>
                  <a:pt x="11581" y="10069"/>
                </a:lnTo>
                <a:lnTo>
                  <a:pt x="11190" y="9697"/>
                </a:lnTo>
                <a:lnTo>
                  <a:pt x="11163" y="5830"/>
                </a:lnTo>
                <a:cubicBezTo>
                  <a:pt x="11145" y="3552"/>
                  <a:pt x="11164" y="1932"/>
                  <a:pt x="11217" y="1871"/>
                </a:cubicBezTo>
                <a:cubicBezTo>
                  <a:pt x="11484" y="1567"/>
                  <a:pt x="12826" y="2609"/>
                  <a:pt x="14503" y="4435"/>
                </a:cubicBezTo>
                <a:cubicBezTo>
                  <a:pt x="15900" y="5956"/>
                  <a:pt x="16491" y="6398"/>
                  <a:pt x="17316" y="6523"/>
                </a:cubicBezTo>
                <a:cubicBezTo>
                  <a:pt x="17577" y="6562"/>
                  <a:pt x="17810" y="6634"/>
                  <a:pt x="17834" y="6678"/>
                </a:cubicBezTo>
                <a:cubicBezTo>
                  <a:pt x="17858" y="6722"/>
                  <a:pt x="17394" y="8028"/>
                  <a:pt x="16808" y="9583"/>
                </a:cubicBezTo>
                <a:cubicBezTo>
                  <a:pt x="15766" y="12351"/>
                  <a:pt x="15741" y="12412"/>
                  <a:pt x="15447" y="12447"/>
                </a:cubicBezTo>
                <a:cubicBezTo>
                  <a:pt x="15205" y="12475"/>
                  <a:pt x="15147" y="12534"/>
                  <a:pt x="15147" y="12746"/>
                </a:cubicBezTo>
                <a:cubicBezTo>
                  <a:pt x="15147" y="12935"/>
                  <a:pt x="15208" y="13021"/>
                  <a:pt x="15365" y="13046"/>
                </a:cubicBezTo>
                <a:cubicBezTo>
                  <a:pt x="15528" y="13073"/>
                  <a:pt x="15629" y="13213"/>
                  <a:pt x="15737" y="13584"/>
                </a:cubicBezTo>
                <a:cubicBezTo>
                  <a:pt x="15962" y="14353"/>
                  <a:pt x="16735" y="15189"/>
                  <a:pt x="17443" y="15424"/>
                </a:cubicBezTo>
                <a:cubicBezTo>
                  <a:pt x="18956" y="15925"/>
                  <a:pt x="20562" y="15083"/>
                  <a:pt x="20947" y="13584"/>
                </a:cubicBezTo>
                <a:cubicBezTo>
                  <a:pt x="21053" y="13171"/>
                  <a:pt x="21123" y="13075"/>
                  <a:pt x="21337" y="13046"/>
                </a:cubicBezTo>
                <a:cubicBezTo>
                  <a:pt x="21536" y="13019"/>
                  <a:pt x="21600" y="12949"/>
                  <a:pt x="21600" y="12746"/>
                </a:cubicBezTo>
                <a:cubicBezTo>
                  <a:pt x="21600" y="12533"/>
                  <a:pt x="21536" y="12475"/>
                  <a:pt x="21291" y="12447"/>
                </a:cubicBezTo>
                <a:cubicBezTo>
                  <a:pt x="20960" y="12408"/>
                  <a:pt x="21120" y="12751"/>
                  <a:pt x="19195" y="7981"/>
                </a:cubicBezTo>
                <a:lnTo>
                  <a:pt x="18578" y="6451"/>
                </a:lnTo>
                <a:lnTo>
                  <a:pt x="18914" y="6202"/>
                </a:lnTo>
                <a:cubicBezTo>
                  <a:pt x="19289" y="5928"/>
                  <a:pt x="19433" y="5535"/>
                  <a:pt x="19249" y="5282"/>
                </a:cubicBezTo>
                <a:cubicBezTo>
                  <a:pt x="19086" y="5058"/>
                  <a:pt x="18874" y="5077"/>
                  <a:pt x="18324" y="5355"/>
                </a:cubicBezTo>
                <a:cubicBezTo>
                  <a:pt x="17809" y="5614"/>
                  <a:pt x="17320" y="5590"/>
                  <a:pt x="16781" y="5272"/>
                </a:cubicBezTo>
                <a:cubicBezTo>
                  <a:pt x="16614" y="5174"/>
                  <a:pt x="16032" y="4610"/>
                  <a:pt x="15492" y="4021"/>
                </a:cubicBezTo>
                <a:cubicBezTo>
                  <a:pt x="13728" y="2098"/>
                  <a:pt x="12758" y="1276"/>
                  <a:pt x="11789" y="889"/>
                </a:cubicBezTo>
                <a:cubicBezTo>
                  <a:pt x="11448" y="752"/>
                  <a:pt x="11241" y="588"/>
                  <a:pt x="11136" y="372"/>
                </a:cubicBezTo>
                <a:cubicBezTo>
                  <a:pt x="10945" y="-18"/>
                  <a:pt x="10521" y="-118"/>
                  <a:pt x="10373" y="196"/>
                </a:cubicBezTo>
                <a:cubicBezTo>
                  <a:pt x="10289" y="376"/>
                  <a:pt x="10119" y="425"/>
                  <a:pt x="9266" y="485"/>
                </a:cubicBezTo>
                <a:cubicBezTo>
                  <a:pt x="8713" y="523"/>
                  <a:pt x="7770" y="679"/>
                  <a:pt x="7179" y="837"/>
                </a:cubicBezTo>
                <a:cubicBezTo>
                  <a:pt x="6588" y="995"/>
                  <a:pt x="5799" y="1205"/>
                  <a:pt x="5418" y="1302"/>
                </a:cubicBezTo>
                <a:cubicBezTo>
                  <a:pt x="4250" y="1600"/>
                  <a:pt x="3455" y="1315"/>
                  <a:pt x="2941" y="413"/>
                </a:cubicBezTo>
                <a:cubicBezTo>
                  <a:pt x="2759" y="95"/>
                  <a:pt x="2639" y="0"/>
                  <a:pt x="2423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3602" name="صورة 8" descr="صورة 8"/>
          <p:cNvPicPr>
            <a:picLocks noChangeAspect="1"/>
          </p:cNvPicPr>
          <p:nvPr/>
        </p:nvPicPr>
        <p:blipFill>
          <a:blip r:embed="rId9">
            <a:extLst/>
          </a:blip>
          <a:srcRect l="51056" t="9507" r="3975" b="48142"/>
          <a:stretch>
            <a:fillRect/>
          </a:stretch>
        </p:blipFill>
        <p:spPr>
          <a:xfrm>
            <a:off x="6953871" y="5420590"/>
            <a:ext cx="659792" cy="369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600" fill="norm" stroke="1" extrusionOk="0">
                <a:moveTo>
                  <a:pt x="18524" y="0"/>
                </a:moveTo>
                <a:cubicBezTo>
                  <a:pt x="15809" y="0"/>
                  <a:pt x="15502" y="45"/>
                  <a:pt x="14903" y="510"/>
                </a:cubicBezTo>
                <a:cubicBezTo>
                  <a:pt x="14543" y="790"/>
                  <a:pt x="13616" y="1436"/>
                  <a:pt x="12834" y="1949"/>
                </a:cubicBezTo>
                <a:cubicBezTo>
                  <a:pt x="12052" y="2462"/>
                  <a:pt x="10349" y="3600"/>
                  <a:pt x="9058" y="4478"/>
                </a:cubicBezTo>
                <a:cubicBezTo>
                  <a:pt x="7767" y="5356"/>
                  <a:pt x="6656" y="6015"/>
                  <a:pt x="6588" y="5939"/>
                </a:cubicBezTo>
                <a:cubicBezTo>
                  <a:pt x="6520" y="5864"/>
                  <a:pt x="6459" y="5551"/>
                  <a:pt x="6459" y="5243"/>
                </a:cubicBezTo>
                <a:cubicBezTo>
                  <a:pt x="6459" y="3572"/>
                  <a:pt x="5278" y="2794"/>
                  <a:pt x="4635" y="4037"/>
                </a:cubicBezTo>
                <a:cubicBezTo>
                  <a:pt x="4369" y="4552"/>
                  <a:pt x="4264" y="4623"/>
                  <a:pt x="4041" y="4408"/>
                </a:cubicBezTo>
                <a:cubicBezTo>
                  <a:pt x="3607" y="3992"/>
                  <a:pt x="3352" y="4090"/>
                  <a:pt x="2916" y="4872"/>
                </a:cubicBezTo>
                <a:cubicBezTo>
                  <a:pt x="2548" y="5531"/>
                  <a:pt x="2520" y="5719"/>
                  <a:pt x="2579" y="6751"/>
                </a:cubicBezTo>
                <a:cubicBezTo>
                  <a:pt x="2616" y="7384"/>
                  <a:pt x="2669" y="8101"/>
                  <a:pt x="2696" y="8352"/>
                </a:cubicBezTo>
                <a:cubicBezTo>
                  <a:pt x="2735" y="8729"/>
                  <a:pt x="2525" y="8965"/>
                  <a:pt x="1441" y="9698"/>
                </a:cubicBezTo>
                <a:cubicBezTo>
                  <a:pt x="718" y="10186"/>
                  <a:pt x="71" y="10671"/>
                  <a:pt x="19" y="10765"/>
                </a:cubicBezTo>
                <a:cubicBezTo>
                  <a:pt x="-102" y="10982"/>
                  <a:pt x="245" y="11228"/>
                  <a:pt x="4429" y="14060"/>
                </a:cubicBezTo>
                <a:cubicBezTo>
                  <a:pt x="7513" y="16147"/>
                  <a:pt x="7888" y="16464"/>
                  <a:pt x="7959" y="17006"/>
                </a:cubicBezTo>
                <a:cubicBezTo>
                  <a:pt x="8050" y="17709"/>
                  <a:pt x="8649" y="17983"/>
                  <a:pt x="8993" y="17470"/>
                </a:cubicBezTo>
                <a:cubicBezTo>
                  <a:pt x="9166" y="17213"/>
                  <a:pt x="9226" y="17222"/>
                  <a:pt x="9355" y="17540"/>
                </a:cubicBezTo>
                <a:cubicBezTo>
                  <a:pt x="9442" y="17752"/>
                  <a:pt x="9662" y="17924"/>
                  <a:pt x="9847" y="17934"/>
                </a:cubicBezTo>
                <a:cubicBezTo>
                  <a:pt x="10032" y="17944"/>
                  <a:pt x="11381" y="18766"/>
                  <a:pt x="12834" y="19767"/>
                </a:cubicBezTo>
                <a:lnTo>
                  <a:pt x="15472" y="21600"/>
                </a:lnTo>
                <a:lnTo>
                  <a:pt x="18511" y="21600"/>
                </a:lnTo>
                <a:cubicBezTo>
                  <a:pt x="20466" y="21598"/>
                  <a:pt x="21465" y="21511"/>
                  <a:pt x="21291" y="21368"/>
                </a:cubicBezTo>
                <a:cubicBezTo>
                  <a:pt x="21142" y="21246"/>
                  <a:pt x="20740" y="20936"/>
                  <a:pt x="20386" y="20672"/>
                </a:cubicBezTo>
                <a:cubicBezTo>
                  <a:pt x="19783" y="20221"/>
                  <a:pt x="19735" y="20119"/>
                  <a:pt x="19726" y="19257"/>
                </a:cubicBezTo>
                <a:cubicBezTo>
                  <a:pt x="19721" y="18751"/>
                  <a:pt x="19677" y="18136"/>
                  <a:pt x="19623" y="17888"/>
                </a:cubicBezTo>
                <a:cubicBezTo>
                  <a:pt x="19536" y="17490"/>
                  <a:pt x="19475" y="17552"/>
                  <a:pt x="19144" y="18329"/>
                </a:cubicBezTo>
                <a:cubicBezTo>
                  <a:pt x="18939" y="18813"/>
                  <a:pt x="18718" y="19144"/>
                  <a:pt x="18653" y="19071"/>
                </a:cubicBezTo>
                <a:cubicBezTo>
                  <a:pt x="18588" y="18999"/>
                  <a:pt x="18497" y="18449"/>
                  <a:pt x="18446" y="17841"/>
                </a:cubicBezTo>
                <a:lnTo>
                  <a:pt x="18343" y="16728"/>
                </a:lnTo>
                <a:lnTo>
                  <a:pt x="17903" y="17493"/>
                </a:lnTo>
                <a:cubicBezTo>
                  <a:pt x="17471" y="18245"/>
                  <a:pt x="17452" y="18254"/>
                  <a:pt x="17308" y="17772"/>
                </a:cubicBezTo>
                <a:cubicBezTo>
                  <a:pt x="17227" y="17499"/>
                  <a:pt x="17166" y="17001"/>
                  <a:pt x="17166" y="16658"/>
                </a:cubicBezTo>
                <a:cubicBezTo>
                  <a:pt x="17166" y="15854"/>
                  <a:pt x="17099" y="15869"/>
                  <a:pt x="16623" y="16821"/>
                </a:cubicBezTo>
                <a:cubicBezTo>
                  <a:pt x="16192" y="17682"/>
                  <a:pt x="16173" y="17660"/>
                  <a:pt x="16015" y="15962"/>
                </a:cubicBezTo>
                <a:lnTo>
                  <a:pt x="15925" y="15011"/>
                </a:lnTo>
                <a:lnTo>
                  <a:pt x="15459" y="16009"/>
                </a:lnTo>
                <a:lnTo>
                  <a:pt x="14981" y="16983"/>
                </a:lnTo>
                <a:lnTo>
                  <a:pt x="14347" y="16565"/>
                </a:lnTo>
                <a:cubicBezTo>
                  <a:pt x="13726" y="16153"/>
                  <a:pt x="13701" y="16120"/>
                  <a:pt x="13623" y="14941"/>
                </a:cubicBezTo>
                <a:cubicBezTo>
                  <a:pt x="13579" y="14277"/>
                  <a:pt x="13544" y="13871"/>
                  <a:pt x="13532" y="14037"/>
                </a:cubicBezTo>
                <a:cubicBezTo>
                  <a:pt x="13521" y="14202"/>
                  <a:pt x="13278" y="14503"/>
                  <a:pt x="13002" y="14709"/>
                </a:cubicBezTo>
                <a:cubicBezTo>
                  <a:pt x="12492" y="15092"/>
                  <a:pt x="11943" y="15016"/>
                  <a:pt x="11412" y="14501"/>
                </a:cubicBezTo>
                <a:cubicBezTo>
                  <a:pt x="11263" y="14356"/>
                  <a:pt x="11045" y="14210"/>
                  <a:pt x="10933" y="14176"/>
                </a:cubicBezTo>
                <a:cubicBezTo>
                  <a:pt x="10319" y="13987"/>
                  <a:pt x="6536" y="11174"/>
                  <a:pt x="6536" y="10904"/>
                </a:cubicBezTo>
                <a:cubicBezTo>
                  <a:pt x="6536" y="10729"/>
                  <a:pt x="7127" y="10167"/>
                  <a:pt x="7881" y="9652"/>
                </a:cubicBezTo>
                <a:cubicBezTo>
                  <a:pt x="8626" y="9142"/>
                  <a:pt x="10179" y="8094"/>
                  <a:pt x="11334" y="7308"/>
                </a:cubicBezTo>
                <a:cubicBezTo>
                  <a:pt x="12489" y="6523"/>
                  <a:pt x="13838" y="5588"/>
                  <a:pt x="14321" y="5243"/>
                </a:cubicBezTo>
                <a:lnTo>
                  <a:pt x="15200" y="4617"/>
                </a:lnTo>
                <a:lnTo>
                  <a:pt x="15627" y="5522"/>
                </a:lnTo>
                <a:cubicBezTo>
                  <a:pt x="15868" y="6025"/>
                  <a:pt x="16083" y="6548"/>
                  <a:pt x="16093" y="6682"/>
                </a:cubicBezTo>
                <a:cubicBezTo>
                  <a:pt x="16103" y="6815"/>
                  <a:pt x="16175" y="6326"/>
                  <a:pt x="16261" y="5591"/>
                </a:cubicBezTo>
                <a:cubicBezTo>
                  <a:pt x="16347" y="4857"/>
                  <a:pt x="16494" y="4269"/>
                  <a:pt x="16584" y="4269"/>
                </a:cubicBezTo>
                <a:cubicBezTo>
                  <a:pt x="16674" y="4269"/>
                  <a:pt x="16895" y="4619"/>
                  <a:pt x="17075" y="5058"/>
                </a:cubicBezTo>
                <a:lnTo>
                  <a:pt x="17399" y="5847"/>
                </a:lnTo>
                <a:lnTo>
                  <a:pt x="17489" y="4756"/>
                </a:lnTo>
                <a:cubicBezTo>
                  <a:pt x="17540" y="4154"/>
                  <a:pt x="17637" y="3615"/>
                  <a:pt x="17696" y="3550"/>
                </a:cubicBezTo>
                <a:cubicBezTo>
                  <a:pt x="17755" y="3485"/>
                  <a:pt x="17966" y="3739"/>
                  <a:pt x="18175" y="4130"/>
                </a:cubicBezTo>
                <a:cubicBezTo>
                  <a:pt x="18384" y="4521"/>
                  <a:pt x="18616" y="4803"/>
                  <a:pt x="18679" y="4733"/>
                </a:cubicBezTo>
                <a:cubicBezTo>
                  <a:pt x="18742" y="4663"/>
                  <a:pt x="18782" y="4112"/>
                  <a:pt x="18782" y="3527"/>
                </a:cubicBezTo>
                <a:cubicBezTo>
                  <a:pt x="18782" y="2941"/>
                  <a:pt x="18839" y="2409"/>
                  <a:pt x="18899" y="2343"/>
                </a:cubicBezTo>
                <a:cubicBezTo>
                  <a:pt x="18958" y="2277"/>
                  <a:pt x="19173" y="2604"/>
                  <a:pt x="19377" y="3063"/>
                </a:cubicBezTo>
                <a:cubicBezTo>
                  <a:pt x="19581" y="3521"/>
                  <a:pt x="19801" y="3898"/>
                  <a:pt x="19869" y="3898"/>
                </a:cubicBezTo>
                <a:cubicBezTo>
                  <a:pt x="19936" y="3898"/>
                  <a:pt x="20014" y="3322"/>
                  <a:pt x="20037" y="2622"/>
                </a:cubicBezTo>
                <a:lnTo>
                  <a:pt x="20076" y="1346"/>
                </a:lnTo>
                <a:lnTo>
                  <a:pt x="20787" y="882"/>
                </a:lnTo>
                <a:cubicBezTo>
                  <a:pt x="21178" y="630"/>
                  <a:pt x="21498" y="349"/>
                  <a:pt x="21498" y="232"/>
                </a:cubicBezTo>
                <a:cubicBezTo>
                  <a:pt x="21498" y="115"/>
                  <a:pt x="20156" y="0"/>
                  <a:pt x="1852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03" name="صورة 8" descr="صورة 8"/>
          <p:cNvPicPr>
            <a:picLocks noChangeAspect="1"/>
          </p:cNvPicPr>
          <p:nvPr/>
        </p:nvPicPr>
        <p:blipFill>
          <a:blip r:embed="rId9">
            <a:extLst/>
          </a:blip>
          <a:srcRect l="700" t="9526" r="54093" b="48088"/>
          <a:stretch>
            <a:fillRect/>
          </a:stretch>
        </p:blipFill>
        <p:spPr>
          <a:xfrm>
            <a:off x="6176635" y="5434081"/>
            <a:ext cx="614363" cy="342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3112" y="0"/>
                </a:moveTo>
                <a:cubicBezTo>
                  <a:pt x="1586" y="-2"/>
                  <a:pt x="70" y="63"/>
                  <a:pt x="70" y="200"/>
                </a:cubicBezTo>
                <a:cubicBezTo>
                  <a:pt x="70" y="312"/>
                  <a:pt x="325" y="533"/>
                  <a:pt x="642" y="701"/>
                </a:cubicBezTo>
                <a:cubicBezTo>
                  <a:pt x="1448" y="1130"/>
                  <a:pt x="1525" y="1306"/>
                  <a:pt x="1633" y="2853"/>
                </a:cubicBezTo>
                <a:lnTo>
                  <a:pt x="1730" y="4230"/>
                </a:lnTo>
                <a:lnTo>
                  <a:pt x="2163" y="3329"/>
                </a:lnTo>
                <a:cubicBezTo>
                  <a:pt x="2671" y="2275"/>
                  <a:pt x="2916" y="2471"/>
                  <a:pt x="2916" y="3929"/>
                </a:cubicBezTo>
                <a:cubicBezTo>
                  <a:pt x="2916" y="4437"/>
                  <a:pt x="2947" y="4855"/>
                  <a:pt x="2986" y="4855"/>
                </a:cubicBezTo>
                <a:cubicBezTo>
                  <a:pt x="3026" y="4855"/>
                  <a:pt x="3246" y="4470"/>
                  <a:pt x="3474" y="4004"/>
                </a:cubicBezTo>
                <a:cubicBezTo>
                  <a:pt x="3703" y="3537"/>
                  <a:pt x="3938" y="3204"/>
                  <a:pt x="4005" y="3278"/>
                </a:cubicBezTo>
                <a:cubicBezTo>
                  <a:pt x="4072" y="3352"/>
                  <a:pt x="4130" y="3837"/>
                  <a:pt x="4130" y="4355"/>
                </a:cubicBezTo>
                <a:cubicBezTo>
                  <a:pt x="4130" y="5589"/>
                  <a:pt x="4282" y="5721"/>
                  <a:pt x="4744" y="4855"/>
                </a:cubicBezTo>
                <a:cubicBezTo>
                  <a:pt x="5190" y="4022"/>
                  <a:pt x="5355" y="4114"/>
                  <a:pt x="5358" y="5181"/>
                </a:cubicBezTo>
                <a:cubicBezTo>
                  <a:pt x="5362" y="6552"/>
                  <a:pt x="5537" y="6645"/>
                  <a:pt x="6014" y="5581"/>
                </a:cubicBezTo>
                <a:lnTo>
                  <a:pt x="6447" y="4605"/>
                </a:lnTo>
                <a:lnTo>
                  <a:pt x="7144" y="5105"/>
                </a:lnTo>
                <a:cubicBezTo>
                  <a:pt x="7533" y="5377"/>
                  <a:pt x="9041" y="6418"/>
                  <a:pt x="10493" y="7408"/>
                </a:cubicBezTo>
                <a:cubicBezTo>
                  <a:pt x="14855" y="10383"/>
                  <a:pt x="15076" y="10534"/>
                  <a:pt x="15098" y="10786"/>
                </a:cubicBezTo>
                <a:cubicBezTo>
                  <a:pt x="15126" y="11116"/>
                  <a:pt x="15058" y="11176"/>
                  <a:pt x="12614" y="12839"/>
                </a:cubicBezTo>
                <a:cubicBezTo>
                  <a:pt x="11433" y="13642"/>
                  <a:pt x="10410" y="14243"/>
                  <a:pt x="10340" y="14165"/>
                </a:cubicBezTo>
                <a:cubicBezTo>
                  <a:pt x="10269" y="14087"/>
                  <a:pt x="10102" y="14193"/>
                  <a:pt x="9977" y="14390"/>
                </a:cubicBezTo>
                <a:cubicBezTo>
                  <a:pt x="9628" y="14939"/>
                  <a:pt x="7301" y="16522"/>
                  <a:pt x="7074" y="16367"/>
                </a:cubicBezTo>
                <a:cubicBezTo>
                  <a:pt x="6965" y="16291"/>
                  <a:pt x="6836" y="16377"/>
                  <a:pt x="6795" y="16568"/>
                </a:cubicBezTo>
                <a:cubicBezTo>
                  <a:pt x="6755" y="16758"/>
                  <a:pt x="6560" y="16998"/>
                  <a:pt x="6349" y="17093"/>
                </a:cubicBezTo>
                <a:cubicBezTo>
                  <a:pt x="6012" y="17246"/>
                  <a:pt x="5901" y="17142"/>
                  <a:pt x="5456" y="16217"/>
                </a:cubicBezTo>
                <a:cubicBezTo>
                  <a:pt x="4961" y="15191"/>
                  <a:pt x="4940" y="15181"/>
                  <a:pt x="4940" y="15817"/>
                </a:cubicBezTo>
                <a:cubicBezTo>
                  <a:pt x="4939" y="16175"/>
                  <a:pt x="4877" y="16754"/>
                  <a:pt x="4800" y="17118"/>
                </a:cubicBezTo>
                <a:lnTo>
                  <a:pt x="4660" y="17794"/>
                </a:lnTo>
                <a:lnTo>
                  <a:pt x="4214" y="16993"/>
                </a:lnTo>
                <a:lnTo>
                  <a:pt x="3753" y="16217"/>
                </a:lnTo>
                <a:lnTo>
                  <a:pt x="3656" y="17268"/>
                </a:lnTo>
                <a:cubicBezTo>
                  <a:pt x="3513" y="18818"/>
                  <a:pt x="3452" y="18865"/>
                  <a:pt x="2958" y="17819"/>
                </a:cubicBezTo>
                <a:lnTo>
                  <a:pt x="2512" y="16868"/>
                </a:lnTo>
                <a:lnTo>
                  <a:pt x="2512" y="17719"/>
                </a:lnTo>
                <a:cubicBezTo>
                  <a:pt x="2509" y="19010"/>
                  <a:pt x="2270" y="19303"/>
                  <a:pt x="1828" y="18545"/>
                </a:cubicBezTo>
                <a:lnTo>
                  <a:pt x="1465" y="17919"/>
                </a:lnTo>
                <a:lnTo>
                  <a:pt x="1367" y="19145"/>
                </a:lnTo>
                <a:cubicBezTo>
                  <a:pt x="1282" y="20306"/>
                  <a:pt x="1246" y="20409"/>
                  <a:pt x="642" y="20972"/>
                </a:cubicBezTo>
                <a:lnTo>
                  <a:pt x="0" y="21573"/>
                </a:lnTo>
                <a:lnTo>
                  <a:pt x="3056" y="21573"/>
                </a:lnTo>
                <a:lnTo>
                  <a:pt x="6112" y="21598"/>
                </a:lnTo>
                <a:lnTo>
                  <a:pt x="8400" y="20046"/>
                </a:lnTo>
                <a:cubicBezTo>
                  <a:pt x="9661" y="19192"/>
                  <a:pt x="11274" y="18102"/>
                  <a:pt x="11972" y="17619"/>
                </a:cubicBezTo>
                <a:cubicBezTo>
                  <a:pt x="12903" y="16975"/>
                  <a:pt x="13281" y="16803"/>
                  <a:pt x="13409" y="16993"/>
                </a:cubicBezTo>
                <a:cubicBezTo>
                  <a:pt x="13539" y="17186"/>
                  <a:pt x="13599" y="17143"/>
                  <a:pt x="13633" y="16843"/>
                </a:cubicBezTo>
                <a:cubicBezTo>
                  <a:pt x="13659" y="16603"/>
                  <a:pt x="14002" y="16218"/>
                  <a:pt x="14484" y="15892"/>
                </a:cubicBezTo>
                <a:cubicBezTo>
                  <a:pt x="14930" y="15590"/>
                  <a:pt x="16279" y="14694"/>
                  <a:pt x="17470" y="13890"/>
                </a:cubicBezTo>
                <a:cubicBezTo>
                  <a:pt x="18661" y="13085"/>
                  <a:pt x="20070" y="12128"/>
                  <a:pt x="20609" y="11763"/>
                </a:cubicBezTo>
                <a:cubicBezTo>
                  <a:pt x="21149" y="11397"/>
                  <a:pt x="21600" y="11007"/>
                  <a:pt x="21600" y="10912"/>
                </a:cubicBezTo>
                <a:cubicBezTo>
                  <a:pt x="21600" y="10817"/>
                  <a:pt x="21000" y="10317"/>
                  <a:pt x="20274" y="9810"/>
                </a:cubicBezTo>
                <a:cubicBezTo>
                  <a:pt x="18361" y="8472"/>
                  <a:pt x="18437" y="8563"/>
                  <a:pt x="18684" y="7933"/>
                </a:cubicBezTo>
                <a:cubicBezTo>
                  <a:pt x="19343" y="6246"/>
                  <a:pt x="18308" y="3520"/>
                  <a:pt x="17316" y="4330"/>
                </a:cubicBezTo>
                <a:cubicBezTo>
                  <a:pt x="17018" y="4573"/>
                  <a:pt x="16914" y="4533"/>
                  <a:pt x="16563" y="4004"/>
                </a:cubicBezTo>
                <a:cubicBezTo>
                  <a:pt x="16340" y="3668"/>
                  <a:pt x="16022" y="3404"/>
                  <a:pt x="15851" y="3404"/>
                </a:cubicBezTo>
                <a:cubicBezTo>
                  <a:pt x="15498" y="3404"/>
                  <a:pt x="14819" y="4255"/>
                  <a:pt x="14819" y="4705"/>
                </a:cubicBezTo>
                <a:cubicBezTo>
                  <a:pt x="14819" y="4870"/>
                  <a:pt x="14745" y="5177"/>
                  <a:pt x="14651" y="5406"/>
                </a:cubicBezTo>
                <a:cubicBezTo>
                  <a:pt x="14468" y="5854"/>
                  <a:pt x="14568" y="5913"/>
                  <a:pt x="8665" y="1877"/>
                </a:cubicBezTo>
                <a:cubicBezTo>
                  <a:pt x="7697" y="1216"/>
                  <a:pt x="6769" y="622"/>
                  <a:pt x="6600" y="551"/>
                </a:cubicBezTo>
                <a:cubicBezTo>
                  <a:pt x="6431" y="480"/>
                  <a:pt x="6264" y="317"/>
                  <a:pt x="6223" y="200"/>
                </a:cubicBezTo>
                <a:cubicBezTo>
                  <a:pt x="6176" y="63"/>
                  <a:pt x="4637" y="3"/>
                  <a:pt x="311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2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Class="entr" nodeType="after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6" dur="1000"/>
                                        <p:tgtEl>
                                          <p:spTgt spid="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9" dur="10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Class="entr" nodeType="afterEffect" presetSubtype="1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3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8" grpId="15"/>
      <p:bldP build="whole" bldLvl="1" animBg="1" rev="0" advAuto="0" spid="3581" grpId="6"/>
      <p:bldP build="whole" bldLvl="1" animBg="1" rev="0" advAuto="0" spid="3593" grpId="3"/>
      <p:bldP build="whole" bldLvl="1" animBg="1" rev="0" advAuto="0" spid="3577" grpId="7"/>
      <p:bldP build="whole" bldLvl="1" animBg="1" rev="0" advAuto="0" spid="3582" grpId="13"/>
      <p:bldP build="whole" bldLvl="1" animBg="1" rev="0" advAuto="0" spid="3580" grpId="5"/>
      <p:bldP build="whole" bldLvl="1" animBg="1" rev="0" advAuto="0" spid="3603" grpId="12"/>
      <p:bldP build="whole" bldLvl="1" animBg="1" rev="0" advAuto="0" spid="3595" grpId="9"/>
      <p:bldP build="whole" bldLvl="1" animBg="1" rev="0" advAuto="0" spid="3585" grpId="18"/>
      <p:bldP build="whole" bldLvl="1" animBg="1" rev="0" advAuto="0" spid="3602" grpId="11"/>
      <p:bldP build="whole" bldLvl="1" animBg="1" rev="0" advAuto="0" spid="3600" grpId="8"/>
      <p:bldP build="whole" bldLvl="1" animBg="1" rev="0" advAuto="0" spid="3599" grpId="16"/>
      <p:bldP build="whole" bldLvl="1" animBg="1" rev="0" advAuto="0" spid="3591" grpId="1"/>
      <p:bldP build="whole" bldLvl="1" animBg="1" rev="0" advAuto="0" spid="3592" grpId="2"/>
      <p:bldP build="whole" bldLvl="1" animBg="1" rev="0" advAuto="0" spid="3579" grpId="19"/>
      <p:bldP build="whole" bldLvl="1" animBg="1" rev="0" advAuto="0" spid="3583" grpId="17"/>
      <p:bldP build="whole" bldLvl="1" animBg="1" rev="0" advAuto="0" spid="3584" grpId="14"/>
      <p:bldP build="whole" bldLvl="1" animBg="1" rev="0" advAuto="0" spid="3576" grpId="4"/>
      <p:bldP build="whole" bldLvl="1" animBg="1" rev="0" advAuto="0" spid="3594" grpId="20"/>
      <p:bldP build="whole" bldLvl="1" animBg="1" rev="0" advAuto="0" spid="3596" grpId="1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06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0" b="19225"/>
          <a:stretch>
            <a:fillRect/>
          </a:stretch>
        </p:blipFill>
        <p:spPr>
          <a:xfrm>
            <a:off x="8985998" y="3621837"/>
            <a:ext cx="1489797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3607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2855" y="2759888"/>
            <a:ext cx="1601458" cy="741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8" name="IMG_4820.png" descr="IMG_4820.png"/>
          <p:cNvPicPr>
            <a:picLocks noChangeAspect="1"/>
          </p:cNvPicPr>
          <p:nvPr/>
        </p:nvPicPr>
        <p:blipFill>
          <a:blip r:embed="rId4">
            <a:alphaModFix amt="61643"/>
            <a:extLst/>
          </a:blip>
          <a:srcRect l="5118" t="2009" r="7877" b="1002"/>
          <a:stretch>
            <a:fillRect/>
          </a:stretch>
        </p:blipFill>
        <p:spPr>
          <a:xfrm>
            <a:off x="1095523" y="4129836"/>
            <a:ext cx="1664098" cy="145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5" fill="norm" stroke="1" extrusionOk="0">
                <a:moveTo>
                  <a:pt x="2426" y="0"/>
                </a:moveTo>
                <a:cubicBezTo>
                  <a:pt x="1852" y="0"/>
                  <a:pt x="1944" y="891"/>
                  <a:pt x="2596" y="1613"/>
                </a:cubicBezTo>
                <a:lnTo>
                  <a:pt x="3034" y="2094"/>
                </a:lnTo>
                <a:lnTo>
                  <a:pt x="1849" y="5028"/>
                </a:lnTo>
                <a:cubicBezTo>
                  <a:pt x="1198" y="6640"/>
                  <a:pt x="616" y="8020"/>
                  <a:pt x="562" y="8096"/>
                </a:cubicBezTo>
                <a:cubicBezTo>
                  <a:pt x="507" y="8173"/>
                  <a:pt x="360" y="8237"/>
                  <a:pt x="232" y="8237"/>
                </a:cubicBezTo>
                <a:cubicBezTo>
                  <a:pt x="49" y="8237"/>
                  <a:pt x="0" y="8294"/>
                  <a:pt x="0" y="8513"/>
                </a:cubicBezTo>
                <a:cubicBezTo>
                  <a:pt x="0" y="8736"/>
                  <a:pt x="49" y="8794"/>
                  <a:pt x="247" y="8794"/>
                </a:cubicBezTo>
                <a:cubicBezTo>
                  <a:pt x="399" y="8794"/>
                  <a:pt x="515" y="8869"/>
                  <a:pt x="546" y="8988"/>
                </a:cubicBezTo>
                <a:cubicBezTo>
                  <a:pt x="912" y="10401"/>
                  <a:pt x="1904" y="11264"/>
                  <a:pt x="3178" y="11276"/>
                </a:cubicBezTo>
                <a:cubicBezTo>
                  <a:pt x="4373" y="11288"/>
                  <a:pt x="5474" y="10530"/>
                  <a:pt x="5764" y="9504"/>
                </a:cubicBezTo>
                <a:cubicBezTo>
                  <a:pt x="5920" y="8954"/>
                  <a:pt x="6039" y="8794"/>
                  <a:pt x="6269" y="8794"/>
                </a:cubicBezTo>
                <a:cubicBezTo>
                  <a:pt x="6399" y="8794"/>
                  <a:pt x="6450" y="8715"/>
                  <a:pt x="6450" y="8524"/>
                </a:cubicBezTo>
                <a:cubicBezTo>
                  <a:pt x="6450" y="8302"/>
                  <a:pt x="6396" y="8248"/>
                  <a:pt x="6151" y="8219"/>
                </a:cubicBezTo>
                <a:cubicBezTo>
                  <a:pt x="5856" y="8185"/>
                  <a:pt x="5829" y="8123"/>
                  <a:pt x="4837" y="5485"/>
                </a:cubicBezTo>
                <a:cubicBezTo>
                  <a:pt x="4280" y="4003"/>
                  <a:pt x="3808" y="2700"/>
                  <a:pt x="3791" y="2593"/>
                </a:cubicBezTo>
                <a:cubicBezTo>
                  <a:pt x="3765" y="2420"/>
                  <a:pt x="3839" y="2402"/>
                  <a:pt x="4446" y="2429"/>
                </a:cubicBezTo>
                <a:cubicBezTo>
                  <a:pt x="4964" y="2451"/>
                  <a:pt x="5464" y="2363"/>
                  <a:pt x="6501" y="2071"/>
                </a:cubicBezTo>
                <a:cubicBezTo>
                  <a:pt x="8071" y="1628"/>
                  <a:pt x="9261" y="1414"/>
                  <a:pt x="9824" y="1466"/>
                </a:cubicBezTo>
                <a:lnTo>
                  <a:pt x="10215" y="1502"/>
                </a:lnTo>
                <a:lnTo>
                  <a:pt x="10241" y="5644"/>
                </a:lnTo>
                <a:lnTo>
                  <a:pt x="10267" y="9780"/>
                </a:lnTo>
                <a:lnTo>
                  <a:pt x="9973" y="9980"/>
                </a:lnTo>
                <a:cubicBezTo>
                  <a:pt x="9813" y="10087"/>
                  <a:pt x="9649" y="10254"/>
                  <a:pt x="9607" y="10349"/>
                </a:cubicBezTo>
                <a:cubicBezTo>
                  <a:pt x="9565" y="10444"/>
                  <a:pt x="9506" y="12250"/>
                  <a:pt x="9479" y="14362"/>
                </a:cubicBezTo>
                <a:lnTo>
                  <a:pt x="9432" y="18199"/>
                </a:lnTo>
                <a:lnTo>
                  <a:pt x="8799" y="18264"/>
                </a:lnTo>
                <a:cubicBezTo>
                  <a:pt x="7875" y="18356"/>
                  <a:pt x="7526" y="18635"/>
                  <a:pt x="7526" y="19285"/>
                </a:cubicBezTo>
                <a:cubicBezTo>
                  <a:pt x="7526" y="19669"/>
                  <a:pt x="7346" y="19813"/>
                  <a:pt x="6872" y="19813"/>
                </a:cubicBezTo>
                <a:lnTo>
                  <a:pt x="6450" y="19813"/>
                </a:lnTo>
                <a:lnTo>
                  <a:pt x="6450" y="20652"/>
                </a:lnTo>
                <a:lnTo>
                  <a:pt x="6450" y="21485"/>
                </a:lnTo>
                <a:lnTo>
                  <a:pt x="14955" y="21485"/>
                </a:lnTo>
                <a:lnTo>
                  <a:pt x="14955" y="20658"/>
                </a:lnTo>
                <a:lnTo>
                  <a:pt x="14955" y="19825"/>
                </a:lnTo>
                <a:lnTo>
                  <a:pt x="14491" y="19795"/>
                </a:lnTo>
                <a:cubicBezTo>
                  <a:pt x="14078" y="19765"/>
                  <a:pt x="14022" y="19726"/>
                  <a:pt x="13996" y="19478"/>
                </a:cubicBezTo>
                <a:cubicBezTo>
                  <a:pt x="13908" y="18626"/>
                  <a:pt x="13621" y="18355"/>
                  <a:pt x="12709" y="18264"/>
                </a:cubicBezTo>
                <a:lnTo>
                  <a:pt x="12070" y="18199"/>
                </a:lnTo>
                <a:lnTo>
                  <a:pt x="12023" y="14321"/>
                </a:lnTo>
                <a:lnTo>
                  <a:pt x="11972" y="10443"/>
                </a:lnTo>
                <a:lnTo>
                  <a:pt x="11580" y="10068"/>
                </a:lnTo>
                <a:lnTo>
                  <a:pt x="11189" y="9692"/>
                </a:lnTo>
                <a:lnTo>
                  <a:pt x="11163" y="5831"/>
                </a:lnTo>
                <a:cubicBezTo>
                  <a:pt x="11145" y="3552"/>
                  <a:pt x="11166" y="1932"/>
                  <a:pt x="11220" y="1871"/>
                </a:cubicBezTo>
                <a:cubicBezTo>
                  <a:pt x="11486" y="1568"/>
                  <a:pt x="12824" y="2615"/>
                  <a:pt x="14501" y="4441"/>
                </a:cubicBezTo>
                <a:cubicBezTo>
                  <a:pt x="15899" y="5963"/>
                  <a:pt x="16494" y="6399"/>
                  <a:pt x="17319" y="6524"/>
                </a:cubicBezTo>
                <a:cubicBezTo>
                  <a:pt x="17580" y="6563"/>
                  <a:pt x="17816" y="6632"/>
                  <a:pt x="17839" y="6676"/>
                </a:cubicBezTo>
                <a:cubicBezTo>
                  <a:pt x="17863" y="6721"/>
                  <a:pt x="17400" y="8031"/>
                  <a:pt x="16814" y="9586"/>
                </a:cubicBezTo>
                <a:cubicBezTo>
                  <a:pt x="15772" y="12354"/>
                  <a:pt x="15743" y="12415"/>
                  <a:pt x="15449" y="12450"/>
                </a:cubicBezTo>
                <a:cubicBezTo>
                  <a:pt x="15207" y="12478"/>
                  <a:pt x="15150" y="12531"/>
                  <a:pt x="15150" y="12743"/>
                </a:cubicBezTo>
                <a:cubicBezTo>
                  <a:pt x="15150" y="12932"/>
                  <a:pt x="15215" y="13017"/>
                  <a:pt x="15372" y="13042"/>
                </a:cubicBezTo>
                <a:cubicBezTo>
                  <a:pt x="15535" y="13069"/>
                  <a:pt x="15629" y="13211"/>
                  <a:pt x="15738" y="13582"/>
                </a:cubicBezTo>
                <a:cubicBezTo>
                  <a:pt x="15963" y="14351"/>
                  <a:pt x="16744" y="15190"/>
                  <a:pt x="17453" y="15424"/>
                </a:cubicBezTo>
                <a:cubicBezTo>
                  <a:pt x="18966" y="15925"/>
                  <a:pt x="20571" y="15081"/>
                  <a:pt x="20956" y="13582"/>
                </a:cubicBezTo>
                <a:cubicBezTo>
                  <a:pt x="21062" y="13169"/>
                  <a:pt x="21129" y="13071"/>
                  <a:pt x="21342" y="13042"/>
                </a:cubicBezTo>
                <a:cubicBezTo>
                  <a:pt x="21541" y="13015"/>
                  <a:pt x="21600" y="12945"/>
                  <a:pt x="21600" y="12743"/>
                </a:cubicBezTo>
                <a:cubicBezTo>
                  <a:pt x="21600" y="12530"/>
                  <a:pt x="21541" y="12478"/>
                  <a:pt x="21296" y="12450"/>
                </a:cubicBezTo>
                <a:cubicBezTo>
                  <a:pt x="20964" y="12411"/>
                  <a:pt x="21130" y="12756"/>
                  <a:pt x="19205" y="7985"/>
                </a:cubicBezTo>
                <a:lnTo>
                  <a:pt x="18586" y="6448"/>
                </a:lnTo>
                <a:lnTo>
                  <a:pt x="18921" y="6201"/>
                </a:lnTo>
                <a:cubicBezTo>
                  <a:pt x="19296" y="5927"/>
                  <a:pt x="19440" y="5538"/>
                  <a:pt x="19256" y="5286"/>
                </a:cubicBezTo>
                <a:cubicBezTo>
                  <a:pt x="19093" y="5062"/>
                  <a:pt x="18874" y="5079"/>
                  <a:pt x="18324" y="5356"/>
                </a:cubicBezTo>
                <a:cubicBezTo>
                  <a:pt x="17809" y="5616"/>
                  <a:pt x="17323" y="5586"/>
                  <a:pt x="16783" y="5268"/>
                </a:cubicBezTo>
                <a:cubicBezTo>
                  <a:pt x="16617" y="5170"/>
                  <a:pt x="16036" y="4607"/>
                  <a:pt x="15496" y="4019"/>
                </a:cubicBezTo>
                <a:cubicBezTo>
                  <a:pt x="13731" y="2094"/>
                  <a:pt x="12755" y="1272"/>
                  <a:pt x="11787" y="885"/>
                </a:cubicBezTo>
                <a:cubicBezTo>
                  <a:pt x="11445" y="748"/>
                  <a:pt x="11243" y="585"/>
                  <a:pt x="11137" y="369"/>
                </a:cubicBezTo>
                <a:cubicBezTo>
                  <a:pt x="10947" y="-21"/>
                  <a:pt x="10517" y="-115"/>
                  <a:pt x="10370" y="199"/>
                </a:cubicBezTo>
                <a:cubicBezTo>
                  <a:pt x="10285" y="379"/>
                  <a:pt x="10120" y="422"/>
                  <a:pt x="9267" y="481"/>
                </a:cubicBezTo>
                <a:cubicBezTo>
                  <a:pt x="8714" y="519"/>
                  <a:pt x="7778" y="681"/>
                  <a:pt x="7186" y="839"/>
                </a:cubicBezTo>
                <a:cubicBezTo>
                  <a:pt x="6595" y="997"/>
                  <a:pt x="5800" y="1205"/>
                  <a:pt x="5419" y="1302"/>
                </a:cubicBezTo>
                <a:cubicBezTo>
                  <a:pt x="4251" y="1600"/>
                  <a:pt x="3456" y="1318"/>
                  <a:pt x="2941" y="416"/>
                </a:cubicBezTo>
                <a:cubicBezTo>
                  <a:pt x="2760" y="98"/>
                  <a:pt x="2642" y="0"/>
                  <a:pt x="2426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3609" name="(وَأَمَّا مَنْ خَفَّتْ مَوَازِينُهُ فَأُمُّهُ هَاوِيَةٌ)"/>
          <p:cNvSpPr txBox="1"/>
          <p:nvPr/>
        </p:nvSpPr>
        <p:spPr>
          <a:xfrm>
            <a:off x="2258439" y="3922219"/>
            <a:ext cx="5702228" cy="53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3800">
                <a:solidFill>
                  <a:srgbClr val="003468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(وَأَمَّا مَنْ خَفَّتْ مَوَازِينُهُ فَأُمُّهُ هَاوِيَةٌ)</a:t>
            </a:r>
          </a:p>
        </p:txBody>
      </p:sp>
      <p:pic>
        <p:nvPicPr>
          <p:cNvPr id="3610" name="IMG_4840.jpeg" descr="IMG_4840.jpeg"/>
          <p:cNvPicPr>
            <a:picLocks noChangeAspect="1"/>
          </p:cNvPicPr>
          <p:nvPr/>
        </p:nvPicPr>
        <p:blipFill>
          <a:blip r:embed="rId5">
            <a:extLst/>
          </a:blip>
          <a:srcRect l="14630" t="0" r="21054" b="41076"/>
          <a:stretch>
            <a:fillRect/>
          </a:stretch>
        </p:blipFill>
        <p:spPr>
          <a:xfrm>
            <a:off x="2161315" y="1496329"/>
            <a:ext cx="5345932" cy="1914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13" name="IMG_4820.png" descr="IMG_4820.png"/>
          <p:cNvPicPr>
            <a:picLocks noChangeAspect="1"/>
          </p:cNvPicPr>
          <p:nvPr/>
        </p:nvPicPr>
        <p:blipFill>
          <a:blip r:embed="rId2">
            <a:alphaModFix amt="61643"/>
            <a:extLst/>
          </a:blip>
          <a:srcRect l="5118" t="2009" r="7868" b="1019"/>
          <a:stretch>
            <a:fillRect/>
          </a:stretch>
        </p:blipFill>
        <p:spPr>
          <a:xfrm>
            <a:off x="9361216" y="3458016"/>
            <a:ext cx="1029098" cy="898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5" fill="norm" stroke="1" extrusionOk="0">
                <a:moveTo>
                  <a:pt x="2424" y="0"/>
                </a:moveTo>
                <a:cubicBezTo>
                  <a:pt x="1849" y="0"/>
                  <a:pt x="1947" y="891"/>
                  <a:pt x="2599" y="1613"/>
                </a:cubicBezTo>
                <a:lnTo>
                  <a:pt x="3032" y="2097"/>
                </a:lnTo>
                <a:lnTo>
                  <a:pt x="1849" y="5029"/>
                </a:lnTo>
                <a:cubicBezTo>
                  <a:pt x="1198" y="6641"/>
                  <a:pt x="621" y="8028"/>
                  <a:pt x="566" y="8104"/>
                </a:cubicBezTo>
                <a:cubicBezTo>
                  <a:pt x="512" y="8181"/>
                  <a:pt x="361" y="8237"/>
                  <a:pt x="233" y="8237"/>
                </a:cubicBezTo>
                <a:cubicBezTo>
                  <a:pt x="51" y="8237"/>
                  <a:pt x="0" y="8303"/>
                  <a:pt x="0" y="8522"/>
                </a:cubicBezTo>
                <a:cubicBezTo>
                  <a:pt x="0" y="8745"/>
                  <a:pt x="51" y="8797"/>
                  <a:pt x="250" y="8797"/>
                </a:cubicBezTo>
                <a:cubicBezTo>
                  <a:pt x="401" y="8797"/>
                  <a:pt x="511" y="8868"/>
                  <a:pt x="541" y="8987"/>
                </a:cubicBezTo>
                <a:cubicBezTo>
                  <a:pt x="907" y="10400"/>
                  <a:pt x="1900" y="11261"/>
                  <a:pt x="3174" y="11274"/>
                </a:cubicBezTo>
                <a:cubicBezTo>
                  <a:pt x="4368" y="11285"/>
                  <a:pt x="5474" y="10534"/>
                  <a:pt x="5764" y="9509"/>
                </a:cubicBezTo>
                <a:cubicBezTo>
                  <a:pt x="5920" y="8959"/>
                  <a:pt x="6034" y="8797"/>
                  <a:pt x="6264" y="8797"/>
                </a:cubicBezTo>
                <a:cubicBezTo>
                  <a:pt x="6394" y="8797"/>
                  <a:pt x="6448" y="8713"/>
                  <a:pt x="6448" y="8522"/>
                </a:cubicBezTo>
                <a:cubicBezTo>
                  <a:pt x="6448" y="8301"/>
                  <a:pt x="6393" y="8247"/>
                  <a:pt x="6148" y="8218"/>
                </a:cubicBezTo>
                <a:cubicBezTo>
                  <a:pt x="5853" y="8184"/>
                  <a:pt x="5823" y="8124"/>
                  <a:pt x="4831" y="5485"/>
                </a:cubicBezTo>
                <a:cubicBezTo>
                  <a:pt x="4274" y="4002"/>
                  <a:pt x="3806" y="2697"/>
                  <a:pt x="3790" y="2590"/>
                </a:cubicBezTo>
                <a:cubicBezTo>
                  <a:pt x="3764" y="2417"/>
                  <a:pt x="3842" y="2403"/>
                  <a:pt x="4448" y="2429"/>
                </a:cubicBezTo>
                <a:cubicBezTo>
                  <a:pt x="4967" y="2452"/>
                  <a:pt x="5461" y="2370"/>
                  <a:pt x="6497" y="2078"/>
                </a:cubicBezTo>
                <a:cubicBezTo>
                  <a:pt x="8068" y="1636"/>
                  <a:pt x="9258" y="1418"/>
                  <a:pt x="9821" y="1471"/>
                </a:cubicBezTo>
                <a:lnTo>
                  <a:pt x="10213" y="1499"/>
                </a:lnTo>
                <a:lnTo>
                  <a:pt x="10238" y="5646"/>
                </a:lnTo>
                <a:lnTo>
                  <a:pt x="10263" y="9784"/>
                </a:lnTo>
                <a:lnTo>
                  <a:pt x="9971" y="9983"/>
                </a:lnTo>
                <a:cubicBezTo>
                  <a:pt x="9811" y="10091"/>
                  <a:pt x="9647" y="10249"/>
                  <a:pt x="9605" y="10344"/>
                </a:cubicBezTo>
                <a:cubicBezTo>
                  <a:pt x="9563" y="10439"/>
                  <a:pt x="9507" y="12245"/>
                  <a:pt x="9480" y="14358"/>
                </a:cubicBezTo>
                <a:lnTo>
                  <a:pt x="9430" y="18201"/>
                </a:lnTo>
                <a:lnTo>
                  <a:pt x="8797" y="18268"/>
                </a:lnTo>
                <a:cubicBezTo>
                  <a:pt x="7873" y="18360"/>
                  <a:pt x="7522" y="18634"/>
                  <a:pt x="7522" y="19283"/>
                </a:cubicBezTo>
                <a:cubicBezTo>
                  <a:pt x="7522" y="19668"/>
                  <a:pt x="7347" y="19815"/>
                  <a:pt x="6872" y="19815"/>
                </a:cubicBezTo>
                <a:lnTo>
                  <a:pt x="6448" y="19815"/>
                </a:lnTo>
                <a:lnTo>
                  <a:pt x="6448" y="20650"/>
                </a:lnTo>
                <a:lnTo>
                  <a:pt x="6448" y="21485"/>
                </a:lnTo>
                <a:lnTo>
                  <a:pt x="14953" y="21485"/>
                </a:lnTo>
                <a:lnTo>
                  <a:pt x="14953" y="20659"/>
                </a:lnTo>
                <a:lnTo>
                  <a:pt x="14953" y="19834"/>
                </a:lnTo>
                <a:lnTo>
                  <a:pt x="14486" y="19796"/>
                </a:lnTo>
                <a:cubicBezTo>
                  <a:pt x="14073" y="19766"/>
                  <a:pt x="14020" y="19730"/>
                  <a:pt x="13995" y="19483"/>
                </a:cubicBezTo>
                <a:cubicBezTo>
                  <a:pt x="13906" y="18630"/>
                  <a:pt x="13615" y="18359"/>
                  <a:pt x="12703" y="18268"/>
                </a:cubicBezTo>
                <a:lnTo>
                  <a:pt x="12070" y="18201"/>
                </a:lnTo>
                <a:lnTo>
                  <a:pt x="12020" y="14320"/>
                </a:lnTo>
                <a:lnTo>
                  <a:pt x="11970" y="10439"/>
                </a:lnTo>
                <a:lnTo>
                  <a:pt x="11579" y="10069"/>
                </a:lnTo>
                <a:lnTo>
                  <a:pt x="11187" y="9698"/>
                </a:lnTo>
                <a:lnTo>
                  <a:pt x="11162" y="5836"/>
                </a:lnTo>
                <a:cubicBezTo>
                  <a:pt x="11144" y="3557"/>
                  <a:pt x="11167" y="1930"/>
                  <a:pt x="11221" y="1869"/>
                </a:cubicBezTo>
                <a:cubicBezTo>
                  <a:pt x="11487" y="1566"/>
                  <a:pt x="12826" y="2615"/>
                  <a:pt x="14503" y="4441"/>
                </a:cubicBezTo>
                <a:cubicBezTo>
                  <a:pt x="15900" y="5963"/>
                  <a:pt x="16493" y="6404"/>
                  <a:pt x="17318" y="6529"/>
                </a:cubicBezTo>
                <a:cubicBezTo>
                  <a:pt x="17579" y="6568"/>
                  <a:pt x="17811" y="6637"/>
                  <a:pt x="17835" y="6681"/>
                </a:cubicBezTo>
                <a:cubicBezTo>
                  <a:pt x="17859" y="6725"/>
                  <a:pt x="17396" y="8029"/>
                  <a:pt x="16810" y="9585"/>
                </a:cubicBezTo>
                <a:cubicBezTo>
                  <a:pt x="15768" y="12353"/>
                  <a:pt x="15746" y="12416"/>
                  <a:pt x="15452" y="12451"/>
                </a:cubicBezTo>
                <a:cubicBezTo>
                  <a:pt x="15210" y="12479"/>
                  <a:pt x="15152" y="12532"/>
                  <a:pt x="15152" y="12745"/>
                </a:cubicBezTo>
                <a:cubicBezTo>
                  <a:pt x="15152" y="12933"/>
                  <a:pt x="15212" y="13023"/>
                  <a:pt x="15369" y="13048"/>
                </a:cubicBezTo>
                <a:cubicBezTo>
                  <a:pt x="15532" y="13075"/>
                  <a:pt x="15627" y="13209"/>
                  <a:pt x="15736" y="13580"/>
                </a:cubicBezTo>
                <a:cubicBezTo>
                  <a:pt x="15961" y="14349"/>
                  <a:pt x="16743" y="15196"/>
                  <a:pt x="17452" y="15430"/>
                </a:cubicBezTo>
                <a:cubicBezTo>
                  <a:pt x="18964" y="15931"/>
                  <a:pt x="20565" y="15079"/>
                  <a:pt x="20950" y="13580"/>
                </a:cubicBezTo>
                <a:cubicBezTo>
                  <a:pt x="21056" y="13167"/>
                  <a:pt x="21128" y="13078"/>
                  <a:pt x="21342" y="13048"/>
                </a:cubicBezTo>
                <a:cubicBezTo>
                  <a:pt x="21541" y="13021"/>
                  <a:pt x="21600" y="12947"/>
                  <a:pt x="21600" y="12745"/>
                </a:cubicBezTo>
                <a:cubicBezTo>
                  <a:pt x="21600" y="12531"/>
                  <a:pt x="21545" y="12479"/>
                  <a:pt x="21300" y="12451"/>
                </a:cubicBezTo>
                <a:cubicBezTo>
                  <a:pt x="20969" y="12412"/>
                  <a:pt x="21126" y="12752"/>
                  <a:pt x="19201" y="7981"/>
                </a:cubicBezTo>
                <a:lnTo>
                  <a:pt x="18584" y="6453"/>
                </a:lnTo>
                <a:lnTo>
                  <a:pt x="18918" y="6206"/>
                </a:lnTo>
                <a:cubicBezTo>
                  <a:pt x="19293" y="5932"/>
                  <a:pt x="19435" y="5538"/>
                  <a:pt x="19251" y="5286"/>
                </a:cubicBezTo>
                <a:cubicBezTo>
                  <a:pt x="19087" y="5061"/>
                  <a:pt x="18877" y="5075"/>
                  <a:pt x="18326" y="5352"/>
                </a:cubicBezTo>
                <a:cubicBezTo>
                  <a:pt x="17812" y="5612"/>
                  <a:pt x="17316" y="5585"/>
                  <a:pt x="16777" y="5267"/>
                </a:cubicBezTo>
                <a:cubicBezTo>
                  <a:pt x="16610" y="5168"/>
                  <a:pt x="16034" y="4611"/>
                  <a:pt x="15494" y="4023"/>
                </a:cubicBezTo>
                <a:cubicBezTo>
                  <a:pt x="13730" y="2099"/>
                  <a:pt x="12756" y="1270"/>
                  <a:pt x="11787" y="882"/>
                </a:cubicBezTo>
                <a:cubicBezTo>
                  <a:pt x="11446" y="746"/>
                  <a:pt x="11243" y="586"/>
                  <a:pt x="11137" y="370"/>
                </a:cubicBezTo>
                <a:cubicBezTo>
                  <a:pt x="10947" y="-20"/>
                  <a:pt x="10519" y="-115"/>
                  <a:pt x="10371" y="199"/>
                </a:cubicBezTo>
                <a:cubicBezTo>
                  <a:pt x="10287" y="379"/>
                  <a:pt x="10116" y="425"/>
                  <a:pt x="9263" y="484"/>
                </a:cubicBezTo>
                <a:cubicBezTo>
                  <a:pt x="8710" y="522"/>
                  <a:pt x="7772" y="677"/>
                  <a:pt x="7181" y="835"/>
                </a:cubicBezTo>
                <a:cubicBezTo>
                  <a:pt x="6589" y="993"/>
                  <a:pt x="5795" y="1203"/>
                  <a:pt x="5415" y="1300"/>
                </a:cubicBezTo>
                <a:cubicBezTo>
                  <a:pt x="4246" y="1598"/>
                  <a:pt x="3455" y="1319"/>
                  <a:pt x="2941" y="417"/>
                </a:cubicBezTo>
                <a:cubicBezTo>
                  <a:pt x="2759" y="99"/>
                  <a:pt x="2640" y="0"/>
                  <a:pt x="2424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3614" name="IMG_1607.jpeg" descr="IMG_16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931" y="3907278"/>
            <a:ext cx="3574590" cy="22128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15" name="المتباينات في حياتنا"/>
          <p:cNvSpPr txBox="1"/>
          <p:nvPr/>
        </p:nvSpPr>
        <p:spPr>
          <a:xfrm>
            <a:off x="3241153" y="1181811"/>
            <a:ext cx="341014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457200">
              <a:defRPr sz="4000">
                <a:solidFill>
                  <a:srgbClr val="003468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المتباينات في حياتنا </a:t>
            </a:r>
          </a:p>
        </p:txBody>
      </p:sp>
      <p:sp>
        <p:nvSpPr>
          <p:cNvPr id="3616" name="تعد المملكة العربية السعودية  أكبر دول الشرق الأوسط من حيث المساحة"/>
          <p:cNvSpPr txBox="1"/>
          <p:nvPr/>
        </p:nvSpPr>
        <p:spPr>
          <a:xfrm>
            <a:off x="2187937" y="2651938"/>
            <a:ext cx="5949302" cy="8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457200" rtl="0">
              <a:spcBef>
                <a:spcPts val="1300"/>
              </a:spcBef>
              <a:defRPr>
                <a:solidFill>
                  <a:srgbClr val="2021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تعد المملكة العربية السعودية  أكبر دول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الشرق الأوسط</a:t>
            </a:r>
            <a:r>
              <a:t> من حيث المساحة </a:t>
            </a:r>
          </a:p>
        </p:txBody>
      </p:sp>
      <p:pic>
        <p:nvPicPr>
          <p:cNvPr id="3617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921699" y="1539894"/>
            <a:ext cx="1553739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4" grpId="3"/>
      <p:bldP build="whole" bldLvl="1" animBg="1" rev="0" advAuto="0" spid="3616" grpId="2"/>
      <p:bldP build="whole" bldLvl="1" animBg="1" rev="0" advAuto="0" spid="36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" name="صفحة…"/>
          <p:cNvSpPr txBox="1"/>
          <p:nvPr/>
        </p:nvSpPr>
        <p:spPr>
          <a:xfrm>
            <a:off x="2036067" y="429872"/>
            <a:ext cx="721552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9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9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pic>
        <p:nvPicPr>
          <p:cNvPr id="3620" name="IMG_4822.png" descr="IMG_4822.png"/>
          <p:cNvPicPr>
            <a:picLocks noChangeAspect="1"/>
          </p:cNvPicPr>
          <p:nvPr/>
        </p:nvPicPr>
        <p:blipFill>
          <a:blip r:embed="rId2">
            <a:extLst/>
          </a:blip>
          <a:srcRect l="32756" t="21887" r="40792" b="61188"/>
          <a:stretch>
            <a:fillRect/>
          </a:stretch>
        </p:blipFill>
        <p:spPr>
          <a:xfrm>
            <a:off x="2396843" y="1604348"/>
            <a:ext cx="6335262" cy="304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1" name="IMG_4822.png" descr="IMG_4822.png"/>
          <p:cNvPicPr>
            <a:picLocks noChangeAspect="1"/>
          </p:cNvPicPr>
          <p:nvPr/>
        </p:nvPicPr>
        <p:blipFill>
          <a:blip r:embed="rId2">
            <a:extLst/>
          </a:blip>
          <a:srcRect l="24719" t="13333" r="67122" b="63551"/>
          <a:stretch>
            <a:fillRect/>
          </a:stretch>
        </p:blipFill>
        <p:spPr>
          <a:xfrm>
            <a:off x="857582" y="1604347"/>
            <a:ext cx="1418341" cy="3013908"/>
          </a:xfrm>
          <a:prstGeom prst="rect">
            <a:avLst/>
          </a:prstGeom>
          <a:ln w="12700">
            <a:miter lim="400000"/>
          </a:ln>
        </p:spPr>
      </p:pic>
      <p:sp>
        <p:nvSpPr>
          <p:cNvPr id="3622" name="اجابة ممكنه…"/>
          <p:cNvSpPr txBox="1"/>
          <p:nvPr/>
        </p:nvSpPr>
        <p:spPr>
          <a:xfrm>
            <a:off x="2101384" y="3429000"/>
            <a:ext cx="1312467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>
                <a:solidFill>
                  <a:srgbClr val="008CB4"/>
                </a:solidFill>
              </a:defRPr>
            </a:pPr>
            <a:r>
              <a:t>اجابة ممكنه</a:t>
            </a: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 ٥✖️٥</a:t>
            </a:r>
          </a:p>
        </p:txBody>
      </p:sp>
      <p:sp>
        <p:nvSpPr>
          <p:cNvPr id="3623" name="٢٫٧٥"/>
          <p:cNvSpPr txBox="1"/>
          <p:nvPr/>
        </p:nvSpPr>
        <p:spPr>
          <a:xfrm>
            <a:off x="3002584" y="4037443"/>
            <a:ext cx="648786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٢٫٧٥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2" grpId="1"/>
      <p:bldP build="whole" bldLvl="1" animBg="1" rev="0" advAuto="0" spid="362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26" name="صفحة…"/>
          <p:cNvSpPr txBox="1"/>
          <p:nvPr/>
        </p:nvSpPr>
        <p:spPr>
          <a:xfrm>
            <a:off x="1675294" y="2759888"/>
            <a:ext cx="72155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27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grpSp>
        <p:nvGrpSpPr>
          <p:cNvPr id="3639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28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9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0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1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2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3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4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5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6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7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8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40" name="المفردات…"/>
          <p:cNvSpPr txBox="1"/>
          <p:nvPr/>
        </p:nvSpPr>
        <p:spPr>
          <a:xfrm>
            <a:off x="9158744" y="2694115"/>
            <a:ext cx="1398372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المتباينات </a:t>
            </a:r>
          </a:p>
        </p:txBody>
      </p:sp>
      <p:pic>
        <p:nvPicPr>
          <p:cNvPr id="3641" name="IMG_4822.png" descr="IMG_48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988" y="2321737"/>
            <a:ext cx="7566639" cy="10084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2" name="IMG_4820.png" descr="IMG_4820.png"/>
          <p:cNvPicPr>
            <a:picLocks noChangeAspect="1"/>
          </p:cNvPicPr>
          <p:nvPr/>
        </p:nvPicPr>
        <p:blipFill>
          <a:blip r:embed="rId3">
            <a:alphaModFix amt="61643"/>
            <a:extLst/>
          </a:blip>
          <a:srcRect l="5118" t="2009" r="7886" b="984"/>
          <a:stretch>
            <a:fillRect/>
          </a:stretch>
        </p:blipFill>
        <p:spPr>
          <a:xfrm>
            <a:off x="9646805" y="3851569"/>
            <a:ext cx="715963" cy="625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1" fill="norm" stroke="1" extrusionOk="0">
                <a:moveTo>
                  <a:pt x="2419" y="0"/>
                </a:moveTo>
                <a:cubicBezTo>
                  <a:pt x="1844" y="0"/>
                  <a:pt x="1946" y="902"/>
                  <a:pt x="2598" y="1623"/>
                </a:cubicBezTo>
                <a:lnTo>
                  <a:pt x="3029" y="2100"/>
                </a:lnTo>
                <a:lnTo>
                  <a:pt x="1844" y="5032"/>
                </a:lnTo>
                <a:cubicBezTo>
                  <a:pt x="1192" y="6644"/>
                  <a:pt x="617" y="8024"/>
                  <a:pt x="563" y="8100"/>
                </a:cubicBezTo>
                <a:cubicBezTo>
                  <a:pt x="508" y="8177"/>
                  <a:pt x="355" y="8237"/>
                  <a:pt x="227" y="8237"/>
                </a:cubicBezTo>
                <a:cubicBezTo>
                  <a:pt x="45" y="8237"/>
                  <a:pt x="0" y="8304"/>
                  <a:pt x="0" y="8523"/>
                </a:cubicBezTo>
                <a:cubicBezTo>
                  <a:pt x="0" y="8747"/>
                  <a:pt x="53" y="8796"/>
                  <a:pt x="251" y="8796"/>
                </a:cubicBezTo>
                <a:cubicBezTo>
                  <a:pt x="403" y="8796"/>
                  <a:pt x="520" y="8868"/>
                  <a:pt x="551" y="8987"/>
                </a:cubicBezTo>
                <a:cubicBezTo>
                  <a:pt x="916" y="10400"/>
                  <a:pt x="1899" y="11265"/>
                  <a:pt x="3173" y="11278"/>
                </a:cubicBezTo>
                <a:cubicBezTo>
                  <a:pt x="4367" y="11289"/>
                  <a:pt x="5481" y="10531"/>
                  <a:pt x="5771" y="9505"/>
                </a:cubicBezTo>
                <a:cubicBezTo>
                  <a:pt x="5927" y="8955"/>
                  <a:pt x="6032" y="8796"/>
                  <a:pt x="6262" y="8796"/>
                </a:cubicBezTo>
                <a:cubicBezTo>
                  <a:pt x="6391" y="8796"/>
                  <a:pt x="6454" y="8714"/>
                  <a:pt x="6454" y="8523"/>
                </a:cubicBezTo>
                <a:cubicBezTo>
                  <a:pt x="6454" y="8302"/>
                  <a:pt x="6400" y="8252"/>
                  <a:pt x="6154" y="8223"/>
                </a:cubicBezTo>
                <a:cubicBezTo>
                  <a:pt x="5860" y="8189"/>
                  <a:pt x="5829" y="8121"/>
                  <a:pt x="4837" y="5482"/>
                </a:cubicBezTo>
                <a:cubicBezTo>
                  <a:pt x="4280" y="3999"/>
                  <a:pt x="3812" y="2699"/>
                  <a:pt x="3796" y="2591"/>
                </a:cubicBezTo>
                <a:cubicBezTo>
                  <a:pt x="3769" y="2418"/>
                  <a:pt x="3836" y="2401"/>
                  <a:pt x="4442" y="2428"/>
                </a:cubicBezTo>
                <a:cubicBezTo>
                  <a:pt x="4960" y="2451"/>
                  <a:pt x="5465" y="2365"/>
                  <a:pt x="6502" y="2073"/>
                </a:cubicBezTo>
                <a:cubicBezTo>
                  <a:pt x="8072" y="1631"/>
                  <a:pt x="9255" y="1421"/>
                  <a:pt x="9818" y="1473"/>
                </a:cubicBezTo>
                <a:lnTo>
                  <a:pt x="10213" y="1500"/>
                </a:lnTo>
                <a:lnTo>
                  <a:pt x="10237" y="5646"/>
                </a:lnTo>
                <a:lnTo>
                  <a:pt x="10261" y="9778"/>
                </a:lnTo>
                <a:lnTo>
                  <a:pt x="9974" y="9982"/>
                </a:lnTo>
                <a:cubicBezTo>
                  <a:pt x="9814" y="10090"/>
                  <a:pt x="9645" y="10255"/>
                  <a:pt x="9603" y="10350"/>
                </a:cubicBezTo>
                <a:cubicBezTo>
                  <a:pt x="9561" y="10445"/>
                  <a:pt x="9510" y="12247"/>
                  <a:pt x="9483" y="14359"/>
                </a:cubicBezTo>
                <a:lnTo>
                  <a:pt x="9435" y="18205"/>
                </a:lnTo>
                <a:lnTo>
                  <a:pt x="8800" y="18259"/>
                </a:lnTo>
                <a:cubicBezTo>
                  <a:pt x="7877" y="18351"/>
                  <a:pt x="7531" y="18632"/>
                  <a:pt x="7531" y="19282"/>
                </a:cubicBezTo>
                <a:cubicBezTo>
                  <a:pt x="7531" y="19666"/>
                  <a:pt x="7347" y="19814"/>
                  <a:pt x="6873" y="19814"/>
                </a:cubicBezTo>
                <a:lnTo>
                  <a:pt x="6454" y="19814"/>
                </a:lnTo>
                <a:lnTo>
                  <a:pt x="6454" y="20646"/>
                </a:lnTo>
                <a:lnTo>
                  <a:pt x="6454" y="21491"/>
                </a:lnTo>
                <a:lnTo>
                  <a:pt x="14955" y="21491"/>
                </a:lnTo>
                <a:lnTo>
                  <a:pt x="14955" y="20659"/>
                </a:lnTo>
                <a:lnTo>
                  <a:pt x="14955" y="19827"/>
                </a:lnTo>
                <a:lnTo>
                  <a:pt x="14488" y="19800"/>
                </a:lnTo>
                <a:cubicBezTo>
                  <a:pt x="14075" y="19770"/>
                  <a:pt x="14023" y="19734"/>
                  <a:pt x="13997" y="19486"/>
                </a:cubicBezTo>
                <a:cubicBezTo>
                  <a:pt x="13908" y="18634"/>
                  <a:pt x="13616" y="18350"/>
                  <a:pt x="12704" y="18259"/>
                </a:cubicBezTo>
                <a:lnTo>
                  <a:pt x="12069" y="18205"/>
                </a:lnTo>
                <a:lnTo>
                  <a:pt x="12021" y="14318"/>
                </a:lnTo>
                <a:lnTo>
                  <a:pt x="11973" y="10446"/>
                </a:lnTo>
                <a:lnTo>
                  <a:pt x="11578" y="10064"/>
                </a:lnTo>
                <a:lnTo>
                  <a:pt x="11195" y="9696"/>
                </a:lnTo>
                <a:lnTo>
                  <a:pt x="11159" y="5837"/>
                </a:lnTo>
                <a:cubicBezTo>
                  <a:pt x="11141" y="3558"/>
                  <a:pt x="11165" y="1930"/>
                  <a:pt x="11219" y="1869"/>
                </a:cubicBezTo>
                <a:cubicBezTo>
                  <a:pt x="11486" y="1565"/>
                  <a:pt x="12822" y="2620"/>
                  <a:pt x="14500" y="4446"/>
                </a:cubicBezTo>
                <a:cubicBezTo>
                  <a:pt x="15897" y="5967"/>
                  <a:pt x="16500" y="6408"/>
                  <a:pt x="17325" y="6532"/>
                </a:cubicBezTo>
                <a:cubicBezTo>
                  <a:pt x="17587" y="6572"/>
                  <a:pt x="17816" y="6638"/>
                  <a:pt x="17840" y="6682"/>
                </a:cubicBezTo>
                <a:cubicBezTo>
                  <a:pt x="17864" y="6726"/>
                  <a:pt x="17408" y="8032"/>
                  <a:pt x="16823" y="9587"/>
                </a:cubicBezTo>
                <a:cubicBezTo>
                  <a:pt x="15780" y="12355"/>
                  <a:pt x="15752" y="12416"/>
                  <a:pt x="15458" y="12450"/>
                </a:cubicBezTo>
                <a:cubicBezTo>
                  <a:pt x="15215" y="12478"/>
                  <a:pt x="15146" y="12538"/>
                  <a:pt x="15146" y="12750"/>
                </a:cubicBezTo>
                <a:cubicBezTo>
                  <a:pt x="15146" y="12939"/>
                  <a:pt x="15216" y="13025"/>
                  <a:pt x="15374" y="13050"/>
                </a:cubicBezTo>
                <a:cubicBezTo>
                  <a:pt x="15537" y="13077"/>
                  <a:pt x="15624" y="13211"/>
                  <a:pt x="15733" y="13582"/>
                </a:cubicBezTo>
                <a:cubicBezTo>
                  <a:pt x="15958" y="14351"/>
                  <a:pt x="16748" y="15188"/>
                  <a:pt x="17457" y="15423"/>
                </a:cubicBezTo>
                <a:cubicBezTo>
                  <a:pt x="18970" y="15924"/>
                  <a:pt x="20569" y="15081"/>
                  <a:pt x="20953" y="13582"/>
                </a:cubicBezTo>
                <a:cubicBezTo>
                  <a:pt x="21059" y="13169"/>
                  <a:pt x="21135" y="13079"/>
                  <a:pt x="21349" y="13050"/>
                </a:cubicBezTo>
                <a:cubicBezTo>
                  <a:pt x="21547" y="13023"/>
                  <a:pt x="21600" y="12953"/>
                  <a:pt x="21600" y="12750"/>
                </a:cubicBezTo>
                <a:cubicBezTo>
                  <a:pt x="21600" y="12537"/>
                  <a:pt x="21545" y="12478"/>
                  <a:pt x="21301" y="12450"/>
                </a:cubicBezTo>
                <a:cubicBezTo>
                  <a:pt x="20969" y="12412"/>
                  <a:pt x="21131" y="12749"/>
                  <a:pt x="19205" y="7978"/>
                </a:cubicBezTo>
                <a:lnTo>
                  <a:pt x="18583" y="6450"/>
                </a:lnTo>
                <a:lnTo>
                  <a:pt x="18918" y="6205"/>
                </a:lnTo>
                <a:cubicBezTo>
                  <a:pt x="19293" y="5931"/>
                  <a:pt x="19437" y="5544"/>
                  <a:pt x="19253" y="5291"/>
                </a:cubicBezTo>
                <a:cubicBezTo>
                  <a:pt x="19090" y="5067"/>
                  <a:pt x="18882" y="5081"/>
                  <a:pt x="18331" y="5359"/>
                </a:cubicBezTo>
                <a:cubicBezTo>
                  <a:pt x="17816" y="5618"/>
                  <a:pt x="17326" y="5582"/>
                  <a:pt x="16787" y="5264"/>
                </a:cubicBezTo>
                <a:cubicBezTo>
                  <a:pt x="16620" y="5166"/>
                  <a:pt x="16034" y="4612"/>
                  <a:pt x="15494" y="4023"/>
                </a:cubicBezTo>
                <a:cubicBezTo>
                  <a:pt x="13729" y="2099"/>
                  <a:pt x="12763" y="1274"/>
                  <a:pt x="11794" y="887"/>
                </a:cubicBezTo>
                <a:cubicBezTo>
                  <a:pt x="11452" y="750"/>
                  <a:pt x="11241" y="585"/>
                  <a:pt x="11135" y="369"/>
                </a:cubicBezTo>
                <a:cubicBezTo>
                  <a:pt x="10945" y="-22"/>
                  <a:pt x="10517" y="-109"/>
                  <a:pt x="10369" y="205"/>
                </a:cubicBezTo>
                <a:cubicBezTo>
                  <a:pt x="10284" y="385"/>
                  <a:pt x="10120" y="419"/>
                  <a:pt x="9267" y="478"/>
                </a:cubicBezTo>
                <a:cubicBezTo>
                  <a:pt x="8714" y="516"/>
                  <a:pt x="7775" y="674"/>
                  <a:pt x="7184" y="832"/>
                </a:cubicBezTo>
                <a:cubicBezTo>
                  <a:pt x="6593" y="990"/>
                  <a:pt x="5793" y="1199"/>
                  <a:pt x="5412" y="1296"/>
                </a:cubicBezTo>
                <a:cubicBezTo>
                  <a:pt x="4243" y="1594"/>
                  <a:pt x="3460" y="1311"/>
                  <a:pt x="2945" y="410"/>
                </a:cubicBezTo>
                <a:cubicBezTo>
                  <a:pt x="2764" y="91"/>
                  <a:pt x="2634" y="0"/>
                  <a:pt x="2419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3643" name="IMG_4813.png" descr="IMG_4813.png"/>
          <p:cNvPicPr>
            <a:picLocks noChangeAspect="1"/>
          </p:cNvPicPr>
          <p:nvPr/>
        </p:nvPicPr>
        <p:blipFill>
          <a:blip r:embed="rId4">
            <a:extLst/>
          </a:blip>
          <a:srcRect l="35723" t="25037" r="47386" b="66799"/>
          <a:stretch>
            <a:fillRect/>
          </a:stretch>
        </p:blipFill>
        <p:spPr>
          <a:xfrm>
            <a:off x="2556000" y="3722092"/>
            <a:ext cx="4040916" cy="1464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529" fill="norm" stroke="1" extrusionOk="0">
                <a:moveTo>
                  <a:pt x="12735" y="0"/>
                </a:moveTo>
                <a:cubicBezTo>
                  <a:pt x="12554" y="0"/>
                  <a:pt x="12553" y="19"/>
                  <a:pt x="12570" y="1575"/>
                </a:cubicBezTo>
                <a:cubicBezTo>
                  <a:pt x="12591" y="3486"/>
                  <a:pt x="12725" y="4336"/>
                  <a:pt x="13012" y="4381"/>
                </a:cubicBezTo>
                <a:cubicBezTo>
                  <a:pt x="13122" y="4398"/>
                  <a:pt x="13262" y="4422"/>
                  <a:pt x="13323" y="4433"/>
                </a:cubicBezTo>
                <a:cubicBezTo>
                  <a:pt x="13383" y="4445"/>
                  <a:pt x="13435" y="4631"/>
                  <a:pt x="13439" y="4853"/>
                </a:cubicBezTo>
                <a:cubicBezTo>
                  <a:pt x="13443" y="5063"/>
                  <a:pt x="13450" y="5298"/>
                  <a:pt x="13456" y="5401"/>
                </a:cubicBezTo>
                <a:cubicBezTo>
                  <a:pt x="13497" y="5447"/>
                  <a:pt x="13538" y="5458"/>
                  <a:pt x="13579" y="5436"/>
                </a:cubicBezTo>
                <a:cubicBezTo>
                  <a:pt x="13618" y="5315"/>
                  <a:pt x="13654" y="5132"/>
                  <a:pt x="13655" y="4935"/>
                </a:cubicBezTo>
                <a:cubicBezTo>
                  <a:pt x="13657" y="4386"/>
                  <a:pt x="13588" y="4423"/>
                  <a:pt x="14714" y="4375"/>
                </a:cubicBezTo>
                <a:cubicBezTo>
                  <a:pt x="15053" y="4360"/>
                  <a:pt x="15320" y="4305"/>
                  <a:pt x="15456" y="4241"/>
                </a:cubicBezTo>
                <a:cubicBezTo>
                  <a:pt x="15499" y="4218"/>
                  <a:pt x="15553" y="4198"/>
                  <a:pt x="15581" y="4165"/>
                </a:cubicBezTo>
                <a:cubicBezTo>
                  <a:pt x="15628" y="4072"/>
                  <a:pt x="15659" y="3954"/>
                  <a:pt x="15680" y="3821"/>
                </a:cubicBezTo>
                <a:cubicBezTo>
                  <a:pt x="15688" y="3735"/>
                  <a:pt x="15698" y="3657"/>
                  <a:pt x="15703" y="3535"/>
                </a:cubicBezTo>
                <a:cubicBezTo>
                  <a:pt x="15710" y="3377"/>
                  <a:pt x="15702" y="3258"/>
                  <a:pt x="15701" y="3121"/>
                </a:cubicBezTo>
                <a:cubicBezTo>
                  <a:pt x="15642" y="2432"/>
                  <a:pt x="15402" y="1721"/>
                  <a:pt x="15114" y="1721"/>
                </a:cubicBezTo>
                <a:cubicBezTo>
                  <a:pt x="14903" y="1721"/>
                  <a:pt x="14857" y="1801"/>
                  <a:pt x="14820" y="2275"/>
                </a:cubicBezTo>
                <a:cubicBezTo>
                  <a:pt x="14743" y="3237"/>
                  <a:pt x="14717" y="3374"/>
                  <a:pt x="14623" y="3284"/>
                </a:cubicBezTo>
                <a:cubicBezTo>
                  <a:pt x="14563" y="3226"/>
                  <a:pt x="14533" y="2803"/>
                  <a:pt x="14538" y="2053"/>
                </a:cubicBezTo>
                <a:lnTo>
                  <a:pt x="14549" y="992"/>
                </a:lnTo>
                <a:cubicBezTo>
                  <a:pt x="14511" y="948"/>
                  <a:pt x="14463" y="931"/>
                  <a:pt x="14416" y="910"/>
                </a:cubicBezTo>
                <a:lnTo>
                  <a:pt x="14264" y="910"/>
                </a:lnTo>
                <a:cubicBezTo>
                  <a:pt x="14067" y="910"/>
                  <a:pt x="13982" y="998"/>
                  <a:pt x="13982" y="1202"/>
                </a:cubicBezTo>
                <a:cubicBezTo>
                  <a:pt x="13982" y="1362"/>
                  <a:pt x="14012" y="1543"/>
                  <a:pt x="14048" y="1604"/>
                </a:cubicBezTo>
                <a:cubicBezTo>
                  <a:pt x="14158" y="1793"/>
                  <a:pt x="14181" y="3136"/>
                  <a:pt x="14078" y="3372"/>
                </a:cubicBezTo>
                <a:cubicBezTo>
                  <a:pt x="13913" y="3750"/>
                  <a:pt x="13760" y="3402"/>
                  <a:pt x="13760" y="2648"/>
                </a:cubicBezTo>
                <a:cubicBezTo>
                  <a:pt x="13760" y="1872"/>
                  <a:pt x="13692" y="1652"/>
                  <a:pt x="13505" y="1849"/>
                </a:cubicBezTo>
                <a:cubicBezTo>
                  <a:pt x="13465" y="1892"/>
                  <a:pt x="13441" y="1963"/>
                  <a:pt x="13426" y="2053"/>
                </a:cubicBezTo>
                <a:cubicBezTo>
                  <a:pt x="13423" y="2073"/>
                  <a:pt x="13421" y="2090"/>
                  <a:pt x="13418" y="2112"/>
                </a:cubicBezTo>
                <a:cubicBezTo>
                  <a:pt x="13408" y="2218"/>
                  <a:pt x="13409" y="2351"/>
                  <a:pt x="13422" y="2537"/>
                </a:cubicBezTo>
                <a:cubicBezTo>
                  <a:pt x="13450" y="2928"/>
                  <a:pt x="13402" y="3267"/>
                  <a:pt x="13325" y="3453"/>
                </a:cubicBezTo>
                <a:cubicBezTo>
                  <a:pt x="13323" y="3458"/>
                  <a:pt x="13322" y="3473"/>
                  <a:pt x="13321" y="3477"/>
                </a:cubicBezTo>
                <a:cubicBezTo>
                  <a:pt x="13300" y="3533"/>
                  <a:pt x="13278" y="3550"/>
                  <a:pt x="13255" y="3552"/>
                </a:cubicBezTo>
                <a:cubicBezTo>
                  <a:pt x="13200" y="3605"/>
                  <a:pt x="13140" y="3610"/>
                  <a:pt x="13082" y="3488"/>
                </a:cubicBezTo>
                <a:cubicBezTo>
                  <a:pt x="12990" y="3299"/>
                  <a:pt x="12953" y="2841"/>
                  <a:pt x="12938" y="1622"/>
                </a:cubicBezTo>
                <a:cubicBezTo>
                  <a:pt x="12918" y="46"/>
                  <a:pt x="12913" y="0"/>
                  <a:pt x="12735" y="0"/>
                </a:cubicBezTo>
                <a:close/>
                <a:moveTo>
                  <a:pt x="1392" y="111"/>
                </a:moveTo>
                <a:cubicBezTo>
                  <a:pt x="578" y="103"/>
                  <a:pt x="133" y="974"/>
                  <a:pt x="73" y="2701"/>
                </a:cubicBezTo>
                <a:cubicBezTo>
                  <a:pt x="41" y="3620"/>
                  <a:pt x="57" y="3754"/>
                  <a:pt x="309" y="4521"/>
                </a:cubicBezTo>
                <a:lnTo>
                  <a:pt x="580" y="5343"/>
                </a:lnTo>
                <a:lnTo>
                  <a:pt x="385" y="6049"/>
                </a:lnTo>
                <a:cubicBezTo>
                  <a:pt x="221" y="6641"/>
                  <a:pt x="75" y="7628"/>
                  <a:pt x="13" y="8493"/>
                </a:cubicBezTo>
                <a:cubicBezTo>
                  <a:pt x="13" y="8495"/>
                  <a:pt x="13" y="8497"/>
                  <a:pt x="13" y="8499"/>
                </a:cubicBezTo>
                <a:cubicBezTo>
                  <a:pt x="-1" y="8962"/>
                  <a:pt x="-4" y="9459"/>
                  <a:pt x="7" y="9887"/>
                </a:cubicBezTo>
                <a:cubicBezTo>
                  <a:pt x="11" y="10023"/>
                  <a:pt x="17" y="10122"/>
                  <a:pt x="22" y="10243"/>
                </a:cubicBezTo>
                <a:cubicBezTo>
                  <a:pt x="95" y="11191"/>
                  <a:pt x="262" y="12178"/>
                  <a:pt x="453" y="12693"/>
                </a:cubicBezTo>
                <a:lnTo>
                  <a:pt x="700" y="13352"/>
                </a:lnTo>
                <a:lnTo>
                  <a:pt x="726" y="16688"/>
                </a:lnTo>
                <a:cubicBezTo>
                  <a:pt x="746" y="19225"/>
                  <a:pt x="776" y="20171"/>
                  <a:pt x="925" y="20719"/>
                </a:cubicBezTo>
                <a:cubicBezTo>
                  <a:pt x="946" y="20778"/>
                  <a:pt x="965" y="20835"/>
                  <a:pt x="992" y="20900"/>
                </a:cubicBezTo>
                <a:cubicBezTo>
                  <a:pt x="1010" y="20944"/>
                  <a:pt x="1031" y="20982"/>
                  <a:pt x="1051" y="21022"/>
                </a:cubicBezTo>
                <a:cubicBezTo>
                  <a:pt x="1103" y="21133"/>
                  <a:pt x="1158" y="21240"/>
                  <a:pt x="1216" y="21320"/>
                </a:cubicBezTo>
                <a:cubicBezTo>
                  <a:pt x="1248" y="21363"/>
                  <a:pt x="1282" y="21396"/>
                  <a:pt x="1314" y="21425"/>
                </a:cubicBezTo>
                <a:cubicBezTo>
                  <a:pt x="1337" y="21450"/>
                  <a:pt x="1359" y="21470"/>
                  <a:pt x="1383" y="21489"/>
                </a:cubicBezTo>
                <a:cubicBezTo>
                  <a:pt x="1568" y="21600"/>
                  <a:pt x="1730" y="21480"/>
                  <a:pt x="1762" y="21139"/>
                </a:cubicBezTo>
                <a:cubicBezTo>
                  <a:pt x="1798" y="20759"/>
                  <a:pt x="1815" y="20755"/>
                  <a:pt x="2062" y="21040"/>
                </a:cubicBezTo>
                <a:cubicBezTo>
                  <a:pt x="2156" y="21148"/>
                  <a:pt x="2243" y="21219"/>
                  <a:pt x="2324" y="21267"/>
                </a:cubicBezTo>
                <a:cubicBezTo>
                  <a:pt x="2328" y="21269"/>
                  <a:pt x="2330" y="21265"/>
                  <a:pt x="2333" y="21267"/>
                </a:cubicBezTo>
                <a:cubicBezTo>
                  <a:pt x="2455" y="21305"/>
                  <a:pt x="2514" y="21295"/>
                  <a:pt x="2578" y="21291"/>
                </a:cubicBezTo>
                <a:cubicBezTo>
                  <a:pt x="2645" y="21252"/>
                  <a:pt x="2694" y="21179"/>
                  <a:pt x="2694" y="21034"/>
                </a:cubicBezTo>
                <a:cubicBezTo>
                  <a:pt x="2694" y="20850"/>
                  <a:pt x="2626" y="20731"/>
                  <a:pt x="2521" y="20731"/>
                </a:cubicBezTo>
                <a:cubicBezTo>
                  <a:pt x="2432" y="20731"/>
                  <a:pt x="2286" y="20560"/>
                  <a:pt x="2180" y="20352"/>
                </a:cubicBezTo>
                <a:cubicBezTo>
                  <a:pt x="2172" y="20336"/>
                  <a:pt x="2163" y="20327"/>
                  <a:pt x="2155" y="20311"/>
                </a:cubicBezTo>
                <a:lnTo>
                  <a:pt x="1961" y="19897"/>
                </a:lnTo>
                <a:lnTo>
                  <a:pt x="1961" y="16817"/>
                </a:lnTo>
                <a:lnTo>
                  <a:pt x="1961" y="13737"/>
                </a:lnTo>
                <a:lnTo>
                  <a:pt x="2286" y="12856"/>
                </a:lnTo>
                <a:lnTo>
                  <a:pt x="2612" y="11975"/>
                </a:lnTo>
                <a:lnTo>
                  <a:pt x="3011" y="12500"/>
                </a:lnTo>
                <a:cubicBezTo>
                  <a:pt x="3673" y="13366"/>
                  <a:pt x="4372" y="13849"/>
                  <a:pt x="5223" y="14034"/>
                </a:cubicBezTo>
                <a:cubicBezTo>
                  <a:pt x="5697" y="14138"/>
                  <a:pt x="6385" y="14470"/>
                  <a:pt x="6893" y="14839"/>
                </a:cubicBezTo>
                <a:cubicBezTo>
                  <a:pt x="9547" y="16769"/>
                  <a:pt x="13044" y="17386"/>
                  <a:pt x="16255" y="16490"/>
                </a:cubicBezTo>
                <a:cubicBezTo>
                  <a:pt x="18075" y="15982"/>
                  <a:pt x="19742" y="15212"/>
                  <a:pt x="20945" y="14326"/>
                </a:cubicBezTo>
                <a:cubicBezTo>
                  <a:pt x="21564" y="13871"/>
                  <a:pt x="21566" y="13868"/>
                  <a:pt x="21478" y="13626"/>
                </a:cubicBezTo>
                <a:cubicBezTo>
                  <a:pt x="21423" y="13474"/>
                  <a:pt x="21102" y="13591"/>
                  <a:pt x="20384" y="14029"/>
                </a:cubicBezTo>
                <a:cubicBezTo>
                  <a:pt x="17625" y="15711"/>
                  <a:pt x="16088" y="16171"/>
                  <a:pt x="13249" y="16163"/>
                </a:cubicBezTo>
                <a:cubicBezTo>
                  <a:pt x="11384" y="16158"/>
                  <a:pt x="10814" y="16086"/>
                  <a:pt x="9805" y="15720"/>
                </a:cubicBezTo>
                <a:cubicBezTo>
                  <a:pt x="8564" y="15270"/>
                  <a:pt x="7375" y="14604"/>
                  <a:pt x="6468" y="13854"/>
                </a:cubicBezTo>
                <a:cubicBezTo>
                  <a:pt x="6186" y="13620"/>
                  <a:pt x="5780" y="13439"/>
                  <a:pt x="5565" y="13451"/>
                </a:cubicBezTo>
                <a:cubicBezTo>
                  <a:pt x="4692" y="13499"/>
                  <a:pt x="3606" y="12734"/>
                  <a:pt x="2929" y="11590"/>
                </a:cubicBezTo>
                <a:cubicBezTo>
                  <a:pt x="2711" y="11222"/>
                  <a:pt x="2691" y="11117"/>
                  <a:pt x="2741" y="10546"/>
                </a:cubicBezTo>
                <a:cubicBezTo>
                  <a:pt x="2771" y="10197"/>
                  <a:pt x="2798" y="9408"/>
                  <a:pt x="2800" y="8796"/>
                </a:cubicBezTo>
                <a:lnTo>
                  <a:pt x="2804" y="7688"/>
                </a:lnTo>
                <a:lnTo>
                  <a:pt x="3646" y="7583"/>
                </a:lnTo>
                <a:cubicBezTo>
                  <a:pt x="4432" y="7488"/>
                  <a:pt x="4521" y="7436"/>
                  <a:pt x="4954" y="6790"/>
                </a:cubicBezTo>
                <a:cubicBezTo>
                  <a:pt x="5209" y="6409"/>
                  <a:pt x="5527" y="5744"/>
                  <a:pt x="5661" y="5314"/>
                </a:cubicBezTo>
                <a:lnTo>
                  <a:pt x="5902" y="4532"/>
                </a:lnTo>
                <a:lnTo>
                  <a:pt x="6648" y="5051"/>
                </a:lnTo>
                <a:cubicBezTo>
                  <a:pt x="9036" y="6722"/>
                  <a:pt x="10211" y="7081"/>
                  <a:pt x="13323" y="7076"/>
                </a:cubicBezTo>
                <a:cubicBezTo>
                  <a:pt x="15597" y="7071"/>
                  <a:pt x="16081" y="7013"/>
                  <a:pt x="17171" y="6615"/>
                </a:cubicBezTo>
                <a:cubicBezTo>
                  <a:pt x="19037" y="5933"/>
                  <a:pt x="21402" y="4564"/>
                  <a:pt x="21505" y="4106"/>
                </a:cubicBezTo>
                <a:cubicBezTo>
                  <a:pt x="21596" y="3699"/>
                  <a:pt x="21434" y="3722"/>
                  <a:pt x="20638" y="4217"/>
                </a:cubicBezTo>
                <a:cubicBezTo>
                  <a:pt x="17933" y="5900"/>
                  <a:pt x="15832" y="6574"/>
                  <a:pt x="13323" y="6574"/>
                </a:cubicBezTo>
                <a:cubicBezTo>
                  <a:pt x="10679" y="6574"/>
                  <a:pt x="8597" y="5857"/>
                  <a:pt x="6481" y="4223"/>
                </a:cubicBezTo>
                <a:lnTo>
                  <a:pt x="5874" y="3762"/>
                </a:lnTo>
                <a:cubicBezTo>
                  <a:pt x="5833" y="3823"/>
                  <a:pt x="5782" y="3918"/>
                  <a:pt x="5724" y="4036"/>
                </a:cubicBezTo>
                <a:lnTo>
                  <a:pt x="5441" y="4853"/>
                </a:lnTo>
                <a:cubicBezTo>
                  <a:pt x="4874" y="6480"/>
                  <a:pt x="4427" y="6976"/>
                  <a:pt x="3532" y="6976"/>
                </a:cubicBezTo>
                <a:cubicBezTo>
                  <a:pt x="3102" y="6976"/>
                  <a:pt x="2879" y="6925"/>
                  <a:pt x="2720" y="6737"/>
                </a:cubicBezTo>
                <a:lnTo>
                  <a:pt x="2610" y="6726"/>
                </a:lnTo>
                <a:lnTo>
                  <a:pt x="2612" y="6568"/>
                </a:lnTo>
                <a:cubicBezTo>
                  <a:pt x="2538" y="6418"/>
                  <a:pt x="2469" y="6238"/>
                  <a:pt x="2396" y="5956"/>
                </a:cubicBezTo>
                <a:lnTo>
                  <a:pt x="2235" y="5331"/>
                </a:lnTo>
                <a:lnTo>
                  <a:pt x="2474" y="4655"/>
                </a:lnTo>
                <a:cubicBezTo>
                  <a:pt x="2647" y="4162"/>
                  <a:pt x="2719" y="3744"/>
                  <a:pt x="2743" y="3103"/>
                </a:cubicBezTo>
                <a:cubicBezTo>
                  <a:pt x="2809" y="1307"/>
                  <a:pt x="2273" y="119"/>
                  <a:pt x="1392" y="111"/>
                </a:cubicBezTo>
                <a:close/>
                <a:moveTo>
                  <a:pt x="10523" y="356"/>
                </a:moveTo>
                <a:cubicBezTo>
                  <a:pt x="10217" y="403"/>
                  <a:pt x="10101" y="805"/>
                  <a:pt x="10390" y="817"/>
                </a:cubicBezTo>
                <a:cubicBezTo>
                  <a:pt x="10709" y="830"/>
                  <a:pt x="10703" y="1253"/>
                  <a:pt x="10378" y="1855"/>
                </a:cubicBezTo>
                <a:cubicBezTo>
                  <a:pt x="10039" y="2481"/>
                  <a:pt x="9946" y="3167"/>
                  <a:pt x="10094" y="3931"/>
                </a:cubicBezTo>
                <a:cubicBezTo>
                  <a:pt x="10165" y="4298"/>
                  <a:pt x="10258" y="4341"/>
                  <a:pt x="10997" y="4392"/>
                </a:cubicBezTo>
                <a:cubicBezTo>
                  <a:pt x="11058" y="4397"/>
                  <a:pt x="11054" y="4411"/>
                  <a:pt x="11107" y="4416"/>
                </a:cubicBezTo>
                <a:cubicBezTo>
                  <a:pt x="11277" y="4420"/>
                  <a:pt x="11404" y="4439"/>
                  <a:pt x="11490" y="4474"/>
                </a:cubicBezTo>
                <a:cubicBezTo>
                  <a:pt x="11712" y="4527"/>
                  <a:pt x="11815" y="4610"/>
                  <a:pt x="11807" y="4853"/>
                </a:cubicBezTo>
                <a:cubicBezTo>
                  <a:pt x="11800" y="5074"/>
                  <a:pt x="11823" y="5305"/>
                  <a:pt x="11858" y="5366"/>
                </a:cubicBezTo>
                <a:cubicBezTo>
                  <a:pt x="11894" y="5428"/>
                  <a:pt x="12016" y="5462"/>
                  <a:pt x="12128" y="5448"/>
                </a:cubicBezTo>
                <a:cubicBezTo>
                  <a:pt x="12382" y="5418"/>
                  <a:pt x="12445" y="4857"/>
                  <a:pt x="12213" y="4690"/>
                </a:cubicBezTo>
                <a:cubicBezTo>
                  <a:pt x="12054" y="4575"/>
                  <a:pt x="12051" y="4560"/>
                  <a:pt x="12177" y="4176"/>
                </a:cubicBezTo>
                <a:cubicBezTo>
                  <a:pt x="12327" y="3720"/>
                  <a:pt x="12407" y="2354"/>
                  <a:pt x="12308" y="1948"/>
                </a:cubicBezTo>
                <a:cubicBezTo>
                  <a:pt x="12266" y="1779"/>
                  <a:pt x="12182" y="1731"/>
                  <a:pt x="12088" y="1814"/>
                </a:cubicBezTo>
                <a:cubicBezTo>
                  <a:pt x="11965" y="1922"/>
                  <a:pt x="11938" y="2094"/>
                  <a:pt x="11951" y="2695"/>
                </a:cubicBezTo>
                <a:cubicBezTo>
                  <a:pt x="11964" y="3320"/>
                  <a:pt x="11943" y="3442"/>
                  <a:pt x="11822" y="3442"/>
                </a:cubicBezTo>
                <a:cubicBezTo>
                  <a:pt x="11711" y="3441"/>
                  <a:pt x="11665" y="3265"/>
                  <a:pt x="11631" y="2695"/>
                </a:cubicBezTo>
                <a:cubicBezTo>
                  <a:pt x="11607" y="2284"/>
                  <a:pt x="11552" y="1825"/>
                  <a:pt x="11509" y="1680"/>
                </a:cubicBezTo>
                <a:cubicBezTo>
                  <a:pt x="11465" y="1535"/>
                  <a:pt x="11427" y="1325"/>
                  <a:pt x="11426" y="1213"/>
                </a:cubicBezTo>
                <a:cubicBezTo>
                  <a:pt x="11425" y="1102"/>
                  <a:pt x="11377" y="985"/>
                  <a:pt x="11318" y="951"/>
                </a:cubicBezTo>
                <a:cubicBezTo>
                  <a:pt x="11234" y="902"/>
                  <a:pt x="11213" y="1147"/>
                  <a:pt x="11221" y="2164"/>
                </a:cubicBezTo>
                <a:cubicBezTo>
                  <a:pt x="11230" y="3176"/>
                  <a:pt x="11209" y="3442"/>
                  <a:pt x="11122" y="3442"/>
                </a:cubicBezTo>
                <a:cubicBezTo>
                  <a:pt x="11044" y="3442"/>
                  <a:pt x="11005" y="3179"/>
                  <a:pt x="10989" y="2537"/>
                </a:cubicBezTo>
                <a:cubicBezTo>
                  <a:pt x="10976" y="2039"/>
                  <a:pt x="10928" y="1500"/>
                  <a:pt x="10881" y="1342"/>
                </a:cubicBezTo>
                <a:cubicBezTo>
                  <a:pt x="10833" y="1183"/>
                  <a:pt x="10803" y="881"/>
                  <a:pt x="10815" y="677"/>
                </a:cubicBezTo>
                <a:cubicBezTo>
                  <a:pt x="10835" y="358"/>
                  <a:pt x="10795" y="314"/>
                  <a:pt x="10523" y="356"/>
                </a:cubicBezTo>
                <a:close/>
                <a:moveTo>
                  <a:pt x="19027" y="6422"/>
                </a:moveTo>
                <a:cubicBezTo>
                  <a:pt x="18952" y="6479"/>
                  <a:pt x="18811" y="6685"/>
                  <a:pt x="18547" y="7093"/>
                </a:cubicBezTo>
                <a:cubicBezTo>
                  <a:pt x="18289" y="7491"/>
                  <a:pt x="18090" y="7927"/>
                  <a:pt x="18105" y="8055"/>
                </a:cubicBezTo>
                <a:cubicBezTo>
                  <a:pt x="18121" y="8184"/>
                  <a:pt x="18314" y="8585"/>
                  <a:pt x="18532" y="8948"/>
                </a:cubicBezTo>
                <a:cubicBezTo>
                  <a:pt x="18859" y="9491"/>
                  <a:pt x="19144" y="9750"/>
                  <a:pt x="19179" y="9555"/>
                </a:cubicBezTo>
                <a:cubicBezTo>
                  <a:pt x="19176" y="9531"/>
                  <a:pt x="19177" y="9516"/>
                  <a:pt x="19173" y="9490"/>
                </a:cubicBezTo>
                <a:cubicBezTo>
                  <a:pt x="19162" y="9423"/>
                  <a:pt x="19030" y="9128"/>
                  <a:pt x="18856" y="8796"/>
                </a:cubicBezTo>
                <a:cubicBezTo>
                  <a:pt x="18735" y="8567"/>
                  <a:pt x="18650" y="8360"/>
                  <a:pt x="18592" y="8195"/>
                </a:cubicBezTo>
                <a:lnTo>
                  <a:pt x="18562" y="8149"/>
                </a:lnTo>
                <a:lnTo>
                  <a:pt x="18570" y="8125"/>
                </a:lnTo>
                <a:cubicBezTo>
                  <a:pt x="18556" y="8078"/>
                  <a:pt x="18526" y="8009"/>
                  <a:pt x="18526" y="7985"/>
                </a:cubicBezTo>
                <a:cubicBezTo>
                  <a:pt x="18526" y="7882"/>
                  <a:pt x="18658" y="7612"/>
                  <a:pt x="18820" y="7385"/>
                </a:cubicBezTo>
                <a:cubicBezTo>
                  <a:pt x="18889" y="7286"/>
                  <a:pt x="18947" y="7165"/>
                  <a:pt x="18997" y="7052"/>
                </a:cubicBezTo>
                <a:cubicBezTo>
                  <a:pt x="19014" y="7004"/>
                  <a:pt x="19034" y="6960"/>
                  <a:pt x="19050" y="6912"/>
                </a:cubicBezTo>
                <a:cubicBezTo>
                  <a:pt x="19080" y="6824"/>
                  <a:pt x="19112" y="6733"/>
                  <a:pt x="19112" y="6673"/>
                </a:cubicBezTo>
                <a:cubicBezTo>
                  <a:pt x="19112" y="6464"/>
                  <a:pt x="19102" y="6366"/>
                  <a:pt x="19027" y="6422"/>
                </a:cubicBezTo>
                <a:close/>
                <a:moveTo>
                  <a:pt x="6950" y="7787"/>
                </a:moveTo>
                <a:cubicBezTo>
                  <a:pt x="6784" y="7787"/>
                  <a:pt x="6880" y="8357"/>
                  <a:pt x="7086" y="8592"/>
                </a:cubicBezTo>
                <a:cubicBezTo>
                  <a:pt x="7204" y="8727"/>
                  <a:pt x="7355" y="9000"/>
                  <a:pt x="7420" y="9199"/>
                </a:cubicBezTo>
                <a:cubicBezTo>
                  <a:pt x="7531" y="9538"/>
                  <a:pt x="7519" y="9592"/>
                  <a:pt x="7206" y="10097"/>
                </a:cubicBezTo>
                <a:cubicBezTo>
                  <a:pt x="6885" y="10616"/>
                  <a:pt x="6823" y="10819"/>
                  <a:pt x="6914" y="11071"/>
                </a:cubicBezTo>
                <a:cubicBezTo>
                  <a:pt x="6963" y="11204"/>
                  <a:pt x="7971" y="9584"/>
                  <a:pt x="7971" y="9374"/>
                </a:cubicBezTo>
                <a:cubicBezTo>
                  <a:pt x="7971" y="9205"/>
                  <a:pt x="7059" y="7787"/>
                  <a:pt x="6950" y="7787"/>
                </a:cubicBezTo>
                <a:close/>
                <a:moveTo>
                  <a:pt x="11758" y="8989"/>
                </a:moveTo>
                <a:cubicBezTo>
                  <a:pt x="11526" y="9084"/>
                  <a:pt x="10755" y="10192"/>
                  <a:pt x="10758" y="10494"/>
                </a:cubicBezTo>
                <a:cubicBezTo>
                  <a:pt x="10759" y="10619"/>
                  <a:pt x="10965" y="11038"/>
                  <a:pt x="11215" y="11427"/>
                </a:cubicBezTo>
                <a:cubicBezTo>
                  <a:pt x="11465" y="11816"/>
                  <a:pt x="11671" y="12226"/>
                  <a:pt x="11671" y="12337"/>
                </a:cubicBezTo>
                <a:cubicBezTo>
                  <a:pt x="11672" y="12448"/>
                  <a:pt x="11525" y="12568"/>
                  <a:pt x="11344" y="12599"/>
                </a:cubicBezTo>
                <a:cubicBezTo>
                  <a:pt x="10955" y="12667"/>
                  <a:pt x="10831" y="12779"/>
                  <a:pt x="10866" y="13014"/>
                </a:cubicBezTo>
                <a:cubicBezTo>
                  <a:pt x="10963" y="13090"/>
                  <a:pt x="11125" y="13142"/>
                  <a:pt x="11318" y="13142"/>
                </a:cubicBezTo>
                <a:cubicBezTo>
                  <a:pt x="11625" y="13142"/>
                  <a:pt x="11750" y="13121"/>
                  <a:pt x="11809" y="12973"/>
                </a:cubicBezTo>
                <a:lnTo>
                  <a:pt x="11822" y="12489"/>
                </a:lnTo>
                <a:cubicBezTo>
                  <a:pt x="11838" y="11908"/>
                  <a:pt x="11798" y="11745"/>
                  <a:pt x="11517" y="11211"/>
                </a:cubicBezTo>
                <a:cubicBezTo>
                  <a:pt x="11340" y="10875"/>
                  <a:pt x="11196" y="10560"/>
                  <a:pt x="11196" y="10511"/>
                </a:cubicBezTo>
                <a:cubicBezTo>
                  <a:pt x="11196" y="10462"/>
                  <a:pt x="11337" y="10172"/>
                  <a:pt x="11509" y="9870"/>
                </a:cubicBezTo>
                <a:cubicBezTo>
                  <a:pt x="11676" y="9574"/>
                  <a:pt x="11820" y="9327"/>
                  <a:pt x="11839" y="9292"/>
                </a:cubicBezTo>
                <a:cubicBezTo>
                  <a:pt x="11841" y="9280"/>
                  <a:pt x="11841" y="9269"/>
                  <a:pt x="11843" y="9257"/>
                </a:cubicBezTo>
                <a:cubicBezTo>
                  <a:pt x="11852" y="9221"/>
                  <a:pt x="11846" y="9123"/>
                  <a:pt x="11822" y="9012"/>
                </a:cubicBezTo>
                <a:cubicBezTo>
                  <a:pt x="11814" y="8979"/>
                  <a:pt x="11791" y="8975"/>
                  <a:pt x="11758" y="8989"/>
                </a:cubicBezTo>
                <a:close/>
                <a:moveTo>
                  <a:pt x="14885" y="8989"/>
                </a:moveTo>
                <a:cubicBezTo>
                  <a:pt x="14852" y="8974"/>
                  <a:pt x="14829" y="8978"/>
                  <a:pt x="14822" y="9012"/>
                </a:cubicBezTo>
                <a:cubicBezTo>
                  <a:pt x="14797" y="9120"/>
                  <a:pt x="14792" y="9213"/>
                  <a:pt x="14801" y="9251"/>
                </a:cubicBezTo>
                <a:cubicBezTo>
                  <a:pt x="14811" y="9281"/>
                  <a:pt x="14821" y="9310"/>
                  <a:pt x="14834" y="9339"/>
                </a:cubicBezTo>
                <a:cubicBezTo>
                  <a:pt x="14872" y="9405"/>
                  <a:pt x="14984" y="9605"/>
                  <a:pt x="15141" y="9881"/>
                </a:cubicBezTo>
                <a:cubicBezTo>
                  <a:pt x="15495" y="10507"/>
                  <a:pt x="15481" y="10689"/>
                  <a:pt x="15044" y="11339"/>
                </a:cubicBezTo>
                <a:cubicBezTo>
                  <a:pt x="14902" y="11550"/>
                  <a:pt x="14788" y="11834"/>
                  <a:pt x="14788" y="11975"/>
                </a:cubicBezTo>
                <a:cubicBezTo>
                  <a:pt x="14788" y="12117"/>
                  <a:pt x="14828" y="12228"/>
                  <a:pt x="14879" y="12220"/>
                </a:cubicBezTo>
                <a:cubicBezTo>
                  <a:pt x="15005" y="12201"/>
                  <a:pt x="15835" y="10754"/>
                  <a:pt x="15866" y="10500"/>
                </a:cubicBezTo>
                <a:cubicBezTo>
                  <a:pt x="15898" y="10235"/>
                  <a:pt x="15120" y="9091"/>
                  <a:pt x="14885" y="8989"/>
                </a:cubicBezTo>
                <a:close/>
                <a:moveTo>
                  <a:pt x="6965" y="11619"/>
                </a:moveTo>
                <a:cubicBezTo>
                  <a:pt x="6937" y="11612"/>
                  <a:pt x="6907" y="11696"/>
                  <a:pt x="6891" y="11806"/>
                </a:cubicBezTo>
                <a:cubicBezTo>
                  <a:pt x="6899" y="11856"/>
                  <a:pt x="6907" y="11876"/>
                  <a:pt x="6916" y="11917"/>
                </a:cubicBezTo>
                <a:cubicBezTo>
                  <a:pt x="6973" y="11992"/>
                  <a:pt x="7116" y="12034"/>
                  <a:pt x="7341" y="12034"/>
                </a:cubicBezTo>
                <a:cubicBezTo>
                  <a:pt x="7614" y="12034"/>
                  <a:pt x="7826" y="11950"/>
                  <a:pt x="7826" y="11835"/>
                </a:cubicBezTo>
                <a:cubicBezTo>
                  <a:pt x="7826" y="11724"/>
                  <a:pt x="7644" y="11631"/>
                  <a:pt x="7422" y="11631"/>
                </a:cubicBezTo>
                <a:cubicBezTo>
                  <a:pt x="7200" y="11631"/>
                  <a:pt x="6994" y="11628"/>
                  <a:pt x="6965" y="1161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500"/>
                                        <p:tgtEl>
                                          <p:spTgt spid="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1" grpId="4"/>
      <p:bldP build="whole" bldLvl="1" animBg="1" rev="0" advAuto="0" spid="3625" grpId="1"/>
      <p:bldP build="whole" bldLvl="1" animBg="1" rev="0" advAuto="0" spid="3640" grpId="3"/>
      <p:bldP build="whole" bldLvl="1" animBg="1" rev="0" advAuto="0" spid="3639" grpId="2"/>
      <p:bldP build="whole" bldLvl="1" animBg="1" rev="0" advAuto="0" spid="3643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46" name="صفحة…"/>
          <p:cNvSpPr txBox="1"/>
          <p:nvPr/>
        </p:nvSpPr>
        <p:spPr>
          <a:xfrm>
            <a:off x="2075381" y="464025"/>
            <a:ext cx="721551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8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8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pic>
        <p:nvPicPr>
          <p:cNvPr id="3647" name="التعبير اللفظي للرموز التعبير اللفظي للرموز " descr="التعبير اللفظي للرموز التعبير اللفظي للرموز 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925" y="916448"/>
            <a:ext cx="3599641" cy="1130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8" name="أصغر من… أصغر من أقل من " descr="أصغر من… أصغر من أقل من 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5425" y="2940390"/>
            <a:ext cx="1925062" cy="13632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649" name="أكبر من أويساوي… أكبر من أويساويأكثر من او يساوي على الأقل " descr="أكبر من أويساوي… أكبر من أويساويأكثر من او يساوي على الأقل 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7398" y="2940390"/>
            <a:ext cx="1925062" cy="13632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650" name="أصغر من أو يساوي… أصغر من أو يساوي أقل من أو يساوي على الأكثر " descr="أصغر من أو يساوي… أصغر من أو يساوي أقل من أو يساوي على الأكثر 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9371" y="2940390"/>
            <a:ext cx="1925062" cy="13632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662" name="Google Shape;300;p37"/>
          <p:cNvGrpSpPr/>
          <p:nvPr/>
        </p:nvGrpSpPr>
        <p:grpSpPr>
          <a:xfrm>
            <a:off x="7929908" y="1543086"/>
            <a:ext cx="708388" cy="761353"/>
            <a:chOff x="0" y="0"/>
            <a:chExt cx="708386" cy="761351"/>
          </a:xfrm>
        </p:grpSpPr>
        <p:sp>
          <p:nvSpPr>
            <p:cNvPr id="3651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2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3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4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5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6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7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8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9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0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1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663" name="اكبر من… اكبر من أكثر من " descr="اكبر من… اكبر من أكثر من 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204">
            <a:off x="6821068" y="2942883"/>
            <a:ext cx="1707381" cy="13632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664" name="IMG_4832.png" descr="IMG_4832.png"/>
          <p:cNvPicPr>
            <a:picLocks noChangeAspect="1"/>
          </p:cNvPicPr>
          <p:nvPr/>
        </p:nvPicPr>
        <p:blipFill>
          <a:blip r:embed="rId7">
            <a:extLst/>
          </a:blip>
          <a:srcRect l="82144" t="20677" r="7676" b="75392"/>
          <a:stretch>
            <a:fillRect/>
          </a:stretch>
        </p:blipFill>
        <p:spPr>
          <a:xfrm rot="5400000">
            <a:off x="7491699" y="2847743"/>
            <a:ext cx="414343" cy="21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600" fill="norm" stroke="1" extrusionOk="0">
                <a:moveTo>
                  <a:pt x="19835" y="0"/>
                </a:moveTo>
                <a:lnTo>
                  <a:pt x="9980" y="242"/>
                </a:lnTo>
                <a:lnTo>
                  <a:pt x="124" y="484"/>
                </a:lnTo>
                <a:lnTo>
                  <a:pt x="21" y="9591"/>
                </a:lnTo>
                <a:cubicBezTo>
                  <a:pt x="-29" y="14598"/>
                  <a:pt x="16" y="19356"/>
                  <a:pt x="104" y="20149"/>
                </a:cubicBezTo>
                <a:cubicBezTo>
                  <a:pt x="233" y="21306"/>
                  <a:pt x="2090" y="21600"/>
                  <a:pt x="9484" y="21600"/>
                </a:cubicBezTo>
                <a:cubicBezTo>
                  <a:pt x="14555" y="21600"/>
                  <a:pt x="18917" y="21284"/>
                  <a:pt x="19195" y="20915"/>
                </a:cubicBezTo>
                <a:cubicBezTo>
                  <a:pt x="19744" y="20187"/>
                  <a:pt x="21571" y="11653"/>
                  <a:pt x="21571" y="9793"/>
                </a:cubicBezTo>
                <a:cubicBezTo>
                  <a:pt x="21571" y="9164"/>
                  <a:pt x="21177" y="6683"/>
                  <a:pt x="20703" y="4312"/>
                </a:cubicBezTo>
                <a:lnTo>
                  <a:pt x="1983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5" name="IMG_4832.png" descr="IMG_4832.png"/>
          <p:cNvPicPr>
            <a:picLocks noChangeAspect="1"/>
          </p:cNvPicPr>
          <p:nvPr/>
        </p:nvPicPr>
        <p:blipFill>
          <a:blip r:embed="rId7">
            <a:extLst/>
          </a:blip>
          <a:srcRect l="82395" t="33463" r="7683" b="62597"/>
          <a:stretch>
            <a:fillRect/>
          </a:stretch>
        </p:blipFill>
        <p:spPr>
          <a:xfrm rot="5400000">
            <a:off x="5502946" y="2833630"/>
            <a:ext cx="463154" cy="24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514" y="0"/>
                </a:moveTo>
                <a:cubicBezTo>
                  <a:pt x="4283" y="0"/>
                  <a:pt x="490" y="246"/>
                  <a:pt x="0" y="526"/>
                </a:cubicBezTo>
                <a:lnTo>
                  <a:pt x="0" y="3542"/>
                </a:lnTo>
                <a:cubicBezTo>
                  <a:pt x="195" y="4532"/>
                  <a:pt x="236" y="4866"/>
                  <a:pt x="518" y="6171"/>
                </a:cubicBezTo>
                <a:lnTo>
                  <a:pt x="1610" y="11256"/>
                </a:lnTo>
                <a:lnTo>
                  <a:pt x="666" y="15814"/>
                </a:lnTo>
                <a:cubicBezTo>
                  <a:pt x="296" y="17622"/>
                  <a:pt x="151" y="18588"/>
                  <a:pt x="0" y="19531"/>
                </a:cubicBezTo>
                <a:lnTo>
                  <a:pt x="0" y="20969"/>
                </a:lnTo>
                <a:cubicBezTo>
                  <a:pt x="225" y="21295"/>
                  <a:pt x="4288" y="21600"/>
                  <a:pt x="9532" y="21600"/>
                </a:cubicBezTo>
                <a:lnTo>
                  <a:pt x="19323" y="21600"/>
                </a:lnTo>
                <a:lnTo>
                  <a:pt x="20471" y="16586"/>
                </a:lnTo>
                <a:cubicBezTo>
                  <a:pt x="21098" y="13829"/>
                  <a:pt x="21600" y="10997"/>
                  <a:pt x="21600" y="10309"/>
                </a:cubicBezTo>
                <a:cubicBezTo>
                  <a:pt x="21600" y="9621"/>
                  <a:pt x="21165" y="7015"/>
                  <a:pt x="20619" y="4523"/>
                </a:cubicBezTo>
                <a:lnTo>
                  <a:pt x="19620" y="0"/>
                </a:lnTo>
                <a:lnTo>
                  <a:pt x="951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6" name="IMG_4832.png" descr="IMG_4832.png"/>
          <p:cNvPicPr>
            <a:picLocks noChangeAspect="1"/>
          </p:cNvPicPr>
          <p:nvPr/>
        </p:nvPicPr>
        <p:blipFill>
          <a:blip r:embed="rId7">
            <a:extLst/>
          </a:blip>
          <a:srcRect l="82126" t="39767" r="7680" b="56493"/>
          <a:stretch>
            <a:fillRect/>
          </a:stretch>
        </p:blipFill>
        <p:spPr>
          <a:xfrm rot="5400000">
            <a:off x="3556432" y="2841561"/>
            <a:ext cx="457598" cy="223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fill="norm" stroke="1" extrusionOk="0">
                <a:moveTo>
                  <a:pt x="9948" y="1"/>
                </a:moveTo>
                <a:cubicBezTo>
                  <a:pt x="4482" y="-23"/>
                  <a:pt x="0" y="276"/>
                  <a:pt x="0" y="654"/>
                </a:cubicBezTo>
                <a:cubicBezTo>
                  <a:pt x="0" y="1033"/>
                  <a:pt x="420" y="3278"/>
                  <a:pt x="937" y="5645"/>
                </a:cubicBezTo>
                <a:cubicBezTo>
                  <a:pt x="2034" y="10676"/>
                  <a:pt x="2080" y="11667"/>
                  <a:pt x="1311" y="15703"/>
                </a:cubicBezTo>
                <a:cubicBezTo>
                  <a:pt x="995" y="17362"/>
                  <a:pt x="630" y="19376"/>
                  <a:pt x="506" y="20157"/>
                </a:cubicBezTo>
                <a:cubicBezTo>
                  <a:pt x="327" y="21280"/>
                  <a:pt x="2301" y="21577"/>
                  <a:pt x="9948" y="21577"/>
                </a:cubicBezTo>
                <a:lnTo>
                  <a:pt x="19614" y="21577"/>
                </a:lnTo>
                <a:lnTo>
                  <a:pt x="20607" y="16548"/>
                </a:lnTo>
                <a:cubicBezTo>
                  <a:pt x="21153" y="13789"/>
                  <a:pt x="21600" y="10999"/>
                  <a:pt x="21600" y="10328"/>
                </a:cubicBezTo>
                <a:cubicBezTo>
                  <a:pt x="21600" y="9657"/>
                  <a:pt x="21212" y="7055"/>
                  <a:pt x="20738" y="4570"/>
                </a:cubicBezTo>
                <a:lnTo>
                  <a:pt x="19876" y="39"/>
                </a:lnTo>
                <a:lnTo>
                  <a:pt x="9948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7" name="IMG_4832.png" descr="IMG_4832.png"/>
          <p:cNvPicPr>
            <a:picLocks noChangeAspect="1"/>
          </p:cNvPicPr>
          <p:nvPr/>
        </p:nvPicPr>
        <p:blipFill>
          <a:blip r:embed="rId7">
            <a:extLst/>
          </a:blip>
          <a:srcRect l="82223" t="26570" r="7647" b="69490"/>
          <a:stretch>
            <a:fillRect/>
          </a:stretch>
        </p:blipFill>
        <p:spPr>
          <a:xfrm rot="5400000">
            <a:off x="1537364" y="2823800"/>
            <a:ext cx="449078" cy="232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600" fill="norm" stroke="1" extrusionOk="0">
                <a:moveTo>
                  <a:pt x="19778" y="0"/>
                </a:moveTo>
                <a:lnTo>
                  <a:pt x="9861" y="295"/>
                </a:lnTo>
                <a:lnTo>
                  <a:pt x="0" y="554"/>
                </a:lnTo>
                <a:lnTo>
                  <a:pt x="0" y="21600"/>
                </a:lnTo>
                <a:lnTo>
                  <a:pt x="9481" y="21600"/>
                </a:lnTo>
                <a:lnTo>
                  <a:pt x="19189" y="21600"/>
                </a:lnTo>
                <a:lnTo>
                  <a:pt x="20215" y="17022"/>
                </a:lnTo>
                <a:cubicBezTo>
                  <a:pt x="20779" y="14498"/>
                  <a:pt x="21337" y="11952"/>
                  <a:pt x="21469" y="11335"/>
                </a:cubicBezTo>
                <a:cubicBezTo>
                  <a:pt x="21600" y="10719"/>
                  <a:pt x="21277" y="7901"/>
                  <a:pt x="20747" y="5095"/>
                </a:cubicBezTo>
                <a:lnTo>
                  <a:pt x="1977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668" name="مستطيل"/>
          <p:cNvSpPr/>
          <p:nvPr/>
        </p:nvSpPr>
        <p:spPr>
          <a:xfrm>
            <a:off x="1470920" y="2233560"/>
            <a:ext cx="595482" cy="4566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69" name="مستطيل"/>
          <p:cNvSpPr/>
          <p:nvPr/>
        </p:nvSpPr>
        <p:spPr>
          <a:xfrm>
            <a:off x="3487482" y="2258661"/>
            <a:ext cx="595482" cy="45665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70" name="مستطيل"/>
          <p:cNvSpPr/>
          <p:nvPr/>
        </p:nvSpPr>
        <p:spPr>
          <a:xfrm>
            <a:off x="5436782" y="2265276"/>
            <a:ext cx="595482" cy="4566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71" name="مستطيل"/>
          <p:cNvSpPr/>
          <p:nvPr/>
        </p:nvSpPr>
        <p:spPr>
          <a:xfrm>
            <a:off x="7425966" y="2265276"/>
            <a:ext cx="595481" cy="4566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72" name="تجميع"/>
          <p:cNvSpPr txBox="1"/>
          <p:nvPr/>
        </p:nvSpPr>
        <p:spPr>
          <a:xfrm rot="18690">
            <a:off x="7523754" y="2160733"/>
            <a:ext cx="711894" cy="6417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45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3673" name="&lt;"/>
          <p:cNvSpPr txBox="1"/>
          <p:nvPr/>
        </p:nvSpPr>
        <p:spPr>
          <a:xfrm>
            <a:off x="5593686" y="2178504"/>
            <a:ext cx="353280" cy="6417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45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grpSp>
        <p:nvGrpSpPr>
          <p:cNvPr id="3676" name="تجميع"/>
          <p:cNvGrpSpPr/>
          <p:nvPr/>
        </p:nvGrpSpPr>
        <p:grpSpPr>
          <a:xfrm>
            <a:off x="3591181" y="2139102"/>
            <a:ext cx="357496" cy="641705"/>
            <a:chOff x="0" y="0"/>
            <a:chExt cx="357494" cy="641703"/>
          </a:xfrm>
        </p:grpSpPr>
        <p:sp>
          <p:nvSpPr>
            <p:cNvPr id="3674" name="&gt;"/>
            <p:cNvSpPr txBox="1"/>
            <p:nvPr/>
          </p:nvSpPr>
          <p:spPr>
            <a:xfrm>
              <a:off x="11047" y="0"/>
              <a:ext cx="346448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675" name="خط"/>
            <p:cNvSpPr/>
            <p:nvPr/>
          </p:nvSpPr>
          <p:spPr>
            <a:xfrm>
              <a:off x="-1" y="506780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grpSp>
        <p:nvGrpSpPr>
          <p:cNvPr id="3679" name="تجميع"/>
          <p:cNvGrpSpPr/>
          <p:nvPr/>
        </p:nvGrpSpPr>
        <p:grpSpPr>
          <a:xfrm>
            <a:off x="1609761" y="2125003"/>
            <a:ext cx="335882" cy="641704"/>
            <a:chOff x="0" y="0"/>
            <a:chExt cx="335881" cy="641703"/>
          </a:xfrm>
        </p:grpSpPr>
        <p:sp>
          <p:nvSpPr>
            <p:cNvPr id="3677" name="&lt;"/>
            <p:cNvSpPr txBox="1"/>
            <p:nvPr/>
          </p:nvSpPr>
          <p:spPr>
            <a:xfrm>
              <a:off x="0" y="0"/>
              <a:ext cx="335882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3678" name="خط"/>
            <p:cNvSpPr/>
            <p:nvPr/>
          </p:nvSpPr>
          <p:spPr>
            <a:xfrm flipH="1">
              <a:off x="38370" y="495072"/>
              <a:ext cx="276975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680" name="Google Shape;4324;p45"/>
          <p:cNvSpPr/>
          <p:nvPr/>
        </p:nvSpPr>
        <p:spPr>
          <a:xfrm rot="2153969">
            <a:off x="7589173" y="2190350"/>
            <a:ext cx="208741" cy="11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681" name="Google Shape;4324;p45"/>
          <p:cNvSpPr/>
          <p:nvPr/>
        </p:nvSpPr>
        <p:spPr>
          <a:xfrm rot="2153969">
            <a:off x="5650331" y="2190350"/>
            <a:ext cx="208741" cy="11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682" name="Google Shape;4324;p45"/>
          <p:cNvSpPr/>
          <p:nvPr/>
        </p:nvSpPr>
        <p:spPr>
          <a:xfrm rot="2153969">
            <a:off x="3671606" y="2190350"/>
            <a:ext cx="208741" cy="11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683" name="Google Shape;4324;p45"/>
          <p:cNvSpPr/>
          <p:nvPr/>
        </p:nvSpPr>
        <p:spPr>
          <a:xfrm rot="2153969">
            <a:off x="1657768" y="2167600"/>
            <a:ext cx="208741" cy="11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10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1000"/>
                                        <p:tgtEl>
                                          <p:spTgt spid="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1000"/>
                                        <p:tgtEl>
                                          <p:spTgt spid="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3" dur="1000"/>
                                        <p:tgtEl>
                                          <p:spTgt spid="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8" dur="1000"/>
                                        <p:tgtEl>
                                          <p:spTgt spid="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8" dur="1000"/>
                                        <p:tgtEl>
                                          <p:spTgt spid="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3" dur="1000"/>
                                        <p:tgtEl>
                                          <p:spTgt spid="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5" grpId="5"/>
      <p:bldP build="whole" bldLvl="1" animBg="1" rev="0" advAuto="0" spid="3648" grpId="6"/>
      <p:bldP build="whole" bldLvl="1" animBg="1" rev="0" advAuto="0" spid="3666" grpId="7"/>
      <p:bldP build="whole" bldLvl="1" animBg="1" rev="0" advAuto="0" spid="3649" grpId="8"/>
      <p:bldP build="whole" bldLvl="1" animBg="1" rev="0" advAuto="0" spid="3663" grpId="4"/>
      <p:bldP build="whole" bldLvl="1" animBg="1" rev="0" advAuto="0" spid="3650" grpId="10"/>
      <p:bldP build="whole" bldLvl="1" animBg="1" rev="0" advAuto="0" spid="3645" grpId="1"/>
      <p:bldP build="whole" bldLvl="1" animBg="1" rev="0" advAuto="0" spid="3667" grpId="9"/>
      <p:bldP build="whole" bldLvl="1" animBg="1" rev="0" advAuto="0" spid="3664" grpId="3"/>
      <p:bldP build="whole" bldLvl="1" animBg="1" rev="0" advAuto="0" spid="366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grpSp>
        <p:nvGrpSpPr>
          <p:cNvPr id="3690" name="تجميع"/>
          <p:cNvGrpSpPr/>
          <p:nvPr/>
        </p:nvGrpSpPr>
        <p:grpSpPr>
          <a:xfrm>
            <a:off x="5872964" y="1536560"/>
            <a:ext cx="2700997" cy="577067"/>
            <a:chOff x="0" y="0"/>
            <a:chExt cx="2700996" cy="577065"/>
          </a:xfrm>
        </p:grpSpPr>
        <p:grpSp>
          <p:nvGrpSpPr>
            <p:cNvPr id="3688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686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87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8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691" name="IMG_4813.png" descr="IMG_48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049" y="1551012"/>
            <a:ext cx="3014215" cy="13465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92" name="IMG_4822.png" descr="IMG_4822.png"/>
          <p:cNvPicPr>
            <a:picLocks noChangeAspect="1"/>
          </p:cNvPicPr>
          <p:nvPr/>
        </p:nvPicPr>
        <p:blipFill>
          <a:blip r:embed="rId4">
            <a:extLst/>
          </a:blip>
          <a:srcRect l="45032" t="47224" r="42203" b="49998"/>
          <a:stretch>
            <a:fillRect/>
          </a:stretch>
        </p:blipFill>
        <p:spPr>
          <a:xfrm>
            <a:off x="4697679" y="2224309"/>
            <a:ext cx="3828999" cy="62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3" name="IMG_4822.png" descr="IMG_4822.png"/>
          <p:cNvPicPr>
            <a:picLocks noChangeAspect="1"/>
          </p:cNvPicPr>
          <p:nvPr/>
        </p:nvPicPr>
        <p:blipFill>
          <a:blip r:embed="rId4">
            <a:extLst/>
          </a:blip>
          <a:srcRect l="45033" t="49429" r="40310" b="45762"/>
          <a:stretch>
            <a:fillRect/>
          </a:stretch>
        </p:blipFill>
        <p:spPr>
          <a:xfrm>
            <a:off x="4286384" y="2769688"/>
            <a:ext cx="4396949" cy="1081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4" name="Google Shape;211;p32" descr="Google Shape;211;p32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1344117">
            <a:off x="5480982" y="2704875"/>
            <a:ext cx="956292" cy="741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5" name="IMG_4822.png" descr="IMG_4822.png"/>
          <p:cNvPicPr>
            <a:picLocks noChangeAspect="1"/>
          </p:cNvPicPr>
          <p:nvPr/>
        </p:nvPicPr>
        <p:blipFill>
          <a:blip r:embed="rId4">
            <a:extLst/>
          </a:blip>
          <a:srcRect l="48886" t="54359" r="41978" b="43625"/>
          <a:stretch>
            <a:fillRect/>
          </a:stretch>
        </p:blipFill>
        <p:spPr>
          <a:xfrm>
            <a:off x="6758651" y="4144264"/>
            <a:ext cx="1744990" cy="288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6" name="IMG_4822.png" descr="IMG_48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43892" y="3838869"/>
            <a:ext cx="1658145" cy="6107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97" name="IMG_4822.png" descr="IMG_4822.png"/>
          <p:cNvPicPr>
            <a:picLocks noChangeAspect="1"/>
          </p:cNvPicPr>
          <p:nvPr/>
        </p:nvPicPr>
        <p:blipFill>
          <a:blip r:embed="rId4">
            <a:extLst/>
          </a:blip>
          <a:srcRect l="28120" t="49601" r="55619" b="45900"/>
          <a:stretch>
            <a:fillRect/>
          </a:stretch>
        </p:blipFill>
        <p:spPr>
          <a:xfrm>
            <a:off x="4338176" y="4560238"/>
            <a:ext cx="4293497" cy="89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8" name="IMG_4822.png" descr="IMG_4822.png"/>
          <p:cNvPicPr>
            <a:picLocks noChangeAspect="1"/>
          </p:cNvPicPr>
          <p:nvPr/>
        </p:nvPicPr>
        <p:blipFill>
          <a:blip r:embed="rId4">
            <a:extLst/>
          </a:blip>
          <a:srcRect l="33653" t="54246" r="57813" b="43522"/>
          <a:stretch>
            <a:fillRect/>
          </a:stretch>
        </p:blipFill>
        <p:spPr>
          <a:xfrm>
            <a:off x="6712615" y="5632418"/>
            <a:ext cx="1790990" cy="35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9" name="IMG_4822.png" descr="IMG_482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62767" y="5489147"/>
            <a:ext cx="1849439" cy="6377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00" name="Google Shape;211;p32" descr="Google Shape;211;p32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1344117">
            <a:off x="4289561" y="4376256"/>
            <a:ext cx="984458" cy="763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1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0883" t="55618" r="1191" b="41478"/>
          <a:stretch>
            <a:fillRect/>
          </a:stretch>
        </p:blipFill>
        <p:spPr>
          <a:xfrm>
            <a:off x="9042748" y="6019851"/>
            <a:ext cx="1630459" cy="44790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click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click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4" grpId="3"/>
      <p:bldP build="whole" bldLvl="1" animBg="1" rev="0" advAuto="0" spid="3698" grpId="5"/>
      <p:bldP build="whole" bldLvl="1" animBg="1" rev="0" advAuto="0" spid="3695" grpId="1"/>
      <p:bldP build="whole" bldLvl="1" animBg="1" rev="0" advAuto="0" spid="3696" grpId="4"/>
      <p:bldP build="whole" bldLvl="1" animBg="1" rev="0" advAuto="0" spid="3699" grpId="8"/>
      <p:bldP build="whole" bldLvl="1" animBg="1" rev="0" advAuto="0" spid="3700" grpId="6"/>
      <p:bldP build="whole" bldLvl="1" animBg="1" rev="0" advAuto="0" spid="3700" grpId="7"/>
      <p:bldP build="whole" bldLvl="1" animBg="1" rev="0" advAuto="0" spid="369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2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10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11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13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14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15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5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23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9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16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7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8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22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20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21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24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26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27" name="Google Shape;1736;p24"/>
          <p:cNvSpPr txBox="1"/>
          <p:nvPr/>
        </p:nvSpPr>
        <p:spPr>
          <a:xfrm>
            <a:off x="3521601" y="1843032"/>
            <a:ext cx="2682131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b="0"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b="0"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28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1433" y="2062922"/>
            <a:ext cx="1116178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6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31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9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330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32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3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4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5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64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37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8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9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0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1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2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3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4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5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6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7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8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9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0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1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2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3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4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5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6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7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8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9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0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1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2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3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26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26"/>
                  </p:tgtEl>
                </p:cond>
              </p:nextCondLst>
            </p:seq>
          </p:childTnLst>
        </p:cTn>
      </p:par>
    </p:tnLst>
    <p:bldLst>
      <p:bldP build="whole" bldLvl="1" animBg="1" rev="0" advAuto="0" spid="3327" grpId="2"/>
      <p:bldP build="whole" bldLvl="1" animBg="1" rev="0" advAuto="0" spid="3328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grpSp>
        <p:nvGrpSpPr>
          <p:cNvPr id="3708" name="تجميع"/>
          <p:cNvGrpSpPr/>
          <p:nvPr/>
        </p:nvGrpSpPr>
        <p:grpSpPr>
          <a:xfrm>
            <a:off x="5872964" y="1536560"/>
            <a:ext cx="2700997" cy="577067"/>
            <a:chOff x="0" y="0"/>
            <a:chExt cx="2700996" cy="577065"/>
          </a:xfrm>
        </p:grpSpPr>
        <p:grpSp>
          <p:nvGrpSpPr>
            <p:cNvPr id="3706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704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05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0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09" name="IMG_4822.png" descr="IMG_4822.png"/>
          <p:cNvPicPr>
            <a:picLocks noChangeAspect="1"/>
          </p:cNvPicPr>
          <p:nvPr/>
        </p:nvPicPr>
        <p:blipFill>
          <a:blip r:embed="rId3">
            <a:extLst/>
          </a:blip>
          <a:srcRect l="45032" t="47224" r="42203" b="49998"/>
          <a:stretch>
            <a:fillRect/>
          </a:stretch>
        </p:blipFill>
        <p:spPr>
          <a:xfrm>
            <a:off x="4697679" y="2224309"/>
            <a:ext cx="3828999" cy="62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0" name="IMG_4822.png" descr="IMG_4822.png"/>
          <p:cNvPicPr>
            <a:picLocks noChangeAspect="1"/>
          </p:cNvPicPr>
          <p:nvPr/>
        </p:nvPicPr>
        <p:blipFill>
          <a:blip r:embed="rId3">
            <a:extLst/>
          </a:blip>
          <a:srcRect l="44852" t="75933" r="40490" b="19257"/>
          <a:stretch>
            <a:fillRect/>
          </a:stretch>
        </p:blipFill>
        <p:spPr>
          <a:xfrm>
            <a:off x="4286384" y="2769688"/>
            <a:ext cx="4396948" cy="1081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1" name="Google Shape;211;p32" descr="Google Shape;211;p32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tretch>
            <a:fillRect/>
          </a:stretch>
        </p:blipFill>
        <p:spPr>
          <a:xfrm rot="1344117">
            <a:off x="5257334" y="2690682"/>
            <a:ext cx="956292" cy="741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2" name="IMG_4822.png" descr="IMG_4822.png"/>
          <p:cNvPicPr>
            <a:picLocks noChangeAspect="1"/>
          </p:cNvPicPr>
          <p:nvPr/>
        </p:nvPicPr>
        <p:blipFill>
          <a:blip r:embed="rId3">
            <a:extLst/>
          </a:blip>
          <a:srcRect l="49027" t="80632" r="41836" b="16927"/>
          <a:stretch>
            <a:fillRect/>
          </a:stretch>
        </p:blipFill>
        <p:spPr>
          <a:xfrm>
            <a:off x="6758651" y="4083411"/>
            <a:ext cx="1744990" cy="349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3" name="IMG_4822.png" descr="IMG_482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94095" y="3851569"/>
            <a:ext cx="2018111" cy="6798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14" name="IMG_4822.png" descr="IMG_4822.png"/>
          <p:cNvPicPr>
            <a:picLocks noChangeAspect="1"/>
          </p:cNvPicPr>
          <p:nvPr/>
        </p:nvPicPr>
        <p:blipFill>
          <a:blip r:embed="rId3">
            <a:extLst/>
          </a:blip>
          <a:srcRect l="28069" t="76231" r="55670" b="19270"/>
          <a:stretch>
            <a:fillRect/>
          </a:stretch>
        </p:blipFill>
        <p:spPr>
          <a:xfrm>
            <a:off x="4338177" y="4560237"/>
            <a:ext cx="4293497" cy="89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5" name="IMG_4822.png" descr="IMG_4822.png"/>
          <p:cNvPicPr>
            <a:picLocks noChangeAspect="1"/>
          </p:cNvPicPr>
          <p:nvPr/>
        </p:nvPicPr>
        <p:blipFill>
          <a:blip r:embed="rId3">
            <a:extLst/>
          </a:blip>
          <a:srcRect l="33459" t="80703" r="58007" b="17066"/>
          <a:stretch>
            <a:fillRect/>
          </a:stretch>
        </p:blipFill>
        <p:spPr>
          <a:xfrm>
            <a:off x="6712614" y="5632418"/>
            <a:ext cx="1790990" cy="35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6" name="IMG_4822.png" descr="IMG_48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74304" y="5450825"/>
            <a:ext cx="2010570" cy="6913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17" name="Google Shape;211;p32" descr="Google Shape;211;p32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tretch>
            <a:fillRect/>
          </a:stretch>
        </p:blipFill>
        <p:spPr>
          <a:xfrm rot="1344117">
            <a:off x="6919304" y="4795163"/>
            <a:ext cx="1128949" cy="875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8" name="IMG_4815.png" descr="IMG_48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250" y="1631749"/>
            <a:ext cx="2601255" cy="15250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19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0883" t="55618" r="1191" b="41478"/>
          <a:stretch>
            <a:fillRect/>
          </a:stretch>
        </p:blipFill>
        <p:spPr>
          <a:xfrm>
            <a:off x="9042748" y="6019851"/>
            <a:ext cx="1630459" cy="44790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click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click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7" grpId="6"/>
      <p:bldP build="whole" bldLvl="1" animBg="1" rev="0" advAuto="0" spid="3717" grpId="7"/>
      <p:bldP build="whole" bldLvl="1" animBg="1" rev="0" advAuto="0" spid="3711" grpId="3"/>
      <p:bldP build="whole" bldLvl="1" animBg="1" rev="0" advAuto="0" spid="3711" grpId="2"/>
      <p:bldP build="whole" bldLvl="1" animBg="1" rev="0" advAuto="0" spid="3713" grpId="4"/>
      <p:bldP build="whole" bldLvl="1" animBg="1" rev="0" advAuto="0" spid="3716" grpId="8"/>
      <p:bldP build="whole" bldLvl="1" animBg="1" rev="0" advAuto="0" spid="3712" grpId="1"/>
      <p:bldP build="whole" bldLvl="1" animBg="1" rev="0" advAuto="0" spid="3715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2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2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2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2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2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33" name="تجميع"/>
          <p:cNvGrpSpPr/>
          <p:nvPr/>
        </p:nvGrpSpPr>
        <p:grpSpPr>
          <a:xfrm>
            <a:off x="9310001" y="2934602"/>
            <a:ext cx="1235357" cy="1051995"/>
            <a:chOff x="-1" y="-5"/>
            <a:chExt cx="1235355" cy="1051994"/>
          </a:xfrm>
        </p:grpSpPr>
        <p:sp>
          <p:nvSpPr>
            <p:cNvPr id="3727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732" name="تجميع"/>
            <p:cNvGrpSpPr/>
            <p:nvPr/>
          </p:nvGrpSpPr>
          <p:grpSpPr>
            <a:xfrm>
              <a:off x="-2" y="-6"/>
              <a:ext cx="1139892" cy="1051995"/>
              <a:chOff x="0" y="-4"/>
              <a:chExt cx="1139890" cy="1051993"/>
            </a:xfrm>
          </p:grpSpPr>
          <p:sp>
            <p:nvSpPr>
              <p:cNvPr id="3728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29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0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1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34" name="مستطيل مستدير الزوايا"/>
          <p:cNvSpPr/>
          <p:nvPr/>
        </p:nvSpPr>
        <p:spPr>
          <a:xfrm>
            <a:off x="972283" y="1956028"/>
            <a:ext cx="7619012" cy="506745"/>
          </a:xfrm>
          <a:prstGeom prst="roundRect">
            <a:avLst>
              <a:gd name="adj" fmla="val 372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735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٨١</a:t>
            </a:r>
          </a:p>
        </p:txBody>
      </p:sp>
      <p:grpSp>
        <p:nvGrpSpPr>
          <p:cNvPr id="3740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736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39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737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738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74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3742" name="ع &gt;١٨"/>
          <p:cNvSpPr txBox="1"/>
          <p:nvPr/>
        </p:nvSpPr>
        <p:spPr>
          <a:xfrm>
            <a:off x="1206023" y="2731124"/>
            <a:ext cx="129584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4000">
                <a:solidFill>
                  <a:srgbClr val="012F7B"/>
                </a:solidFill>
              </a:defRPr>
            </a:pPr>
            <a:r>
              <a:t>ع </a:t>
            </a:r>
            <a:r>
              <a:rPr>
                <a:solidFill>
                  <a:srgbClr val="00A1D8"/>
                </a:solidFill>
              </a:rPr>
              <a:t>&gt;</a:t>
            </a:r>
            <a:r>
              <a:t>١٨</a:t>
            </a:r>
          </a:p>
        </p:txBody>
      </p:sp>
      <p:pic>
        <p:nvPicPr>
          <p:cNvPr id="3743" name="IMG_4622.png" descr="IMG_4622.png"/>
          <p:cNvPicPr>
            <a:picLocks noChangeAspect="1"/>
          </p:cNvPicPr>
          <p:nvPr/>
        </p:nvPicPr>
        <p:blipFill>
          <a:blip r:embed="rId11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44" name="IMG_4822.png" descr="IMG_4822.png"/>
          <p:cNvPicPr>
            <a:picLocks noChangeAspect="1"/>
          </p:cNvPicPr>
          <p:nvPr/>
        </p:nvPicPr>
        <p:blipFill>
          <a:blip r:embed="rId12">
            <a:extLst/>
          </a:blip>
          <a:srcRect l="37422" t="58683" r="50000" b="38509"/>
          <a:stretch>
            <a:fillRect/>
          </a:stretch>
        </p:blipFill>
        <p:spPr>
          <a:xfrm>
            <a:off x="3713798" y="2014954"/>
            <a:ext cx="2571633" cy="43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5" name="IMG_4822.png" descr="IMG_4822.png"/>
          <p:cNvPicPr>
            <a:picLocks noChangeAspect="1"/>
          </p:cNvPicPr>
          <p:nvPr/>
        </p:nvPicPr>
        <p:blipFill>
          <a:blip r:embed="rId12">
            <a:extLst/>
          </a:blip>
          <a:srcRect l="31324" t="61557" r="42635" b="36401"/>
          <a:stretch>
            <a:fillRect/>
          </a:stretch>
        </p:blipFill>
        <p:spPr>
          <a:xfrm>
            <a:off x="3578692" y="2859141"/>
            <a:ext cx="5084382" cy="29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6" name="IMG_4822.png" descr="IMG_4822.png"/>
          <p:cNvPicPr>
            <a:picLocks noChangeAspect="1"/>
          </p:cNvPicPr>
          <p:nvPr/>
        </p:nvPicPr>
        <p:blipFill>
          <a:blip r:embed="rId12">
            <a:extLst/>
          </a:blip>
          <a:srcRect l="28158" t="63775" r="42029" b="33641"/>
          <a:stretch>
            <a:fillRect/>
          </a:stretch>
        </p:blipFill>
        <p:spPr>
          <a:xfrm>
            <a:off x="3340150" y="3572037"/>
            <a:ext cx="5310971" cy="34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7" name="IMG_4822.png" descr="IMG_4822.png"/>
          <p:cNvPicPr>
            <a:picLocks noChangeAspect="1"/>
          </p:cNvPicPr>
          <p:nvPr/>
        </p:nvPicPr>
        <p:blipFill>
          <a:blip r:embed="rId12">
            <a:extLst/>
          </a:blip>
          <a:srcRect l="24912" t="89838" r="42303" b="7763"/>
          <a:stretch>
            <a:fillRect/>
          </a:stretch>
        </p:blipFill>
        <p:spPr>
          <a:xfrm>
            <a:off x="3508047" y="4490693"/>
            <a:ext cx="5225491" cy="286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8" name="IMG_4822.png" descr="IMG_4822.png"/>
          <p:cNvPicPr>
            <a:picLocks noChangeAspect="1"/>
          </p:cNvPicPr>
          <p:nvPr/>
        </p:nvPicPr>
        <p:blipFill>
          <a:blip r:embed="rId12">
            <a:extLst/>
          </a:blip>
          <a:srcRect l="37802" t="92113" r="41960" b="5149"/>
          <a:stretch>
            <a:fillRect/>
          </a:stretch>
        </p:blipFill>
        <p:spPr>
          <a:xfrm>
            <a:off x="4554606" y="5227135"/>
            <a:ext cx="4108404" cy="416641"/>
          </a:xfrm>
          <a:prstGeom prst="rect">
            <a:avLst/>
          </a:prstGeom>
          <a:ln w="12700">
            <a:miter lim="400000"/>
          </a:ln>
        </p:spPr>
      </p:pic>
      <p:sp>
        <p:nvSpPr>
          <p:cNvPr id="3749" name="ع &lt;١٧"/>
          <p:cNvSpPr txBox="1"/>
          <p:nvPr/>
        </p:nvSpPr>
        <p:spPr>
          <a:xfrm>
            <a:off x="1267770" y="3487596"/>
            <a:ext cx="129584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4000">
                <a:solidFill>
                  <a:srgbClr val="012F7B"/>
                </a:solidFill>
              </a:defRPr>
            </a:pPr>
            <a:r>
              <a:t>ع </a:t>
            </a:r>
            <a:r>
              <a:rPr>
                <a:solidFill>
                  <a:srgbClr val="FF8C82"/>
                </a:solidFill>
              </a:rPr>
              <a:t>&lt;</a:t>
            </a:r>
            <a:r>
              <a:t>١٧</a:t>
            </a:r>
          </a:p>
        </p:txBody>
      </p:sp>
      <p:pic>
        <p:nvPicPr>
          <p:cNvPr id="375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04756" y="2731124"/>
            <a:ext cx="7954066" cy="599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04756" y="3431747"/>
            <a:ext cx="7954066" cy="666582"/>
          </a:xfrm>
          <a:prstGeom prst="rect">
            <a:avLst/>
          </a:prstGeom>
          <a:ln w="12700">
            <a:miter lim="400000"/>
          </a:ln>
        </p:spPr>
      </p:pic>
      <p:sp>
        <p:nvSpPr>
          <p:cNvPr id="3752" name="س  ١٥"/>
          <p:cNvSpPr txBox="1"/>
          <p:nvPr/>
        </p:nvSpPr>
        <p:spPr>
          <a:xfrm>
            <a:off x="1267770" y="4244068"/>
            <a:ext cx="118125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 ١٥</a:t>
            </a:r>
          </a:p>
        </p:txBody>
      </p:sp>
      <p:grpSp>
        <p:nvGrpSpPr>
          <p:cNvPr id="3755" name="تجميع"/>
          <p:cNvGrpSpPr/>
          <p:nvPr/>
        </p:nvGrpSpPr>
        <p:grpSpPr>
          <a:xfrm>
            <a:off x="2449020" y="4244068"/>
            <a:ext cx="357496" cy="641705"/>
            <a:chOff x="0" y="0"/>
            <a:chExt cx="357495" cy="641703"/>
          </a:xfrm>
        </p:grpSpPr>
        <p:sp>
          <p:nvSpPr>
            <p:cNvPr id="3753" name="&gt;"/>
            <p:cNvSpPr txBox="1"/>
            <p:nvPr/>
          </p:nvSpPr>
          <p:spPr>
            <a:xfrm>
              <a:off x="11047" y="-1"/>
              <a:ext cx="346449" cy="641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754" name="خط"/>
            <p:cNvSpPr/>
            <p:nvPr/>
          </p:nvSpPr>
          <p:spPr>
            <a:xfrm>
              <a:off x="-1" y="506779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pic>
        <p:nvPicPr>
          <p:cNvPr id="375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00333" y="4314404"/>
            <a:ext cx="7858489" cy="6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57" name="و  ٦٠"/>
          <p:cNvSpPr txBox="1"/>
          <p:nvPr/>
        </p:nvSpPr>
        <p:spPr>
          <a:xfrm>
            <a:off x="1146736" y="5151484"/>
            <a:ext cx="953542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و ٦٠</a:t>
            </a:r>
          </a:p>
        </p:txBody>
      </p:sp>
      <p:grpSp>
        <p:nvGrpSpPr>
          <p:cNvPr id="3760" name="تجميع"/>
          <p:cNvGrpSpPr/>
          <p:nvPr/>
        </p:nvGrpSpPr>
        <p:grpSpPr>
          <a:xfrm>
            <a:off x="2100278" y="5151484"/>
            <a:ext cx="335881" cy="641704"/>
            <a:chOff x="0" y="0"/>
            <a:chExt cx="335880" cy="641703"/>
          </a:xfrm>
        </p:grpSpPr>
        <p:sp>
          <p:nvSpPr>
            <p:cNvPr id="3758" name="&lt;"/>
            <p:cNvSpPr txBox="1"/>
            <p:nvPr/>
          </p:nvSpPr>
          <p:spPr>
            <a:xfrm>
              <a:off x="0" y="0"/>
              <a:ext cx="335881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3759" name="خط"/>
            <p:cNvSpPr/>
            <p:nvPr/>
          </p:nvSpPr>
          <p:spPr>
            <a:xfrm flipH="1">
              <a:off x="38370" y="495072"/>
              <a:ext cx="276974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pic>
        <p:nvPicPr>
          <p:cNvPr id="376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00333" y="5132959"/>
            <a:ext cx="7858489" cy="658823"/>
          </a:xfrm>
          <a:prstGeom prst="rect">
            <a:avLst/>
          </a:prstGeom>
          <a:ln w="12700">
            <a:miter lim="400000"/>
          </a:ln>
        </p:spPr>
      </p:pic>
      <p:sp>
        <p:nvSpPr>
          <p:cNvPr id="3762" name="مستطيل مستدير الزوايا"/>
          <p:cNvSpPr/>
          <p:nvPr/>
        </p:nvSpPr>
        <p:spPr>
          <a:xfrm>
            <a:off x="5616126" y="2871935"/>
            <a:ext cx="651463" cy="396111"/>
          </a:xfrm>
          <a:prstGeom prst="roundRect">
            <a:avLst>
              <a:gd name="adj" fmla="val 27914"/>
            </a:avLst>
          </a:prstGeom>
          <a:solidFill>
            <a:schemeClr val="accent2">
              <a:alpha val="38584"/>
            </a:schemeClr>
          </a:solidFill>
          <a:ln w="25400">
            <a:solidFill>
              <a:srgbClr val="A86A29">
                <a:alpha val="38584"/>
              </a:srgbClr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FFFFFF"/>
                </a:solidFill>
              </a:defRPr>
            </a:pPr>
          </a:p>
        </p:txBody>
      </p:sp>
      <p:sp>
        <p:nvSpPr>
          <p:cNvPr id="3763" name="مستطيل مستدير الزوايا"/>
          <p:cNvSpPr/>
          <p:nvPr/>
        </p:nvSpPr>
        <p:spPr>
          <a:xfrm>
            <a:off x="3997564" y="3546623"/>
            <a:ext cx="651463" cy="396112"/>
          </a:xfrm>
          <a:prstGeom prst="roundRect">
            <a:avLst>
              <a:gd name="adj" fmla="val 27914"/>
            </a:avLst>
          </a:prstGeom>
          <a:gradFill>
            <a:gsLst>
              <a:gs pos="0">
                <a:schemeClr val="accent4">
                  <a:hueOff val="278481"/>
                  <a:satOff val="36583"/>
                  <a:lumOff val="31796"/>
                  <a:alpha val="36757"/>
                </a:schemeClr>
              </a:gs>
              <a:gs pos="35000">
                <a:srgbClr val="CDF4C2">
                  <a:alpha val="36757"/>
                </a:srgbClr>
              </a:gs>
              <a:gs pos="100000">
                <a:schemeClr val="accent4">
                  <a:hueOff val="314353"/>
                  <a:satOff val="40613"/>
                  <a:lumOff val="46189"/>
                  <a:alpha val="36757"/>
                </a:schemeClr>
              </a:gs>
            </a:gsLst>
            <a:lin ang="16200000"/>
          </a:gradFill>
          <a:ln>
            <a:solidFill>
              <a:srgbClr val="67A64B">
                <a:alpha val="36757"/>
              </a:srgb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764" name="مستطيل مستدير الزوايا"/>
          <p:cNvSpPr/>
          <p:nvPr/>
        </p:nvSpPr>
        <p:spPr>
          <a:xfrm>
            <a:off x="5669912" y="4449097"/>
            <a:ext cx="901927" cy="396111"/>
          </a:xfrm>
          <a:prstGeom prst="roundRect">
            <a:avLst>
              <a:gd name="adj" fmla="val 27914"/>
            </a:avLst>
          </a:prstGeom>
          <a:solidFill>
            <a:schemeClr val="accent3">
              <a:alpha val="31505"/>
            </a:schemeClr>
          </a:solidFill>
          <a:ln w="38100">
            <a:solidFill>
              <a:srgbClr val="FFFFFF">
                <a:alpha val="31505"/>
              </a:srgb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FFFFFF"/>
                </a:solidFill>
              </a:defRPr>
            </a:pPr>
          </a:p>
        </p:txBody>
      </p:sp>
      <p:sp>
        <p:nvSpPr>
          <p:cNvPr id="3765" name="مستطيل مستدير الزوايا"/>
          <p:cNvSpPr/>
          <p:nvPr/>
        </p:nvSpPr>
        <p:spPr>
          <a:xfrm>
            <a:off x="4622320" y="5264315"/>
            <a:ext cx="901928" cy="396111"/>
          </a:xfrm>
          <a:prstGeom prst="roundRect">
            <a:avLst>
              <a:gd name="adj" fmla="val 27914"/>
            </a:avLst>
          </a:prstGeom>
          <a:gradFill>
            <a:gsLst>
              <a:gs pos="0">
                <a:srgbClr val="2886DB">
                  <a:alpha val="27853"/>
                </a:srgbClr>
              </a:gs>
              <a:gs pos="100000">
                <a:schemeClr val="accent6">
                  <a:hueOff val="466087"/>
                  <a:satOff val="45418"/>
                  <a:lumOff val="31238"/>
                  <a:alpha val="27853"/>
                </a:schemeClr>
              </a:gs>
            </a:gsLst>
            <a:lin ang="16200000"/>
          </a:gradFill>
          <a:ln w="12700">
            <a:solidFill>
              <a:srgbClr val="000000">
                <a:alpha val="27853"/>
              </a:srgbClr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2000"/>
                                        <p:tgtEl>
                                          <p:spTgt spid="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2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000" fill="hold"/>
                                        <p:tgtEl>
                                          <p:spTgt spid="3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9" fill="hold" display="0">
                  <p:stCondLst>
                    <p:cond delay="indefinite"/>
                  </p:stCondLst>
                </p:cTn>
                <p:tgtEl>
                  <p:spTgt spid="3741"/>
                </p:tgtEl>
              </p:cMediaNode>
            </p:video>
            <p:seq concurrent="1" prevAc="none" nextAc="seek">
              <p:cTn id="60" evtFilter="cancelBubble" nodeType="interactiveSeq" restart="whenNotActive" fill="hold">
                <p:stCondLst>
                  <p:cond delay="0" evt="onClick">
                    <p:tgtEl>
                      <p:spTgt spid="37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41"/>
                  </p:tgtEl>
                </p:cond>
              </p:nextCondLst>
            </p:seq>
          </p:childTnLst>
        </p:cTn>
      </p:par>
    </p:tnLst>
    <p:bldLst>
      <p:bldP build="whole" bldLvl="1" animBg="1" rev="0" advAuto="0" spid="3765" grpId="9"/>
      <p:bldP build="whole" bldLvl="1" animBg="1" rev="0" advAuto="0" spid="3752" grpId="7"/>
      <p:bldP build="whole" bldLvl="1" animBg="1" rev="0" advAuto="0" spid="3764" grpId="6"/>
      <p:bldP build="whole" bldLvl="1" animBg="1" rev="0" advAuto="0" spid="3742" grpId="3"/>
      <p:bldP build="whole" bldLvl="1" animBg="1" rev="0" advAuto="0" spid="3763" grpId="4"/>
      <p:bldP build="whole" bldLvl="1" animBg="1" rev="0" advAuto="0" spid="3755" grpId="8"/>
      <p:bldP build="whole" bldLvl="1" animBg="1" rev="0" advAuto="0" spid="3757" grpId="10"/>
      <p:bldP build="whole" bldLvl="1" animBg="1" rev="0" advAuto="0" spid="3760" grpId="11"/>
      <p:bldP build="whole" bldLvl="1" animBg="1" rev="0" advAuto="0" spid="3749" grpId="5"/>
      <p:bldP build="whole" bldLvl="1" animBg="1" rev="0" advAuto="0" spid="376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1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69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67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68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70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7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73" name="صفحة…"/>
          <p:cNvSpPr txBox="1"/>
          <p:nvPr/>
        </p:nvSpPr>
        <p:spPr>
          <a:xfrm>
            <a:off x="2075381" y="435404"/>
            <a:ext cx="721551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٨٣</a:t>
            </a:r>
          </a:p>
        </p:txBody>
      </p:sp>
      <p:pic>
        <p:nvPicPr>
          <p:cNvPr id="3774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5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45196" t="15902" r="39816" b="81545"/>
          <a:stretch>
            <a:fillRect/>
          </a:stretch>
        </p:blipFill>
        <p:spPr>
          <a:xfrm>
            <a:off x="3485952" y="1869702"/>
            <a:ext cx="5219909" cy="666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6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0293" t="18727" r="40489" b="79075"/>
          <a:stretch>
            <a:fillRect/>
          </a:stretch>
        </p:blipFill>
        <p:spPr>
          <a:xfrm>
            <a:off x="954723" y="2853011"/>
            <a:ext cx="7654181" cy="4315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7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0605" t="21482" r="40176" b="75819"/>
          <a:stretch>
            <a:fillRect/>
          </a:stretch>
        </p:blipFill>
        <p:spPr>
          <a:xfrm>
            <a:off x="957898" y="4353308"/>
            <a:ext cx="7650938" cy="5297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78" name="س  ١٢٠"/>
          <p:cNvSpPr txBox="1"/>
          <p:nvPr/>
        </p:nvSpPr>
        <p:spPr>
          <a:xfrm>
            <a:off x="4348815" y="3541421"/>
            <a:ext cx="1466503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 ١٢٠</a:t>
            </a:r>
          </a:p>
        </p:txBody>
      </p:sp>
      <p:grpSp>
        <p:nvGrpSpPr>
          <p:cNvPr id="3781" name="تجميع"/>
          <p:cNvGrpSpPr/>
          <p:nvPr/>
        </p:nvGrpSpPr>
        <p:grpSpPr>
          <a:xfrm>
            <a:off x="5815317" y="3541421"/>
            <a:ext cx="335881" cy="641704"/>
            <a:chOff x="0" y="0"/>
            <a:chExt cx="335880" cy="641703"/>
          </a:xfrm>
        </p:grpSpPr>
        <p:sp>
          <p:nvSpPr>
            <p:cNvPr id="3779" name="&lt;"/>
            <p:cNvSpPr txBox="1"/>
            <p:nvPr/>
          </p:nvSpPr>
          <p:spPr>
            <a:xfrm>
              <a:off x="0" y="0"/>
              <a:ext cx="335881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3780" name="خط"/>
            <p:cNvSpPr/>
            <p:nvPr/>
          </p:nvSpPr>
          <p:spPr>
            <a:xfrm flipH="1">
              <a:off x="38370" y="495072"/>
              <a:ext cx="276974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782" name="ع  ٦"/>
          <p:cNvSpPr txBox="1"/>
          <p:nvPr/>
        </p:nvSpPr>
        <p:spPr>
          <a:xfrm>
            <a:off x="4781789" y="5073250"/>
            <a:ext cx="71392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ع ٦</a:t>
            </a:r>
          </a:p>
        </p:txBody>
      </p:sp>
      <p:sp>
        <p:nvSpPr>
          <p:cNvPr id="3783" name="تجميع"/>
          <p:cNvSpPr txBox="1"/>
          <p:nvPr/>
        </p:nvSpPr>
        <p:spPr>
          <a:xfrm rot="18690">
            <a:off x="5496734" y="5074247"/>
            <a:ext cx="368675" cy="6417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45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pic>
        <p:nvPicPr>
          <p:cNvPr id="3784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49398" y="3208214"/>
            <a:ext cx="960041" cy="88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785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29814" y="4708511"/>
            <a:ext cx="645323" cy="88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1" grpId="3"/>
      <p:bldP build="whole" bldLvl="1" animBg="1" rev="0" advAuto="0" spid="3784" grpId="1"/>
      <p:bldP build="whole" bldLvl="1" animBg="1" rev="0" advAuto="0" spid="3782" grpId="5"/>
      <p:bldP build="whole" bldLvl="1" animBg="1" rev="0" advAuto="0" spid="3778" grpId="2"/>
      <p:bldP build="whole" bldLvl="1" animBg="1" rev="0" advAuto="0" spid="3785" grpId="4"/>
      <p:bldP build="whole" bldLvl="1" animBg="1" rev="0" advAuto="0" spid="3783" grpId="6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7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790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788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789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91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9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93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٨٣</a:t>
            </a:r>
          </a:p>
        </p:txBody>
      </p:sp>
      <p:sp>
        <p:nvSpPr>
          <p:cNvPr id="3794" name="مربع"/>
          <p:cNvSpPr/>
          <p:nvPr/>
        </p:nvSpPr>
        <p:spPr>
          <a:xfrm>
            <a:off x="6613483" y="3864269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795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796" name="IMG_4834.png" descr="IMG_4834.png"/>
          <p:cNvPicPr>
            <a:picLocks noChangeAspect="1"/>
          </p:cNvPicPr>
          <p:nvPr/>
        </p:nvPicPr>
        <p:blipFill>
          <a:blip r:embed="rId4">
            <a:extLst/>
          </a:blip>
          <a:srcRect l="28872" t="69023" r="40375" b="15489"/>
          <a:stretch>
            <a:fillRect/>
          </a:stretch>
        </p:blipFill>
        <p:spPr>
          <a:xfrm>
            <a:off x="1139468" y="2739688"/>
            <a:ext cx="7284696" cy="2751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7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0868" t="55391" r="1370" b="41199"/>
          <a:stretch>
            <a:fillRect/>
          </a:stretch>
        </p:blipFill>
        <p:spPr>
          <a:xfrm>
            <a:off x="9059615" y="6043757"/>
            <a:ext cx="1596702" cy="52609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9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7485" y="5003191"/>
            <a:ext cx="1489809" cy="637057"/>
          </a:xfrm>
          <a:prstGeom prst="rect">
            <a:avLst/>
          </a:prstGeom>
          <a:ln w="12700">
            <a:miter lim="400000"/>
          </a:ln>
        </p:spPr>
      </p:pic>
      <p:sp>
        <p:nvSpPr>
          <p:cNvPr id="3799" name="مستطيل"/>
          <p:cNvSpPr/>
          <p:nvPr/>
        </p:nvSpPr>
        <p:spPr>
          <a:xfrm>
            <a:off x="6480617" y="3876969"/>
            <a:ext cx="1359377" cy="8209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00" name="مستطيل"/>
          <p:cNvSpPr/>
          <p:nvPr/>
        </p:nvSpPr>
        <p:spPr>
          <a:xfrm>
            <a:off x="1424855" y="3712116"/>
            <a:ext cx="1359377" cy="8209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4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02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03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805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806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0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08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٨٤</a:t>
            </a:r>
          </a:p>
        </p:txBody>
      </p:sp>
      <p:pic>
        <p:nvPicPr>
          <p:cNvPr id="3809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10" name="IMG_4836.png" descr="IMG_4836.png"/>
          <p:cNvPicPr>
            <a:picLocks noChangeAspect="1"/>
          </p:cNvPicPr>
          <p:nvPr/>
        </p:nvPicPr>
        <p:blipFill>
          <a:blip r:embed="rId7">
            <a:extLst/>
          </a:blip>
          <a:srcRect l="31647" t="15478" r="47396" b="60534"/>
          <a:stretch>
            <a:fillRect/>
          </a:stretch>
        </p:blipFill>
        <p:spPr>
          <a:xfrm>
            <a:off x="3371928" y="2354441"/>
            <a:ext cx="3962738" cy="3402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19318" y="3736919"/>
            <a:ext cx="1489809" cy="637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7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15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13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14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16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18" name="مستطيل مستدير الزوايا"/>
          <p:cNvSpPr/>
          <p:nvPr/>
        </p:nvSpPr>
        <p:spPr>
          <a:xfrm>
            <a:off x="980526" y="1781230"/>
            <a:ext cx="7619012" cy="644299"/>
          </a:xfrm>
          <a:prstGeom prst="roundRect">
            <a:avLst>
              <a:gd name="adj" fmla="val 29272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81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0362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20" name="صفحة…"/>
          <p:cNvSpPr txBox="1"/>
          <p:nvPr/>
        </p:nvSpPr>
        <p:spPr>
          <a:xfrm>
            <a:off x="2075381" y="464025"/>
            <a:ext cx="721551" cy="66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100">
                <a:solidFill>
                  <a:srgbClr val="FFFFFF"/>
                </a:solidFill>
              </a:defRPr>
            </a:pPr>
            <a:r>
              <a:t>٦٥</a:t>
            </a:r>
          </a:p>
        </p:txBody>
      </p:sp>
      <p:pic>
        <p:nvPicPr>
          <p:cNvPr id="3821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22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28524" t="46774" r="40650" b="49341"/>
          <a:stretch>
            <a:fillRect/>
          </a:stretch>
        </p:blipFill>
        <p:spPr>
          <a:xfrm>
            <a:off x="1206024" y="2536452"/>
            <a:ext cx="6940753" cy="6558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23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59302" t="47495" r="26117" b="32165"/>
          <a:stretch>
            <a:fillRect/>
          </a:stretch>
        </p:blipFill>
        <p:spPr>
          <a:xfrm>
            <a:off x="7641698" y="3313883"/>
            <a:ext cx="932295" cy="97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4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44971" t="38525" r="39532" b="59279"/>
          <a:stretch>
            <a:fillRect/>
          </a:stretch>
        </p:blipFill>
        <p:spPr>
          <a:xfrm>
            <a:off x="2951388" y="1816632"/>
            <a:ext cx="4217256" cy="447820"/>
          </a:xfrm>
          <a:prstGeom prst="rect">
            <a:avLst/>
          </a:prstGeom>
          <a:ln w="12700">
            <a:miter lim="400000"/>
          </a:ln>
        </p:spPr>
      </p:pic>
      <p:sp>
        <p:nvSpPr>
          <p:cNvPr id="3825" name="س  ١٢"/>
          <p:cNvSpPr txBox="1"/>
          <p:nvPr/>
        </p:nvSpPr>
        <p:spPr>
          <a:xfrm>
            <a:off x="3809577" y="3277608"/>
            <a:ext cx="118125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 ١٢</a:t>
            </a:r>
          </a:p>
        </p:txBody>
      </p:sp>
      <p:grpSp>
        <p:nvGrpSpPr>
          <p:cNvPr id="3828" name="تجميع"/>
          <p:cNvGrpSpPr/>
          <p:nvPr/>
        </p:nvGrpSpPr>
        <p:grpSpPr>
          <a:xfrm>
            <a:off x="4990827" y="3277608"/>
            <a:ext cx="357496" cy="641705"/>
            <a:chOff x="0" y="0"/>
            <a:chExt cx="357495" cy="641703"/>
          </a:xfrm>
        </p:grpSpPr>
        <p:sp>
          <p:nvSpPr>
            <p:cNvPr id="3826" name="&gt;"/>
            <p:cNvSpPr txBox="1"/>
            <p:nvPr/>
          </p:nvSpPr>
          <p:spPr>
            <a:xfrm>
              <a:off x="11047" y="0"/>
              <a:ext cx="34644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827" name="خط"/>
            <p:cNvSpPr/>
            <p:nvPr/>
          </p:nvSpPr>
          <p:spPr>
            <a:xfrm>
              <a:off x="-1" y="506780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grpSp>
        <p:nvGrpSpPr>
          <p:cNvPr id="3831" name="الحل"/>
          <p:cNvGrpSpPr/>
          <p:nvPr/>
        </p:nvGrpSpPr>
        <p:grpSpPr>
          <a:xfrm>
            <a:off x="6503154" y="5018077"/>
            <a:ext cx="1119497" cy="366299"/>
            <a:chOff x="0" y="0"/>
            <a:chExt cx="1119496" cy="366298"/>
          </a:xfrm>
        </p:grpSpPr>
        <p:sp>
          <p:nvSpPr>
            <p:cNvPr id="3829" name="مستطيل"/>
            <p:cNvSpPr/>
            <p:nvPr/>
          </p:nvSpPr>
          <p:spPr>
            <a:xfrm>
              <a:off x="-1" y="-1"/>
              <a:ext cx="1119498" cy="366300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30" name="الحل"/>
            <p:cNvSpPr txBox="1"/>
            <p:nvPr/>
          </p:nvSpPr>
          <p:spPr>
            <a:xfrm>
              <a:off x="19049" y="23260"/>
              <a:ext cx="1081398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32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3791" t="41242" r="39781" b="56691"/>
          <a:stretch>
            <a:fillRect/>
          </a:stretch>
        </p:blipFill>
        <p:spPr>
          <a:xfrm>
            <a:off x="865427" y="4418050"/>
            <a:ext cx="7832721" cy="4591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833" name="ت  ٥٠"/>
          <p:cNvSpPr txBox="1"/>
          <p:nvPr/>
        </p:nvSpPr>
        <p:spPr>
          <a:xfrm>
            <a:off x="3701615" y="4999027"/>
            <a:ext cx="1418792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4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ت ٥٠</a:t>
            </a:r>
          </a:p>
        </p:txBody>
      </p:sp>
      <p:grpSp>
        <p:nvGrpSpPr>
          <p:cNvPr id="3836" name="تجميع"/>
          <p:cNvGrpSpPr/>
          <p:nvPr/>
        </p:nvGrpSpPr>
        <p:grpSpPr>
          <a:xfrm>
            <a:off x="5120406" y="4999027"/>
            <a:ext cx="335881" cy="641705"/>
            <a:chOff x="0" y="0"/>
            <a:chExt cx="335880" cy="641703"/>
          </a:xfrm>
        </p:grpSpPr>
        <p:sp>
          <p:nvSpPr>
            <p:cNvPr id="3834" name="&lt;"/>
            <p:cNvSpPr txBox="1"/>
            <p:nvPr/>
          </p:nvSpPr>
          <p:spPr>
            <a:xfrm>
              <a:off x="0" y="0"/>
              <a:ext cx="335881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3835" name="خط"/>
            <p:cNvSpPr/>
            <p:nvPr/>
          </p:nvSpPr>
          <p:spPr>
            <a:xfrm flipH="1">
              <a:off x="38370" y="495072"/>
              <a:ext cx="276974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grpSp>
        <p:nvGrpSpPr>
          <p:cNvPr id="3839" name="الحل"/>
          <p:cNvGrpSpPr/>
          <p:nvPr/>
        </p:nvGrpSpPr>
        <p:grpSpPr>
          <a:xfrm>
            <a:off x="6503154" y="3332932"/>
            <a:ext cx="1119497" cy="366300"/>
            <a:chOff x="0" y="0"/>
            <a:chExt cx="1119496" cy="366298"/>
          </a:xfrm>
        </p:grpSpPr>
        <p:sp>
          <p:nvSpPr>
            <p:cNvPr id="3837" name="مستطيل"/>
            <p:cNvSpPr/>
            <p:nvPr/>
          </p:nvSpPr>
          <p:spPr>
            <a:xfrm>
              <a:off x="-1" y="-1"/>
              <a:ext cx="1119498" cy="366300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38" name="الحل"/>
            <p:cNvSpPr txBox="1"/>
            <p:nvPr/>
          </p:nvSpPr>
          <p:spPr>
            <a:xfrm>
              <a:off x="19049" y="23260"/>
              <a:ext cx="1081398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40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37716" y="4274810"/>
            <a:ext cx="1225188" cy="1852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1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3030" y="2372538"/>
            <a:ext cx="1225189" cy="1852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3" grpId="5"/>
      <p:bldP build="whole" bldLvl="1" animBg="1" rev="0" advAuto="0" spid="3825" grpId="2"/>
      <p:bldP build="whole" bldLvl="1" animBg="1" rev="0" advAuto="0" spid="3828" grpId="3"/>
      <p:bldP build="whole" bldLvl="1" animBg="1" rev="0" advAuto="0" spid="3836" grpId="6"/>
      <p:bldP build="whole" bldLvl="1" animBg="1" rev="0" advAuto="0" spid="3841" grpId="1"/>
      <p:bldP build="whole" bldLvl="1" animBg="1" rev="0" advAuto="0" spid="3840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صفحة…"/>
          <p:cNvSpPr txBox="1"/>
          <p:nvPr/>
        </p:nvSpPr>
        <p:spPr>
          <a:xfrm>
            <a:off x="2075381" y="464025"/>
            <a:ext cx="746937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3844" name="IMG_4835.png" descr="IMG_48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4739" y="926644"/>
            <a:ext cx="4349825" cy="1126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5" name="IMG_4835.png" descr="IMG_48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430" y="1966501"/>
            <a:ext cx="7263184" cy="11399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848" name="IMG_4835.png"/>
          <p:cNvGrpSpPr/>
          <p:nvPr/>
        </p:nvGrpSpPr>
        <p:grpSpPr>
          <a:xfrm>
            <a:off x="1214429" y="3127325"/>
            <a:ext cx="7263185" cy="2950888"/>
            <a:chOff x="0" y="0"/>
            <a:chExt cx="7263184" cy="2950887"/>
          </a:xfrm>
        </p:grpSpPr>
        <p:pic>
          <p:nvPicPr>
            <p:cNvPr id="3846" name="IMG_4835.png" descr="IMG_483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6456" t="27771" r="37252" b="52977"/>
            <a:stretch>
              <a:fillRect/>
            </a:stretch>
          </p:blipFill>
          <p:spPr>
            <a:xfrm>
              <a:off x="50800" y="50800"/>
              <a:ext cx="7161584" cy="2849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7" name="IMG_4835.png" descr="IMG_483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7263185" cy="2950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49" name="IMG_4835.png" descr="IMG_4835.png"/>
          <p:cNvPicPr>
            <a:picLocks noChangeAspect="1"/>
          </p:cNvPicPr>
          <p:nvPr/>
        </p:nvPicPr>
        <p:blipFill>
          <a:blip r:embed="rId4">
            <a:extLst/>
          </a:blip>
          <a:srcRect l="62339" t="38141" r="25738" b="52875"/>
          <a:stretch>
            <a:fillRect/>
          </a:stretch>
        </p:blipFill>
        <p:spPr>
          <a:xfrm>
            <a:off x="8240986" y="4616291"/>
            <a:ext cx="2845198" cy="160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6" fill="norm" stroke="1" extrusionOk="0">
                <a:moveTo>
                  <a:pt x="17065" y="0"/>
                </a:moveTo>
                <a:lnTo>
                  <a:pt x="16659" y="529"/>
                </a:lnTo>
                <a:lnTo>
                  <a:pt x="16255" y="1053"/>
                </a:lnTo>
                <a:lnTo>
                  <a:pt x="15912" y="492"/>
                </a:lnTo>
                <a:cubicBezTo>
                  <a:pt x="15581" y="-53"/>
                  <a:pt x="15559" y="-62"/>
                  <a:pt x="15297" y="354"/>
                </a:cubicBezTo>
                <a:cubicBezTo>
                  <a:pt x="15143" y="598"/>
                  <a:pt x="14911" y="731"/>
                  <a:pt x="14758" y="661"/>
                </a:cubicBezTo>
                <a:cubicBezTo>
                  <a:pt x="14600" y="588"/>
                  <a:pt x="14457" y="677"/>
                  <a:pt x="14414" y="873"/>
                </a:cubicBezTo>
                <a:cubicBezTo>
                  <a:pt x="14374" y="1057"/>
                  <a:pt x="14227" y="1206"/>
                  <a:pt x="14089" y="1206"/>
                </a:cubicBezTo>
                <a:cubicBezTo>
                  <a:pt x="13951" y="1206"/>
                  <a:pt x="13769" y="1329"/>
                  <a:pt x="13685" y="1476"/>
                </a:cubicBezTo>
                <a:cubicBezTo>
                  <a:pt x="13454" y="1882"/>
                  <a:pt x="13233" y="1504"/>
                  <a:pt x="13233" y="703"/>
                </a:cubicBezTo>
                <a:cubicBezTo>
                  <a:pt x="13233" y="28"/>
                  <a:pt x="13206" y="-6"/>
                  <a:pt x="12721" y="37"/>
                </a:cubicBezTo>
                <a:cubicBezTo>
                  <a:pt x="12345" y="71"/>
                  <a:pt x="12071" y="305"/>
                  <a:pt x="11705" y="910"/>
                </a:cubicBezTo>
                <a:cubicBezTo>
                  <a:pt x="11303" y="1577"/>
                  <a:pt x="11143" y="1701"/>
                  <a:pt x="10883" y="1550"/>
                </a:cubicBezTo>
                <a:cubicBezTo>
                  <a:pt x="10705" y="1447"/>
                  <a:pt x="10408" y="1352"/>
                  <a:pt x="10220" y="1343"/>
                </a:cubicBezTo>
                <a:cubicBezTo>
                  <a:pt x="9991" y="1331"/>
                  <a:pt x="9861" y="1168"/>
                  <a:pt x="9828" y="846"/>
                </a:cubicBezTo>
                <a:cubicBezTo>
                  <a:pt x="9744" y="26"/>
                  <a:pt x="9566" y="-82"/>
                  <a:pt x="9181" y="450"/>
                </a:cubicBezTo>
                <a:cubicBezTo>
                  <a:pt x="8978" y="730"/>
                  <a:pt x="8765" y="907"/>
                  <a:pt x="8704" y="841"/>
                </a:cubicBezTo>
                <a:cubicBezTo>
                  <a:pt x="8644" y="776"/>
                  <a:pt x="8436" y="828"/>
                  <a:pt x="8243" y="957"/>
                </a:cubicBezTo>
                <a:cubicBezTo>
                  <a:pt x="7955" y="1149"/>
                  <a:pt x="7824" y="1086"/>
                  <a:pt x="7493" y="598"/>
                </a:cubicBezTo>
                <a:cubicBezTo>
                  <a:pt x="7041" y="-70"/>
                  <a:pt x="6660" y="-174"/>
                  <a:pt x="6635" y="365"/>
                </a:cubicBezTo>
                <a:cubicBezTo>
                  <a:pt x="6598" y="1143"/>
                  <a:pt x="6574" y="1234"/>
                  <a:pt x="6375" y="1455"/>
                </a:cubicBezTo>
                <a:cubicBezTo>
                  <a:pt x="6262" y="1580"/>
                  <a:pt x="5416" y="1685"/>
                  <a:pt x="4492" y="1687"/>
                </a:cubicBezTo>
                <a:lnTo>
                  <a:pt x="2811" y="1687"/>
                </a:lnTo>
                <a:lnTo>
                  <a:pt x="2811" y="3861"/>
                </a:lnTo>
                <a:cubicBezTo>
                  <a:pt x="2811" y="6342"/>
                  <a:pt x="3008" y="5966"/>
                  <a:pt x="1027" y="7230"/>
                </a:cubicBezTo>
                <a:cubicBezTo>
                  <a:pt x="462" y="7592"/>
                  <a:pt x="0" y="8029"/>
                  <a:pt x="0" y="8198"/>
                </a:cubicBezTo>
                <a:cubicBezTo>
                  <a:pt x="0" y="8367"/>
                  <a:pt x="430" y="8759"/>
                  <a:pt x="958" y="9071"/>
                </a:cubicBezTo>
                <a:cubicBezTo>
                  <a:pt x="1486" y="9383"/>
                  <a:pt x="2120" y="9804"/>
                  <a:pt x="2365" y="10007"/>
                </a:cubicBezTo>
                <a:lnTo>
                  <a:pt x="2811" y="10377"/>
                </a:lnTo>
                <a:lnTo>
                  <a:pt x="2811" y="15899"/>
                </a:lnTo>
                <a:lnTo>
                  <a:pt x="2811" y="21426"/>
                </a:lnTo>
                <a:lnTo>
                  <a:pt x="12206" y="21426"/>
                </a:lnTo>
                <a:lnTo>
                  <a:pt x="21600" y="21426"/>
                </a:lnTo>
                <a:lnTo>
                  <a:pt x="21600" y="11541"/>
                </a:lnTo>
                <a:lnTo>
                  <a:pt x="21600" y="1650"/>
                </a:lnTo>
                <a:lnTo>
                  <a:pt x="21025" y="1724"/>
                </a:lnTo>
                <a:cubicBezTo>
                  <a:pt x="20481" y="1792"/>
                  <a:pt x="20444" y="1754"/>
                  <a:pt x="20338" y="1031"/>
                </a:cubicBezTo>
                <a:cubicBezTo>
                  <a:pt x="20275" y="610"/>
                  <a:pt x="20173" y="215"/>
                  <a:pt x="20112" y="148"/>
                </a:cubicBezTo>
                <a:cubicBezTo>
                  <a:pt x="20050" y="82"/>
                  <a:pt x="19774" y="355"/>
                  <a:pt x="19497" y="756"/>
                </a:cubicBezTo>
                <a:cubicBezTo>
                  <a:pt x="19090" y="1345"/>
                  <a:pt x="18977" y="1415"/>
                  <a:pt x="18912" y="1121"/>
                </a:cubicBezTo>
                <a:cubicBezTo>
                  <a:pt x="18869" y="920"/>
                  <a:pt x="18674" y="569"/>
                  <a:pt x="18479" y="344"/>
                </a:cubicBezTo>
                <a:cubicBezTo>
                  <a:pt x="18131" y="-55"/>
                  <a:pt x="18113" y="-48"/>
                  <a:pt x="17825" y="587"/>
                </a:cubicBezTo>
                <a:lnTo>
                  <a:pt x="17529" y="1238"/>
                </a:lnTo>
                <a:lnTo>
                  <a:pt x="17297" y="619"/>
                </a:lnTo>
                <a:lnTo>
                  <a:pt x="17065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5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5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5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5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56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5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64" name="تجميع"/>
          <p:cNvGrpSpPr/>
          <p:nvPr/>
        </p:nvGrpSpPr>
        <p:grpSpPr>
          <a:xfrm>
            <a:off x="9310001" y="2954870"/>
            <a:ext cx="1235357" cy="1051995"/>
            <a:chOff x="-1" y="-5"/>
            <a:chExt cx="1235355" cy="1051994"/>
          </a:xfrm>
        </p:grpSpPr>
        <p:sp>
          <p:nvSpPr>
            <p:cNvPr id="3858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63" name="تجميع"/>
            <p:cNvGrpSpPr/>
            <p:nvPr/>
          </p:nvGrpSpPr>
          <p:grpSpPr>
            <a:xfrm>
              <a:off x="-2" y="-6"/>
              <a:ext cx="1139892" cy="1051995"/>
              <a:chOff x="0" y="-4"/>
              <a:chExt cx="1139890" cy="1051993"/>
            </a:xfrm>
          </p:grpSpPr>
          <p:sp>
            <p:nvSpPr>
              <p:cNvPr id="3859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60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1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2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65" name="صفحة…"/>
          <p:cNvSpPr txBox="1"/>
          <p:nvPr/>
        </p:nvSpPr>
        <p:spPr>
          <a:xfrm>
            <a:off x="2048336" y="427073"/>
            <a:ext cx="795926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grpSp>
        <p:nvGrpSpPr>
          <p:cNvPr id="3870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866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69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867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868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87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2" name="IMG_4622.png" descr="IMG_4622.png"/>
          <p:cNvPicPr>
            <a:picLocks noChangeAspect="1"/>
          </p:cNvPicPr>
          <p:nvPr/>
        </p:nvPicPr>
        <p:blipFill>
          <a:blip r:embed="rId11">
            <a:extLst/>
          </a:blip>
          <a:srcRect l="91328" t="26734" r="1414" b="70164"/>
          <a:stretch>
            <a:fillRect/>
          </a:stretch>
        </p:blipFill>
        <p:spPr>
          <a:xfrm>
            <a:off x="8987131" y="6044653"/>
            <a:ext cx="1698387" cy="544220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73" name="IMG_4835.png" descr="IMG_483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1971" y="2059928"/>
            <a:ext cx="7943221" cy="6021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74" name="IMG_4835.png" descr="IMG_4835.png"/>
          <p:cNvPicPr>
            <a:picLocks noChangeAspect="1"/>
          </p:cNvPicPr>
          <p:nvPr/>
        </p:nvPicPr>
        <p:blipFill>
          <a:blip r:embed="rId13">
            <a:extLst/>
          </a:blip>
          <a:srcRect l="39900" t="52894" r="39502" b="45268"/>
          <a:stretch>
            <a:fillRect/>
          </a:stretch>
        </p:blipFill>
        <p:spPr>
          <a:xfrm>
            <a:off x="1023360" y="2810688"/>
            <a:ext cx="7618798" cy="509799"/>
          </a:xfrm>
          <a:prstGeom prst="rect">
            <a:avLst/>
          </a:prstGeom>
          <a:ln w="12700">
            <a:miter lim="400000"/>
          </a:ln>
        </p:spPr>
      </p:pic>
      <p:sp>
        <p:nvSpPr>
          <p:cNvPr id="3875" name="خط"/>
          <p:cNvSpPr/>
          <p:nvPr/>
        </p:nvSpPr>
        <p:spPr>
          <a:xfrm flipV="1">
            <a:off x="4865094" y="2963857"/>
            <a:ext cx="3" cy="2965319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3876" name="ن -٦&lt;١٥"/>
          <p:cNvSpPr txBox="1"/>
          <p:nvPr/>
        </p:nvSpPr>
        <p:spPr>
          <a:xfrm>
            <a:off x="5999708" y="3065681"/>
            <a:ext cx="2184662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ن</a:t>
            </a:r>
            <a:r>
              <a:rPr>
                <a:solidFill>
                  <a:srgbClr val="008CB4"/>
                </a:solidFill>
              </a:rPr>
              <a:t> -٦&lt;١٥</a:t>
            </a:r>
          </a:p>
        </p:txBody>
      </p:sp>
      <p:sp>
        <p:nvSpPr>
          <p:cNvPr id="3877" name="١٨ -٦&lt;١٥"/>
          <p:cNvSpPr txBox="1"/>
          <p:nvPr/>
        </p:nvSpPr>
        <p:spPr>
          <a:xfrm>
            <a:off x="5814914" y="3851569"/>
            <a:ext cx="2554251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١٨</a:t>
            </a:r>
            <a:r>
              <a:rPr>
                <a:solidFill>
                  <a:srgbClr val="008CB4"/>
                </a:solidFill>
              </a:rPr>
              <a:t> -٦&lt;١٥</a:t>
            </a:r>
          </a:p>
        </p:txBody>
      </p:sp>
      <p:sp>
        <p:nvSpPr>
          <p:cNvPr id="3878" name="١٢&lt;١٥"/>
          <p:cNvSpPr txBox="1"/>
          <p:nvPr/>
        </p:nvSpPr>
        <p:spPr>
          <a:xfrm>
            <a:off x="6000565" y="4571608"/>
            <a:ext cx="1809801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١٢</a:t>
            </a:r>
            <a:r>
              <a:rPr>
                <a:solidFill>
                  <a:srgbClr val="008CB4"/>
                </a:solidFill>
              </a:rPr>
              <a:t>&lt;١٥</a:t>
            </a:r>
          </a:p>
        </p:txBody>
      </p:sp>
      <p:pic>
        <p:nvPicPr>
          <p:cNvPr id="3879" name="Picture 7" descr="Picture 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6799199" y="3711866"/>
            <a:ext cx="212534" cy="468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80" name="✅"/>
          <p:cNvSpPr txBox="1"/>
          <p:nvPr/>
        </p:nvSpPr>
        <p:spPr>
          <a:xfrm>
            <a:off x="5460724" y="4637420"/>
            <a:ext cx="4572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5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881" name="العبارة صحيحة 😍"/>
          <p:cNvSpPr txBox="1"/>
          <p:nvPr/>
        </p:nvSpPr>
        <p:spPr>
          <a:xfrm>
            <a:off x="5999708" y="5583956"/>
            <a:ext cx="2067292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العبارة صحيحة 😍 </a:t>
            </a:r>
          </a:p>
        </p:txBody>
      </p:sp>
      <p:sp>
        <p:nvSpPr>
          <p:cNvPr id="3882" name="-٣ ب ٢٤"/>
          <p:cNvSpPr txBox="1"/>
          <p:nvPr/>
        </p:nvSpPr>
        <p:spPr>
          <a:xfrm>
            <a:off x="2160591" y="3259254"/>
            <a:ext cx="1882665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-٣</a:t>
            </a:r>
            <a:r>
              <a:rPr>
                <a:solidFill>
                  <a:srgbClr val="FF4015"/>
                </a:solidFill>
              </a:rPr>
              <a:t> ب</a:t>
            </a:r>
            <a:r>
              <a:t>٢٤</a:t>
            </a:r>
          </a:p>
        </p:txBody>
      </p:sp>
      <p:grpSp>
        <p:nvGrpSpPr>
          <p:cNvPr id="3885" name="تجميع"/>
          <p:cNvGrpSpPr/>
          <p:nvPr/>
        </p:nvGrpSpPr>
        <p:grpSpPr>
          <a:xfrm>
            <a:off x="4043255" y="3259254"/>
            <a:ext cx="357496" cy="641704"/>
            <a:chOff x="0" y="0"/>
            <a:chExt cx="357495" cy="641703"/>
          </a:xfrm>
        </p:grpSpPr>
        <p:sp>
          <p:nvSpPr>
            <p:cNvPr id="3883" name="&gt;"/>
            <p:cNvSpPr txBox="1"/>
            <p:nvPr/>
          </p:nvSpPr>
          <p:spPr>
            <a:xfrm>
              <a:off x="11047" y="0"/>
              <a:ext cx="34644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884" name="خط"/>
            <p:cNvSpPr/>
            <p:nvPr/>
          </p:nvSpPr>
          <p:spPr>
            <a:xfrm>
              <a:off x="-1" y="506780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886" name="-٣ ✖️٨ ٢٤"/>
          <p:cNvSpPr txBox="1"/>
          <p:nvPr/>
        </p:nvSpPr>
        <p:spPr>
          <a:xfrm>
            <a:off x="1812620" y="3859683"/>
            <a:ext cx="24618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-٣</a:t>
            </a:r>
            <a:r>
              <a:rPr>
                <a:solidFill>
                  <a:srgbClr val="FF4015"/>
                </a:solidFill>
              </a:rPr>
              <a:t> ✖️٨</a:t>
            </a:r>
            <a:r>
              <a:t>٢٤</a:t>
            </a:r>
          </a:p>
        </p:txBody>
      </p:sp>
      <p:grpSp>
        <p:nvGrpSpPr>
          <p:cNvPr id="3889" name="تجميع"/>
          <p:cNvGrpSpPr/>
          <p:nvPr/>
        </p:nvGrpSpPr>
        <p:grpSpPr>
          <a:xfrm>
            <a:off x="4274472" y="3859682"/>
            <a:ext cx="357497" cy="641705"/>
            <a:chOff x="0" y="0"/>
            <a:chExt cx="357496" cy="641703"/>
          </a:xfrm>
        </p:grpSpPr>
        <p:sp>
          <p:nvSpPr>
            <p:cNvPr id="3887" name="&gt;"/>
            <p:cNvSpPr txBox="1"/>
            <p:nvPr/>
          </p:nvSpPr>
          <p:spPr>
            <a:xfrm>
              <a:off x="11047" y="-1"/>
              <a:ext cx="346450" cy="641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888" name="خط"/>
            <p:cNvSpPr/>
            <p:nvPr/>
          </p:nvSpPr>
          <p:spPr>
            <a:xfrm>
              <a:off x="-1" y="506779"/>
              <a:ext cx="346451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890" name="-٢٤ ٢٤"/>
          <p:cNvSpPr txBox="1"/>
          <p:nvPr/>
        </p:nvSpPr>
        <p:spPr>
          <a:xfrm>
            <a:off x="2048336" y="4697883"/>
            <a:ext cx="1650430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-٢٤</a:t>
            </a:r>
            <a:r>
              <a:rPr>
                <a:solidFill>
                  <a:srgbClr val="008CB4"/>
                </a:solidFill>
              </a:rPr>
              <a:t>٢٤</a:t>
            </a:r>
          </a:p>
        </p:txBody>
      </p:sp>
      <p:grpSp>
        <p:nvGrpSpPr>
          <p:cNvPr id="3893" name="تجميع"/>
          <p:cNvGrpSpPr/>
          <p:nvPr/>
        </p:nvGrpSpPr>
        <p:grpSpPr>
          <a:xfrm>
            <a:off x="3698766" y="4697882"/>
            <a:ext cx="357496" cy="641705"/>
            <a:chOff x="0" y="0"/>
            <a:chExt cx="357495" cy="641703"/>
          </a:xfrm>
        </p:grpSpPr>
        <p:sp>
          <p:nvSpPr>
            <p:cNvPr id="3891" name="&gt;"/>
            <p:cNvSpPr txBox="1"/>
            <p:nvPr/>
          </p:nvSpPr>
          <p:spPr>
            <a:xfrm>
              <a:off x="11047" y="-1"/>
              <a:ext cx="346449" cy="641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892" name="خط"/>
            <p:cNvSpPr/>
            <p:nvPr/>
          </p:nvSpPr>
          <p:spPr>
            <a:xfrm>
              <a:off x="-1" y="506779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pic>
        <p:nvPicPr>
          <p:cNvPr id="3894" name="Picture 7" descr="Picture 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2844259" y="3859683"/>
            <a:ext cx="169836" cy="374421"/>
          </a:xfrm>
          <a:prstGeom prst="rect">
            <a:avLst/>
          </a:prstGeom>
          <a:ln w="12700">
            <a:miter lim="400000"/>
          </a:ln>
        </p:spPr>
      </p:pic>
      <p:sp>
        <p:nvSpPr>
          <p:cNvPr id="3895" name="❌"/>
          <p:cNvSpPr txBox="1"/>
          <p:nvPr/>
        </p:nvSpPr>
        <p:spPr>
          <a:xfrm>
            <a:off x="1298976" y="4763696"/>
            <a:ext cx="4572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5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3896" name="العبارة خاطئة 😔"/>
          <p:cNvSpPr txBox="1"/>
          <p:nvPr/>
        </p:nvSpPr>
        <p:spPr>
          <a:xfrm>
            <a:off x="1927573" y="5634144"/>
            <a:ext cx="1896759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العبارة خاطئة 😔 </a:t>
            </a:r>
          </a:p>
        </p:txBody>
      </p:sp>
      <p:pic>
        <p:nvPicPr>
          <p:cNvPr id="3897" name="IMG_0754.jpeg" descr="IMG_0754.jpeg"/>
          <p:cNvPicPr>
            <a:picLocks noChangeAspect="1"/>
          </p:cNvPicPr>
          <p:nvPr/>
        </p:nvPicPr>
        <p:blipFill>
          <a:blip r:embed="rId5">
            <a:extLst/>
          </a:blip>
          <a:srcRect l="95" t="179" r="1002" b="0"/>
          <a:stretch>
            <a:fillRect/>
          </a:stretch>
        </p:blipFill>
        <p:spPr>
          <a:xfrm>
            <a:off x="6894228" y="4960058"/>
            <a:ext cx="302146" cy="399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2" fill="norm" stroke="1" extrusionOk="0">
                <a:moveTo>
                  <a:pt x="12612" y="1"/>
                </a:moveTo>
                <a:cubicBezTo>
                  <a:pt x="12459" y="-8"/>
                  <a:pt x="12232" y="105"/>
                  <a:pt x="12158" y="258"/>
                </a:cubicBezTo>
                <a:cubicBezTo>
                  <a:pt x="12032" y="522"/>
                  <a:pt x="12049" y="553"/>
                  <a:pt x="12272" y="516"/>
                </a:cubicBezTo>
                <a:cubicBezTo>
                  <a:pt x="12496" y="478"/>
                  <a:pt x="13067" y="677"/>
                  <a:pt x="13575" y="966"/>
                </a:cubicBezTo>
                <a:cubicBezTo>
                  <a:pt x="13888" y="1144"/>
                  <a:pt x="14029" y="1182"/>
                  <a:pt x="14029" y="1073"/>
                </a:cubicBezTo>
                <a:cubicBezTo>
                  <a:pt x="14029" y="963"/>
                  <a:pt x="13161" y="183"/>
                  <a:pt x="12952" y="108"/>
                </a:cubicBezTo>
                <a:cubicBezTo>
                  <a:pt x="12849" y="72"/>
                  <a:pt x="12721" y="40"/>
                  <a:pt x="12668" y="22"/>
                </a:cubicBezTo>
                <a:cubicBezTo>
                  <a:pt x="12649" y="15"/>
                  <a:pt x="12634" y="2"/>
                  <a:pt x="12612" y="1"/>
                </a:cubicBezTo>
                <a:close/>
                <a:moveTo>
                  <a:pt x="8247" y="451"/>
                </a:moveTo>
                <a:cubicBezTo>
                  <a:pt x="7899" y="450"/>
                  <a:pt x="7711" y="651"/>
                  <a:pt x="7482" y="1202"/>
                </a:cubicBezTo>
                <a:cubicBezTo>
                  <a:pt x="7262" y="1728"/>
                  <a:pt x="7078" y="2453"/>
                  <a:pt x="7142" y="2531"/>
                </a:cubicBezTo>
                <a:cubicBezTo>
                  <a:pt x="7186" y="2586"/>
                  <a:pt x="7420" y="2303"/>
                  <a:pt x="7425" y="2188"/>
                </a:cubicBezTo>
                <a:cubicBezTo>
                  <a:pt x="7431" y="2059"/>
                  <a:pt x="7887" y="1362"/>
                  <a:pt x="8105" y="1159"/>
                </a:cubicBezTo>
                <a:cubicBezTo>
                  <a:pt x="8229" y="1044"/>
                  <a:pt x="8437" y="919"/>
                  <a:pt x="8559" y="880"/>
                </a:cubicBezTo>
                <a:cubicBezTo>
                  <a:pt x="8765" y="815"/>
                  <a:pt x="8766" y="793"/>
                  <a:pt x="8701" y="666"/>
                </a:cubicBezTo>
                <a:cubicBezTo>
                  <a:pt x="8615" y="493"/>
                  <a:pt x="8533" y="452"/>
                  <a:pt x="8247" y="451"/>
                </a:cubicBezTo>
                <a:close/>
                <a:moveTo>
                  <a:pt x="15077" y="1223"/>
                </a:moveTo>
                <a:cubicBezTo>
                  <a:pt x="15050" y="1215"/>
                  <a:pt x="14999" y="1298"/>
                  <a:pt x="14851" y="1523"/>
                </a:cubicBezTo>
                <a:cubicBezTo>
                  <a:pt x="14598" y="1910"/>
                  <a:pt x="14067" y="2433"/>
                  <a:pt x="13944" y="2402"/>
                </a:cubicBezTo>
                <a:cubicBezTo>
                  <a:pt x="13902" y="2392"/>
                  <a:pt x="13874" y="2296"/>
                  <a:pt x="13887" y="2188"/>
                </a:cubicBezTo>
                <a:cubicBezTo>
                  <a:pt x="13908" y="1998"/>
                  <a:pt x="13709" y="1330"/>
                  <a:pt x="13632" y="1330"/>
                </a:cubicBezTo>
                <a:cubicBezTo>
                  <a:pt x="13608" y="1330"/>
                  <a:pt x="13568" y="1515"/>
                  <a:pt x="13547" y="1738"/>
                </a:cubicBezTo>
                <a:cubicBezTo>
                  <a:pt x="13509" y="2126"/>
                  <a:pt x="13348" y="2585"/>
                  <a:pt x="13235" y="2638"/>
                </a:cubicBezTo>
                <a:cubicBezTo>
                  <a:pt x="13205" y="2652"/>
                  <a:pt x="12927" y="2618"/>
                  <a:pt x="12612" y="2574"/>
                </a:cubicBezTo>
                <a:cubicBezTo>
                  <a:pt x="12298" y="2530"/>
                  <a:pt x="11749" y="2499"/>
                  <a:pt x="11393" y="2488"/>
                </a:cubicBezTo>
                <a:cubicBezTo>
                  <a:pt x="11037" y="2478"/>
                  <a:pt x="10679" y="2433"/>
                  <a:pt x="10599" y="2402"/>
                </a:cubicBezTo>
                <a:cubicBezTo>
                  <a:pt x="10488" y="2360"/>
                  <a:pt x="10429" y="2356"/>
                  <a:pt x="10316" y="2402"/>
                </a:cubicBezTo>
                <a:cubicBezTo>
                  <a:pt x="10234" y="2436"/>
                  <a:pt x="10010" y="2454"/>
                  <a:pt x="9834" y="2445"/>
                </a:cubicBezTo>
                <a:cubicBezTo>
                  <a:pt x="9515" y="2430"/>
                  <a:pt x="9514" y="2436"/>
                  <a:pt x="9494" y="2252"/>
                </a:cubicBezTo>
                <a:cubicBezTo>
                  <a:pt x="9469" y="2020"/>
                  <a:pt x="9380" y="2025"/>
                  <a:pt x="9324" y="2252"/>
                </a:cubicBezTo>
                <a:cubicBezTo>
                  <a:pt x="9270" y="2470"/>
                  <a:pt x="9077" y="2550"/>
                  <a:pt x="8559" y="2574"/>
                </a:cubicBezTo>
                <a:cubicBezTo>
                  <a:pt x="8226" y="2589"/>
                  <a:pt x="8164" y="2573"/>
                  <a:pt x="8105" y="2488"/>
                </a:cubicBezTo>
                <a:cubicBezTo>
                  <a:pt x="7980" y="2307"/>
                  <a:pt x="7934" y="2269"/>
                  <a:pt x="7879" y="2295"/>
                </a:cubicBezTo>
                <a:cubicBezTo>
                  <a:pt x="7848" y="2310"/>
                  <a:pt x="7849" y="2388"/>
                  <a:pt x="7879" y="2467"/>
                </a:cubicBezTo>
                <a:cubicBezTo>
                  <a:pt x="7946" y="2646"/>
                  <a:pt x="7867" y="2701"/>
                  <a:pt x="7482" y="2745"/>
                </a:cubicBezTo>
                <a:cubicBezTo>
                  <a:pt x="7323" y="2764"/>
                  <a:pt x="7168" y="2797"/>
                  <a:pt x="7114" y="2831"/>
                </a:cubicBezTo>
                <a:cubicBezTo>
                  <a:pt x="7061" y="2865"/>
                  <a:pt x="6897" y="2919"/>
                  <a:pt x="6773" y="2938"/>
                </a:cubicBezTo>
                <a:cubicBezTo>
                  <a:pt x="6650" y="2958"/>
                  <a:pt x="6516" y="2979"/>
                  <a:pt x="6462" y="3003"/>
                </a:cubicBezTo>
                <a:cubicBezTo>
                  <a:pt x="6407" y="3026"/>
                  <a:pt x="6144" y="3113"/>
                  <a:pt x="5895" y="3196"/>
                </a:cubicBezTo>
                <a:cubicBezTo>
                  <a:pt x="5280" y="3399"/>
                  <a:pt x="4556" y="3746"/>
                  <a:pt x="3939" y="4118"/>
                </a:cubicBezTo>
                <a:cubicBezTo>
                  <a:pt x="3416" y="4433"/>
                  <a:pt x="2510" y="5104"/>
                  <a:pt x="2296" y="5340"/>
                </a:cubicBezTo>
                <a:cubicBezTo>
                  <a:pt x="2193" y="5453"/>
                  <a:pt x="2099" y="5545"/>
                  <a:pt x="2069" y="5554"/>
                </a:cubicBezTo>
                <a:cubicBezTo>
                  <a:pt x="2038" y="5563"/>
                  <a:pt x="1977" y="5635"/>
                  <a:pt x="1927" y="5704"/>
                </a:cubicBezTo>
                <a:cubicBezTo>
                  <a:pt x="1731" y="5977"/>
                  <a:pt x="1338" y="6390"/>
                  <a:pt x="1275" y="6390"/>
                </a:cubicBezTo>
                <a:cubicBezTo>
                  <a:pt x="1239" y="6390"/>
                  <a:pt x="1224" y="6406"/>
                  <a:pt x="1247" y="6433"/>
                </a:cubicBezTo>
                <a:cubicBezTo>
                  <a:pt x="1269" y="6461"/>
                  <a:pt x="1207" y="6585"/>
                  <a:pt x="1105" y="6712"/>
                </a:cubicBezTo>
                <a:cubicBezTo>
                  <a:pt x="942" y="6917"/>
                  <a:pt x="741" y="7236"/>
                  <a:pt x="453" y="7805"/>
                </a:cubicBezTo>
                <a:cubicBezTo>
                  <a:pt x="406" y="7899"/>
                  <a:pt x="305" y="8185"/>
                  <a:pt x="227" y="8427"/>
                </a:cubicBezTo>
                <a:cubicBezTo>
                  <a:pt x="148" y="8670"/>
                  <a:pt x="59" y="8873"/>
                  <a:pt x="28" y="8899"/>
                </a:cubicBezTo>
                <a:cubicBezTo>
                  <a:pt x="15" y="8910"/>
                  <a:pt x="10" y="9535"/>
                  <a:pt x="0" y="10421"/>
                </a:cubicBezTo>
                <a:cubicBezTo>
                  <a:pt x="10" y="11246"/>
                  <a:pt x="14" y="11804"/>
                  <a:pt x="28" y="11815"/>
                </a:cubicBezTo>
                <a:cubicBezTo>
                  <a:pt x="60" y="11841"/>
                  <a:pt x="138" y="12028"/>
                  <a:pt x="198" y="12244"/>
                </a:cubicBezTo>
                <a:cubicBezTo>
                  <a:pt x="604" y="13684"/>
                  <a:pt x="1527" y="14963"/>
                  <a:pt x="2919" y="16017"/>
                </a:cubicBezTo>
                <a:cubicBezTo>
                  <a:pt x="3931" y="16785"/>
                  <a:pt x="4678" y="17213"/>
                  <a:pt x="5895" y="17668"/>
                </a:cubicBezTo>
                <a:cubicBezTo>
                  <a:pt x="8239" y="18546"/>
                  <a:pt x="11150" y="18672"/>
                  <a:pt x="13859" y="18033"/>
                </a:cubicBezTo>
                <a:cubicBezTo>
                  <a:pt x="14164" y="17961"/>
                  <a:pt x="14476" y="17917"/>
                  <a:pt x="14539" y="17926"/>
                </a:cubicBezTo>
                <a:cubicBezTo>
                  <a:pt x="14614" y="17937"/>
                  <a:pt x="14651" y="18010"/>
                  <a:pt x="14681" y="18140"/>
                </a:cubicBezTo>
                <a:cubicBezTo>
                  <a:pt x="14792" y="18624"/>
                  <a:pt x="15162" y="19062"/>
                  <a:pt x="15559" y="19191"/>
                </a:cubicBezTo>
                <a:cubicBezTo>
                  <a:pt x="15713" y="19241"/>
                  <a:pt x="15843" y="19286"/>
                  <a:pt x="15843" y="19298"/>
                </a:cubicBezTo>
                <a:cubicBezTo>
                  <a:pt x="15843" y="19309"/>
                  <a:pt x="15756" y="19460"/>
                  <a:pt x="15644" y="19641"/>
                </a:cubicBezTo>
                <a:cubicBezTo>
                  <a:pt x="15475" y="19915"/>
                  <a:pt x="15415" y="20052"/>
                  <a:pt x="15389" y="20434"/>
                </a:cubicBezTo>
                <a:cubicBezTo>
                  <a:pt x="15356" y="20902"/>
                  <a:pt x="15436" y="21264"/>
                  <a:pt x="15616" y="21485"/>
                </a:cubicBezTo>
                <a:lnTo>
                  <a:pt x="15701" y="21592"/>
                </a:lnTo>
                <a:lnTo>
                  <a:pt x="18960" y="21592"/>
                </a:lnTo>
                <a:lnTo>
                  <a:pt x="19272" y="21335"/>
                </a:lnTo>
                <a:cubicBezTo>
                  <a:pt x="20056" y="20700"/>
                  <a:pt x="21151" y="19319"/>
                  <a:pt x="21312" y="18762"/>
                </a:cubicBezTo>
                <a:cubicBezTo>
                  <a:pt x="21338" y="18672"/>
                  <a:pt x="21382" y="18582"/>
                  <a:pt x="21426" y="18569"/>
                </a:cubicBezTo>
                <a:cubicBezTo>
                  <a:pt x="21470" y="18556"/>
                  <a:pt x="21507" y="18516"/>
                  <a:pt x="21511" y="18483"/>
                </a:cubicBezTo>
                <a:cubicBezTo>
                  <a:pt x="21583" y="17905"/>
                  <a:pt x="21600" y="17098"/>
                  <a:pt x="21539" y="16875"/>
                </a:cubicBezTo>
                <a:cubicBezTo>
                  <a:pt x="21384" y="16315"/>
                  <a:pt x="20743" y="15896"/>
                  <a:pt x="19924" y="15824"/>
                </a:cubicBezTo>
                <a:cubicBezTo>
                  <a:pt x="19487" y="15786"/>
                  <a:pt x="18943" y="15657"/>
                  <a:pt x="18818" y="15567"/>
                </a:cubicBezTo>
                <a:cubicBezTo>
                  <a:pt x="18737" y="15509"/>
                  <a:pt x="18753" y="15491"/>
                  <a:pt x="18932" y="15310"/>
                </a:cubicBezTo>
                <a:cubicBezTo>
                  <a:pt x="19354" y="14884"/>
                  <a:pt x="19941" y="14171"/>
                  <a:pt x="20037" y="13980"/>
                </a:cubicBezTo>
                <a:cubicBezTo>
                  <a:pt x="20071" y="13912"/>
                  <a:pt x="20157" y="13750"/>
                  <a:pt x="20235" y="13616"/>
                </a:cubicBezTo>
                <a:cubicBezTo>
                  <a:pt x="20530" y="13108"/>
                  <a:pt x="20575" y="13056"/>
                  <a:pt x="20575" y="12973"/>
                </a:cubicBezTo>
                <a:cubicBezTo>
                  <a:pt x="20575" y="12926"/>
                  <a:pt x="20604" y="12840"/>
                  <a:pt x="20660" y="12780"/>
                </a:cubicBezTo>
                <a:cubicBezTo>
                  <a:pt x="20840" y="12586"/>
                  <a:pt x="21078" y="11162"/>
                  <a:pt x="21057" y="10378"/>
                </a:cubicBezTo>
                <a:cubicBezTo>
                  <a:pt x="21037" y="9654"/>
                  <a:pt x="20942" y="8865"/>
                  <a:pt x="20830" y="8599"/>
                </a:cubicBezTo>
                <a:cubicBezTo>
                  <a:pt x="20793" y="8511"/>
                  <a:pt x="20733" y="8394"/>
                  <a:pt x="20717" y="8320"/>
                </a:cubicBezTo>
                <a:cubicBezTo>
                  <a:pt x="20701" y="8246"/>
                  <a:pt x="20663" y="8138"/>
                  <a:pt x="20632" y="8084"/>
                </a:cubicBezTo>
                <a:cubicBezTo>
                  <a:pt x="20601" y="8030"/>
                  <a:pt x="20522" y="7876"/>
                  <a:pt x="20462" y="7741"/>
                </a:cubicBezTo>
                <a:cubicBezTo>
                  <a:pt x="20151" y="7042"/>
                  <a:pt x="19379" y="5924"/>
                  <a:pt x="19102" y="5790"/>
                </a:cubicBezTo>
                <a:cubicBezTo>
                  <a:pt x="19058" y="5769"/>
                  <a:pt x="19017" y="5718"/>
                  <a:pt x="19017" y="5683"/>
                </a:cubicBezTo>
                <a:cubicBezTo>
                  <a:pt x="19017" y="5608"/>
                  <a:pt x="18405" y="5096"/>
                  <a:pt x="17741" y="4611"/>
                </a:cubicBezTo>
                <a:cubicBezTo>
                  <a:pt x="17305" y="4293"/>
                  <a:pt x="16448" y="3776"/>
                  <a:pt x="16126" y="3646"/>
                </a:cubicBezTo>
                <a:cubicBezTo>
                  <a:pt x="16045" y="3614"/>
                  <a:pt x="15956" y="3567"/>
                  <a:pt x="15956" y="3539"/>
                </a:cubicBezTo>
                <a:cubicBezTo>
                  <a:pt x="15956" y="3467"/>
                  <a:pt x="15551" y="3066"/>
                  <a:pt x="15247" y="2853"/>
                </a:cubicBezTo>
                <a:lnTo>
                  <a:pt x="14992" y="2660"/>
                </a:lnTo>
                <a:lnTo>
                  <a:pt x="15247" y="2488"/>
                </a:lnTo>
                <a:cubicBezTo>
                  <a:pt x="15502" y="2295"/>
                  <a:pt x="15676" y="2049"/>
                  <a:pt x="15757" y="1802"/>
                </a:cubicBezTo>
                <a:cubicBezTo>
                  <a:pt x="15822" y="1606"/>
                  <a:pt x="15648" y="1639"/>
                  <a:pt x="15502" y="1845"/>
                </a:cubicBezTo>
                <a:cubicBezTo>
                  <a:pt x="15363" y="2040"/>
                  <a:pt x="14829" y="2381"/>
                  <a:pt x="14737" y="2338"/>
                </a:cubicBezTo>
                <a:cubicBezTo>
                  <a:pt x="14698" y="2320"/>
                  <a:pt x="14728" y="2226"/>
                  <a:pt x="14822" y="2102"/>
                </a:cubicBezTo>
                <a:cubicBezTo>
                  <a:pt x="15028" y="1832"/>
                  <a:pt x="15133" y="1541"/>
                  <a:pt x="15106" y="1330"/>
                </a:cubicBezTo>
                <a:cubicBezTo>
                  <a:pt x="15098" y="1267"/>
                  <a:pt x="15093" y="1228"/>
                  <a:pt x="15077" y="12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98" name="IMG_0754.jpeg" descr="IMG_0754.jpeg"/>
          <p:cNvPicPr>
            <a:picLocks noChangeAspect="1"/>
          </p:cNvPicPr>
          <p:nvPr/>
        </p:nvPicPr>
        <p:blipFill>
          <a:blip r:embed="rId5">
            <a:extLst/>
          </a:blip>
          <a:srcRect l="95" t="179" r="1002" b="0"/>
          <a:stretch>
            <a:fillRect/>
          </a:stretch>
        </p:blipFill>
        <p:spPr>
          <a:xfrm>
            <a:off x="3025575" y="5087584"/>
            <a:ext cx="302147" cy="3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2" fill="norm" stroke="1" extrusionOk="0">
                <a:moveTo>
                  <a:pt x="12612" y="1"/>
                </a:moveTo>
                <a:cubicBezTo>
                  <a:pt x="12459" y="-8"/>
                  <a:pt x="12232" y="105"/>
                  <a:pt x="12158" y="258"/>
                </a:cubicBezTo>
                <a:cubicBezTo>
                  <a:pt x="12032" y="522"/>
                  <a:pt x="12049" y="553"/>
                  <a:pt x="12272" y="516"/>
                </a:cubicBezTo>
                <a:cubicBezTo>
                  <a:pt x="12496" y="478"/>
                  <a:pt x="13067" y="677"/>
                  <a:pt x="13575" y="966"/>
                </a:cubicBezTo>
                <a:cubicBezTo>
                  <a:pt x="13888" y="1144"/>
                  <a:pt x="14029" y="1182"/>
                  <a:pt x="14029" y="1073"/>
                </a:cubicBezTo>
                <a:cubicBezTo>
                  <a:pt x="14029" y="963"/>
                  <a:pt x="13161" y="183"/>
                  <a:pt x="12952" y="108"/>
                </a:cubicBezTo>
                <a:cubicBezTo>
                  <a:pt x="12849" y="72"/>
                  <a:pt x="12721" y="40"/>
                  <a:pt x="12668" y="22"/>
                </a:cubicBezTo>
                <a:cubicBezTo>
                  <a:pt x="12649" y="15"/>
                  <a:pt x="12634" y="2"/>
                  <a:pt x="12612" y="1"/>
                </a:cubicBezTo>
                <a:close/>
                <a:moveTo>
                  <a:pt x="8247" y="451"/>
                </a:moveTo>
                <a:cubicBezTo>
                  <a:pt x="7899" y="450"/>
                  <a:pt x="7711" y="651"/>
                  <a:pt x="7482" y="1202"/>
                </a:cubicBezTo>
                <a:cubicBezTo>
                  <a:pt x="7262" y="1728"/>
                  <a:pt x="7078" y="2453"/>
                  <a:pt x="7142" y="2531"/>
                </a:cubicBezTo>
                <a:cubicBezTo>
                  <a:pt x="7186" y="2586"/>
                  <a:pt x="7420" y="2303"/>
                  <a:pt x="7425" y="2188"/>
                </a:cubicBezTo>
                <a:cubicBezTo>
                  <a:pt x="7431" y="2059"/>
                  <a:pt x="7887" y="1362"/>
                  <a:pt x="8105" y="1159"/>
                </a:cubicBezTo>
                <a:cubicBezTo>
                  <a:pt x="8229" y="1044"/>
                  <a:pt x="8437" y="919"/>
                  <a:pt x="8559" y="880"/>
                </a:cubicBezTo>
                <a:cubicBezTo>
                  <a:pt x="8765" y="815"/>
                  <a:pt x="8766" y="793"/>
                  <a:pt x="8701" y="666"/>
                </a:cubicBezTo>
                <a:cubicBezTo>
                  <a:pt x="8615" y="493"/>
                  <a:pt x="8533" y="452"/>
                  <a:pt x="8247" y="451"/>
                </a:cubicBezTo>
                <a:close/>
                <a:moveTo>
                  <a:pt x="15077" y="1223"/>
                </a:moveTo>
                <a:cubicBezTo>
                  <a:pt x="15050" y="1215"/>
                  <a:pt x="14999" y="1298"/>
                  <a:pt x="14851" y="1523"/>
                </a:cubicBezTo>
                <a:cubicBezTo>
                  <a:pt x="14598" y="1910"/>
                  <a:pt x="14067" y="2433"/>
                  <a:pt x="13944" y="2402"/>
                </a:cubicBezTo>
                <a:cubicBezTo>
                  <a:pt x="13902" y="2392"/>
                  <a:pt x="13874" y="2296"/>
                  <a:pt x="13887" y="2188"/>
                </a:cubicBezTo>
                <a:cubicBezTo>
                  <a:pt x="13908" y="1998"/>
                  <a:pt x="13709" y="1330"/>
                  <a:pt x="13632" y="1330"/>
                </a:cubicBezTo>
                <a:cubicBezTo>
                  <a:pt x="13608" y="1330"/>
                  <a:pt x="13568" y="1515"/>
                  <a:pt x="13547" y="1738"/>
                </a:cubicBezTo>
                <a:cubicBezTo>
                  <a:pt x="13509" y="2126"/>
                  <a:pt x="13348" y="2585"/>
                  <a:pt x="13235" y="2638"/>
                </a:cubicBezTo>
                <a:cubicBezTo>
                  <a:pt x="13205" y="2652"/>
                  <a:pt x="12927" y="2618"/>
                  <a:pt x="12612" y="2574"/>
                </a:cubicBezTo>
                <a:cubicBezTo>
                  <a:pt x="12298" y="2530"/>
                  <a:pt x="11749" y="2499"/>
                  <a:pt x="11393" y="2488"/>
                </a:cubicBezTo>
                <a:cubicBezTo>
                  <a:pt x="11037" y="2478"/>
                  <a:pt x="10679" y="2433"/>
                  <a:pt x="10599" y="2402"/>
                </a:cubicBezTo>
                <a:cubicBezTo>
                  <a:pt x="10488" y="2360"/>
                  <a:pt x="10429" y="2356"/>
                  <a:pt x="10316" y="2402"/>
                </a:cubicBezTo>
                <a:cubicBezTo>
                  <a:pt x="10234" y="2436"/>
                  <a:pt x="10010" y="2454"/>
                  <a:pt x="9834" y="2445"/>
                </a:cubicBezTo>
                <a:cubicBezTo>
                  <a:pt x="9515" y="2430"/>
                  <a:pt x="9514" y="2436"/>
                  <a:pt x="9494" y="2252"/>
                </a:cubicBezTo>
                <a:cubicBezTo>
                  <a:pt x="9469" y="2020"/>
                  <a:pt x="9380" y="2025"/>
                  <a:pt x="9324" y="2252"/>
                </a:cubicBezTo>
                <a:cubicBezTo>
                  <a:pt x="9270" y="2470"/>
                  <a:pt x="9077" y="2550"/>
                  <a:pt x="8559" y="2574"/>
                </a:cubicBezTo>
                <a:cubicBezTo>
                  <a:pt x="8226" y="2589"/>
                  <a:pt x="8164" y="2573"/>
                  <a:pt x="8105" y="2488"/>
                </a:cubicBezTo>
                <a:cubicBezTo>
                  <a:pt x="7980" y="2307"/>
                  <a:pt x="7934" y="2269"/>
                  <a:pt x="7879" y="2295"/>
                </a:cubicBezTo>
                <a:cubicBezTo>
                  <a:pt x="7848" y="2310"/>
                  <a:pt x="7849" y="2388"/>
                  <a:pt x="7879" y="2467"/>
                </a:cubicBezTo>
                <a:cubicBezTo>
                  <a:pt x="7946" y="2646"/>
                  <a:pt x="7867" y="2701"/>
                  <a:pt x="7482" y="2745"/>
                </a:cubicBezTo>
                <a:cubicBezTo>
                  <a:pt x="7323" y="2764"/>
                  <a:pt x="7168" y="2797"/>
                  <a:pt x="7114" y="2831"/>
                </a:cubicBezTo>
                <a:cubicBezTo>
                  <a:pt x="7061" y="2865"/>
                  <a:pt x="6897" y="2919"/>
                  <a:pt x="6773" y="2938"/>
                </a:cubicBezTo>
                <a:cubicBezTo>
                  <a:pt x="6650" y="2958"/>
                  <a:pt x="6516" y="2979"/>
                  <a:pt x="6462" y="3003"/>
                </a:cubicBezTo>
                <a:cubicBezTo>
                  <a:pt x="6407" y="3026"/>
                  <a:pt x="6144" y="3113"/>
                  <a:pt x="5895" y="3196"/>
                </a:cubicBezTo>
                <a:cubicBezTo>
                  <a:pt x="5280" y="3399"/>
                  <a:pt x="4556" y="3746"/>
                  <a:pt x="3939" y="4118"/>
                </a:cubicBezTo>
                <a:cubicBezTo>
                  <a:pt x="3416" y="4433"/>
                  <a:pt x="2510" y="5104"/>
                  <a:pt x="2296" y="5340"/>
                </a:cubicBezTo>
                <a:cubicBezTo>
                  <a:pt x="2193" y="5453"/>
                  <a:pt x="2099" y="5545"/>
                  <a:pt x="2069" y="5554"/>
                </a:cubicBezTo>
                <a:cubicBezTo>
                  <a:pt x="2038" y="5563"/>
                  <a:pt x="1977" y="5635"/>
                  <a:pt x="1927" y="5704"/>
                </a:cubicBezTo>
                <a:cubicBezTo>
                  <a:pt x="1731" y="5977"/>
                  <a:pt x="1338" y="6390"/>
                  <a:pt x="1275" y="6390"/>
                </a:cubicBezTo>
                <a:cubicBezTo>
                  <a:pt x="1239" y="6390"/>
                  <a:pt x="1224" y="6406"/>
                  <a:pt x="1247" y="6433"/>
                </a:cubicBezTo>
                <a:cubicBezTo>
                  <a:pt x="1269" y="6461"/>
                  <a:pt x="1207" y="6585"/>
                  <a:pt x="1105" y="6712"/>
                </a:cubicBezTo>
                <a:cubicBezTo>
                  <a:pt x="942" y="6917"/>
                  <a:pt x="741" y="7236"/>
                  <a:pt x="453" y="7805"/>
                </a:cubicBezTo>
                <a:cubicBezTo>
                  <a:pt x="406" y="7899"/>
                  <a:pt x="305" y="8185"/>
                  <a:pt x="227" y="8427"/>
                </a:cubicBezTo>
                <a:cubicBezTo>
                  <a:pt x="148" y="8670"/>
                  <a:pt x="59" y="8873"/>
                  <a:pt x="28" y="8899"/>
                </a:cubicBezTo>
                <a:cubicBezTo>
                  <a:pt x="15" y="8910"/>
                  <a:pt x="10" y="9535"/>
                  <a:pt x="0" y="10421"/>
                </a:cubicBezTo>
                <a:cubicBezTo>
                  <a:pt x="10" y="11246"/>
                  <a:pt x="14" y="11804"/>
                  <a:pt x="28" y="11815"/>
                </a:cubicBezTo>
                <a:cubicBezTo>
                  <a:pt x="60" y="11841"/>
                  <a:pt x="138" y="12028"/>
                  <a:pt x="198" y="12244"/>
                </a:cubicBezTo>
                <a:cubicBezTo>
                  <a:pt x="604" y="13684"/>
                  <a:pt x="1527" y="14963"/>
                  <a:pt x="2919" y="16017"/>
                </a:cubicBezTo>
                <a:cubicBezTo>
                  <a:pt x="3931" y="16785"/>
                  <a:pt x="4678" y="17213"/>
                  <a:pt x="5895" y="17668"/>
                </a:cubicBezTo>
                <a:cubicBezTo>
                  <a:pt x="8239" y="18546"/>
                  <a:pt x="11150" y="18672"/>
                  <a:pt x="13859" y="18033"/>
                </a:cubicBezTo>
                <a:cubicBezTo>
                  <a:pt x="14164" y="17961"/>
                  <a:pt x="14476" y="17917"/>
                  <a:pt x="14539" y="17926"/>
                </a:cubicBezTo>
                <a:cubicBezTo>
                  <a:pt x="14614" y="17937"/>
                  <a:pt x="14651" y="18010"/>
                  <a:pt x="14681" y="18140"/>
                </a:cubicBezTo>
                <a:cubicBezTo>
                  <a:pt x="14792" y="18624"/>
                  <a:pt x="15162" y="19062"/>
                  <a:pt x="15559" y="19191"/>
                </a:cubicBezTo>
                <a:cubicBezTo>
                  <a:pt x="15713" y="19241"/>
                  <a:pt x="15843" y="19286"/>
                  <a:pt x="15843" y="19298"/>
                </a:cubicBezTo>
                <a:cubicBezTo>
                  <a:pt x="15843" y="19309"/>
                  <a:pt x="15756" y="19460"/>
                  <a:pt x="15644" y="19641"/>
                </a:cubicBezTo>
                <a:cubicBezTo>
                  <a:pt x="15475" y="19915"/>
                  <a:pt x="15415" y="20052"/>
                  <a:pt x="15389" y="20434"/>
                </a:cubicBezTo>
                <a:cubicBezTo>
                  <a:pt x="15356" y="20902"/>
                  <a:pt x="15436" y="21264"/>
                  <a:pt x="15616" y="21485"/>
                </a:cubicBezTo>
                <a:lnTo>
                  <a:pt x="15701" y="21592"/>
                </a:lnTo>
                <a:lnTo>
                  <a:pt x="18960" y="21592"/>
                </a:lnTo>
                <a:lnTo>
                  <a:pt x="19272" y="21335"/>
                </a:lnTo>
                <a:cubicBezTo>
                  <a:pt x="20056" y="20700"/>
                  <a:pt x="21151" y="19319"/>
                  <a:pt x="21312" y="18762"/>
                </a:cubicBezTo>
                <a:cubicBezTo>
                  <a:pt x="21338" y="18672"/>
                  <a:pt x="21382" y="18582"/>
                  <a:pt x="21426" y="18569"/>
                </a:cubicBezTo>
                <a:cubicBezTo>
                  <a:pt x="21470" y="18556"/>
                  <a:pt x="21507" y="18516"/>
                  <a:pt x="21511" y="18483"/>
                </a:cubicBezTo>
                <a:cubicBezTo>
                  <a:pt x="21583" y="17905"/>
                  <a:pt x="21600" y="17098"/>
                  <a:pt x="21539" y="16875"/>
                </a:cubicBezTo>
                <a:cubicBezTo>
                  <a:pt x="21384" y="16315"/>
                  <a:pt x="20743" y="15896"/>
                  <a:pt x="19924" y="15824"/>
                </a:cubicBezTo>
                <a:cubicBezTo>
                  <a:pt x="19487" y="15786"/>
                  <a:pt x="18943" y="15657"/>
                  <a:pt x="18818" y="15567"/>
                </a:cubicBezTo>
                <a:cubicBezTo>
                  <a:pt x="18737" y="15509"/>
                  <a:pt x="18753" y="15491"/>
                  <a:pt x="18932" y="15310"/>
                </a:cubicBezTo>
                <a:cubicBezTo>
                  <a:pt x="19354" y="14884"/>
                  <a:pt x="19941" y="14171"/>
                  <a:pt x="20037" y="13980"/>
                </a:cubicBezTo>
                <a:cubicBezTo>
                  <a:pt x="20071" y="13912"/>
                  <a:pt x="20157" y="13750"/>
                  <a:pt x="20235" y="13616"/>
                </a:cubicBezTo>
                <a:cubicBezTo>
                  <a:pt x="20530" y="13108"/>
                  <a:pt x="20575" y="13056"/>
                  <a:pt x="20575" y="12973"/>
                </a:cubicBezTo>
                <a:cubicBezTo>
                  <a:pt x="20575" y="12926"/>
                  <a:pt x="20604" y="12840"/>
                  <a:pt x="20660" y="12780"/>
                </a:cubicBezTo>
                <a:cubicBezTo>
                  <a:pt x="20840" y="12586"/>
                  <a:pt x="21078" y="11162"/>
                  <a:pt x="21057" y="10378"/>
                </a:cubicBezTo>
                <a:cubicBezTo>
                  <a:pt x="21037" y="9654"/>
                  <a:pt x="20942" y="8865"/>
                  <a:pt x="20830" y="8599"/>
                </a:cubicBezTo>
                <a:cubicBezTo>
                  <a:pt x="20793" y="8511"/>
                  <a:pt x="20733" y="8394"/>
                  <a:pt x="20717" y="8320"/>
                </a:cubicBezTo>
                <a:cubicBezTo>
                  <a:pt x="20701" y="8246"/>
                  <a:pt x="20663" y="8138"/>
                  <a:pt x="20632" y="8084"/>
                </a:cubicBezTo>
                <a:cubicBezTo>
                  <a:pt x="20601" y="8030"/>
                  <a:pt x="20522" y="7876"/>
                  <a:pt x="20462" y="7741"/>
                </a:cubicBezTo>
                <a:cubicBezTo>
                  <a:pt x="20151" y="7042"/>
                  <a:pt x="19379" y="5924"/>
                  <a:pt x="19102" y="5790"/>
                </a:cubicBezTo>
                <a:cubicBezTo>
                  <a:pt x="19058" y="5769"/>
                  <a:pt x="19017" y="5718"/>
                  <a:pt x="19017" y="5683"/>
                </a:cubicBezTo>
                <a:cubicBezTo>
                  <a:pt x="19017" y="5608"/>
                  <a:pt x="18405" y="5096"/>
                  <a:pt x="17741" y="4611"/>
                </a:cubicBezTo>
                <a:cubicBezTo>
                  <a:pt x="17305" y="4293"/>
                  <a:pt x="16448" y="3776"/>
                  <a:pt x="16126" y="3646"/>
                </a:cubicBezTo>
                <a:cubicBezTo>
                  <a:pt x="16045" y="3614"/>
                  <a:pt x="15956" y="3567"/>
                  <a:pt x="15956" y="3539"/>
                </a:cubicBezTo>
                <a:cubicBezTo>
                  <a:pt x="15956" y="3467"/>
                  <a:pt x="15551" y="3066"/>
                  <a:pt x="15247" y="2853"/>
                </a:cubicBezTo>
                <a:lnTo>
                  <a:pt x="14992" y="2660"/>
                </a:lnTo>
                <a:lnTo>
                  <a:pt x="15247" y="2488"/>
                </a:lnTo>
                <a:cubicBezTo>
                  <a:pt x="15502" y="2295"/>
                  <a:pt x="15676" y="2049"/>
                  <a:pt x="15757" y="1802"/>
                </a:cubicBezTo>
                <a:cubicBezTo>
                  <a:pt x="15822" y="1606"/>
                  <a:pt x="15648" y="1639"/>
                  <a:pt x="15502" y="1845"/>
                </a:cubicBezTo>
                <a:cubicBezTo>
                  <a:pt x="15363" y="2040"/>
                  <a:pt x="14829" y="2381"/>
                  <a:pt x="14737" y="2338"/>
                </a:cubicBezTo>
                <a:cubicBezTo>
                  <a:pt x="14698" y="2320"/>
                  <a:pt x="14728" y="2226"/>
                  <a:pt x="14822" y="2102"/>
                </a:cubicBezTo>
                <a:cubicBezTo>
                  <a:pt x="15028" y="1832"/>
                  <a:pt x="15133" y="1541"/>
                  <a:pt x="15106" y="1330"/>
                </a:cubicBezTo>
                <a:cubicBezTo>
                  <a:pt x="15098" y="1267"/>
                  <a:pt x="15093" y="1228"/>
                  <a:pt x="15077" y="12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clickEffect" presetSubtype="0" presetID="26" grpId="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6" dur="1000" fill="hold" tmFilter="0, 0; .2, .5; .8, .5; 1, 0"/>
                                        <p:tgtEl>
                                          <p:spTgt spid="38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38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38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mph" nodeType="clickEffect" presetSubtype="0" presetID="26" grpId="1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80" dur="1000" fill="hold" tmFilter="0, 0; .2, .5; .8, .5; 1, 0"/>
                                        <p:tgtEl>
                                          <p:spTgt spid="38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38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0" dur="1000"/>
                                        <p:tgtEl>
                                          <p:spTgt spid="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mph" nodeType="clickEffect" presetSubtype="0" presetID="6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38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5" dur="1000"/>
                                        <p:tgtEl>
                                          <p:spTgt spid="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0" dur="1000"/>
                                        <p:tgtEl>
                                          <p:spTgt spid="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000" fill="hold"/>
                                        <p:tgtEl>
                                          <p:spTgt spid="3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5" fill="hold" display="0">
                  <p:stCondLst>
                    <p:cond delay="indefinite"/>
                  </p:stCondLst>
                </p:cTn>
                <p:tgtEl>
                  <p:spTgt spid="3871"/>
                </p:tgtEl>
              </p:cMediaNode>
            </p:video>
            <p:seq concurrent="1" prevAc="none" nextAc="seek">
              <p:cTn id="116" evtFilter="cancelBubble" nodeType="interactiveSeq" restart="whenNotActive" fill="hold">
                <p:stCondLst>
                  <p:cond delay="0" evt="onClick">
                    <p:tgtEl>
                      <p:spTgt spid="38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0" dur="1" fill="hold"/>
                                        <p:tgtEl>
                                          <p:spTgt spid="3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71"/>
                  </p:tgtEl>
                </p:cond>
              </p:nextCondLst>
            </p:seq>
          </p:childTnLst>
        </p:cTn>
      </p:par>
    </p:tnLst>
    <p:bldLst>
      <p:bldP build="whole" bldLvl="1" animBg="1" rev="0" advAuto="0" spid="3877" grpId="3"/>
      <p:bldP build="whole" bldLvl="1" animBg="1" rev="0" advAuto="0" spid="3894" grpId="15"/>
      <p:bldP build="whole" bldLvl="1" animBg="1" rev="0" advAuto="0" spid="3882" grpId="11"/>
      <p:bldP build="whole" bldLvl="1" animBg="1" rev="0" advAuto="0" spid="3885" grpId="12"/>
      <p:bldP build="whole" bldLvl="1" animBg="1" rev="0" advAuto="0" spid="3894" grpId="16"/>
      <p:bldP build="whole" bldLvl="1" animBg="1" rev="0" advAuto="0" spid="3893" grpId="18"/>
      <p:bldP build="whole" bldLvl="1" animBg="1" rev="0" advAuto="0" spid="3880" grpId="9"/>
      <p:bldP build="whole" bldLvl="1" animBg="1" rev="0" advAuto="0" spid="3878" grpId="6"/>
      <p:bldP build="whole" bldLvl="1" animBg="1" rev="0" advAuto="0" spid="3889" grpId="14"/>
      <p:bldP build="whole" bldLvl="1" animBg="1" rev="0" advAuto="0" spid="3897" grpId="7"/>
      <p:bldP build="whole" bldLvl="1" animBg="1" rev="0" advAuto="0" spid="3897" grpId="8"/>
      <p:bldP build="whole" bldLvl="1" animBg="1" rev="0" advAuto="0" spid="3881" grpId="10"/>
      <p:bldP build="whole" bldLvl="1" animBg="1" rev="0" advAuto="0" spid="3886" grpId="13"/>
      <p:bldP build="whole" bldLvl="1" animBg="1" rev="0" advAuto="0" spid="3895" grpId="21"/>
      <p:bldP build="whole" bldLvl="1" animBg="1" rev="0" advAuto="0" spid="3898" grpId="19"/>
      <p:bldP build="whole" bldLvl="1" animBg="1" rev="0" advAuto="0" spid="3898" grpId="20"/>
      <p:bldP build="whole" bldLvl="1" animBg="1" rev="0" advAuto="0" spid="3879" grpId="4"/>
      <p:bldP build="whole" bldLvl="1" animBg="1" rev="0" advAuto="0" spid="3876" grpId="2"/>
      <p:bldP build="whole" bldLvl="1" animBg="1" rev="0" advAuto="0" spid="3879" grpId="5"/>
      <p:bldP build="whole" bldLvl="1" animBg="1" rev="0" advAuto="0" spid="3890" grpId="17"/>
      <p:bldP build="whole" bldLvl="1" animBg="1" rev="0" advAuto="0" spid="3896" grpId="2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4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902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00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901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0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90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06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907" name="صفحة…"/>
          <p:cNvSpPr txBox="1"/>
          <p:nvPr/>
        </p:nvSpPr>
        <p:spPr>
          <a:xfrm>
            <a:off x="2075381" y="423368"/>
            <a:ext cx="70802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3908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09" name="IMG_4834.png" descr="IMG_4834.png"/>
          <p:cNvPicPr>
            <a:picLocks noChangeAspect="1"/>
          </p:cNvPicPr>
          <p:nvPr/>
        </p:nvPicPr>
        <p:blipFill>
          <a:blip r:embed="rId6">
            <a:extLst/>
          </a:blip>
          <a:srcRect l="31425" t="24235" r="40520" b="73548"/>
          <a:stretch>
            <a:fillRect/>
          </a:stretch>
        </p:blipFill>
        <p:spPr>
          <a:xfrm>
            <a:off x="1036877" y="2092594"/>
            <a:ext cx="7489946" cy="443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0" name="IMG_4834.png" descr="IMG_4834.png"/>
          <p:cNvPicPr>
            <a:picLocks noChangeAspect="1"/>
          </p:cNvPicPr>
          <p:nvPr/>
        </p:nvPicPr>
        <p:blipFill>
          <a:blip r:embed="rId6">
            <a:extLst/>
          </a:blip>
          <a:srcRect l="38769" t="26801" r="40976" b="70644"/>
          <a:stretch>
            <a:fillRect/>
          </a:stretch>
        </p:blipFill>
        <p:spPr>
          <a:xfrm>
            <a:off x="1206024" y="2603972"/>
            <a:ext cx="7548372" cy="713814"/>
          </a:xfrm>
          <a:prstGeom prst="rect">
            <a:avLst/>
          </a:prstGeom>
          <a:ln w="12700">
            <a:miter lim="400000"/>
          </a:ln>
        </p:spPr>
      </p:pic>
      <p:sp>
        <p:nvSpPr>
          <p:cNvPr id="3911" name="خط"/>
          <p:cNvSpPr/>
          <p:nvPr/>
        </p:nvSpPr>
        <p:spPr>
          <a:xfrm flipV="1">
            <a:off x="4540552" y="2660919"/>
            <a:ext cx="1" cy="327434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3912" name="س -١١&lt;٩"/>
          <p:cNvSpPr txBox="1"/>
          <p:nvPr/>
        </p:nvSpPr>
        <p:spPr>
          <a:xfrm>
            <a:off x="5999708" y="3065681"/>
            <a:ext cx="2412245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س</a:t>
            </a:r>
            <a:r>
              <a:rPr>
                <a:solidFill>
                  <a:srgbClr val="008CB4"/>
                </a:solidFill>
              </a:rPr>
              <a:t> -١١&lt;٩</a:t>
            </a:r>
          </a:p>
        </p:txBody>
      </p:sp>
      <p:sp>
        <p:nvSpPr>
          <p:cNvPr id="3913" name="٢٠ -١١&lt;٩"/>
          <p:cNvSpPr txBox="1"/>
          <p:nvPr/>
        </p:nvSpPr>
        <p:spPr>
          <a:xfrm>
            <a:off x="5814914" y="3851569"/>
            <a:ext cx="2554251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٢٠</a:t>
            </a:r>
            <a:r>
              <a:rPr>
                <a:solidFill>
                  <a:srgbClr val="008CB4"/>
                </a:solidFill>
              </a:rPr>
              <a:t> -١١&lt;٩</a:t>
            </a:r>
          </a:p>
        </p:txBody>
      </p:sp>
      <p:sp>
        <p:nvSpPr>
          <p:cNvPr id="3914" name="٩&lt;٩"/>
          <p:cNvSpPr txBox="1"/>
          <p:nvPr/>
        </p:nvSpPr>
        <p:spPr>
          <a:xfrm>
            <a:off x="6000565" y="4571608"/>
            <a:ext cx="1096666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٩</a:t>
            </a:r>
            <a:r>
              <a:rPr>
                <a:solidFill>
                  <a:srgbClr val="008CB4"/>
                </a:solidFill>
              </a:rPr>
              <a:t>&lt;٩</a:t>
            </a:r>
          </a:p>
        </p:txBody>
      </p:sp>
      <p:pic>
        <p:nvPicPr>
          <p:cNvPr id="3915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6442728" y="3699747"/>
            <a:ext cx="212534" cy="468553"/>
          </a:xfrm>
          <a:prstGeom prst="rect">
            <a:avLst/>
          </a:prstGeom>
          <a:ln w="12700">
            <a:miter lim="400000"/>
          </a:ln>
        </p:spPr>
      </p:pic>
      <p:sp>
        <p:nvSpPr>
          <p:cNvPr id="3916" name="❌"/>
          <p:cNvSpPr txBox="1"/>
          <p:nvPr/>
        </p:nvSpPr>
        <p:spPr>
          <a:xfrm>
            <a:off x="4739590" y="4583471"/>
            <a:ext cx="4572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5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3917" name="العبارة خاطئة 😔"/>
          <p:cNvSpPr txBox="1"/>
          <p:nvPr/>
        </p:nvSpPr>
        <p:spPr>
          <a:xfrm>
            <a:off x="5999708" y="5583956"/>
            <a:ext cx="1896760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العبارة خاطئة 😔 </a:t>
            </a:r>
          </a:p>
        </p:txBody>
      </p:sp>
      <p:pic>
        <p:nvPicPr>
          <p:cNvPr id="3918" name="IMG_0754.jpeg" descr="IMG_0754.jpeg"/>
          <p:cNvPicPr>
            <a:picLocks noChangeAspect="1"/>
          </p:cNvPicPr>
          <p:nvPr/>
        </p:nvPicPr>
        <p:blipFill>
          <a:blip r:embed="rId8">
            <a:extLst/>
          </a:blip>
          <a:srcRect l="95" t="179" r="1003" b="0"/>
          <a:stretch>
            <a:fillRect/>
          </a:stretch>
        </p:blipFill>
        <p:spPr>
          <a:xfrm>
            <a:off x="6548898" y="4967820"/>
            <a:ext cx="30214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2" fill="norm" stroke="1" extrusionOk="0">
                <a:moveTo>
                  <a:pt x="12612" y="1"/>
                </a:moveTo>
                <a:cubicBezTo>
                  <a:pt x="12459" y="-8"/>
                  <a:pt x="12232" y="105"/>
                  <a:pt x="12158" y="258"/>
                </a:cubicBezTo>
                <a:cubicBezTo>
                  <a:pt x="12032" y="522"/>
                  <a:pt x="12049" y="553"/>
                  <a:pt x="12272" y="516"/>
                </a:cubicBezTo>
                <a:cubicBezTo>
                  <a:pt x="12496" y="478"/>
                  <a:pt x="13067" y="677"/>
                  <a:pt x="13575" y="966"/>
                </a:cubicBezTo>
                <a:cubicBezTo>
                  <a:pt x="13888" y="1144"/>
                  <a:pt x="14029" y="1182"/>
                  <a:pt x="14029" y="1073"/>
                </a:cubicBezTo>
                <a:cubicBezTo>
                  <a:pt x="14029" y="963"/>
                  <a:pt x="13161" y="183"/>
                  <a:pt x="12952" y="108"/>
                </a:cubicBezTo>
                <a:cubicBezTo>
                  <a:pt x="12849" y="72"/>
                  <a:pt x="12721" y="40"/>
                  <a:pt x="12668" y="22"/>
                </a:cubicBezTo>
                <a:cubicBezTo>
                  <a:pt x="12649" y="15"/>
                  <a:pt x="12634" y="2"/>
                  <a:pt x="12612" y="1"/>
                </a:cubicBezTo>
                <a:close/>
                <a:moveTo>
                  <a:pt x="8247" y="451"/>
                </a:moveTo>
                <a:cubicBezTo>
                  <a:pt x="7899" y="450"/>
                  <a:pt x="7711" y="651"/>
                  <a:pt x="7482" y="1202"/>
                </a:cubicBezTo>
                <a:cubicBezTo>
                  <a:pt x="7262" y="1728"/>
                  <a:pt x="7078" y="2453"/>
                  <a:pt x="7142" y="2531"/>
                </a:cubicBezTo>
                <a:cubicBezTo>
                  <a:pt x="7186" y="2586"/>
                  <a:pt x="7420" y="2303"/>
                  <a:pt x="7425" y="2188"/>
                </a:cubicBezTo>
                <a:cubicBezTo>
                  <a:pt x="7431" y="2059"/>
                  <a:pt x="7887" y="1362"/>
                  <a:pt x="8105" y="1159"/>
                </a:cubicBezTo>
                <a:cubicBezTo>
                  <a:pt x="8229" y="1044"/>
                  <a:pt x="8437" y="919"/>
                  <a:pt x="8559" y="880"/>
                </a:cubicBezTo>
                <a:cubicBezTo>
                  <a:pt x="8765" y="815"/>
                  <a:pt x="8766" y="793"/>
                  <a:pt x="8701" y="666"/>
                </a:cubicBezTo>
                <a:cubicBezTo>
                  <a:pt x="8615" y="493"/>
                  <a:pt x="8533" y="452"/>
                  <a:pt x="8247" y="451"/>
                </a:cubicBezTo>
                <a:close/>
                <a:moveTo>
                  <a:pt x="15077" y="1223"/>
                </a:moveTo>
                <a:cubicBezTo>
                  <a:pt x="15050" y="1215"/>
                  <a:pt x="14999" y="1298"/>
                  <a:pt x="14851" y="1523"/>
                </a:cubicBezTo>
                <a:cubicBezTo>
                  <a:pt x="14598" y="1910"/>
                  <a:pt x="14067" y="2433"/>
                  <a:pt x="13944" y="2402"/>
                </a:cubicBezTo>
                <a:cubicBezTo>
                  <a:pt x="13902" y="2392"/>
                  <a:pt x="13874" y="2296"/>
                  <a:pt x="13887" y="2188"/>
                </a:cubicBezTo>
                <a:cubicBezTo>
                  <a:pt x="13908" y="1998"/>
                  <a:pt x="13709" y="1330"/>
                  <a:pt x="13632" y="1330"/>
                </a:cubicBezTo>
                <a:cubicBezTo>
                  <a:pt x="13608" y="1330"/>
                  <a:pt x="13568" y="1515"/>
                  <a:pt x="13547" y="1738"/>
                </a:cubicBezTo>
                <a:cubicBezTo>
                  <a:pt x="13509" y="2126"/>
                  <a:pt x="13348" y="2585"/>
                  <a:pt x="13235" y="2638"/>
                </a:cubicBezTo>
                <a:cubicBezTo>
                  <a:pt x="13205" y="2652"/>
                  <a:pt x="12927" y="2618"/>
                  <a:pt x="12612" y="2574"/>
                </a:cubicBezTo>
                <a:cubicBezTo>
                  <a:pt x="12298" y="2530"/>
                  <a:pt x="11749" y="2499"/>
                  <a:pt x="11393" y="2488"/>
                </a:cubicBezTo>
                <a:cubicBezTo>
                  <a:pt x="11037" y="2478"/>
                  <a:pt x="10679" y="2433"/>
                  <a:pt x="10599" y="2402"/>
                </a:cubicBezTo>
                <a:cubicBezTo>
                  <a:pt x="10488" y="2360"/>
                  <a:pt x="10429" y="2356"/>
                  <a:pt x="10316" y="2402"/>
                </a:cubicBezTo>
                <a:cubicBezTo>
                  <a:pt x="10234" y="2436"/>
                  <a:pt x="10010" y="2454"/>
                  <a:pt x="9834" y="2445"/>
                </a:cubicBezTo>
                <a:cubicBezTo>
                  <a:pt x="9515" y="2430"/>
                  <a:pt x="9514" y="2436"/>
                  <a:pt x="9494" y="2252"/>
                </a:cubicBezTo>
                <a:cubicBezTo>
                  <a:pt x="9469" y="2020"/>
                  <a:pt x="9380" y="2025"/>
                  <a:pt x="9324" y="2252"/>
                </a:cubicBezTo>
                <a:cubicBezTo>
                  <a:pt x="9270" y="2470"/>
                  <a:pt x="9077" y="2550"/>
                  <a:pt x="8559" y="2574"/>
                </a:cubicBezTo>
                <a:cubicBezTo>
                  <a:pt x="8226" y="2589"/>
                  <a:pt x="8164" y="2573"/>
                  <a:pt x="8105" y="2488"/>
                </a:cubicBezTo>
                <a:cubicBezTo>
                  <a:pt x="7980" y="2307"/>
                  <a:pt x="7934" y="2269"/>
                  <a:pt x="7879" y="2295"/>
                </a:cubicBezTo>
                <a:cubicBezTo>
                  <a:pt x="7848" y="2310"/>
                  <a:pt x="7849" y="2388"/>
                  <a:pt x="7879" y="2467"/>
                </a:cubicBezTo>
                <a:cubicBezTo>
                  <a:pt x="7946" y="2646"/>
                  <a:pt x="7867" y="2701"/>
                  <a:pt x="7482" y="2745"/>
                </a:cubicBezTo>
                <a:cubicBezTo>
                  <a:pt x="7323" y="2764"/>
                  <a:pt x="7168" y="2797"/>
                  <a:pt x="7114" y="2831"/>
                </a:cubicBezTo>
                <a:cubicBezTo>
                  <a:pt x="7061" y="2865"/>
                  <a:pt x="6897" y="2919"/>
                  <a:pt x="6773" y="2938"/>
                </a:cubicBezTo>
                <a:cubicBezTo>
                  <a:pt x="6650" y="2958"/>
                  <a:pt x="6516" y="2979"/>
                  <a:pt x="6462" y="3003"/>
                </a:cubicBezTo>
                <a:cubicBezTo>
                  <a:pt x="6407" y="3026"/>
                  <a:pt x="6144" y="3113"/>
                  <a:pt x="5895" y="3196"/>
                </a:cubicBezTo>
                <a:cubicBezTo>
                  <a:pt x="5280" y="3399"/>
                  <a:pt x="4556" y="3746"/>
                  <a:pt x="3939" y="4118"/>
                </a:cubicBezTo>
                <a:cubicBezTo>
                  <a:pt x="3416" y="4433"/>
                  <a:pt x="2510" y="5104"/>
                  <a:pt x="2296" y="5340"/>
                </a:cubicBezTo>
                <a:cubicBezTo>
                  <a:pt x="2193" y="5453"/>
                  <a:pt x="2099" y="5545"/>
                  <a:pt x="2069" y="5554"/>
                </a:cubicBezTo>
                <a:cubicBezTo>
                  <a:pt x="2038" y="5563"/>
                  <a:pt x="1977" y="5635"/>
                  <a:pt x="1927" y="5704"/>
                </a:cubicBezTo>
                <a:cubicBezTo>
                  <a:pt x="1731" y="5977"/>
                  <a:pt x="1338" y="6390"/>
                  <a:pt x="1275" y="6390"/>
                </a:cubicBezTo>
                <a:cubicBezTo>
                  <a:pt x="1239" y="6390"/>
                  <a:pt x="1224" y="6406"/>
                  <a:pt x="1247" y="6433"/>
                </a:cubicBezTo>
                <a:cubicBezTo>
                  <a:pt x="1269" y="6461"/>
                  <a:pt x="1207" y="6585"/>
                  <a:pt x="1105" y="6712"/>
                </a:cubicBezTo>
                <a:cubicBezTo>
                  <a:pt x="942" y="6917"/>
                  <a:pt x="741" y="7236"/>
                  <a:pt x="453" y="7805"/>
                </a:cubicBezTo>
                <a:cubicBezTo>
                  <a:pt x="406" y="7899"/>
                  <a:pt x="305" y="8185"/>
                  <a:pt x="227" y="8427"/>
                </a:cubicBezTo>
                <a:cubicBezTo>
                  <a:pt x="148" y="8670"/>
                  <a:pt x="59" y="8873"/>
                  <a:pt x="28" y="8899"/>
                </a:cubicBezTo>
                <a:cubicBezTo>
                  <a:pt x="15" y="8910"/>
                  <a:pt x="10" y="9535"/>
                  <a:pt x="0" y="10421"/>
                </a:cubicBezTo>
                <a:cubicBezTo>
                  <a:pt x="10" y="11246"/>
                  <a:pt x="14" y="11804"/>
                  <a:pt x="28" y="11815"/>
                </a:cubicBezTo>
                <a:cubicBezTo>
                  <a:pt x="60" y="11841"/>
                  <a:pt x="138" y="12028"/>
                  <a:pt x="198" y="12244"/>
                </a:cubicBezTo>
                <a:cubicBezTo>
                  <a:pt x="604" y="13684"/>
                  <a:pt x="1527" y="14963"/>
                  <a:pt x="2919" y="16017"/>
                </a:cubicBezTo>
                <a:cubicBezTo>
                  <a:pt x="3931" y="16785"/>
                  <a:pt x="4678" y="17213"/>
                  <a:pt x="5895" y="17668"/>
                </a:cubicBezTo>
                <a:cubicBezTo>
                  <a:pt x="8239" y="18546"/>
                  <a:pt x="11150" y="18672"/>
                  <a:pt x="13859" y="18033"/>
                </a:cubicBezTo>
                <a:cubicBezTo>
                  <a:pt x="14164" y="17961"/>
                  <a:pt x="14476" y="17917"/>
                  <a:pt x="14539" y="17926"/>
                </a:cubicBezTo>
                <a:cubicBezTo>
                  <a:pt x="14614" y="17937"/>
                  <a:pt x="14651" y="18010"/>
                  <a:pt x="14681" y="18140"/>
                </a:cubicBezTo>
                <a:cubicBezTo>
                  <a:pt x="14792" y="18624"/>
                  <a:pt x="15162" y="19062"/>
                  <a:pt x="15559" y="19191"/>
                </a:cubicBezTo>
                <a:cubicBezTo>
                  <a:pt x="15713" y="19241"/>
                  <a:pt x="15843" y="19286"/>
                  <a:pt x="15843" y="19298"/>
                </a:cubicBezTo>
                <a:cubicBezTo>
                  <a:pt x="15843" y="19309"/>
                  <a:pt x="15756" y="19460"/>
                  <a:pt x="15644" y="19641"/>
                </a:cubicBezTo>
                <a:cubicBezTo>
                  <a:pt x="15475" y="19915"/>
                  <a:pt x="15415" y="20052"/>
                  <a:pt x="15389" y="20434"/>
                </a:cubicBezTo>
                <a:cubicBezTo>
                  <a:pt x="15356" y="20902"/>
                  <a:pt x="15436" y="21264"/>
                  <a:pt x="15616" y="21485"/>
                </a:cubicBezTo>
                <a:lnTo>
                  <a:pt x="15701" y="21592"/>
                </a:lnTo>
                <a:lnTo>
                  <a:pt x="18960" y="21592"/>
                </a:lnTo>
                <a:lnTo>
                  <a:pt x="19272" y="21335"/>
                </a:lnTo>
                <a:cubicBezTo>
                  <a:pt x="20056" y="20700"/>
                  <a:pt x="21151" y="19319"/>
                  <a:pt x="21312" y="18762"/>
                </a:cubicBezTo>
                <a:cubicBezTo>
                  <a:pt x="21338" y="18672"/>
                  <a:pt x="21382" y="18582"/>
                  <a:pt x="21426" y="18569"/>
                </a:cubicBezTo>
                <a:cubicBezTo>
                  <a:pt x="21470" y="18556"/>
                  <a:pt x="21507" y="18516"/>
                  <a:pt x="21511" y="18483"/>
                </a:cubicBezTo>
                <a:cubicBezTo>
                  <a:pt x="21583" y="17905"/>
                  <a:pt x="21600" y="17098"/>
                  <a:pt x="21539" y="16875"/>
                </a:cubicBezTo>
                <a:cubicBezTo>
                  <a:pt x="21384" y="16315"/>
                  <a:pt x="20743" y="15896"/>
                  <a:pt x="19924" y="15824"/>
                </a:cubicBezTo>
                <a:cubicBezTo>
                  <a:pt x="19487" y="15786"/>
                  <a:pt x="18943" y="15657"/>
                  <a:pt x="18818" y="15567"/>
                </a:cubicBezTo>
                <a:cubicBezTo>
                  <a:pt x="18737" y="15509"/>
                  <a:pt x="18753" y="15491"/>
                  <a:pt x="18932" y="15310"/>
                </a:cubicBezTo>
                <a:cubicBezTo>
                  <a:pt x="19354" y="14884"/>
                  <a:pt x="19941" y="14171"/>
                  <a:pt x="20037" y="13980"/>
                </a:cubicBezTo>
                <a:cubicBezTo>
                  <a:pt x="20071" y="13912"/>
                  <a:pt x="20157" y="13750"/>
                  <a:pt x="20235" y="13616"/>
                </a:cubicBezTo>
                <a:cubicBezTo>
                  <a:pt x="20530" y="13108"/>
                  <a:pt x="20575" y="13056"/>
                  <a:pt x="20575" y="12973"/>
                </a:cubicBezTo>
                <a:cubicBezTo>
                  <a:pt x="20575" y="12926"/>
                  <a:pt x="20604" y="12840"/>
                  <a:pt x="20660" y="12780"/>
                </a:cubicBezTo>
                <a:cubicBezTo>
                  <a:pt x="20840" y="12586"/>
                  <a:pt x="21078" y="11162"/>
                  <a:pt x="21057" y="10378"/>
                </a:cubicBezTo>
                <a:cubicBezTo>
                  <a:pt x="21037" y="9654"/>
                  <a:pt x="20942" y="8865"/>
                  <a:pt x="20830" y="8599"/>
                </a:cubicBezTo>
                <a:cubicBezTo>
                  <a:pt x="20793" y="8511"/>
                  <a:pt x="20733" y="8394"/>
                  <a:pt x="20717" y="8320"/>
                </a:cubicBezTo>
                <a:cubicBezTo>
                  <a:pt x="20701" y="8246"/>
                  <a:pt x="20663" y="8138"/>
                  <a:pt x="20632" y="8084"/>
                </a:cubicBezTo>
                <a:cubicBezTo>
                  <a:pt x="20601" y="8030"/>
                  <a:pt x="20522" y="7876"/>
                  <a:pt x="20462" y="7741"/>
                </a:cubicBezTo>
                <a:cubicBezTo>
                  <a:pt x="20151" y="7042"/>
                  <a:pt x="19379" y="5924"/>
                  <a:pt x="19102" y="5790"/>
                </a:cubicBezTo>
                <a:cubicBezTo>
                  <a:pt x="19058" y="5769"/>
                  <a:pt x="19017" y="5718"/>
                  <a:pt x="19017" y="5683"/>
                </a:cubicBezTo>
                <a:cubicBezTo>
                  <a:pt x="19017" y="5608"/>
                  <a:pt x="18405" y="5096"/>
                  <a:pt x="17741" y="4611"/>
                </a:cubicBezTo>
                <a:cubicBezTo>
                  <a:pt x="17305" y="4293"/>
                  <a:pt x="16448" y="3776"/>
                  <a:pt x="16126" y="3646"/>
                </a:cubicBezTo>
                <a:cubicBezTo>
                  <a:pt x="16045" y="3614"/>
                  <a:pt x="15956" y="3567"/>
                  <a:pt x="15956" y="3539"/>
                </a:cubicBezTo>
                <a:cubicBezTo>
                  <a:pt x="15956" y="3467"/>
                  <a:pt x="15551" y="3066"/>
                  <a:pt x="15247" y="2853"/>
                </a:cubicBezTo>
                <a:lnTo>
                  <a:pt x="14992" y="2660"/>
                </a:lnTo>
                <a:lnTo>
                  <a:pt x="15247" y="2488"/>
                </a:lnTo>
                <a:cubicBezTo>
                  <a:pt x="15502" y="2295"/>
                  <a:pt x="15676" y="2049"/>
                  <a:pt x="15757" y="1802"/>
                </a:cubicBezTo>
                <a:cubicBezTo>
                  <a:pt x="15822" y="1606"/>
                  <a:pt x="15648" y="1639"/>
                  <a:pt x="15502" y="1845"/>
                </a:cubicBezTo>
                <a:cubicBezTo>
                  <a:pt x="15363" y="2040"/>
                  <a:pt x="14829" y="2381"/>
                  <a:pt x="14737" y="2338"/>
                </a:cubicBezTo>
                <a:cubicBezTo>
                  <a:pt x="14698" y="2320"/>
                  <a:pt x="14728" y="2226"/>
                  <a:pt x="14822" y="2102"/>
                </a:cubicBezTo>
                <a:cubicBezTo>
                  <a:pt x="15028" y="1832"/>
                  <a:pt x="15133" y="1541"/>
                  <a:pt x="15106" y="1330"/>
                </a:cubicBezTo>
                <a:cubicBezTo>
                  <a:pt x="15098" y="1267"/>
                  <a:pt x="15093" y="1228"/>
                  <a:pt x="15077" y="122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19" name="٤٢ ٦ أ"/>
          <p:cNvSpPr txBox="1"/>
          <p:nvPr/>
        </p:nvSpPr>
        <p:spPr>
          <a:xfrm>
            <a:off x="2160591" y="3259254"/>
            <a:ext cx="1396493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٤٢٦ </a:t>
            </a:r>
            <a:r>
              <a:rPr>
                <a:solidFill>
                  <a:srgbClr val="E22400"/>
                </a:solidFill>
              </a:rPr>
              <a:t>أ</a:t>
            </a:r>
          </a:p>
        </p:txBody>
      </p:sp>
      <p:grpSp>
        <p:nvGrpSpPr>
          <p:cNvPr id="3922" name="تجميع"/>
          <p:cNvGrpSpPr/>
          <p:nvPr/>
        </p:nvGrpSpPr>
        <p:grpSpPr>
          <a:xfrm>
            <a:off x="3557084" y="3259254"/>
            <a:ext cx="357496" cy="641704"/>
            <a:chOff x="0" y="0"/>
            <a:chExt cx="357495" cy="641703"/>
          </a:xfrm>
        </p:grpSpPr>
        <p:sp>
          <p:nvSpPr>
            <p:cNvPr id="3920" name="&gt;"/>
            <p:cNvSpPr txBox="1"/>
            <p:nvPr/>
          </p:nvSpPr>
          <p:spPr>
            <a:xfrm>
              <a:off x="11047" y="0"/>
              <a:ext cx="34644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921" name="خط"/>
            <p:cNvSpPr/>
            <p:nvPr/>
          </p:nvSpPr>
          <p:spPr>
            <a:xfrm>
              <a:off x="-1" y="506780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923" name="٤٢ ٦ ✖️٨"/>
          <p:cNvSpPr txBox="1"/>
          <p:nvPr/>
        </p:nvSpPr>
        <p:spPr>
          <a:xfrm>
            <a:off x="1353402" y="3851569"/>
            <a:ext cx="225039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٤٢٦ ✖️</a:t>
            </a:r>
            <a:r>
              <a:rPr>
                <a:solidFill>
                  <a:srgbClr val="E22400"/>
                </a:solidFill>
              </a:rPr>
              <a:t>٨</a:t>
            </a:r>
          </a:p>
        </p:txBody>
      </p:sp>
      <p:grpSp>
        <p:nvGrpSpPr>
          <p:cNvPr id="3926" name="تجميع"/>
          <p:cNvGrpSpPr/>
          <p:nvPr/>
        </p:nvGrpSpPr>
        <p:grpSpPr>
          <a:xfrm>
            <a:off x="3603795" y="3851569"/>
            <a:ext cx="357496" cy="641704"/>
            <a:chOff x="0" y="0"/>
            <a:chExt cx="357495" cy="641703"/>
          </a:xfrm>
        </p:grpSpPr>
        <p:sp>
          <p:nvSpPr>
            <p:cNvPr id="3924" name="&gt;"/>
            <p:cNvSpPr txBox="1"/>
            <p:nvPr/>
          </p:nvSpPr>
          <p:spPr>
            <a:xfrm>
              <a:off x="11047" y="0"/>
              <a:ext cx="346449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925" name="خط"/>
            <p:cNvSpPr/>
            <p:nvPr/>
          </p:nvSpPr>
          <p:spPr>
            <a:xfrm>
              <a:off x="-1" y="506780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sp>
        <p:nvSpPr>
          <p:cNvPr id="3927" name="٤٢ ٤٨"/>
          <p:cNvSpPr txBox="1"/>
          <p:nvPr/>
        </p:nvSpPr>
        <p:spPr>
          <a:xfrm>
            <a:off x="2139352" y="4583471"/>
            <a:ext cx="1438971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٤٢</a:t>
            </a:r>
            <a:r>
              <a:rPr>
                <a:solidFill>
                  <a:srgbClr val="E22400"/>
                </a:solidFill>
              </a:rPr>
              <a:t>٤٨</a:t>
            </a:r>
          </a:p>
        </p:txBody>
      </p:sp>
      <p:grpSp>
        <p:nvGrpSpPr>
          <p:cNvPr id="3930" name="تجميع"/>
          <p:cNvGrpSpPr/>
          <p:nvPr/>
        </p:nvGrpSpPr>
        <p:grpSpPr>
          <a:xfrm>
            <a:off x="3578323" y="4583470"/>
            <a:ext cx="357496" cy="641705"/>
            <a:chOff x="0" y="0"/>
            <a:chExt cx="357495" cy="641703"/>
          </a:xfrm>
        </p:grpSpPr>
        <p:sp>
          <p:nvSpPr>
            <p:cNvPr id="3928" name="&gt;"/>
            <p:cNvSpPr txBox="1"/>
            <p:nvPr/>
          </p:nvSpPr>
          <p:spPr>
            <a:xfrm>
              <a:off x="11047" y="-1"/>
              <a:ext cx="346449" cy="641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929" name="خط"/>
            <p:cNvSpPr/>
            <p:nvPr/>
          </p:nvSpPr>
          <p:spPr>
            <a:xfrm>
              <a:off x="-1" y="506779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pic>
        <p:nvPicPr>
          <p:cNvPr id="3931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2783408" y="3835063"/>
            <a:ext cx="169836" cy="374421"/>
          </a:xfrm>
          <a:prstGeom prst="rect">
            <a:avLst/>
          </a:prstGeom>
          <a:ln w="12700">
            <a:miter lim="400000"/>
          </a:ln>
        </p:spPr>
      </p:pic>
      <p:sp>
        <p:nvSpPr>
          <p:cNvPr id="3932" name="❌"/>
          <p:cNvSpPr txBox="1"/>
          <p:nvPr/>
        </p:nvSpPr>
        <p:spPr>
          <a:xfrm>
            <a:off x="1086398" y="4665579"/>
            <a:ext cx="4572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5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3933" name="العبارة خاطئة 😔"/>
          <p:cNvSpPr txBox="1"/>
          <p:nvPr/>
        </p:nvSpPr>
        <p:spPr>
          <a:xfrm>
            <a:off x="2004863" y="5583956"/>
            <a:ext cx="1896759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العبارة خاطئة 😔 </a:t>
            </a:r>
          </a:p>
        </p:txBody>
      </p:sp>
      <p:pic>
        <p:nvPicPr>
          <p:cNvPr id="3934" name="IMG_0754.jpeg" descr="IMG_0754.jpeg"/>
          <p:cNvPicPr>
            <a:picLocks noChangeAspect="1"/>
          </p:cNvPicPr>
          <p:nvPr/>
        </p:nvPicPr>
        <p:blipFill>
          <a:blip r:embed="rId8">
            <a:extLst/>
          </a:blip>
          <a:srcRect l="95" t="179" r="1002" b="0"/>
          <a:stretch>
            <a:fillRect/>
          </a:stretch>
        </p:blipFill>
        <p:spPr>
          <a:xfrm>
            <a:off x="3037584" y="5087584"/>
            <a:ext cx="302147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2" fill="norm" stroke="1" extrusionOk="0">
                <a:moveTo>
                  <a:pt x="12612" y="1"/>
                </a:moveTo>
                <a:cubicBezTo>
                  <a:pt x="12459" y="-8"/>
                  <a:pt x="12232" y="105"/>
                  <a:pt x="12158" y="258"/>
                </a:cubicBezTo>
                <a:cubicBezTo>
                  <a:pt x="12032" y="522"/>
                  <a:pt x="12049" y="553"/>
                  <a:pt x="12272" y="516"/>
                </a:cubicBezTo>
                <a:cubicBezTo>
                  <a:pt x="12496" y="478"/>
                  <a:pt x="13067" y="677"/>
                  <a:pt x="13575" y="966"/>
                </a:cubicBezTo>
                <a:cubicBezTo>
                  <a:pt x="13888" y="1144"/>
                  <a:pt x="14029" y="1182"/>
                  <a:pt x="14029" y="1073"/>
                </a:cubicBezTo>
                <a:cubicBezTo>
                  <a:pt x="14029" y="963"/>
                  <a:pt x="13161" y="183"/>
                  <a:pt x="12952" y="108"/>
                </a:cubicBezTo>
                <a:cubicBezTo>
                  <a:pt x="12849" y="72"/>
                  <a:pt x="12721" y="40"/>
                  <a:pt x="12668" y="22"/>
                </a:cubicBezTo>
                <a:cubicBezTo>
                  <a:pt x="12649" y="15"/>
                  <a:pt x="12634" y="2"/>
                  <a:pt x="12612" y="1"/>
                </a:cubicBezTo>
                <a:close/>
                <a:moveTo>
                  <a:pt x="8247" y="451"/>
                </a:moveTo>
                <a:cubicBezTo>
                  <a:pt x="7899" y="450"/>
                  <a:pt x="7711" y="651"/>
                  <a:pt x="7482" y="1202"/>
                </a:cubicBezTo>
                <a:cubicBezTo>
                  <a:pt x="7262" y="1728"/>
                  <a:pt x="7078" y="2453"/>
                  <a:pt x="7142" y="2531"/>
                </a:cubicBezTo>
                <a:cubicBezTo>
                  <a:pt x="7186" y="2586"/>
                  <a:pt x="7420" y="2303"/>
                  <a:pt x="7425" y="2188"/>
                </a:cubicBezTo>
                <a:cubicBezTo>
                  <a:pt x="7431" y="2059"/>
                  <a:pt x="7887" y="1362"/>
                  <a:pt x="8105" y="1159"/>
                </a:cubicBezTo>
                <a:cubicBezTo>
                  <a:pt x="8229" y="1044"/>
                  <a:pt x="8437" y="919"/>
                  <a:pt x="8559" y="880"/>
                </a:cubicBezTo>
                <a:cubicBezTo>
                  <a:pt x="8765" y="815"/>
                  <a:pt x="8766" y="793"/>
                  <a:pt x="8701" y="666"/>
                </a:cubicBezTo>
                <a:cubicBezTo>
                  <a:pt x="8615" y="493"/>
                  <a:pt x="8533" y="452"/>
                  <a:pt x="8247" y="451"/>
                </a:cubicBezTo>
                <a:close/>
                <a:moveTo>
                  <a:pt x="15077" y="1223"/>
                </a:moveTo>
                <a:cubicBezTo>
                  <a:pt x="15050" y="1215"/>
                  <a:pt x="14999" y="1298"/>
                  <a:pt x="14851" y="1523"/>
                </a:cubicBezTo>
                <a:cubicBezTo>
                  <a:pt x="14598" y="1910"/>
                  <a:pt x="14067" y="2433"/>
                  <a:pt x="13944" y="2402"/>
                </a:cubicBezTo>
                <a:cubicBezTo>
                  <a:pt x="13902" y="2392"/>
                  <a:pt x="13874" y="2296"/>
                  <a:pt x="13887" y="2188"/>
                </a:cubicBezTo>
                <a:cubicBezTo>
                  <a:pt x="13908" y="1998"/>
                  <a:pt x="13709" y="1330"/>
                  <a:pt x="13632" y="1330"/>
                </a:cubicBezTo>
                <a:cubicBezTo>
                  <a:pt x="13608" y="1330"/>
                  <a:pt x="13568" y="1515"/>
                  <a:pt x="13547" y="1738"/>
                </a:cubicBezTo>
                <a:cubicBezTo>
                  <a:pt x="13509" y="2126"/>
                  <a:pt x="13348" y="2585"/>
                  <a:pt x="13235" y="2638"/>
                </a:cubicBezTo>
                <a:cubicBezTo>
                  <a:pt x="13205" y="2652"/>
                  <a:pt x="12927" y="2618"/>
                  <a:pt x="12612" y="2574"/>
                </a:cubicBezTo>
                <a:cubicBezTo>
                  <a:pt x="12298" y="2530"/>
                  <a:pt x="11749" y="2499"/>
                  <a:pt x="11393" y="2488"/>
                </a:cubicBezTo>
                <a:cubicBezTo>
                  <a:pt x="11037" y="2478"/>
                  <a:pt x="10679" y="2433"/>
                  <a:pt x="10599" y="2402"/>
                </a:cubicBezTo>
                <a:cubicBezTo>
                  <a:pt x="10488" y="2360"/>
                  <a:pt x="10429" y="2356"/>
                  <a:pt x="10316" y="2402"/>
                </a:cubicBezTo>
                <a:cubicBezTo>
                  <a:pt x="10234" y="2436"/>
                  <a:pt x="10010" y="2454"/>
                  <a:pt x="9834" y="2445"/>
                </a:cubicBezTo>
                <a:cubicBezTo>
                  <a:pt x="9515" y="2430"/>
                  <a:pt x="9514" y="2436"/>
                  <a:pt x="9494" y="2252"/>
                </a:cubicBezTo>
                <a:cubicBezTo>
                  <a:pt x="9469" y="2020"/>
                  <a:pt x="9380" y="2025"/>
                  <a:pt x="9324" y="2252"/>
                </a:cubicBezTo>
                <a:cubicBezTo>
                  <a:pt x="9270" y="2470"/>
                  <a:pt x="9077" y="2550"/>
                  <a:pt x="8559" y="2574"/>
                </a:cubicBezTo>
                <a:cubicBezTo>
                  <a:pt x="8226" y="2589"/>
                  <a:pt x="8164" y="2573"/>
                  <a:pt x="8105" y="2488"/>
                </a:cubicBezTo>
                <a:cubicBezTo>
                  <a:pt x="7980" y="2307"/>
                  <a:pt x="7934" y="2269"/>
                  <a:pt x="7879" y="2295"/>
                </a:cubicBezTo>
                <a:cubicBezTo>
                  <a:pt x="7848" y="2310"/>
                  <a:pt x="7849" y="2388"/>
                  <a:pt x="7879" y="2467"/>
                </a:cubicBezTo>
                <a:cubicBezTo>
                  <a:pt x="7946" y="2646"/>
                  <a:pt x="7867" y="2701"/>
                  <a:pt x="7482" y="2745"/>
                </a:cubicBezTo>
                <a:cubicBezTo>
                  <a:pt x="7323" y="2764"/>
                  <a:pt x="7168" y="2797"/>
                  <a:pt x="7114" y="2831"/>
                </a:cubicBezTo>
                <a:cubicBezTo>
                  <a:pt x="7061" y="2865"/>
                  <a:pt x="6897" y="2919"/>
                  <a:pt x="6773" y="2938"/>
                </a:cubicBezTo>
                <a:cubicBezTo>
                  <a:pt x="6650" y="2958"/>
                  <a:pt x="6516" y="2979"/>
                  <a:pt x="6462" y="3003"/>
                </a:cubicBezTo>
                <a:cubicBezTo>
                  <a:pt x="6407" y="3026"/>
                  <a:pt x="6144" y="3113"/>
                  <a:pt x="5895" y="3196"/>
                </a:cubicBezTo>
                <a:cubicBezTo>
                  <a:pt x="5280" y="3399"/>
                  <a:pt x="4556" y="3746"/>
                  <a:pt x="3939" y="4118"/>
                </a:cubicBezTo>
                <a:cubicBezTo>
                  <a:pt x="3416" y="4433"/>
                  <a:pt x="2510" y="5104"/>
                  <a:pt x="2296" y="5340"/>
                </a:cubicBezTo>
                <a:cubicBezTo>
                  <a:pt x="2193" y="5453"/>
                  <a:pt x="2099" y="5545"/>
                  <a:pt x="2069" y="5554"/>
                </a:cubicBezTo>
                <a:cubicBezTo>
                  <a:pt x="2038" y="5563"/>
                  <a:pt x="1977" y="5635"/>
                  <a:pt x="1927" y="5704"/>
                </a:cubicBezTo>
                <a:cubicBezTo>
                  <a:pt x="1731" y="5977"/>
                  <a:pt x="1338" y="6390"/>
                  <a:pt x="1275" y="6390"/>
                </a:cubicBezTo>
                <a:cubicBezTo>
                  <a:pt x="1239" y="6390"/>
                  <a:pt x="1224" y="6406"/>
                  <a:pt x="1247" y="6433"/>
                </a:cubicBezTo>
                <a:cubicBezTo>
                  <a:pt x="1269" y="6461"/>
                  <a:pt x="1207" y="6585"/>
                  <a:pt x="1105" y="6712"/>
                </a:cubicBezTo>
                <a:cubicBezTo>
                  <a:pt x="942" y="6917"/>
                  <a:pt x="741" y="7236"/>
                  <a:pt x="453" y="7805"/>
                </a:cubicBezTo>
                <a:cubicBezTo>
                  <a:pt x="406" y="7899"/>
                  <a:pt x="305" y="8185"/>
                  <a:pt x="227" y="8427"/>
                </a:cubicBezTo>
                <a:cubicBezTo>
                  <a:pt x="148" y="8670"/>
                  <a:pt x="59" y="8873"/>
                  <a:pt x="28" y="8899"/>
                </a:cubicBezTo>
                <a:cubicBezTo>
                  <a:pt x="15" y="8910"/>
                  <a:pt x="10" y="9535"/>
                  <a:pt x="0" y="10421"/>
                </a:cubicBezTo>
                <a:cubicBezTo>
                  <a:pt x="10" y="11246"/>
                  <a:pt x="14" y="11804"/>
                  <a:pt x="28" y="11815"/>
                </a:cubicBezTo>
                <a:cubicBezTo>
                  <a:pt x="60" y="11841"/>
                  <a:pt x="138" y="12028"/>
                  <a:pt x="198" y="12244"/>
                </a:cubicBezTo>
                <a:cubicBezTo>
                  <a:pt x="604" y="13684"/>
                  <a:pt x="1527" y="14963"/>
                  <a:pt x="2919" y="16017"/>
                </a:cubicBezTo>
                <a:cubicBezTo>
                  <a:pt x="3931" y="16785"/>
                  <a:pt x="4678" y="17213"/>
                  <a:pt x="5895" y="17668"/>
                </a:cubicBezTo>
                <a:cubicBezTo>
                  <a:pt x="8239" y="18546"/>
                  <a:pt x="11150" y="18672"/>
                  <a:pt x="13859" y="18033"/>
                </a:cubicBezTo>
                <a:cubicBezTo>
                  <a:pt x="14164" y="17961"/>
                  <a:pt x="14476" y="17917"/>
                  <a:pt x="14539" y="17926"/>
                </a:cubicBezTo>
                <a:cubicBezTo>
                  <a:pt x="14614" y="17937"/>
                  <a:pt x="14651" y="18010"/>
                  <a:pt x="14681" y="18140"/>
                </a:cubicBezTo>
                <a:cubicBezTo>
                  <a:pt x="14792" y="18624"/>
                  <a:pt x="15162" y="19062"/>
                  <a:pt x="15559" y="19191"/>
                </a:cubicBezTo>
                <a:cubicBezTo>
                  <a:pt x="15713" y="19241"/>
                  <a:pt x="15843" y="19286"/>
                  <a:pt x="15843" y="19298"/>
                </a:cubicBezTo>
                <a:cubicBezTo>
                  <a:pt x="15843" y="19309"/>
                  <a:pt x="15756" y="19460"/>
                  <a:pt x="15644" y="19641"/>
                </a:cubicBezTo>
                <a:cubicBezTo>
                  <a:pt x="15475" y="19915"/>
                  <a:pt x="15415" y="20052"/>
                  <a:pt x="15389" y="20434"/>
                </a:cubicBezTo>
                <a:cubicBezTo>
                  <a:pt x="15356" y="20902"/>
                  <a:pt x="15436" y="21264"/>
                  <a:pt x="15616" y="21485"/>
                </a:cubicBezTo>
                <a:lnTo>
                  <a:pt x="15701" y="21592"/>
                </a:lnTo>
                <a:lnTo>
                  <a:pt x="18960" y="21592"/>
                </a:lnTo>
                <a:lnTo>
                  <a:pt x="19272" y="21335"/>
                </a:lnTo>
                <a:cubicBezTo>
                  <a:pt x="20056" y="20700"/>
                  <a:pt x="21151" y="19319"/>
                  <a:pt x="21312" y="18762"/>
                </a:cubicBezTo>
                <a:cubicBezTo>
                  <a:pt x="21338" y="18672"/>
                  <a:pt x="21382" y="18582"/>
                  <a:pt x="21426" y="18569"/>
                </a:cubicBezTo>
                <a:cubicBezTo>
                  <a:pt x="21470" y="18556"/>
                  <a:pt x="21507" y="18516"/>
                  <a:pt x="21511" y="18483"/>
                </a:cubicBezTo>
                <a:cubicBezTo>
                  <a:pt x="21583" y="17905"/>
                  <a:pt x="21600" y="17098"/>
                  <a:pt x="21539" y="16875"/>
                </a:cubicBezTo>
                <a:cubicBezTo>
                  <a:pt x="21384" y="16315"/>
                  <a:pt x="20743" y="15896"/>
                  <a:pt x="19924" y="15824"/>
                </a:cubicBezTo>
                <a:cubicBezTo>
                  <a:pt x="19487" y="15786"/>
                  <a:pt x="18943" y="15657"/>
                  <a:pt x="18818" y="15567"/>
                </a:cubicBezTo>
                <a:cubicBezTo>
                  <a:pt x="18737" y="15509"/>
                  <a:pt x="18753" y="15491"/>
                  <a:pt x="18932" y="15310"/>
                </a:cubicBezTo>
                <a:cubicBezTo>
                  <a:pt x="19354" y="14884"/>
                  <a:pt x="19941" y="14171"/>
                  <a:pt x="20037" y="13980"/>
                </a:cubicBezTo>
                <a:cubicBezTo>
                  <a:pt x="20071" y="13912"/>
                  <a:pt x="20157" y="13750"/>
                  <a:pt x="20235" y="13616"/>
                </a:cubicBezTo>
                <a:cubicBezTo>
                  <a:pt x="20530" y="13108"/>
                  <a:pt x="20575" y="13056"/>
                  <a:pt x="20575" y="12973"/>
                </a:cubicBezTo>
                <a:cubicBezTo>
                  <a:pt x="20575" y="12926"/>
                  <a:pt x="20604" y="12840"/>
                  <a:pt x="20660" y="12780"/>
                </a:cubicBezTo>
                <a:cubicBezTo>
                  <a:pt x="20840" y="12586"/>
                  <a:pt x="21078" y="11162"/>
                  <a:pt x="21057" y="10378"/>
                </a:cubicBezTo>
                <a:cubicBezTo>
                  <a:pt x="21037" y="9654"/>
                  <a:pt x="20942" y="8865"/>
                  <a:pt x="20830" y="8599"/>
                </a:cubicBezTo>
                <a:cubicBezTo>
                  <a:pt x="20793" y="8511"/>
                  <a:pt x="20733" y="8394"/>
                  <a:pt x="20717" y="8320"/>
                </a:cubicBezTo>
                <a:cubicBezTo>
                  <a:pt x="20701" y="8246"/>
                  <a:pt x="20663" y="8138"/>
                  <a:pt x="20632" y="8084"/>
                </a:cubicBezTo>
                <a:cubicBezTo>
                  <a:pt x="20601" y="8030"/>
                  <a:pt x="20522" y="7876"/>
                  <a:pt x="20462" y="7741"/>
                </a:cubicBezTo>
                <a:cubicBezTo>
                  <a:pt x="20151" y="7042"/>
                  <a:pt x="19379" y="5924"/>
                  <a:pt x="19102" y="5790"/>
                </a:cubicBezTo>
                <a:cubicBezTo>
                  <a:pt x="19058" y="5769"/>
                  <a:pt x="19017" y="5718"/>
                  <a:pt x="19017" y="5683"/>
                </a:cubicBezTo>
                <a:cubicBezTo>
                  <a:pt x="19017" y="5608"/>
                  <a:pt x="18405" y="5096"/>
                  <a:pt x="17741" y="4611"/>
                </a:cubicBezTo>
                <a:cubicBezTo>
                  <a:pt x="17305" y="4293"/>
                  <a:pt x="16448" y="3776"/>
                  <a:pt x="16126" y="3646"/>
                </a:cubicBezTo>
                <a:cubicBezTo>
                  <a:pt x="16045" y="3614"/>
                  <a:pt x="15956" y="3567"/>
                  <a:pt x="15956" y="3539"/>
                </a:cubicBezTo>
                <a:cubicBezTo>
                  <a:pt x="15956" y="3467"/>
                  <a:pt x="15551" y="3066"/>
                  <a:pt x="15247" y="2853"/>
                </a:cubicBezTo>
                <a:lnTo>
                  <a:pt x="14992" y="2660"/>
                </a:lnTo>
                <a:lnTo>
                  <a:pt x="15247" y="2488"/>
                </a:lnTo>
                <a:cubicBezTo>
                  <a:pt x="15502" y="2295"/>
                  <a:pt x="15676" y="2049"/>
                  <a:pt x="15757" y="1802"/>
                </a:cubicBezTo>
                <a:cubicBezTo>
                  <a:pt x="15822" y="1606"/>
                  <a:pt x="15648" y="1639"/>
                  <a:pt x="15502" y="1845"/>
                </a:cubicBezTo>
                <a:cubicBezTo>
                  <a:pt x="15363" y="2040"/>
                  <a:pt x="14829" y="2381"/>
                  <a:pt x="14737" y="2338"/>
                </a:cubicBezTo>
                <a:cubicBezTo>
                  <a:pt x="14698" y="2320"/>
                  <a:pt x="14728" y="2226"/>
                  <a:pt x="14822" y="2102"/>
                </a:cubicBezTo>
                <a:cubicBezTo>
                  <a:pt x="15028" y="1832"/>
                  <a:pt x="15133" y="1541"/>
                  <a:pt x="15106" y="1330"/>
                </a:cubicBezTo>
                <a:cubicBezTo>
                  <a:pt x="15098" y="1267"/>
                  <a:pt x="15093" y="1228"/>
                  <a:pt x="15077" y="12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click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2" dur="1000" fill="hold" tmFilter="0, 0; .2, .5; .8, .5; 1, 0"/>
                                        <p:tgtEl>
                                          <p:spTgt spid="39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39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39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mph" nodeType="clickEffect" presetSubtype="0" presetID="26" grpId="1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6" dur="1000" fill="hold" tmFilter="0, 0; .2, .5; .8, .5; 1, 0"/>
                                        <p:tgtEl>
                                          <p:spTgt spid="39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39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mph" nodeType="click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9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3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3" grpId="12"/>
      <p:bldP build="whole" bldLvl="1" animBg="1" rev="0" advAuto="0" spid="3918" grpId="6"/>
      <p:bldP build="whole" bldLvl="1" animBg="1" rev="0" advAuto="0" spid="3918" grpId="7"/>
      <p:bldP build="whole" bldLvl="1" animBg="1" rev="0" advAuto="0" spid="3919" grpId="10"/>
      <p:bldP build="whole" bldLvl="1" animBg="1" rev="0" advAuto="0" spid="3926" grpId="13"/>
      <p:bldP build="whole" bldLvl="1" animBg="1" rev="0" advAuto="0" spid="3915" grpId="3"/>
      <p:bldP build="whole" bldLvl="1" animBg="1" rev="0" advAuto="0" spid="3915" grpId="4"/>
      <p:bldP build="whole" bldLvl="1" animBg="1" rev="0" advAuto="0" spid="3916" grpId="8"/>
      <p:bldP build="whole" bldLvl="1" animBg="1" rev="0" advAuto="0" spid="3914" grpId="5"/>
      <p:bldP build="whole" bldLvl="1" animBg="1" rev="0" advAuto="0" spid="3913" grpId="2"/>
      <p:bldP build="whole" bldLvl="1" animBg="1" rev="0" advAuto="0" spid="3922" grpId="11"/>
      <p:bldP build="whole" bldLvl="1" animBg="1" rev="0" advAuto="0" spid="3912" grpId="1"/>
      <p:bldP build="whole" bldLvl="1" animBg="1" rev="0" advAuto="0" spid="3917" grpId="9"/>
      <p:bldP build="whole" bldLvl="1" animBg="1" rev="0" advAuto="0" spid="3934" grpId="18"/>
      <p:bldP build="whole" bldLvl="1" animBg="1" rev="0" advAuto="0" spid="3934" grpId="19"/>
      <p:bldP build="whole" bldLvl="1" animBg="1" rev="0" advAuto="0" spid="3931" grpId="14"/>
      <p:bldP build="whole" bldLvl="1" animBg="1" rev="0" advAuto="0" spid="3931" grpId="15"/>
      <p:bldP build="whole" bldLvl="1" animBg="1" rev="0" advAuto="0" spid="3933" grpId="21"/>
      <p:bldP build="whole" bldLvl="1" animBg="1" rev="0" advAuto="0" spid="3932" grpId="20"/>
      <p:bldP build="whole" bldLvl="1" animBg="1" rev="0" advAuto="0" spid="3930" grpId="17"/>
      <p:bldP build="whole" bldLvl="1" animBg="1" rev="0" advAuto="0" spid="3927" grpId="1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939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937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938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40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4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942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٨٣</a:t>
            </a:r>
          </a:p>
        </p:txBody>
      </p:sp>
      <p:sp>
        <p:nvSpPr>
          <p:cNvPr id="3943" name="مربع"/>
          <p:cNvSpPr/>
          <p:nvPr/>
        </p:nvSpPr>
        <p:spPr>
          <a:xfrm>
            <a:off x="6613483" y="3864269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44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945" name="IMG_4834.png" descr="IMG_4834.png"/>
          <p:cNvPicPr>
            <a:picLocks noChangeAspect="1"/>
          </p:cNvPicPr>
          <p:nvPr/>
        </p:nvPicPr>
        <p:blipFill>
          <a:blip r:embed="rId4">
            <a:extLst/>
          </a:blip>
          <a:srcRect l="29328" t="90486" r="40262" b="4148"/>
          <a:stretch>
            <a:fillRect/>
          </a:stretch>
        </p:blipFill>
        <p:spPr>
          <a:xfrm>
            <a:off x="917168" y="2746466"/>
            <a:ext cx="7729191" cy="1022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0868" t="55391" r="1370" b="41199"/>
          <a:stretch>
            <a:fillRect/>
          </a:stretch>
        </p:blipFill>
        <p:spPr>
          <a:xfrm>
            <a:off x="9059615" y="6043757"/>
            <a:ext cx="1596702" cy="52609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8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6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7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9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0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1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72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73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74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50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48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49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51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53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95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0362" y="3184256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57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955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56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58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395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60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1957" t="50000" r="40817" b="46923"/>
          <a:stretch>
            <a:fillRect/>
          </a:stretch>
        </p:blipFill>
        <p:spPr>
          <a:xfrm>
            <a:off x="1185574" y="1932117"/>
            <a:ext cx="7409608" cy="62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1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49253" t="53128" r="40966" b="43927"/>
          <a:stretch>
            <a:fillRect/>
          </a:stretch>
        </p:blipFill>
        <p:spPr>
          <a:xfrm>
            <a:off x="3868669" y="2536452"/>
            <a:ext cx="2661330" cy="600830"/>
          </a:xfrm>
          <a:prstGeom prst="rect">
            <a:avLst/>
          </a:prstGeom>
          <a:ln w="12700">
            <a:miter lim="400000"/>
          </a:ln>
        </p:spPr>
      </p:pic>
      <p:sp>
        <p:nvSpPr>
          <p:cNvPr id="3962" name="١٢+ أ&lt;٢٠"/>
          <p:cNvSpPr txBox="1"/>
          <p:nvPr/>
        </p:nvSpPr>
        <p:spPr>
          <a:xfrm>
            <a:off x="3866108" y="3137319"/>
            <a:ext cx="2494721" cy="715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١٢+ </a:t>
            </a:r>
            <a:r>
              <a:rPr>
                <a:solidFill>
                  <a:srgbClr val="E22400"/>
                </a:solidFill>
              </a:rPr>
              <a:t>أ</a:t>
            </a:r>
            <a:r>
              <a:t>&lt;٢٠</a:t>
            </a:r>
          </a:p>
        </p:txBody>
      </p:sp>
      <p:sp>
        <p:nvSpPr>
          <p:cNvPr id="3963" name="١٢ +٩&lt;٢٠"/>
          <p:cNvSpPr txBox="1"/>
          <p:nvPr/>
        </p:nvSpPr>
        <p:spPr>
          <a:xfrm>
            <a:off x="3681314" y="3923207"/>
            <a:ext cx="2713621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008CB4"/>
                </a:solidFill>
              </a:defRPr>
            </a:pPr>
            <a:r>
              <a:t>١٢ +</a:t>
            </a:r>
            <a:r>
              <a:rPr>
                <a:solidFill>
                  <a:srgbClr val="E22400"/>
                </a:solidFill>
              </a:rPr>
              <a:t>٩</a:t>
            </a:r>
            <a:r>
              <a:t>&lt;٢٠</a:t>
            </a:r>
          </a:p>
        </p:txBody>
      </p:sp>
      <p:sp>
        <p:nvSpPr>
          <p:cNvPr id="3964" name="٢١&lt;٢٠"/>
          <p:cNvSpPr txBox="1"/>
          <p:nvPr/>
        </p:nvSpPr>
        <p:spPr>
          <a:xfrm>
            <a:off x="3866965" y="4643246"/>
            <a:ext cx="1809801" cy="7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5000">
                <a:solidFill>
                  <a:srgbClr val="FF4015"/>
                </a:solidFill>
              </a:defRPr>
            </a:pPr>
            <a:r>
              <a:t>٢١</a:t>
            </a:r>
            <a:r>
              <a:rPr>
                <a:solidFill>
                  <a:srgbClr val="008CB4"/>
                </a:solidFill>
              </a:rPr>
              <a:t>&lt;٢٠</a:t>
            </a:r>
          </a:p>
        </p:txBody>
      </p:sp>
      <p:pic>
        <p:nvPicPr>
          <p:cNvPr id="3965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4675620" y="3812411"/>
            <a:ext cx="212534" cy="468553"/>
          </a:xfrm>
          <a:prstGeom prst="rect">
            <a:avLst/>
          </a:prstGeom>
          <a:ln w="12700">
            <a:miter lim="400000"/>
          </a:ln>
        </p:spPr>
      </p:pic>
      <p:sp>
        <p:nvSpPr>
          <p:cNvPr id="3966" name="❌"/>
          <p:cNvSpPr txBox="1"/>
          <p:nvPr/>
        </p:nvSpPr>
        <p:spPr>
          <a:xfrm>
            <a:off x="2828468" y="4774872"/>
            <a:ext cx="4572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5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3967" name="العبارة خاطئة 😔"/>
          <p:cNvSpPr txBox="1"/>
          <p:nvPr/>
        </p:nvSpPr>
        <p:spPr>
          <a:xfrm>
            <a:off x="3823485" y="5647561"/>
            <a:ext cx="1896760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العبارة خاطئة 😔 </a:t>
            </a:r>
          </a:p>
        </p:txBody>
      </p:sp>
      <p:pic>
        <p:nvPicPr>
          <p:cNvPr id="3968" name="IMG_0754.jpeg" descr="IMG_0754.jpeg"/>
          <p:cNvPicPr>
            <a:picLocks noChangeAspect="1"/>
          </p:cNvPicPr>
          <p:nvPr/>
        </p:nvPicPr>
        <p:blipFill>
          <a:blip r:embed="rId7">
            <a:extLst/>
          </a:blip>
          <a:srcRect l="95" t="179" r="1003" b="0"/>
          <a:stretch>
            <a:fillRect/>
          </a:stretch>
        </p:blipFill>
        <p:spPr>
          <a:xfrm>
            <a:off x="4814487" y="5159223"/>
            <a:ext cx="302147" cy="399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2" fill="norm" stroke="1" extrusionOk="0">
                <a:moveTo>
                  <a:pt x="12612" y="1"/>
                </a:moveTo>
                <a:cubicBezTo>
                  <a:pt x="12459" y="-8"/>
                  <a:pt x="12232" y="105"/>
                  <a:pt x="12158" y="258"/>
                </a:cubicBezTo>
                <a:cubicBezTo>
                  <a:pt x="12032" y="522"/>
                  <a:pt x="12049" y="553"/>
                  <a:pt x="12272" y="516"/>
                </a:cubicBezTo>
                <a:cubicBezTo>
                  <a:pt x="12496" y="478"/>
                  <a:pt x="13067" y="677"/>
                  <a:pt x="13575" y="966"/>
                </a:cubicBezTo>
                <a:cubicBezTo>
                  <a:pt x="13888" y="1144"/>
                  <a:pt x="14029" y="1182"/>
                  <a:pt x="14029" y="1073"/>
                </a:cubicBezTo>
                <a:cubicBezTo>
                  <a:pt x="14029" y="963"/>
                  <a:pt x="13161" y="183"/>
                  <a:pt x="12952" y="108"/>
                </a:cubicBezTo>
                <a:cubicBezTo>
                  <a:pt x="12849" y="72"/>
                  <a:pt x="12721" y="40"/>
                  <a:pt x="12668" y="22"/>
                </a:cubicBezTo>
                <a:cubicBezTo>
                  <a:pt x="12649" y="15"/>
                  <a:pt x="12634" y="2"/>
                  <a:pt x="12612" y="1"/>
                </a:cubicBezTo>
                <a:close/>
                <a:moveTo>
                  <a:pt x="8247" y="451"/>
                </a:moveTo>
                <a:cubicBezTo>
                  <a:pt x="7899" y="450"/>
                  <a:pt x="7711" y="651"/>
                  <a:pt x="7482" y="1202"/>
                </a:cubicBezTo>
                <a:cubicBezTo>
                  <a:pt x="7262" y="1728"/>
                  <a:pt x="7078" y="2453"/>
                  <a:pt x="7142" y="2531"/>
                </a:cubicBezTo>
                <a:cubicBezTo>
                  <a:pt x="7186" y="2586"/>
                  <a:pt x="7420" y="2303"/>
                  <a:pt x="7425" y="2188"/>
                </a:cubicBezTo>
                <a:cubicBezTo>
                  <a:pt x="7431" y="2059"/>
                  <a:pt x="7887" y="1362"/>
                  <a:pt x="8105" y="1159"/>
                </a:cubicBezTo>
                <a:cubicBezTo>
                  <a:pt x="8229" y="1044"/>
                  <a:pt x="8437" y="919"/>
                  <a:pt x="8559" y="880"/>
                </a:cubicBezTo>
                <a:cubicBezTo>
                  <a:pt x="8765" y="815"/>
                  <a:pt x="8766" y="793"/>
                  <a:pt x="8701" y="666"/>
                </a:cubicBezTo>
                <a:cubicBezTo>
                  <a:pt x="8615" y="493"/>
                  <a:pt x="8533" y="452"/>
                  <a:pt x="8247" y="451"/>
                </a:cubicBezTo>
                <a:close/>
                <a:moveTo>
                  <a:pt x="15077" y="1223"/>
                </a:moveTo>
                <a:cubicBezTo>
                  <a:pt x="15050" y="1215"/>
                  <a:pt x="14999" y="1298"/>
                  <a:pt x="14851" y="1523"/>
                </a:cubicBezTo>
                <a:cubicBezTo>
                  <a:pt x="14598" y="1910"/>
                  <a:pt x="14067" y="2433"/>
                  <a:pt x="13944" y="2402"/>
                </a:cubicBezTo>
                <a:cubicBezTo>
                  <a:pt x="13902" y="2392"/>
                  <a:pt x="13874" y="2296"/>
                  <a:pt x="13887" y="2188"/>
                </a:cubicBezTo>
                <a:cubicBezTo>
                  <a:pt x="13908" y="1998"/>
                  <a:pt x="13709" y="1330"/>
                  <a:pt x="13632" y="1330"/>
                </a:cubicBezTo>
                <a:cubicBezTo>
                  <a:pt x="13608" y="1330"/>
                  <a:pt x="13568" y="1515"/>
                  <a:pt x="13547" y="1738"/>
                </a:cubicBezTo>
                <a:cubicBezTo>
                  <a:pt x="13509" y="2126"/>
                  <a:pt x="13348" y="2585"/>
                  <a:pt x="13235" y="2638"/>
                </a:cubicBezTo>
                <a:cubicBezTo>
                  <a:pt x="13205" y="2652"/>
                  <a:pt x="12927" y="2618"/>
                  <a:pt x="12612" y="2574"/>
                </a:cubicBezTo>
                <a:cubicBezTo>
                  <a:pt x="12298" y="2530"/>
                  <a:pt x="11749" y="2499"/>
                  <a:pt x="11393" y="2488"/>
                </a:cubicBezTo>
                <a:cubicBezTo>
                  <a:pt x="11037" y="2478"/>
                  <a:pt x="10679" y="2433"/>
                  <a:pt x="10599" y="2402"/>
                </a:cubicBezTo>
                <a:cubicBezTo>
                  <a:pt x="10488" y="2360"/>
                  <a:pt x="10429" y="2356"/>
                  <a:pt x="10316" y="2402"/>
                </a:cubicBezTo>
                <a:cubicBezTo>
                  <a:pt x="10234" y="2436"/>
                  <a:pt x="10010" y="2454"/>
                  <a:pt x="9834" y="2445"/>
                </a:cubicBezTo>
                <a:cubicBezTo>
                  <a:pt x="9515" y="2430"/>
                  <a:pt x="9514" y="2436"/>
                  <a:pt x="9494" y="2252"/>
                </a:cubicBezTo>
                <a:cubicBezTo>
                  <a:pt x="9469" y="2020"/>
                  <a:pt x="9380" y="2025"/>
                  <a:pt x="9324" y="2252"/>
                </a:cubicBezTo>
                <a:cubicBezTo>
                  <a:pt x="9270" y="2470"/>
                  <a:pt x="9077" y="2550"/>
                  <a:pt x="8559" y="2574"/>
                </a:cubicBezTo>
                <a:cubicBezTo>
                  <a:pt x="8226" y="2589"/>
                  <a:pt x="8164" y="2573"/>
                  <a:pt x="8105" y="2488"/>
                </a:cubicBezTo>
                <a:cubicBezTo>
                  <a:pt x="7980" y="2307"/>
                  <a:pt x="7934" y="2269"/>
                  <a:pt x="7879" y="2295"/>
                </a:cubicBezTo>
                <a:cubicBezTo>
                  <a:pt x="7848" y="2310"/>
                  <a:pt x="7849" y="2388"/>
                  <a:pt x="7879" y="2467"/>
                </a:cubicBezTo>
                <a:cubicBezTo>
                  <a:pt x="7946" y="2646"/>
                  <a:pt x="7867" y="2701"/>
                  <a:pt x="7482" y="2745"/>
                </a:cubicBezTo>
                <a:cubicBezTo>
                  <a:pt x="7323" y="2764"/>
                  <a:pt x="7168" y="2797"/>
                  <a:pt x="7114" y="2831"/>
                </a:cubicBezTo>
                <a:cubicBezTo>
                  <a:pt x="7061" y="2865"/>
                  <a:pt x="6897" y="2919"/>
                  <a:pt x="6773" y="2938"/>
                </a:cubicBezTo>
                <a:cubicBezTo>
                  <a:pt x="6650" y="2958"/>
                  <a:pt x="6516" y="2979"/>
                  <a:pt x="6462" y="3003"/>
                </a:cubicBezTo>
                <a:cubicBezTo>
                  <a:pt x="6407" y="3026"/>
                  <a:pt x="6144" y="3113"/>
                  <a:pt x="5895" y="3196"/>
                </a:cubicBezTo>
                <a:cubicBezTo>
                  <a:pt x="5280" y="3399"/>
                  <a:pt x="4556" y="3746"/>
                  <a:pt x="3939" y="4118"/>
                </a:cubicBezTo>
                <a:cubicBezTo>
                  <a:pt x="3416" y="4433"/>
                  <a:pt x="2510" y="5104"/>
                  <a:pt x="2296" y="5340"/>
                </a:cubicBezTo>
                <a:cubicBezTo>
                  <a:pt x="2193" y="5453"/>
                  <a:pt x="2099" y="5545"/>
                  <a:pt x="2069" y="5554"/>
                </a:cubicBezTo>
                <a:cubicBezTo>
                  <a:pt x="2038" y="5563"/>
                  <a:pt x="1977" y="5635"/>
                  <a:pt x="1927" y="5704"/>
                </a:cubicBezTo>
                <a:cubicBezTo>
                  <a:pt x="1731" y="5977"/>
                  <a:pt x="1338" y="6390"/>
                  <a:pt x="1275" y="6390"/>
                </a:cubicBezTo>
                <a:cubicBezTo>
                  <a:pt x="1239" y="6390"/>
                  <a:pt x="1224" y="6406"/>
                  <a:pt x="1247" y="6433"/>
                </a:cubicBezTo>
                <a:cubicBezTo>
                  <a:pt x="1269" y="6461"/>
                  <a:pt x="1207" y="6585"/>
                  <a:pt x="1105" y="6712"/>
                </a:cubicBezTo>
                <a:cubicBezTo>
                  <a:pt x="942" y="6917"/>
                  <a:pt x="741" y="7236"/>
                  <a:pt x="453" y="7805"/>
                </a:cubicBezTo>
                <a:cubicBezTo>
                  <a:pt x="406" y="7899"/>
                  <a:pt x="305" y="8185"/>
                  <a:pt x="227" y="8427"/>
                </a:cubicBezTo>
                <a:cubicBezTo>
                  <a:pt x="148" y="8670"/>
                  <a:pt x="59" y="8873"/>
                  <a:pt x="28" y="8899"/>
                </a:cubicBezTo>
                <a:cubicBezTo>
                  <a:pt x="15" y="8910"/>
                  <a:pt x="10" y="9535"/>
                  <a:pt x="0" y="10421"/>
                </a:cubicBezTo>
                <a:cubicBezTo>
                  <a:pt x="10" y="11246"/>
                  <a:pt x="14" y="11804"/>
                  <a:pt x="28" y="11815"/>
                </a:cubicBezTo>
                <a:cubicBezTo>
                  <a:pt x="60" y="11841"/>
                  <a:pt x="138" y="12028"/>
                  <a:pt x="198" y="12244"/>
                </a:cubicBezTo>
                <a:cubicBezTo>
                  <a:pt x="604" y="13684"/>
                  <a:pt x="1527" y="14963"/>
                  <a:pt x="2919" y="16017"/>
                </a:cubicBezTo>
                <a:cubicBezTo>
                  <a:pt x="3931" y="16785"/>
                  <a:pt x="4678" y="17213"/>
                  <a:pt x="5895" y="17668"/>
                </a:cubicBezTo>
                <a:cubicBezTo>
                  <a:pt x="8239" y="18546"/>
                  <a:pt x="11150" y="18672"/>
                  <a:pt x="13859" y="18033"/>
                </a:cubicBezTo>
                <a:cubicBezTo>
                  <a:pt x="14164" y="17961"/>
                  <a:pt x="14476" y="17917"/>
                  <a:pt x="14539" y="17926"/>
                </a:cubicBezTo>
                <a:cubicBezTo>
                  <a:pt x="14614" y="17937"/>
                  <a:pt x="14651" y="18010"/>
                  <a:pt x="14681" y="18140"/>
                </a:cubicBezTo>
                <a:cubicBezTo>
                  <a:pt x="14792" y="18624"/>
                  <a:pt x="15162" y="19062"/>
                  <a:pt x="15559" y="19191"/>
                </a:cubicBezTo>
                <a:cubicBezTo>
                  <a:pt x="15713" y="19241"/>
                  <a:pt x="15843" y="19286"/>
                  <a:pt x="15843" y="19298"/>
                </a:cubicBezTo>
                <a:cubicBezTo>
                  <a:pt x="15843" y="19309"/>
                  <a:pt x="15756" y="19460"/>
                  <a:pt x="15644" y="19641"/>
                </a:cubicBezTo>
                <a:cubicBezTo>
                  <a:pt x="15475" y="19915"/>
                  <a:pt x="15415" y="20052"/>
                  <a:pt x="15389" y="20434"/>
                </a:cubicBezTo>
                <a:cubicBezTo>
                  <a:pt x="15356" y="20902"/>
                  <a:pt x="15436" y="21264"/>
                  <a:pt x="15616" y="21485"/>
                </a:cubicBezTo>
                <a:lnTo>
                  <a:pt x="15701" y="21592"/>
                </a:lnTo>
                <a:lnTo>
                  <a:pt x="18960" y="21592"/>
                </a:lnTo>
                <a:lnTo>
                  <a:pt x="19272" y="21335"/>
                </a:lnTo>
                <a:cubicBezTo>
                  <a:pt x="20056" y="20700"/>
                  <a:pt x="21151" y="19319"/>
                  <a:pt x="21312" y="18762"/>
                </a:cubicBezTo>
                <a:cubicBezTo>
                  <a:pt x="21338" y="18672"/>
                  <a:pt x="21382" y="18582"/>
                  <a:pt x="21426" y="18569"/>
                </a:cubicBezTo>
                <a:cubicBezTo>
                  <a:pt x="21470" y="18556"/>
                  <a:pt x="21507" y="18516"/>
                  <a:pt x="21511" y="18483"/>
                </a:cubicBezTo>
                <a:cubicBezTo>
                  <a:pt x="21583" y="17905"/>
                  <a:pt x="21600" y="17098"/>
                  <a:pt x="21539" y="16875"/>
                </a:cubicBezTo>
                <a:cubicBezTo>
                  <a:pt x="21384" y="16315"/>
                  <a:pt x="20743" y="15896"/>
                  <a:pt x="19924" y="15824"/>
                </a:cubicBezTo>
                <a:cubicBezTo>
                  <a:pt x="19487" y="15786"/>
                  <a:pt x="18943" y="15657"/>
                  <a:pt x="18818" y="15567"/>
                </a:cubicBezTo>
                <a:cubicBezTo>
                  <a:pt x="18737" y="15509"/>
                  <a:pt x="18753" y="15491"/>
                  <a:pt x="18932" y="15310"/>
                </a:cubicBezTo>
                <a:cubicBezTo>
                  <a:pt x="19354" y="14884"/>
                  <a:pt x="19941" y="14171"/>
                  <a:pt x="20037" y="13980"/>
                </a:cubicBezTo>
                <a:cubicBezTo>
                  <a:pt x="20071" y="13912"/>
                  <a:pt x="20157" y="13750"/>
                  <a:pt x="20235" y="13616"/>
                </a:cubicBezTo>
                <a:cubicBezTo>
                  <a:pt x="20530" y="13108"/>
                  <a:pt x="20575" y="13056"/>
                  <a:pt x="20575" y="12973"/>
                </a:cubicBezTo>
                <a:cubicBezTo>
                  <a:pt x="20575" y="12926"/>
                  <a:pt x="20604" y="12840"/>
                  <a:pt x="20660" y="12780"/>
                </a:cubicBezTo>
                <a:cubicBezTo>
                  <a:pt x="20840" y="12586"/>
                  <a:pt x="21078" y="11162"/>
                  <a:pt x="21057" y="10378"/>
                </a:cubicBezTo>
                <a:cubicBezTo>
                  <a:pt x="21037" y="9654"/>
                  <a:pt x="20942" y="8865"/>
                  <a:pt x="20830" y="8599"/>
                </a:cubicBezTo>
                <a:cubicBezTo>
                  <a:pt x="20793" y="8511"/>
                  <a:pt x="20733" y="8394"/>
                  <a:pt x="20717" y="8320"/>
                </a:cubicBezTo>
                <a:cubicBezTo>
                  <a:pt x="20701" y="8246"/>
                  <a:pt x="20663" y="8138"/>
                  <a:pt x="20632" y="8084"/>
                </a:cubicBezTo>
                <a:cubicBezTo>
                  <a:pt x="20601" y="8030"/>
                  <a:pt x="20522" y="7876"/>
                  <a:pt x="20462" y="7741"/>
                </a:cubicBezTo>
                <a:cubicBezTo>
                  <a:pt x="20151" y="7042"/>
                  <a:pt x="19379" y="5924"/>
                  <a:pt x="19102" y="5790"/>
                </a:cubicBezTo>
                <a:cubicBezTo>
                  <a:pt x="19058" y="5769"/>
                  <a:pt x="19017" y="5718"/>
                  <a:pt x="19017" y="5683"/>
                </a:cubicBezTo>
                <a:cubicBezTo>
                  <a:pt x="19017" y="5608"/>
                  <a:pt x="18405" y="5096"/>
                  <a:pt x="17741" y="4611"/>
                </a:cubicBezTo>
                <a:cubicBezTo>
                  <a:pt x="17305" y="4293"/>
                  <a:pt x="16448" y="3776"/>
                  <a:pt x="16126" y="3646"/>
                </a:cubicBezTo>
                <a:cubicBezTo>
                  <a:pt x="16045" y="3614"/>
                  <a:pt x="15956" y="3567"/>
                  <a:pt x="15956" y="3539"/>
                </a:cubicBezTo>
                <a:cubicBezTo>
                  <a:pt x="15956" y="3467"/>
                  <a:pt x="15551" y="3066"/>
                  <a:pt x="15247" y="2853"/>
                </a:cubicBezTo>
                <a:lnTo>
                  <a:pt x="14992" y="2660"/>
                </a:lnTo>
                <a:lnTo>
                  <a:pt x="15247" y="2488"/>
                </a:lnTo>
                <a:cubicBezTo>
                  <a:pt x="15502" y="2295"/>
                  <a:pt x="15676" y="2049"/>
                  <a:pt x="15757" y="1802"/>
                </a:cubicBezTo>
                <a:cubicBezTo>
                  <a:pt x="15822" y="1606"/>
                  <a:pt x="15648" y="1639"/>
                  <a:pt x="15502" y="1845"/>
                </a:cubicBezTo>
                <a:cubicBezTo>
                  <a:pt x="15363" y="2040"/>
                  <a:pt x="14829" y="2381"/>
                  <a:pt x="14737" y="2338"/>
                </a:cubicBezTo>
                <a:cubicBezTo>
                  <a:pt x="14698" y="2320"/>
                  <a:pt x="14728" y="2226"/>
                  <a:pt x="14822" y="2102"/>
                </a:cubicBezTo>
                <a:cubicBezTo>
                  <a:pt x="15028" y="1832"/>
                  <a:pt x="15133" y="1541"/>
                  <a:pt x="15106" y="1330"/>
                </a:cubicBezTo>
                <a:cubicBezTo>
                  <a:pt x="15098" y="1267"/>
                  <a:pt x="15093" y="1228"/>
                  <a:pt x="15077" y="12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click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2" dur="1000" fill="hold" tmFilter="0, 0; .2, .5; .8, .5; 1, 0"/>
                                        <p:tgtEl>
                                          <p:spTgt spid="39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39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39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8" grpId="6"/>
      <p:bldP build="whole" bldLvl="1" animBg="1" rev="0" advAuto="0" spid="3968" grpId="7"/>
      <p:bldP build="whole" bldLvl="1" animBg="1" rev="0" advAuto="0" spid="3963" grpId="2"/>
      <p:bldP build="whole" bldLvl="1" animBg="1" rev="0" advAuto="0" spid="3965" grpId="3"/>
      <p:bldP build="whole" bldLvl="1" animBg="1" rev="0" advAuto="0" spid="3965" grpId="4"/>
      <p:bldP build="whole" bldLvl="1" animBg="1" rev="0" advAuto="0" spid="3966" grpId="8"/>
      <p:bldP build="whole" bldLvl="1" animBg="1" rev="0" advAuto="0" spid="3964" grpId="5"/>
      <p:bldP build="whole" bldLvl="1" animBg="1" rev="0" advAuto="0" spid="3962" grpId="1"/>
      <p:bldP build="whole" bldLvl="1" animBg="1" rev="0" advAuto="0" spid="3967" grpId="9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0" name="صفحة…"/>
          <p:cNvSpPr txBox="1"/>
          <p:nvPr/>
        </p:nvSpPr>
        <p:spPr>
          <a:xfrm>
            <a:off x="2075381" y="464025"/>
            <a:ext cx="746937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3971" name="التمثيل البياني التمثيل البياني " descr="التمثيل البياني التمثيل البياني 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0712" y="1418788"/>
            <a:ext cx="3599641" cy="11303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72" name="مستطيل"/>
          <p:cNvSpPr/>
          <p:nvPr/>
        </p:nvSpPr>
        <p:spPr>
          <a:xfrm>
            <a:off x="6797832" y="3365479"/>
            <a:ext cx="1767149" cy="19851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73" name="تجميع"/>
          <p:cNvSpPr txBox="1"/>
          <p:nvPr/>
        </p:nvSpPr>
        <p:spPr>
          <a:xfrm rot="18690">
            <a:off x="7556858" y="3376894"/>
            <a:ext cx="711895" cy="6417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4500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3974" name="مستطيل"/>
          <p:cNvSpPr/>
          <p:nvPr/>
        </p:nvSpPr>
        <p:spPr>
          <a:xfrm>
            <a:off x="4960135" y="3365479"/>
            <a:ext cx="1658195" cy="198515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75" name="مستطيل"/>
          <p:cNvSpPr/>
          <p:nvPr/>
        </p:nvSpPr>
        <p:spPr>
          <a:xfrm>
            <a:off x="3017820" y="3383943"/>
            <a:ext cx="1658194" cy="198515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76" name="مستطيل"/>
          <p:cNvSpPr/>
          <p:nvPr/>
        </p:nvSpPr>
        <p:spPr>
          <a:xfrm>
            <a:off x="1046187" y="3365479"/>
            <a:ext cx="1767149" cy="206225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979" name="تجميع"/>
          <p:cNvGrpSpPr/>
          <p:nvPr/>
        </p:nvGrpSpPr>
        <p:grpSpPr>
          <a:xfrm>
            <a:off x="7098458" y="4567742"/>
            <a:ext cx="1367251" cy="260285"/>
            <a:chOff x="0" y="0"/>
            <a:chExt cx="1367250" cy="260284"/>
          </a:xfrm>
        </p:grpSpPr>
        <p:sp>
          <p:nvSpPr>
            <p:cNvPr id="3977" name="خط"/>
            <p:cNvSpPr/>
            <p:nvPr/>
          </p:nvSpPr>
          <p:spPr>
            <a:xfrm>
              <a:off x="210275" y="116839"/>
              <a:ext cx="1156976" cy="3"/>
            </a:xfrm>
            <a:prstGeom prst="line">
              <a:avLst/>
            </a:prstGeom>
            <a:noFill/>
            <a:ln w="63500" cap="flat">
              <a:solidFill>
                <a:srgbClr val="01C9FD"/>
              </a:solidFill>
              <a:prstDash val="solid"/>
              <a:round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  <p:sp>
          <p:nvSpPr>
            <p:cNvPr id="3978" name="دائرة"/>
            <p:cNvSpPr/>
            <p:nvPr/>
          </p:nvSpPr>
          <p:spPr>
            <a:xfrm>
              <a:off x="0" y="-1"/>
              <a:ext cx="260283" cy="2602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C9F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982" name="تجميع"/>
          <p:cNvGrpSpPr/>
          <p:nvPr/>
        </p:nvGrpSpPr>
        <p:grpSpPr>
          <a:xfrm>
            <a:off x="5209757" y="4615193"/>
            <a:ext cx="1268450" cy="260285"/>
            <a:chOff x="0" y="0"/>
            <a:chExt cx="1268448" cy="260284"/>
          </a:xfrm>
        </p:grpSpPr>
        <p:sp>
          <p:nvSpPr>
            <p:cNvPr id="3980" name="خط"/>
            <p:cNvSpPr/>
            <p:nvPr/>
          </p:nvSpPr>
          <p:spPr>
            <a:xfrm flipH="1" flipV="1">
              <a:off x="0" y="143442"/>
              <a:ext cx="1060991" cy="2"/>
            </a:xfrm>
            <a:prstGeom prst="line">
              <a:avLst/>
            </a:prstGeom>
            <a:noFill/>
            <a:ln w="63500" cap="flat">
              <a:solidFill>
                <a:srgbClr val="FF9086"/>
              </a:solidFill>
              <a:prstDash val="solid"/>
              <a:round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  <p:sp>
          <p:nvSpPr>
            <p:cNvPr id="3981" name="دائرة"/>
            <p:cNvSpPr/>
            <p:nvPr/>
          </p:nvSpPr>
          <p:spPr>
            <a:xfrm>
              <a:off x="1008167" y="-1"/>
              <a:ext cx="260283" cy="2602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908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983" name="&lt;"/>
          <p:cNvSpPr txBox="1"/>
          <p:nvPr/>
        </p:nvSpPr>
        <p:spPr>
          <a:xfrm>
            <a:off x="5667342" y="3429000"/>
            <a:ext cx="353280" cy="6417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45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grpSp>
        <p:nvGrpSpPr>
          <p:cNvPr id="3986" name="تجميع"/>
          <p:cNvGrpSpPr/>
          <p:nvPr/>
        </p:nvGrpSpPr>
        <p:grpSpPr>
          <a:xfrm>
            <a:off x="3163292" y="4684583"/>
            <a:ext cx="1367251" cy="260285"/>
            <a:chOff x="0" y="0"/>
            <a:chExt cx="1367249" cy="260284"/>
          </a:xfrm>
        </p:grpSpPr>
        <p:sp>
          <p:nvSpPr>
            <p:cNvPr id="3984" name="خط"/>
            <p:cNvSpPr/>
            <p:nvPr/>
          </p:nvSpPr>
          <p:spPr>
            <a:xfrm>
              <a:off x="210275" y="116839"/>
              <a:ext cx="1156975" cy="2"/>
            </a:xfrm>
            <a:prstGeom prst="line">
              <a:avLst/>
            </a:prstGeom>
            <a:noFill/>
            <a:ln w="63500" cap="flat">
              <a:solidFill>
                <a:srgbClr val="468290"/>
              </a:solidFill>
              <a:prstDash val="solid"/>
              <a:round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  <p:sp>
          <p:nvSpPr>
            <p:cNvPr id="3985" name="دائرة"/>
            <p:cNvSpPr/>
            <p:nvPr/>
          </p:nvSpPr>
          <p:spPr>
            <a:xfrm>
              <a:off x="-1" y="-1"/>
              <a:ext cx="260283" cy="260285"/>
            </a:xfrm>
            <a:prstGeom prst="ellipse">
              <a:avLst/>
            </a:prstGeom>
            <a:solidFill>
              <a:srgbClr val="468290"/>
            </a:solidFill>
            <a:ln w="25400" cap="flat">
              <a:solidFill>
                <a:srgbClr val="46829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989" name="تجميع"/>
          <p:cNvGrpSpPr/>
          <p:nvPr/>
        </p:nvGrpSpPr>
        <p:grpSpPr>
          <a:xfrm>
            <a:off x="3665637" y="3428999"/>
            <a:ext cx="357495" cy="641705"/>
            <a:chOff x="0" y="0"/>
            <a:chExt cx="357494" cy="641703"/>
          </a:xfrm>
        </p:grpSpPr>
        <p:sp>
          <p:nvSpPr>
            <p:cNvPr id="3987" name="&gt;"/>
            <p:cNvSpPr txBox="1"/>
            <p:nvPr/>
          </p:nvSpPr>
          <p:spPr>
            <a:xfrm>
              <a:off x="11047" y="-1"/>
              <a:ext cx="346448" cy="641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0"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988" name="خط"/>
            <p:cNvSpPr/>
            <p:nvPr/>
          </p:nvSpPr>
          <p:spPr>
            <a:xfrm>
              <a:off x="-1" y="506779"/>
              <a:ext cx="34645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  <p:grpSp>
        <p:nvGrpSpPr>
          <p:cNvPr id="3992" name="تجميع"/>
          <p:cNvGrpSpPr/>
          <p:nvPr/>
        </p:nvGrpSpPr>
        <p:grpSpPr>
          <a:xfrm>
            <a:off x="1293348" y="4697882"/>
            <a:ext cx="1268451" cy="260286"/>
            <a:chOff x="0" y="0"/>
            <a:chExt cx="1268449" cy="260284"/>
          </a:xfrm>
        </p:grpSpPr>
        <p:sp>
          <p:nvSpPr>
            <p:cNvPr id="3990" name="خط"/>
            <p:cNvSpPr/>
            <p:nvPr/>
          </p:nvSpPr>
          <p:spPr>
            <a:xfrm flipH="1" flipV="1">
              <a:off x="0" y="143441"/>
              <a:ext cx="1060992" cy="2"/>
            </a:xfrm>
            <a:prstGeom prst="line">
              <a:avLst/>
            </a:prstGeom>
            <a:noFill/>
            <a:ln w="63500" cap="flat">
              <a:solidFill>
                <a:srgbClr val="F1C05B"/>
              </a:solidFill>
              <a:prstDash val="solid"/>
              <a:round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  <p:sp>
          <p:nvSpPr>
            <p:cNvPr id="3991" name="دائرة"/>
            <p:cNvSpPr/>
            <p:nvPr/>
          </p:nvSpPr>
          <p:spPr>
            <a:xfrm>
              <a:off x="1008168" y="-1"/>
              <a:ext cx="260283" cy="260285"/>
            </a:xfrm>
            <a:prstGeom prst="ellipse">
              <a:avLst/>
            </a:prstGeom>
            <a:solidFill>
              <a:srgbClr val="F1C05B"/>
            </a:solidFill>
            <a:ln w="25400" cap="flat">
              <a:solidFill>
                <a:srgbClr val="F1C05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995" name="تجميع"/>
          <p:cNvGrpSpPr/>
          <p:nvPr/>
        </p:nvGrpSpPr>
        <p:grpSpPr>
          <a:xfrm>
            <a:off x="1690614" y="3482616"/>
            <a:ext cx="335881" cy="641704"/>
            <a:chOff x="0" y="0"/>
            <a:chExt cx="335880" cy="641703"/>
          </a:xfrm>
        </p:grpSpPr>
        <p:sp>
          <p:nvSpPr>
            <p:cNvPr id="3993" name="&lt;"/>
            <p:cNvSpPr txBox="1"/>
            <p:nvPr/>
          </p:nvSpPr>
          <p:spPr>
            <a:xfrm>
              <a:off x="0" y="0"/>
              <a:ext cx="335881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3994" name="خط"/>
            <p:cNvSpPr/>
            <p:nvPr/>
          </p:nvSpPr>
          <p:spPr>
            <a:xfrm flipH="1">
              <a:off x="38370" y="495072"/>
              <a:ext cx="276974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9" grpId="1"/>
      <p:bldP build="whole" bldLvl="1" animBg="1" rev="0" advAuto="0" spid="3982" grpId="2"/>
      <p:bldP build="whole" bldLvl="1" animBg="1" rev="0" advAuto="0" spid="3986" grpId="3"/>
      <p:bldP build="whole" bldLvl="1" animBg="1" rev="0" advAuto="0" spid="3992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" name="صفحة…"/>
          <p:cNvSpPr txBox="1"/>
          <p:nvPr/>
        </p:nvSpPr>
        <p:spPr>
          <a:xfrm>
            <a:off x="2075381" y="464025"/>
            <a:ext cx="746937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3998" name="IMG_4835.png" descr="IMG_48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730" y="2651937"/>
            <a:ext cx="7316435" cy="4355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99" name="IMG_4835.png" descr="IMG_48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4740" y="926644"/>
            <a:ext cx="4349825" cy="11269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04" name="تجميع"/>
          <p:cNvGrpSpPr/>
          <p:nvPr/>
        </p:nvGrpSpPr>
        <p:grpSpPr>
          <a:xfrm>
            <a:off x="3769154" y="1959387"/>
            <a:ext cx="2700998" cy="577067"/>
            <a:chOff x="0" y="0"/>
            <a:chExt cx="2700996" cy="577065"/>
          </a:xfrm>
        </p:grpSpPr>
        <p:grpSp>
          <p:nvGrpSpPr>
            <p:cNvPr id="4002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4000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001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4003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005" name="خط"/>
          <p:cNvSpPr/>
          <p:nvPr/>
        </p:nvSpPr>
        <p:spPr>
          <a:xfrm flipV="1">
            <a:off x="4961922" y="3249504"/>
            <a:ext cx="1" cy="2276310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pic>
        <p:nvPicPr>
          <p:cNvPr id="4006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55207" t="68573" r="37833" b="29328"/>
          <a:stretch>
            <a:fillRect/>
          </a:stretch>
        </p:blipFill>
        <p:spPr>
          <a:xfrm>
            <a:off x="6646033" y="3240525"/>
            <a:ext cx="1666830" cy="37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7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39491" t="68411" r="53551" b="29490"/>
          <a:stretch>
            <a:fillRect/>
          </a:stretch>
        </p:blipFill>
        <p:spPr>
          <a:xfrm>
            <a:off x="3019154" y="3240525"/>
            <a:ext cx="1666829" cy="37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8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46890" t="70272" r="39174" b="24757"/>
          <a:stretch>
            <a:fillRect/>
          </a:stretch>
        </p:blipFill>
        <p:spPr>
          <a:xfrm>
            <a:off x="5032778" y="3685861"/>
            <a:ext cx="3338793" cy="893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9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46920" t="75167" r="41084" b="21803"/>
          <a:stretch>
            <a:fillRect/>
          </a:stretch>
        </p:blipFill>
        <p:spPr>
          <a:xfrm>
            <a:off x="5265546" y="4578829"/>
            <a:ext cx="2873550" cy="54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0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48379" t="78426" r="43056" b="16110"/>
          <a:stretch>
            <a:fillRect/>
          </a:stretch>
        </p:blipFill>
        <p:spPr>
          <a:xfrm>
            <a:off x="5620110" y="5122765"/>
            <a:ext cx="2051845" cy="981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fill="norm" stroke="1" extrusionOk="0">
                <a:moveTo>
                  <a:pt x="10403" y="4"/>
                </a:moveTo>
                <a:cubicBezTo>
                  <a:pt x="10365" y="81"/>
                  <a:pt x="10041" y="1197"/>
                  <a:pt x="9680" y="2494"/>
                </a:cubicBezTo>
                <a:lnTo>
                  <a:pt x="9024" y="4853"/>
                </a:lnTo>
                <a:lnTo>
                  <a:pt x="4512" y="4914"/>
                </a:lnTo>
                <a:lnTo>
                  <a:pt x="0" y="4984"/>
                </a:lnTo>
                <a:lnTo>
                  <a:pt x="0" y="13255"/>
                </a:lnTo>
                <a:lnTo>
                  <a:pt x="0" y="21526"/>
                </a:lnTo>
                <a:lnTo>
                  <a:pt x="10800" y="21526"/>
                </a:lnTo>
                <a:lnTo>
                  <a:pt x="21600" y="21526"/>
                </a:lnTo>
                <a:lnTo>
                  <a:pt x="21600" y="13246"/>
                </a:lnTo>
                <a:lnTo>
                  <a:pt x="21600" y="4975"/>
                </a:lnTo>
                <a:lnTo>
                  <a:pt x="16762" y="4975"/>
                </a:lnTo>
                <a:lnTo>
                  <a:pt x="11920" y="4975"/>
                </a:lnTo>
                <a:lnTo>
                  <a:pt x="11197" y="2416"/>
                </a:lnTo>
                <a:cubicBezTo>
                  <a:pt x="10799" y="1009"/>
                  <a:pt x="10442" y="-74"/>
                  <a:pt x="10403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11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31498" t="70465" r="54490" b="24531"/>
          <a:stretch>
            <a:fillRect/>
          </a:stretch>
        </p:blipFill>
        <p:spPr>
          <a:xfrm>
            <a:off x="1413780" y="3617167"/>
            <a:ext cx="3357053" cy="89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2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31305" t="75586" r="54682" b="21754"/>
          <a:stretch>
            <a:fillRect/>
          </a:stretch>
        </p:blipFill>
        <p:spPr>
          <a:xfrm>
            <a:off x="1266156" y="4452370"/>
            <a:ext cx="3357053" cy="47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3" name="IMG_4835.png" descr="IMG_4835.png"/>
          <p:cNvPicPr>
            <a:picLocks noChangeAspect="1"/>
          </p:cNvPicPr>
          <p:nvPr/>
        </p:nvPicPr>
        <p:blipFill>
          <a:blip r:embed="rId5">
            <a:extLst/>
          </a:blip>
          <a:srcRect l="34537" t="78643" r="56898" b="15864"/>
          <a:stretch>
            <a:fillRect/>
          </a:stretch>
        </p:blipFill>
        <p:spPr>
          <a:xfrm>
            <a:off x="1993231" y="4930206"/>
            <a:ext cx="2051845" cy="98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0503" y="0"/>
                </a:moveTo>
                <a:cubicBezTo>
                  <a:pt x="10468" y="-4"/>
                  <a:pt x="10207" y="834"/>
                  <a:pt x="9927" y="1868"/>
                </a:cubicBezTo>
                <a:cubicBezTo>
                  <a:pt x="9647" y="2903"/>
                  <a:pt x="9318" y="4055"/>
                  <a:pt x="9196" y="4422"/>
                </a:cubicBezTo>
                <a:lnTo>
                  <a:pt x="8974" y="5091"/>
                </a:lnTo>
                <a:lnTo>
                  <a:pt x="4487" y="5091"/>
                </a:lnTo>
                <a:lnTo>
                  <a:pt x="0" y="5091"/>
                </a:lnTo>
                <a:lnTo>
                  <a:pt x="0" y="13343"/>
                </a:lnTo>
                <a:lnTo>
                  <a:pt x="0" y="21596"/>
                </a:lnTo>
                <a:lnTo>
                  <a:pt x="10800" y="21596"/>
                </a:lnTo>
                <a:lnTo>
                  <a:pt x="21600" y="21596"/>
                </a:lnTo>
                <a:lnTo>
                  <a:pt x="21600" y="13343"/>
                </a:lnTo>
                <a:lnTo>
                  <a:pt x="21600" y="5091"/>
                </a:lnTo>
                <a:lnTo>
                  <a:pt x="16833" y="5091"/>
                </a:lnTo>
                <a:cubicBezTo>
                  <a:pt x="12435" y="5091"/>
                  <a:pt x="12048" y="5056"/>
                  <a:pt x="11886" y="4665"/>
                </a:cubicBezTo>
                <a:cubicBezTo>
                  <a:pt x="11790" y="4431"/>
                  <a:pt x="11453" y="3285"/>
                  <a:pt x="11138" y="2120"/>
                </a:cubicBezTo>
                <a:cubicBezTo>
                  <a:pt x="10824" y="956"/>
                  <a:pt x="10539" y="3"/>
                  <a:pt x="1050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1000"/>
                                        <p:tgtEl>
                                          <p:spTgt spid="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09" grpId="3"/>
      <p:bldP build="whole" bldLvl="1" animBg="1" rev="0" advAuto="0" spid="4006" grpId="1"/>
      <p:bldP build="whole" bldLvl="1" animBg="1" rev="0" advAuto="0" spid="4010" grpId="4"/>
      <p:bldP build="whole" bldLvl="1" animBg="1" rev="0" advAuto="0" spid="4011" grpId="6"/>
      <p:bldP build="whole" bldLvl="1" animBg="1" rev="0" advAuto="0" spid="4007" grpId="5"/>
      <p:bldP build="whole" bldLvl="1" animBg="1" rev="0" advAuto="0" spid="4008" grpId="2"/>
      <p:bldP build="whole" bldLvl="1" animBg="1" rev="0" advAuto="0" spid="4013" grpId="8"/>
      <p:bldP build="whole" bldLvl="1" animBg="1" rev="0" advAuto="0" spid="4012" grpId="7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401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401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01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401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402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4027" name="تجميع"/>
          <p:cNvGrpSpPr/>
          <p:nvPr/>
        </p:nvGrpSpPr>
        <p:grpSpPr>
          <a:xfrm>
            <a:off x="9310001" y="2954870"/>
            <a:ext cx="1235357" cy="1051995"/>
            <a:chOff x="-1" y="-5"/>
            <a:chExt cx="1235355" cy="1051994"/>
          </a:xfrm>
        </p:grpSpPr>
        <p:sp>
          <p:nvSpPr>
            <p:cNvPr id="4021" name="مستطيل مستدير الزوايا"/>
            <p:cNvSpPr/>
            <p:nvPr/>
          </p:nvSpPr>
          <p:spPr>
            <a:xfrm>
              <a:off x="10199" y="82738"/>
              <a:ext cx="1225155" cy="78026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4026" name="تجميع"/>
            <p:cNvGrpSpPr/>
            <p:nvPr/>
          </p:nvGrpSpPr>
          <p:grpSpPr>
            <a:xfrm>
              <a:off x="-2" y="-6"/>
              <a:ext cx="1139892" cy="1051995"/>
              <a:chOff x="0" y="-4"/>
              <a:chExt cx="1139890" cy="1051993"/>
            </a:xfrm>
          </p:grpSpPr>
          <p:sp>
            <p:nvSpPr>
              <p:cNvPr id="4022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4023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24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25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10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028" name="صفحة…"/>
          <p:cNvSpPr txBox="1"/>
          <p:nvPr/>
        </p:nvSpPr>
        <p:spPr>
          <a:xfrm>
            <a:off x="2048336" y="427073"/>
            <a:ext cx="795926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grpSp>
        <p:nvGrpSpPr>
          <p:cNvPr id="4033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4029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32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4030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4031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4034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5" name="IMG_4622.png" descr="IMG_4622.png"/>
          <p:cNvPicPr>
            <a:picLocks noChangeAspect="1"/>
          </p:cNvPicPr>
          <p:nvPr/>
        </p:nvPicPr>
        <p:blipFill>
          <a:blip r:embed="rId11">
            <a:extLst/>
          </a:blip>
          <a:srcRect l="91328" t="26734" r="1414" b="70164"/>
          <a:stretch>
            <a:fillRect/>
          </a:stretch>
        </p:blipFill>
        <p:spPr>
          <a:xfrm>
            <a:off x="8987131" y="6044653"/>
            <a:ext cx="1698387" cy="544220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36" name="IMG_4835.png" descr="IMG_483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0223" y="2059930"/>
            <a:ext cx="7784968" cy="5920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37" name="IMG_4835.png" descr="IMG_4835.png"/>
          <p:cNvPicPr>
            <a:picLocks noChangeAspect="1"/>
          </p:cNvPicPr>
          <p:nvPr/>
        </p:nvPicPr>
        <p:blipFill>
          <a:blip r:embed="rId13">
            <a:extLst/>
          </a:blip>
          <a:srcRect l="55175" t="91679" r="39684" b="6458"/>
          <a:stretch>
            <a:fillRect/>
          </a:stretch>
        </p:blipFill>
        <p:spPr>
          <a:xfrm>
            <a:off x="6804159" y="2830938"/>
            <a:ext cx="1900955" cy="516556"/>
          </a:xfrm>
          <a:prstGeom prst="rect">
            <a:avLst/>
          </a:prstGeom>
          <a:ln w="12700">
            <a:miter lim="400000"/>
          </a:ln>
        </p:spPr>
      </p:pic>
      <p:sp>
        <p:nvSpPr>
          <p:cNvPr id="4038" name="خط"/>
          <p:cNvSpPr/>
          <p:nvPr/>
        </p:nvSpPr>
        <p:spPr>
          <a:xfrm>
            <a:off x="1187831" y="3791702"/>
            <a:ext cx="750837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39" name="خط"/>
          <p:cNvSpPr/>
          <p:nvPr/>
        </p:nvSpPr>
        <p:spPr>
          <a:xfrm>
            <a:off x="1450357" y="4900532"/>
            <a:ext cx="7245854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pic>
        <p:nvPicPr>
          <p:cNvPr id="4040" name="صورة" descr="صورة"/>
          <p:cNvPicPr>
            <a:picLocks noChangeAspect="1"/>
          </p:cNvPicPr>
          <p:nvPr/>
        </p:nvPicPr>
        <p:blipFill>
          <a:blip r:embed="rId14">
            <a:extLst/>
          </a:blip>
          <a:srcRect l="3714" t="0" r="0" b="0"/>
          <a:stretch>
            <a:fillRect/>
          </a:stretch>
        </p:blipFill>
        <p:spPr>
          <a:xfrm>
            <a:off x="852452" y="3234239"/>
            <a:ext cx="5752546" cy="548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1" name="IMG_4835.png" descr="IMG_4835.png"/>
          <p:cNvPicPr>
            <a:picLocks noChangeAspect="1"/>
          </p:cNvPicPr>
          <p:nvPr/>
        </p:nvPicPr>
        <p:blipFill>
          <a:blip r:embed="rId13">
            <a:extLst/>
          </a:blip>
          <a:srcRect l="47636" t="91505" r="47224" b="6318"/>
          <a:stretch>
            <a:fillRect/>
          </a:stretch>
        </p:blipFill>
        <p:spPr>
          <a:xfrm>
            <a:off x="6804159" y="3981952"/>
            <a:ext cx="1900954" cy="60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2" name="IMG_4835.png" descr="IMG_4835.png"/>
          <p:cNvPicPr>
            <a:picLocks noChangeAspect="1"/>
          </p:cNvPicPr>
          <p:nvPr/>
        </p:nvPicPr>
        <p:blipFill>
          <a:blip r:embed="rId13">
            <a:extLst/>
          </a:blip>
          <a:srcRect l="39785" t="91679" r="55075" b="6458"/>
          <a:stretch>
            <a:fillRect/>
          </a:stretch>
        </p:blipFill>
        <p:spPr>
          <a:xfrm>
            <a:off x="6804159" y="5387705"/>
            <a:ext cx="1900955" cy="516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3" name="صورة" descr="صورة"/>
          <p:cNvPicPr>
            <a:picLocks noChangeAspect="1"/>
          </p:cNvPicPr>
          <p:nvPr/>
        </p:nvPicPr>
        <p:blipFill>
          <a:blip r:embed="rId14">
            <a:extLst/>
          </a:blip>
          <a:srcRect l="2341" t="0" r="2340" b="0"/>
          <a:stretch>
            <a:fillRect/>
          </a:stretch>
        </p:blipFill>
        <p:spPr>
          <a:xfrm>
            <a:off x="804756" y="4310962"/>
            <a:ext cx="5694655" cy="548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4" name="صورة" descr="صورة"/>
          <p:cNvPicPr>
            <a:picLocks noChangeAspect="1"/>
          </p:cNvPicPr>
          <p:nvPr/>
        </p:nvPicPr>
        <p:blipFill>
          <a:blip r:embed="rId14">
            <a:extLst/>
          </a:blip>
          <a:srcRect l="4602" t="0" r="2340" b="0"/>
          <a:stretch>
            <a:fillRect/>
          </a:stretch>
        </p:blipFill>
        <p:spPr>
          <a:xfrm>
            <a:off x="852453" y="5596490"/>
            <a:ext cx="5559572" cy="548383"/>
          </a:xfrm>
          <a:prstGeom prst="rect">
            <a:avLst/>
          </a:prstGeom>
          <a:ln w="12700">
            <a:miter lim="400000"/>
          </a:ln>
        </p:spPr>
      </p:pic>
      <p:sp>
        <p:nvSpPr>
          <p:cNvPr id="4045" name="خط"/>
          <p:cNvSpPr/>
          <p:nvPr/>
        </p:nvSpPr>
        <p:spPr>
          <a:xfrm>
            <a:off x="4244344" y="3383983"/>
            <a:ext cx="1156974" cy="3"/>
          </a:xfrm>
          <a:prstGeom prst="line">
            <a:avLst/>
          </a:prstGeom>
          <a:ln w="63500">
            <a:solidFill>
              <a:srgbClr val="01C9FD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46" name="دائرة"/>
          <p:cNvSpPr/>
          <p:nvPr/>
        </p:nvSpPr>
        <p:spPr>
          <a:xfrm>
            <a:off x="4101184" y="3318755"/>
            <a:ext cx="130461" cy="130461"/>
          </a:xfrm>
          <a:prstGeom prst="ellipse">
            <a:avLst/>
          </a:prstGeom>
          <a:ln w="25400">
            <a:solidFill>
              <a:srgbClr val="01C9FD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47" name="خط"/>
          <p:cNvSpPr/>
          <p:nvPr/>
        </p:nvSpPr>
        <p:spPr>
          <a:xfrm flipH="1">
            <a:off x="2730524" y="4468362"/>
            <a:ext cx="1168280" cy="1"/>
          </a:xfrm>
          <a:prstGeom prst="line">
            <a:avLst/>
          </a:prstGeom>
          <a:ln w="63500">
            <a:solidFill>
              <a:srgbClr val="FF9086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48" name="دائرة"/>
          <p:cNvSpPr/>
          <p:nvPr/>
        </p:nvSpPr>
        <p:spPr>
          <a:xfrm>
            <a:off x="3877590" y="4382775"/>
            <a:ext cx="158685" cy="158685"/>
          </a:xfrm>
          <a:prstGeom prst="ellipse">
            <a:avLst/>
          </a:prstGeom>
          <a:ln w="25400">
            <a:solidFill>
              <a:srgbClr val="FF9086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49" name="خط"/>
          <p:cNvSpPr/>
          <p:nvPr/>
        </p:nvSpPr>
        <p:spPr>
          <a:xfrm flipH="1">
            <a:off x="3795340" y="5775612"/>
            <a:ext cx="1060991" cy="2"/>
          </a:xfrm>
          <a:prstGeom prst="line">
            <a:avLst/>
          </a:prstGeom>
          <a:ln w="63500">
            <a:solidFill>
              <a:srgbClr val="F1C05B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50" name="دائرة"/>
          <p:cNvSpPr/>
          <p:nvPr/>
        </p:nvSpPr>
        <p:spPr>
          <a:xfrm>
            <a:off x="4780517" y="5699798"/>
            <a:ext cx="151629" cy="151629"/>
          </a:xfrm>
          <a:prstGeom prst="ellipse">
            <a:avLst/>
          </a:prstGeom>
          <a:solidFill>
            <a:srgbClr val="F1C05B"/>
          </a:solidFill>
          <a:ln w="25400">
            <a:solidFill>
              <a:srgbClr val="F1C05B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2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000"/>
                                        <p:tgtEl>
                                          <p:spTgt spid="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000"/>
                                        <p:tgtEl>
                                          <p:spTgt spid="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2000"/>
                                        <p:tgtEl>
                                          <p:spTgt spid="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000" fill="hold"/>
                                        <p:tgtEl>
                                          <p:spTgt spid="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1" fill="hold" display="0">
                  <p:stCondLst>
                    <p:cond delay="indefinite"/>
                  </p:stCondLst>
                </p:cTn>
                <p:tgtEl>
                  <p:spTgt spid="4034"/>
                </p:tgtEl>
              </p:cMediaNode>
            </p:video>
            <p:seq concurrent="1" prevAc="none" nextAc="seek">
              <p:cTn id="72" evtFilter="cancelBubble" nodeType="interactiveSeq" restart="whenNotActive" fill="hold">
                <p:stCondLst>
                  <p:cond delay="0" evt="onClick">
                    <p:tgtEl>
                      <p:spTgt spid="40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34"/>
                  </p:tgtEl>
                </p:cond>
              </p:nextCondLst>
            </p:seq>
          </p:childTnLst>
        </p:cTn>
      </p:par>
    </p:tnLst>
    <p:bldLst>
      <p:bldP build="whole" bldLvl="1" animBg="1" rev="0" advAuto="0" spid="4045" grpId="5"/>
      <p:bldP build="whole" bldLvl="1" animBg="1" rev="0" advAuto="0" spid="4040" grpId="3"/>
      <p:bldP build="whole" bldLvl="1" animBg="1" rev="0" advAuto="0" spid="4037" grpId="2"/>
      <p:bldP build="whole" bldLvl="1" animBg="1" rev="0" advAuto="0" spid="4047" grpId="9"/>
      <p:bldP build="whole" bldLvl="1" animBg="1" rev="0" advAuto="0" spid="4043" grpId="7"/>
      <p:bldP build="whole" bldLvl="1" animBg="1" rev="0" advAuto="0" spid="4049" grpId="13"/>
      <p:bldP build="whole" bldLvl="1" animBg="1" rev="0" advAuto="0" spid="4046" grpId="4"/>
      <p:bldP build="whole" bldLvl="1" animBg="1" rev="0" advAuto="0" spid="4048" grpId="8"/>
      <p:bldP build="whole" bldLvl="1" animBg="1" rev="0" advAuto="0" spid="4041" grpId="6"/>
      <p:bldP build="whole" bldLvl="1" animBg="1" rev="0" advAuto="0" spid="4050" grpId="12"/>
      <p:bldP build="whole" bldLvl="1" animBg="1" rev="0" advAuto="0" spid="4044" grpId="11"/>
      <p:bldP build="whole" bldLvl="1" animBg="1" rev="0" advAuto="0" spid="4042" grpId="1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405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405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405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405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05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058" name="صفحة…"/>
          <p:cNvSpPr txBox="1"/>
          <p:nvPr/>
        </p:nvSpPr>
        <p:spPr>
          <a:xfrm>
            <a:off x="2075381" y="423368"/>
            <a:ext cx="70802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405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60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1577" t="29435" r="40368" b="68348"/>
          <a:stretch>
            <a:fillRect/>
          </a:stretch>
        </p:blipFill>
        <p:spPr>
          <a:xfrm>
            <a:off x="1036877" y="2092594"/>
            <a:ext cx="7489946" cy="443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1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7557" t="31518" r="56215" b="65927"/>
          <a:stretch>
            <a:fillRect/>
          </a:stretch>
        </p:blipFill>
        <p:spPr>
          <a:xfrm>
            <a:off x="6096000" y="2651938"/>
            <a:ext cx="2389247" cy="735014"/>
          </a:xfrm>
          <a:prstGeom prst="rect">
            <a:avLst/>
          </a:prstGeom>
          <a:ln w="12700">
            <a:miter lim="400000"/>
          </a:ln>
        </p:spPr>
      </p:pic>
      <p:sp>
        <p:nvSpPr>
          <p:cNvPr id="4062" name="خط"/>
          <p:cNvSpPr/>
          <p:nvPr/>
        </p:nvSpPr>
        <p:spPr>
          <a:xfrm>
            <a:off x="1554278" y="4432117"/>
            <a:ext cx="6884921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pic>
        <p:nvPicPr>
          <p:cNvPr id="4063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4602" t="0" r="2340" b="0"/>
          <a:stretch>
            <a:fillRect/>
          </a:stretch>
        </p:blipFill>
        <p:spPr>
          <a:xfrm>
            <a:off x="1036875" y="3874656"/>
            <a:ext cx="5559573" cy="548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4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29910" t="31753" r="63862" b="65692"/>
          <a:stretch>
            <a:fillRect/>
          </a:stretch>
        </p:blipFill>
        <p:spPr>
          <a:xfrm>
            <a:off x="5883007" y="4861477"/>
            <a:ext cx="2389247" cy="735014"/>
          </a:xfrm>
          <a:prstGeom prst="rect">
            <a:avLst/>
          </a:prstGeom>
          <a:ln w="12700">
            <a:miter lim="400000"/>
          </a:ln>
        </p:spPr>
      </p:pic>
      <p:sp>
        <p:nvSpPr>
          <p:cNvPr id="4065" name="خط"/>
          <p:cNvSpPr/>
          <p:nvPr/>
        </p:nvSpPr>
        <p:spPr>
          <a:xfrm>
            <a:off x="3912546" y="4005454"/>
            <a:ext cx="1156975" cy="3"/>
          </a:xfrm>
          <a:prstGeom prst="line">
            <a:avLst/>
          </a:prstGeom>
          <a:ln w="63500">
            <a:solidFill>
              <a:srgbClr val="468290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66" name="بيضاوي"/>
          <p:cNvSpPr/>
          <p:nvPr/>
        </p:nvSpPr>
        <p:spPr>
          <a:xfrm>
            <a:off x="3702270" y="3920259"/>
            <a:ext cx="228641" cy="215941"/>
          </a:xfrm>
          <a:prstGeom prst="ellipse">
            <a:avLst/>
          </a:prstGeom>
          <a:solidFill>
            <a:srgbClr val="468290"/>
          </a:solidFill>
          <a:ln w="25400">
            <a:solidFill>
              <a:srgbClr val="468290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4067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4602" t="0" r="2340" b="0"/>
          <a:stretch>
            <a:fillRect/>
          </a:stretch>
        </p:blipFill>
        <p:spPr>
          <a:xfrm>
            <a:off x="1036875" y="5520154"/>
            <a:ext cx="5559573" cy="548383"/>
          </a:xfrm>
          <a:prstGeom prst="rect">
            <a:avLst/>
          </a:prstGeom>
          <a:ln w="12700">
            <a:miter lim="400000"/>
          </a:ln>
        </p:spPr>
      </p:pic>
      <p:sp>
        <p:nvSpPr>
          <p:cNvPr id="4068" name="خط"/>
          <p:cNvSpPr/>
          <p:nvPr/>
        </p:nvSpPr>
        <p:spPr>
          <a:xfrm flipH="1">
            <a:off x="4283490" y="5649694"/>
            <a:ext cx="1168280" cy="2"/>
          </a:xfrm>
          <a:prstGeom prst="line">
            <a:avLst/>
          </a:prstGeom>
          <a:ln w="63500">
            <a:solidFill>
              <a:srgbClr val="FF9086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69" name="دائرة"/>
          <p:cNvSpPr/>
          <p:nvPr/>
        </p:nvSpPr>
        <p:spPr>
          <a:xfrm>
            <a:off x="5464468" y="5570354"/>
            <a:ext cx="158683" cy="158685"/>
          </a:xfrm>
          <a:prstGeom prst="ellipse">
            <a:avLst/>
          </a:prstGeom>
          <a:ln w="25400">
            <a:solidFill>
              <a:srgbClr val="FF9086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3" grpId="1"/>
      <p:bldP build="whole" bldLvl="1" animBg="1" rev="0" advAuto="0" spid="4065" grpId="3"/>
      <p:bldP build="whole" bldLvl="1" animBg="1" rev="0" advAuto="0" spid="4067" grpId="4"/>
      <p:bldP build="whole" bldLvl="1" animBg="1" rev="0" advAuto="0" spid="4066" grpId="2"/>
      <p:bldP build="whole" bldLvl="1" animBg="1" rev="0" advAuto="0" spid="4068" grpId="6"/>
      <p:bldP build="whole" bldLvl="1" animBg="1" rev="0" advAuto="0" spid="4069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3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4071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072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4074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4075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4076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77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٨٤</a:t>
            </a:r>
          </a:p>
        </p:txBody>
      </p:sp>
      <p:pic>
        <p:nvPicPr>
          <p:cNvPr id="4078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79" name="IMG_4836.png" descr="IMG_4836.png"/>
          <p:cNvPicPr>
            <a:picLocks noChangeAspect="1"/>
          </p:cNvPicPr>
          <p:nvPr/>
        </p:nvPicPr>
        <p:blipFill>
          <a:blip r:embed="rId7">
            <a:extLst/>
          </a:blip>
          <a:srcRect l="53314" t="16219" r="25371" b="60604"/>
          <a:stretch>
            <a:fillRect/>
          </a:stretch>
        </p:blipFill>
        <p:spPr>
          <a:xfrm>
            <a:off x="3002843" y="2444930"/>
            <a:ext cx="4452083" cy="3631039"/>
          </a:xfrm>
          <a:prstGeom prst="rect">
            <a:avLst/>
          </a:prstGeom>
          <a:ln w="12700">
            <a:miter lim="400000"/>
          </a:ln>
        </p:spPr>
      </p:pic>
      <p:sp>
        <p:nvSpPr>
          <p:cNvPr id="4080" name="مستطيل مستدير الزوايا"/>
          <p:cNvSpPr/>
          <p:nvPr/>
        </p:nvSpPr>
        <p:spPr>
          <a:xfrm>
            <a:off x="3731457" y="5172738"/>
            <a:ext cx="3243742" cy="636974"/>
          </a:xfrm>
          <a:prstGeom prst="roundRect">
            <a:avLst>
              <a:gd name="adj" fmla="val 29907"/>
            </a:avLst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6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4084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4082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083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4085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087" name="مستطيل مستدير الزوايا"/>
          <p:cNvSpPr/>
          <p:nvPr/>
        </p:nvSpPr>
        <p:spPr>
          <a:xfrm>
            <a:off x="980526" y="1781230"/>
            <a:ext cx="7619012" cy="742524"/>
          </a:xfrm>
          <a:prstGeom prst="roundRect">
            <a:avLst>
              <a:gd name="adj" fmla="val 25400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408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0362" y="3184256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089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٨٢</a:t>
            </a:r>
          </a:p>
        </p:txBody>
      </p:sp>
      <p:pic>
        <p:nvPicPr>
          <p:cNvPr id="409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91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1957" t="59937" r="40817" b="36985"/>
          <a:stretch>
            <a:fillRect/>
          </a:stretch>
        </p:blipFill>
        <p:spPr>
          <a:xfrm>
            <a:off x="1076961" y="1838562"/>
            <a:ext cx="7409608" cy="62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2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45340" t="63198" r="48859" b="33756"/>
          <a:stretch>
            <a:fillRect/>
          </a:stretch>
        </p:blipFill>
        <p:spPr>
          <a:xfrm>
            <a:off x="5613110" y="2651938"/>
            <a:ext cx="2664711" cy="1049455"/>
          </a:xfrm>
          <a:prstGeom prst="rect">
            <a:avLst/>
          </a:prstGeom>
          <a:ln w="12700">
            <a:miter lim="400000"/>
          </a:ln>
        </p:spPr>
      </p:pic>
      <p:sp>
        <p:nvSpPr>
          <p:cNvPr id="4093" name="خط"/>
          <p:cNvSpPr/>
          <p:nvPr/>
        </p:nvSpPr>
        <p:spPr>
          <a:xfrm>
            <a:off x="1207146" y="4234427"/>
            <a:ext cx="7357834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pic>
        <p:nvPicPr>
          <p:cNvPr id="4094" name="IMG_4834.png" descr="IMG_4834.png"/>
          <p:cNvPicPr>
            <a:picLocks noChangeAspect="1"/>
          </p:cNvPicPr>
          <p:nvPr/>
        </p:nvPicPr>
        <p:blipFill>
          <a:blip r:embed="rId5">
            <a:extLst/>
          </a:blip>
          <a:srcRect l="37126" t="63687" r="56644" b="34248"/>
          <a:stretch>
            <a:fillRect/>
          </a:stretch>
        </p:blipFill>
        <p:spPr>
          <a:xfrm>
            <a:off x="5631770" y="4535892"/>
            <a:ext cx="2862268" cy="71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5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4602" t="0" r="2341" b="0"/>
          <a:stretch>
            <a:fillRect/>
          </a:stretch>
        </p:blipFill>
        <p:spPr>
          <a:xfrm>
            <a:off x="1076961" y="3577328"/>
            <a:ext cx="5559572" cy="548382"/>
          </a:xfrm>
          <a:prstGeom prst="rect">
            <a:avLst/>
          </a:prstGeom>
          <a:ln w="12700">
            <a:miter lim="400000"/>
          </a:ln>
        </p:spPr>
      </p:pic>
      <p:sp>
        <p:nvSpPr>
          <p:cNvPr id="4096" name="خط"/>
          <p:cNvSpPr/>
          <p:nvPr/>
        </p:nvSpPr>
        <p:spPr>
          <a:xfrm flipH="1">
            <a:off x="4580387" y="3746708"/>
            <a:ext cx="1168280" cy="1"/>
          </a:xfrm>
          <a:prstGeom prst="line">
            <a:avLst/>
          </a:prstGeom>
          <a:ln w="63500">
            <a:solidFill>
              <a:srgbClr val="FF9086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097" name="دائرة"/>
          <p:cNvSpPr/>
          <p:nvPr/>
        </p:nvSpPr>
        <p:spPr>
          <a:xfrm>
            <a:off x="5727455" y="3661121"/>
            <a:ext cx="158683" cy="158683"/>
          </a:xfrm>
          <a:prstGeom prst="ellipse">
            <a:avLst/>
          </a:prstGeom>
          <a:ln w="25400">
            <a:solidFill>
              <a:srgbClr val="FF9086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4098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4602" t="0" r="2341" b="0"/>
          <a:stretch>
            <a:fillRect/>
          </a:stretch>
        </p:blipFill>
        <p:spPr>
          <a:xfrm>
            <a:off x="967826" y="5417032"/>
            <a:ext cx="5559572" cy="548383"/>
          </a:xfrm>
          <a:prstGeom prst="rect">
            <a:avLst/>
          </a:prstGeom>
          <a:ln w="12700">
            <a:miter lim="400000"/>
          </a:ln>
        </p:spPr>
      </p:pic>
      <p:sp>
        <p:nvSpPr>
          <p:cNvPr id="4099" name="خط"/>
          <p:cNvSpPr/>
          <p:nvPr/>
        </p:nvSpPr>
        <p:spPr>
          <a:xfrm>
            <a:off x="5541645" y="5602485"/>
            <a:ext cx="860688" cy="2"/>
          </a:xfrm>
          <a:prstGeom prst="line">
            <a:avLst/>
          </a:prstGeom>
          <a:ln w="63500">
            <a:solidFill>
              <a:srgbClr val="468290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4100" name="بيضاوي"/>
          <p:cNvSpPr/>
          <p:nvPr/>
        </p:nvSpPr>
        <p:spPr>
          <a:xfrm>
            <a:off x="5331369" y="5517289"/>
            <a:ext cx="228639" cy="215939"/>
          </a:xfrm>
          <a:prstGeom prst="ellipse">
            <a:avLst/>
          </a:prstGeom>
          <a:solidFill>
            <a:srgbClr val="468290"/>
          </a:solidFill>
          <a:ln w="25400">
            <a:solidFill>
              <a:srgbClr val="468290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98" grpId="4"/>
      <p:bldP build="whole" bldLvl="1" animBg="1" rev="0" advAuto="0" spid="4100" grpId="5"/>
      <p:bldP build="whole" bldLvl="1" animBg="1" rev="0" advAuto="0" spid="4096" grpId="3"/>
      <p:bldP build="whole" bldLvl="1" animBg="1" rev="0" advAuto="0" spid="4097" grpId="2"/>
      <p:bldP build="whole" bldLvl="1" animBg="1" rev="0" advAuto="0" spid="4095" grpId="1"/>
      <p:bldP build="whole" bldLvl="1" animBg="1" rev="0" advAuto="0" spid="4099" grpId="6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102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4103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05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4106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0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108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410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11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112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3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1" t="52731" r="55175" b="15271"/>
          <a:stretch>
            <a:fillRect/>
          </a:stretch>
        </p:blipFill>
        <p:spPr>
          <a:xfrm>
            <a:off x="3907199" y="2988012"/>
            <a:ext cx="3280993" cy="306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517" y="0"/>
                </a:moveTo>
                <a:cubicBezTo>
                  <a:pt x="17019" y="67"/>
                  <a:pt x="16502" y="138"/>
                  <a:pt x="15867" y="235"/>
                </a:cubicBezTo>
                <a:cubicBezTo>
                  <a:pt x="14204" y="489"/>
                  <a:pt x="12618" y="725"/>
                  <a:pt x="12346" y="759"/>
                </a:cubicBezTo>
                <a:cubicBezTo>
                  <a:pt x="11884" y="816"/>
                  <a:pt x="9658" y="1145"/>
                  <a:pt x="5739" y="1738"/>
                </a:cubicBezTo>
                <a:cubicBezTo>
                  <a:pt x="4821" y="1877"/>
                  <a:pt x="3180" y="2125"/>
                  <a:pt x="2093" y="2287"/>
                </a:cubicBezTo>
                <a:cubicBezTo>
                  <a:pt x="1006" y="2450"/>
                  <a:pt x="74" y="2620"/>
                  <a:pt x="24" y="2665"/>
                </a:cubicBezTo>
                <a:cubicBezTo>
                  <a:pt x="-66" y="2748"/>
                  <a:pt x="92" y="4226"/>
                  <a:pt x="547" y="7592"/>
                </a:cubicBezTo>
                <a:cubicBezTo>
                  <a:pt x="794" y="9419"/>
                  <a:pt x="1523" y="15060"/>
                  <a:pt x="2098" y="19618"/>
                </a:cubicBezTo>
                <a:cubicBezTo>
                  <a:pt x="2227" y="20641"/>
                  <a:pt x="2301" y="21147"/>
                  <a:pt x="2369" y="21600"/>
                </a:cubicBezTo>
                <a:lnTo>
                  <a:pt x="8705" y="21600"/>
                </a:lnTo>
                <a:cubicBezTo>
                  <a:pt x="9604" y="21466"/>
                  <a:pt x="10126" y="21382"/>
                  <a:pt x="11729" y="21147"/>
                </a:cubicBezTo>
                <a:cubicBezTo>
                  <a:pt x="16680" y="20418"/>
                  <a:pt x="21473" y="19678"/>
                  <a:pt x="21511" y="19638"/>
                </a:cubicBezTo>
                <a:cubicBezTo>
                  <a:pt x="21534" y="19613"/>
                  <a:pt x="21356" y="18105"/>
                  <a:pt x="21118" y="16284"/>
                </a:cubicBezTo>
                <a:cubicBezTo>
                  <a:pt x="20881" y="14463"/>
                  <a:pt x="20545" y="11897"/>
                  <a:pt x="20374" y="10582"/>
                </a:cubicBezTo>
                <a:cubicBezTo>
                  <a:pt x="20203" y="9266"/>
                  <a:pt x="19843" y="6492"/>
                  <a:pt x="19572" y="4417"/>
                </a:cubicBezTo>
                <a:cubicBezTo>
                  <a:pt x="19300" y="2343"/>
                  <a:pt x="19078" y="477"/>
                  <a:pt x="19078" y="272"/>
                </a:cubicBezTo>
                <a:cubicBezTo>
                  <a:pt x="19078" y="173"/>
                  <a:pt x="19065" y="78"/>
                  <a:pt x="19049" y="0"/>
                </a:cubicBezTo>
                <a:lnTo>
                  <a:pt x="17517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5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11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4382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1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422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1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9680" y="2903220"/>
            <a:ext cx="2755340" cy="2455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19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20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121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22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23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124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125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400659" y="1752264"/>
            <a:ext cx="5070043" cy="4056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6" name="IMG_4812.jpeg" descr="IMG_4812.jpeg"/>
          <p:cNvPicPr>
            <a:picLocks noChangeAspect="1"/>
          </p:cNvPicPr>
          <p:nvPr/>
        </p:nvPicPr>
        <p:blipFill>
          <a:blip r:embed="rId7">
            <a:extLst/>
          </a:blip>
          <a:srcRect l="64212" t="0" r="4698" b="0"/>
          <a:stretch>
            <a:fillRect/>
          </a:stretch>
        </p:blipFill>
        <p:spPr>
          <a:xfrm>
            <a:off x="6832837" y="3630050"/>
            <a:ext cx="858906" cy="913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27" name="IMG_4812.jpeg" descr="IMG_4812.jpeg"/>
          <p:cNvPicPr>
            <a:picLocks noChangeAspect="1"/>
          </p:cNvPicPr>
          <p:nvPr/>
        </p:nvPicPr>
        <p:blipFill>
          <a:blip r:embed="rId7">
            <a:extLst/>
          </a:blip>
          <a:srcRect l="0" t="0" r="70137" b="0"/>
          <a:stretch>
            <a:fillRect/>
          </a:stretch>
        </p:blipFill>
        <p:spPr>
          <a:xfrm>
            <a:off x="5966233" y="3606427"/>
            <a:ext cx="825039" cy="913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130" name="🎯 اكتب المتباينات وأمثلها"/>
          <p:cNvGrpSpPr/>
          <p:nvPr/>
        </p:nvGrpSpPr>
        <p:grpSpPr>
          <a:xfrm>
            <a:off x="4014651" y="3572169"/>
            <a:ext cx="1453460" cy="558802"/>
            <a:chOff x="0" y="0"/>
            <a:chExt cx="1453458" cy="558801"/>
          </a:xfrm>
        </p:grpSpPr>
        <p:sp>
          <p:nvSpPr>
            <p:cNvPr id="4128" name="🎯 اكتب المتباينات وأمثلها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اكتب المتباينات وأمثلها</a:t>
              </a:r>
            </a:p>
          </p:txBody>
        </p:sp>
        <p:pic>
          <p:nvPicPr>
            <p:cNvPr id="4129" name="🎯 اكتب المتباينات وأمثلها  🎯 اكتب المتباينات وأمثلها" descr="🎯 اكتب المتباينات وأمثلها  🎯 اكتب المتباينات وأمثلها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31" name="مقارنة الكسور…"/>
          <p:cNvSpPr txBox="1"/>
          <p:nvPr/>
        </p:nvSpPr>
        <p:spPr>
          <a:xfrm>
            <a:off x="6374088" y="3116230"/>
            <a:ext cx="1113656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E22400"/>
                </a:solidFill>
              </a:defRPr>
            </a:pPr>
            <a:r>
              <a:t>مقارنة الكسور</a:t>
            </a:r>
          </a:p>
          <a:p>
            <a:pPr algn="ctr" rtl="0">
              <a:defRPr sz="1700">
                <a:solidFill>
                  <a:srgbClr val="E22400"/>
                </a:solidFill>
              </a:defRPr>
            </a:pPr>
            <a:r>
              <a:t>&gt; &lt;</a:t>
            </a:r>
          </a:p>
        </p:txBody>
      </p:sp>
      <p:grpSp>
        <p:nvGrpSpPr>
          <p:cNvPr id="4134" name="تجميع"/>
          <p:cNvGrpSpPr/>
          <p:nvPr/>
        </p:nvGrpSpPr>
        <p:grpSpPr>
          <a:xfrm>
            <a:off x="6453740" y="4502637"/>
            <a:ext cx="954353" cy="641704"/>
            <a:chOff x="0" y="0"/>
            <a:chExt cx="954351" cy="641703"/>
          </a:xfrm>
        </p:grpSpPr>
        <p:sp>
          <p:nvSpPr>
            <p:cNvPr id="4132" name="&gt;"/>
            <p:cNvSpPr txBox="1"/>
            <p:nvPr/>
          </p:nvSpPr>
          <p:spPr>
            <a:xfrm>
              <a:off x="445630" y="0"/>
              <a:ext cx="508722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01C7FC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4133" name="&lt;"/>
            <p:cNvSpPr txBox="1"/>
            <p:nvPr/>
          </p:nvSpPr>
          <p:spPr>
            <a:xfrm>
              <a:off x="-1" y="0"/>
              <a:ext cx="310301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4500">
                  <a:solidFill>
                    <a:srgbClr val="FF8C82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</p:grpSp>
      <p:grpSp>
        <p:nvGrpSpPr>
          <p:cNvPr id="4137" name="🎯 اكتب المتباينات وأمثلها"/>
          <p:cNvGrpSpPr/>
          <p:nvPr/>
        </p:nvGrpSpPr>
        <p:grpSpPr>
          <a:xfrm>
            <a:off x="1125930" y="3139657"/>
            <a:ext cx="2378352" cy="342902"/>
            <a:chOff x="0" y="0"/>
            <a:chExt cx="2378351" cy="342900"/>
          </a:xfrm>
        </p:grpSpPr>
        <p:sp>
          <p:nvSpPr>
            <p:cNvPr id="4135" name="🎯 اكتب المتباينات وأمثلها"/>
            <p:cNvSpPr txBox="1"/>
            <p:nvPr/>
          </p:nvSpPr>
          <p:spPr>
            <a:xfrm>
              <a:off x="6350" y="12700"/>
              <a:ext cx="2365652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اكتب المتباينات وأمثلها</a:t>
              </a:r>
            </a:p>
          </p:txBody>
        </p:sp>
        <p:pic>
          <p:nvPicPr>
            <p:cNvPr id="4136" name="🎯 اكتب المتباينات وأمثلها  🎯 اكتب المتباينات وأمثلها" descr="🎯 اكتب المتباينات وأمثلها  🎯 اكتب المتباينات وأمثلها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378352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38" name="IMG_4838.jpeg" descr="IMG_483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2587" y="3521840"/>
            <a:ext cx="2549510" cy="17773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7" grpId="2"/>
      <p:bldP build="whole" bldLvl="1" animBg="1" rev="0" advAuto="0" spid="4118" grpId="1"/>
      <p:bldP build="whole" bldLvl="1" animBg="1" rev="0" advAuto="0" spid="413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8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76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77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9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0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81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82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83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84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85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140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4141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43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4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5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148" name="Google Shape;4924;p54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4146" name="مستطيل"/>
            <p:cNvSpPr/>
            <p:nvPr/>
          </p:nvSpPr>
          <p:spPr>
            <a:xfrm>
              <a:off x="-1" y="0"/>
              <a:ext cx="7677344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147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7664644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149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41643" y="5162637"/>
            <a:ext cx="1843740" cy="114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0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51" name="عزيزتي الطالبة…"/>
          <p:cNvSpPr txBox="1"/>
          <p:nvPr/>
        </p:nvSpPr>
        <p:spPr>
          <a:xfrm>
            <a:off x="4953182" y="3686678"/>
            <a:ext cx="126662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5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sz="15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152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075788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153" name="صفحة…"/>
          <p:cNvSpPr txBox="1"/>
          <p:nvPr/>
        </p:nvSpPr>
        <p:spPr>
          <a:xfrm>
            <a:off x="2123628" y="536559"/>
            <a:ext cx="721551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6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600">
                <a:solidFill>
                  <a:srgbClr val="FFFFFF"/>
                </a:solidFill>
              </a:defRPr>
            </a:pPr>
            <a:r>
              <a:t>٨٢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7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155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156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158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b="0"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159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400">
                <a:solidFill>
                  <a:srgbClr val="B92D5D"/>
                </a:solidFill>
              </a:defRPr>
            </a:pPr>
          </a:p>
        </p:txBody>
      </p:sp>
      <p:sp>
        <p:nvSpPr>
          <p:cNvPr id="4160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b="0" sz="14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161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162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sz="14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163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400">
                <a:solidFill>
                  <a:srgbClr val="B92D5D"/>
                </a:solidFill>
              </a:defRPr>
            </a:pPr>
          </a:p>
        </p:txBody>
      </p:sp>
      <p:pic>
        <p:nvPicPr>
          <p:cNvPr id="4164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65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166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167" name="مستطيل"/>
          <p:cNvSpPr/>
          <p:nvPr/>
        </p:nvSpPr>
        <p:spPr>
          <a:xfrm>
            <a:off x="835327" y="862327"/>
            <a:ext cx="10066761" cy="5648705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 b="0" sz="1400">
                <a:noFill/>
              </a:defRPr>
            </a:pPr>
          </a:p>
        </p:txBody>
      </p:sp>
      <p:sp>
        <p:nvSpPr>
          <p:cNvPr id="4168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b="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b="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b="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0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88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9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b="0"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9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392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3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4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95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96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8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0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39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0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0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0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08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411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09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0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14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12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3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15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16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17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18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17"/>
                </p:tgtEl>
              </p:cMediaNode>
            </p:audio>
          </p:childTnLst>
        </p:cTn>
      </p:par>
    </p:tnLst>
    <p:bldLst>
      <p:bldP build="whole" bldLvl="1" animBg="1" rev="0" advAuto="0" spid="3416" grpId="2"/>
      <p:bldP build="whole" bldLvl="1" animBg="1" rev="0" advAuto="0" spid="3415" grpId="3"/>
      <p:bldP build="whole" bldLvl="1" animBg="1" rev="0" advAuto="0" spid="3415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2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42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23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24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25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26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3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2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3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2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3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35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6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40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38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9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41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2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43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44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45" name="ب= ٣"/>
          <p:cNvSpPr txBox="1"/>
          <p:nvPr/>
        </p:nvSpPr>
        <p:spPr>
          <a:xfrm>
            <a:off x="7233715" y="4387241"/>
            <a:ext cx="960364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ب= ٣</a:t>
            </a:r>
          </a:p>
        </p:txBody>
      </p:sp>
      <p:sp>
        <p:nvSpPr>
          <p:cNvPr id="3446" name="ب=-٣"/>
          <p:cNvSpPr txBox="1"/>
          <p:nvPr/>
        </p:nvSpPr>
        <p:spPr>
          <a:xfrm>
            <a:off x="3982562" y="4510797"/>
            <a:ext cx="985591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ب=-٣</a:t>
            </a:r>
          </a:p>
        </p:txBody>
      </p:sp>
      <p:pic>
        <p:nvPicPr>
          <p:cNvPr id="3447" name="IMG_4811.png" descr="IMG_4811.png"/>
          <p:cNvPicPr>
            <a:picLocks noChangeAspect="1"/>
          </p:cNvPicPr>
          <p:nvPr/>
        </p:nvPicPr>
        <p:blipFill>
          <a:blip r:embed="rId8">
            <a:extLst/>
          </a:blip>
          <a:srcRect l="39502" t="43007" r="34110" b="46659"/>
          <a:stretch>
            <a:fillRect/>
          </a:stretch>
        </p:blipFill>
        <p:spPr>
          <a:xfrm>
            <a:off x="3692837" y="2526793"/>
            <a:ext cx="4473937" cy="131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0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451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2" name="Google Shape;4238;p45"/>
          <p:cNvSpPr/>
          <p:nvPr/>
        </p:nvSpPr>
        <p:spPr>
          <a:xfrm rot="599">
            <a:off x="2517667" y="2303653"/>
            <a:ext cx="7157195" cy="175362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53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54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46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55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1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56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7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8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9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0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65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63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4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68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66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7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69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70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71" name="٢(س-٤) في ابسط صورة"/>
          <p:cNvSpPr txBox="1"/>
          <p:nvPr/>
        </p:nvSpPr>
        <p:spPr>
          <a:xfrm>
            <a:off x="4244125" y="3111061"/>
            <a:ext cx="3832598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٢(س-٤) في ابسط صورة</a:t>
            </a:r>
          </a:p>
        </p:txBody>
      </p:sp>
      <p:pic>
        <p:nvPicPr>
          <p:cNvPr id="3472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73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74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75" name="٢س-٤"/>
          <p:cNvSpPr txBox="1"/>
          <p:nvPr/>
        </p:nvSpPr>
        <p:spPr>
          <a:xfrm>
            <a:off x="7104457" y="4387241"/>
            <a:ext cx="108962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٢س-٤</a:t>
            </a:r>
          </a:p>
        </p:txBody>
      </p:sp>
      <p:sp>
        <p:nvSpPr>
          <p:cNvPr id="3476" name="٢س-٨"/>
          <p:cNvSpPr txBox="1"/>
          <p:nvPr/>
        </p:nvSpPr>
        <p:spPr>
          <a:xfrm>
            <a:off x="3751506" y="4510797"/>
            <a:ext cx="1216647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٢س-٨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79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480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81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82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83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49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84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0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85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6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7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8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9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02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92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3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4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5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6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7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8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9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0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1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03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04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5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06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F3F3F3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CB4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CB4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