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2" r:id="rId3"/>
    <p:sldId id="264" r:id="rId4"/>
    <p:sldId id="261" r:id="rId5"/>
    <p:sldId id="256" r:id="rId6"/>
    <p:sldId id="260" r:id="rId7"/>
    <p:sldId id="257" r:id="rId8"/>
    <p:sldId id="273" r:id="rId9"/>
    <p:sldId id="258" r:id="rId10"/>
    <p:sldId id="259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10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86F147-625E-4734-9FFE-58BE39180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70C138-56B0-47FF-9645-4B5971285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E5CA6E-7282-48D6-99FD-21B78812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B35171-46DC-406C-8C23-728C6067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E96328-F607-4D60-B884-B31601C4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585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E50338-9821-4FC4-88DD-432710D26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5A2AE7A-D438-45D4-AF73-5F2F25F34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0920A7-0D53-43BF-A48E-35530B4C8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9DD741-0FE7-4A3F-88EE-ADA05C4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1D4C55-F689-4452-AC6C-961190ED1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867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50D8D0E-3C89-4D5E-A5B4-53081053D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BC66869-6F35-46D1-81CB-1BF1483E1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0105B1-CBD8-46B1-B1CB-C8D8A1CD2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08B57C-80EE-4AB2-B90C-3A9A96404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E11143-7BCA-4C90-BF96-B44EDA27A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205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3FE2C1-1D82-4F96-A6F7-34D6893F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1BB7CFD-9D0C-46BD-958E-F92B11A14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D6099D-48CE-4467-9FA4-36398C87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8CC1EA-4ED6-4B77-9809-64CDE6B64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C9FD8F-5C64-47F1-AADE-C41166C42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973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FD2587-CA94-400A-B643-E4FADA001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351DAE-A5FE-41F5-8E87-ABCF22C20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1934BE-E3B9-48C7-8774-D024720C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65D9EE-B3E0-4031-A6F8-29B009A9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B1F62F-2E14-453E-8EEF-E63636C4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630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D1BAC2-AE5A-4F88-9008-5730DA000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DEA662-907D-41C5-991C-F9CE7C7249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07037A8-701E-4648-94EC-9AE4B7A98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D3BE25B-055F-4905-9042-BB5715047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923E4A-7437-4B3C-BF6E-F71472B4A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5EC9536-F337-4E9F-B3CB-8B2CF824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1749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5A22B7-090E-42BB-9326-8CEB2B533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C20B3C-647D-43C4-ABA8-BECD2CF56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9ABF31D-4202-4E6C-8BE1-D82C3EBD9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DF17CDB-4EBF-464F-919B-0451AA4DC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480E605-ECEA-44E3-B861-AB4E3B70E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22DCB6E-E753-44F2-AAED-E43501B94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6DBD735-A7CB-4694-A9E5-9E8E88B6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721FD75-394A-40AD-943E-D5C7A3403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881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5745ED-4511-43E5-B0E1-111C207C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A1FB6ED-44E2-4AE8-95A6-37F3AEFA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4D026E1-4FDC-49EB-BBB7-4511C99D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BB71CED-2FDA-426E-B1B3-6FBD4522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332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0B0F9F9-CB8F-46A2-B8BB-322507591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3EECB03-692B-4BCC-AA9F-1E916A892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C9E2FED-2239-4BB2-8CA7-D26B21C1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541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808FFF-77AC-47C4-A484-D1DCC921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435399-9EF9-4317-AD4F-6B98578B5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652AE38-7D36-4304-AA4A-061F54C9D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B5F22B-D9E4-4F2E-AB55-3B5FADB19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8C8818-8315-477F-ADE1-E1FBC114A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87CC5B-4DFF-403D-A10C-9145D9B6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084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B99403-4A71-4448-9632-09F670A87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7B30B0A-B8E3-4E1B-8EAB-D1AE663C2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4D9EC06-42C3-4C54-8FC2-48AB23B3D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FD9A94-6DE0-4925-90A9-3137DB9E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FC01985-F1E8-4825-99F8-65057491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19E6B5B-DB23-45DB-89EE-11AED30B2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387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6FDB704-5044-4AC8-8A3F-CC375C9AE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3FA047-3D31-4D83-AA92-CCCA4AFDF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2B28FF-8D1D-4851-A3EC-C62718BF6D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583CD-1C4D-457E-9BB0-68AF9938708A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A2C2F0C-F4E9-42F3-B2DF-7FBA1D090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57BA1E-3AD0-49EF-98C3-0BD61B17D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9AECE-D6C1-4BE3-A466-19E28055B5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331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22.png"/><Relationship Id="rId4" Type="http://schemas.openxmlformats.org/officeDocument/2006/relationships/image" Target="../media/image21.jpeg"/><Relationship Id="rId9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3.png"/><Relationship Id="rId4" Type="http://schemas.openxmlformats.org/officeDocument/2006/relationships/hyperlink" Target="https://www.youtube.com/watch?v=26J9HSxh8XY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.jp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18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.jp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4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6J9HSxh8XY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10.png"/><Relationship Id="rId7" Type="http://schemas.openxmlformats.org/officeDocument/2006/relationships/image" Target="../media/image3.jp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14.png"/><Relationship Id="rId7" Type="http://schemas.openxmlformats.org/officeDocument/2006/relationships/image" Target="../media/image3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2.jpeg"/><Relationship Id="rId4" Type="http://schemas.openxmlformats.org/officeDocument/2006/relationships/hyperlink" Target="https://www.youtube.com/watch?v=26J9HSxh8XY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15.png"/><Relationship Id="rId7" Type="http://schemas.openxmlformats.org/officeDocument/2006/relationships/image" Target="../media/image3.jp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hyperlink" Target="https://www.youtube.com/watch?v=26J9HSxh8X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21.jpeg"/><Relationship Id="rId4" Type="http://schemas.openxmlformats.org/officeDocument/2006/relationships/image" Target="../media/image20.png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897060BB-226D-4BBF-9BA3-57D2F3EAFB34}"/>
              </a:ext>
            </a:extLst>
          </p:cNvPr>
          <p:cNvSpPr txBox="1"/>
          <p:nvPr/>
        </p:nvSpPr>
        <p:spPr>
          <a:xfrm>
            <a:off x="2447503" y="1395085"/>
            <a:ext cx="20548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solidFill>
                  <a:srgbClr val="7030A0"/>
                </a:solidFill>
                <a:latin typeface="Kharabeesh Font" panose="01000000000000000000" pitchFamily="2" charset="-78"/>
                <a:cs typeface="Kharabeesh Font" panose="01000000000000000000" pitchFamily="2" charset="-78"/>
              </a:rPr>
              <a:t>الأهداف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93A20D9-9A9C-4F33-909A-B6877164849F}"/>
              </a:ext>
            </a:extLst>
          </p:cNvPr>
          <p:cNvSpPr txBox="1"/>
          <p:nvPr/>
        </p:nvSpPr>
        <p:spPr>
          <a:xfrm>
            <a:off x="9100046" y="1619494"/>
            <a:ext cx="20548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solidFill>
                  <a:srgbClr val="7030A0"/>
                </a:solidFill>
                <a:latin typeface="Kharabeesh Font" panose="01000000000000000000" pitchFamily="2" charset="-78"/>
                <a:cs typeface="Kharabeesh Font" panose="01000000000000000000" pitchFamily="2" charset="-78"/>
              </a:rPr>
              <a:t>المفردات 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D6A72E88-9A03-4774-923D-E37E738575C5}"/>
              </a:ext>
            </a:extLst>
          </p:cNvPr>
          <p:cNvSpPr/>
          <p:nvPr/>
        </p:nvSpPr>
        <p:spPr>
          <a:xfrm>
            <a:off x="4872625" y="309928"/>
            <a:ext cx="2542784" cy="54494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cs typeface="Sultan bold" pitchFamily="2" charset="-78"/>
              </a:rPr>
              <a:t>التمدد</a:t>
            </a:r>
          </a:p>
        </p:txBody>
      </p:sp>
      <p:sp>
        <p:nvSpPr>
          <p:cNvPr id="8" name="مستطيل: زاوية مطوية 7">
            <a:extLst>
              <a:ext uri="{FF2B5EF4-FFF2-40B4-BE49-F238E27FC236}">
                <a16:creationId xmlns:a16="http://schemas.microsoft.com/office/drawing/2014/main" id="{C1D568DD-FD6E-4FDE-8EC8-A58DC2D6525E}"/>
              </a:ext>
            </a:extLst>
          </p:cNvPr>
          <p:cNvSpPr/>
          <p:nvPr/>
        </p:nvSpPr>
        <p:spPr>
          <a:xfrm>
            <a:off x="8066762" y="2439361"/>
            <a:ext cx="3451117" cy="1932223"/>
          </a:xfrm>
          <a:prstGeom prst="foldedCorner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dirty="0"/>
              <a:t>التمدد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dirty="0"/>
              <a:t>تحويل تشابه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dirty="0"/>
              <a:t>معامل مقياس التمدد</a:t>
            </a:r>
          </a:p>
        </p:txBody>
      </p:sp>
      <p:sp>
        <p:nvSpPr>
          <p:cNvPr id="10" name="مستطيل: زاوية مطوية 9">
            <a:extLst>
              <a:ext uri="{FF2B5EF4-FFF2-40B4-BE49-F238E27FC236}">
                <a16:creationId xmlns:a16="http://schemas.microsoft.com/office/drawing/2014/main" id="{459A513B-8343-487C-A69B-ECE31458C84F}"/>
              </a:ext>
            </a:extLst>
          </p:cNvPr>
          <p:cNvSpPr/>
          <p:nvPr/>
        </p:nvSpPr>
        <p:spPr>
          <a:xfrm>
            <a:off x="858246" y="2380595"/>
            <a:ext cx="5233402" cy="2374435"/>
          </a:xfrm>
          <a:prstGeom prst="foldedCorner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dirty="0"/>
              <a:t>ارسم الصورة الناتجة عن تمدد باستعمال المسطرة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dirty="0"/>
              <a:t>ارسم الصورة الناتجة عن التمدد في المستوى الاحداثي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E9537F7E-A5EF-48B8-968F-312DE8154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1135546-73F8-313E-CDD1-EE904B9B355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BF002CB-D5F7-3545-6E06-BCE7EB9998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816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81468" y="918874"/>
            <a:ext cx="2054888" cy="653143"/>
          </a:xfrm>
          <a:prstGeom prst="flowChartTerminator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تحقق من فهمك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4A55DF7-967F-4DDF-8083-CAF77FBC9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477" y="1572017"/>
            <a:ext cx="8423414" cy="1058956"/>
          </a:xfrm>
          <a:prstGeom prst="rect">
            <a:avLst/>
          </a:prstGeom>
        </p:spPr>
      </p:pic>
      <p:pic>
        <p:nvPicPr>
          <p:cNvPr id="10" name="Picture 10" descr="شبكة تربيع مرقمة">
            <a:extLst>
              <a:ext uri="{FF2B5EF4-FFF2-40B4-BE49-F238E27FC236}">
                <a16:creationId xmlns:a16="http://schemas.microsoft.com/office/drawing/2014/main" id="{70C980A6-7BE8-426A-95D1-C6B0606841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824109" y="2455607"/>
            <a:ext cx="4834155" cy="4051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1403F1F-3A0D-45FF-9110-13C0A9CA72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3117" y="2768420"/>
            <a:ext cx="5125113" cy="65314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0A33CB9-B36C-485E-A24A-62B95DC444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0511" y="301734"/>
            <a:ext cx="4048125" cy="7524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662904A-9646-44F8-ACDE-A7B96A83A17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746DB517-89C0-42AA-8E0C-01293DD46F72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103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1CE95E24-0A17-42DD-9093-25595A932212}"/>
              </a:ext>
            </a:extLst>
          </p:cNvPr>
          <p:cNvSpPr txBox="1"/>
          <p:nvPr/>
        </p:nvSpPr>
        <p:spPr>
          <a:xfrm>
            <a:off x="2302788" y="1824632"/>
            <a:ext cx="8544752" cy="876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حدد ما إذا كان التمدد من الشكل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Q 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إلى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Q' 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تكبيراً أم تصغيراً ثم أوجد معامل مقياس التمدد وقيمة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x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Khalid Art bold" pitchFamily="2" charset="-7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4E0523D-F033-4957-BCCB-F88ABAD4FF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1" r="62894"/>
          <a:stretch/>
        </p:blipFill>
        <p:spPr bwMode="auto">
          <a:xfrm>
            <a:off x="0" y="4353213"/>
            <a:ext cx="1432599" cy="236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DF5CD81-620E-49B8-AADC-96B16DFBF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8575" y="2372013"/>
            <a:ext cx="733425" cy="1981200"/>
          </a:xfrm>
          <a:prstGeom prst="rect">
            <a:avLst/>
          </a:prstGeom>
        </p:spPr>
      </p:pic>
      <p:sp>
        <p:nvSpPr>
          <p:cNvPr id="11" name="مخطط انسيابي: محطة طرفية 10">
            <a:hlinkClick r:id="rId4"/>
            <a:extLst>
              <a:ext uri="{FF2B5EF4-FFF2-40B4-BE49-F238E27FC236}">
                <a16:creationId xmlns:a16="http://schemas.microsoft.com/office/drawing/2014/main" id="{6E4A196F-A962-4EE7-BC40-0CA23A2409A7}"/>
              </a:ext>
            </a:extLst>
          </p:cNvPr>
          <p:cNvSpPr/>
          <p:nvPr/>
        </p:nvSpPr>
        <p:spPr>
          <a:xfrm>
            <a:off x="9403687" y="1045181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تأكــد </a:t>
            </a:r>
          </a:p>
        </p:txBody>
      </p:sp>
      <p:pic>
        <p:nvPicPr>
          <p:cNvPr id="12" name="صورة 4">
            <a:extLst>
              <a:ext uri="{FF2B5EF4-FFF2-40B4-BE49-F238E27FC236}">
                <a16:creationId xmlns:a16="http://schemas.microsoft.com/office/drawing/2014/main" id="{16BFF3B8-691A-495E-9057-A329CDD06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905" y="3262675"/>
            <a:ext cx="2750716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1197D3C-002B-4A02-B3A2-EA63C82F9E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9278F0E2-3B84-5F8C-CC74-6EBCE3C5120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11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68942" y="1006831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تأكــد </a:t>
            </a:r>
          </a:p>
        </p:txBody>
      </p:sp>
      <p:pic>
        <p:nvPicPr>
          <p:cNvPr id="10" name="Picture 10" descr="شبكة تربيع مرقمة">
            <a:extLst>
              <a:ext uri="{FF2B5EF4-FFF2-40B4-BE49-F238E27FC236}">
                <a16:creationId xmlns:a16="http://schemas.microsoft.com/office/drawing/2014/main" id="{70C980A6-7BE8-426A-95D1-C6B0606841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824109" y="2455607"/>
            <a:ext cx="4834155" cy="4051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6620353-F416-4B9D-895E-A9AA7D564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222" y="1691771"/>
            <a:ext cx="989405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مثل المضلع المعطاة إحداثيات رؤوسه بيانياً ، ثم مثل صورته الناتجة عن تمدد مركزه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نقطة الأصل ومعامله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k= 1.5        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Khalid Art bold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(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0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,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6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) 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Y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, (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6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,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6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)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X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, (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0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,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0</a:t>
            </a:r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) </a:t>
            </a:r>
            <a:r>
              <a:rPr kumimoji="0" lang="en-US" altLang="ar-S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W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Khalid Art bold" pitchFamily="2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5C11F64-9BB3-4E49-8383-251E9B5299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3059" y="254356"/>
            <a:ext cx="4048125" cy="7524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B2E45081-A8DE-440B-A3BD-A46D12FFFE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EFA57E9A-5C14-E308-62D3-52EB82D4E9A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681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56416" y="635733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تدرب </a:t>
            </a:r>
          </a:p>
        </p:txBody>
      </p:sp>
      <p:pic>
        <p:nvPicPr>
          <p:cNvPr id="10" name="Picture 10" descr="شبكة تربيع مرقمة">
            <a:extLst>
              <a:ext uri="{FF2B5EF4-FFF2-40B4-BE49-F238E27FC236}">
                <a16:creationId xmlns:a16="http://schemas.microsoft.com/office/drawing/2014/main" id="{70C980A6-7BE8-426A-95D1-C6B0606841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824109" y="2455607"/>
            <a:ext cx="4834155" cy="4051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A212522-E4F4-4C5B-BF86-90796BBBAE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8606" y="1544953"/>
            <a:ext cx="10550263" cy="91065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777D36B-B0E1-4D51-A772-D1D8243A3D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48763CCC-99E8-97A9-7CBB-A3E09A803D0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25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EC9C3CD-73C0-449B-B378-CB14B67D23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6303"/>
          <a:stretch/>
        </p:blipFill>
        <p:spPr>
          <a:xfrm>
            <a:off x="6096000" y="1741384"/>
            <a:ext cx="5741095" cy="100109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6967F03-C3F4-4752-A1B4-045350950D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368" t="27802" r="26292"/>
          <a:stretch/>
        </p:blipFill>
        <p:spPr>
          <a:xfrm>
            <a:off x="1156837" y="2241932"/>
            <a:ext cx="3292906" cy="3219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BC98809-5AB4-4D47-8AA0-7AF1925579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7856" y="760045"/>
            <a:ext cx="2333625" cy="4762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BD2CB85-99C3-4D19-9C51-7714E551FF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46ECB300-1239-E215-EDAA-2A947C1B0BC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174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56416" y="635733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تحصيلي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4B0D1B3-8CE2-4B25-8763-E8E45E9040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4819" y="1710878"/>
            <a:ext cx="5280631" cy="1808936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8F5496D-BDEE-4A54-9B20-6A353DF055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8C781CB7-227C-BDAB-0C16-E0CE7855F9B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877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56416" y="635733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تحصيلي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5ED9CE0-42AD-4E0C-B6E0-18A2B88891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09"/>
          <a:stretch/>
        </p:blipFill>
        <p:spPr>
          <a:xfrm>
            <a:off x="4764399" y="1611957"/>
            <a:ext cx="6999816" cy="207069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ECE1B06-C789-45A4-A02F-70C8587D80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1A7D44F5-5C52-F675-2D8A-FA8595502EA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72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56416" y="635733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تحصيلي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EDC3654-3DFA-417F-9A3C-7BC1DC359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6850" y="1596527"/>
            <a:ext cx="7349166" cy="183247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11F8D68-D305-4127-82E1-BB2F83E62B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B2DFFA28-D996-CACE-968D-6251B06FA49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976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517078" y="1028263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PT Bold Broken" panose="02010400000000000000" pitchFamily="2" charset="-78"/>
              </a:rPr>
              <a:t>تحصيلي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33116815-6063-457B-B953-E4E14515E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9188" y="45145"/>
            <a:ext cx="1152525" cy="11811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74B534B-758F-41CE-8308-A20CC038D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2208" y="1907083"/>
            <a:ext cx="6331783" cy="177243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C20DD60-D84B-4040-B7C2-8FE3DBF6A5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CA59383-28F5-4746-29A8-08C95776E38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77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خطط انسيابي: محطة طرفية 10">
            <a:hlinkClick r:id="rId2"/>
            <a:extLst>
              <a:ext uri="{FF2B5EF4-FFF2-40B4-BE49-F238E27FC236}">
                <a16:creationId xmlns:a16="http://schemas.microsoft.com/office/drawing/2014/main" id="{A3C4D0CC-76B5-4113-AAEB-E568B3B2E4F1}"/>
              </a:ext>
            </a:extLst>
          </p:cNvPr>
          <p:cNvSpPr/>
          <p:nvPr/>
        </p:nvSpPr>
        <p:spPr>
          <a:xfrm>
            <a:off x="5267096" y="254994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التمدد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FE8D563-9686-47BB-960E-40DDD77A2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811" y="2296372"/>
            <a:ext cx="5688666" cy="2563726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9ABA4D1-82AA-43E2-BCE0-C58C1883A0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363" y="2806710"/>
            <a:ext cx="3876675" cy="15430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4B3FA2B-7E0F-4BAE-9C37-783EAA3AA1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C9CBD317-202B-2B3F-A0DF-3220E66FD4F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71B5DC6-588D-1CEA-EB42-CE438D5EEB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58575" y="2372013"/>
            <a:ext cx="73342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781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خطط انسيابي: محطة طرفية 10">
            <a:hlinkClick r:id="rId2"/>
            <a:extLst>
              <a:ext uri="{FF2B5EF4-FFF2-40B4-BE49-F238E27FC236}">
                <a16:creationId xmlns:a16="http://schemas.microsoft.com/office/drawing/2014/main" id="{A3C4D0CC-76B5-4113-AAEB-E568B3B2E4F1}"/>
              </a:ext>
            </a:extLst>
          </p:cNvPr>
          <p:cNvSpPr/>
          <p:nvPr/>
        </p:nvSpPr>
        <p:spPr>
          <a:xfrm>
            <a:off x="5267096" y="254994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التمدد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52E9CE7-D5C3-4FE9-84E2-9A982A41C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2044" y="1995617"/>
            <a:ext cx="8530262" cy="860317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C78738-CD36-4F6D-8940-0E989BE0B9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460" y="3206500"/>
            <a:ext cx="9728846" cy="124170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B05011D-C81C-489B-9372-8DD31E8650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B4A271A8-1DBA-FC4F-2352-3560A5481C2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B72ECFC-222D-FB05-9153-1FBC13FC23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58575" y="2372013"/>
            <a:ext cx="73342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8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CFF46781-7E40-4AA0-BFCF-AF80117A7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812" y="1852197"/>
            <a:ext cx="9769648" cy="3534239"/>
          </a:xfrm>
          <a:prstGeom prst="rect">
            <a:avLst/>
          </a:prstGeom>
        </p:spPr>
      </p:pic>
      <p:sp>
        <p:nvSpPr>
          <p:cNvPr id="11" name="مخطط انسيابي: محطة طرفية 10">
            <a:hlinkClick r:id="rId3"/>
            <a:extLst>
              <a:ext uri="{FF2B5EF4-FFF2-40B4-BE49-F238E27FC236}">
                <a16:creationId xmlns:a16="http://schemas.microsoft.com/office/drawing/2014/main" id="{A3C4D0CC-76B5-4113-AAEB-E568B3B2E4F1}"/>
              </a:ext>
            </a:extLst>
          </p:cNvPr>
          <p:cNvSpPr/>
          <p:nvPr/>
        </p:nvSpPr>
        <p:spPr>
          <a:xfrm>
            <a:off x="5267096" y="254994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التمدد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FED88BE-D558-4F2D-B4D5-49EC4E4160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F853397-9FAF-42F9-9CCD-44F1BF0BE8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B763C5A-4D23-408B-ACF9-4B21518CA9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3A0A3B49-D1D7-E825-478B-913414EAD59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79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خطط انسيابي: محطة طرفية 10">
            <a:hlinkClick r:id="rId2"/>
            <a:extLst>
              <a:ext uri="{FF2B5EF4-FFF2-40B4-BE49-F238E27FC236}">
                <a16:creationId xmlns:a16="http://schemas.microsoft.com/office/drawing/2014/main" id="{A3C4D0CC-76B5-4113-AAEB-E568B3B2E4F1}"/>
              </a:ext>
            </a:extLst>
          </p:cNvPr>
          <p:cNvSpPr/>
          <p:nvPr/>
        </p:nvSpPr>
        <p:spPr>
          <a:xfrm>
            <a:off x="5267096" y="254994"/>
            <a:ext cx="2054888" cy="653143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التمدد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F91C5659-A463-40F8-A508-89CF58FD1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9189" y="1389932"/>
            <a:ext cx="7492118" cy="2039068"/>
          </a:xfrm>
          <a:prstGeom prst="rect">
            <a:avLst/>
          </a:prstGeom>
        </p:spPr>
      </p:pic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A57D210-4C40-43D4-950D-3591ABDEE351}"/>
              </a:ext>
            </a:extLst>
          </p:cNvPr>
          <p:cNvSpPr/>
          <p:nvPr/>
        </p:nvSpPr>
        <p:spPr>
          <a:xfrm>
            <a:off x="8517699" y="3519814"/>
            <a:ext cx="2093608" cy="6764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3B43CD9A-B8C2-4DE3-835C-996614398A0A}"/>
              </a:ext>
            </a:extLst>
          </p:cNvPr>
          <p:cNvSpPr/>
          <p:nvPr/>
        </p:nvSpPr>
        <p:spPr>
          <a:xfrm>
            <a:off x="2294351" y="3572591"/>
            <a:ext cx="2093608" cy="6764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279C9AF7-BE2C-4CEF-A768-6A81EB9B133A}"/>
              </a:ext>
            </a:extLst>
          </p:cNvPr>
          <p:cNvSpPr/>
          <p:nvPr/>
        </p:nvSpPr>
        <p:spPr>
          <a:xfrm>
            <a:off x="5578258" y="3572592"/>
            <a:ext cx="2093608" cy="6764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0DB754E7-104F-4AE5-B5FF-BAD69B4202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7927" y="4478741"/>
            <a:ext cx="4602272" cy="1678944"/>
          </a:xfrm>
          <a:prstGeom prst="rect">
            <a:avLst/>
          </a:prstGeom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CE4E0C38-8D14-48A9-A010-680ED90707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1" r="62894"/>
          <a:stretch/>
        </p:blipFill>
        <p:spPr bwMode="auto">
          <a:xfrm>
            <a:off x="0" y="4353213"/>
            <a:ext cx="1432599" cy="236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BC93B690-641F-46E9-8FEC-593F084607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FA13D94-D760-4802-84B2-2D3D278A54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620409D3-25B4-D866-63AF-3A923F00F48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14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F071247-0764-46B6-99A9-0937F9853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977" y="1716000"/>
            <a:ext cx="9276045" cy="6953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C4EE450-7986-420D-8A92-B8E66F12C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990" y="2755040"/>
            <a:ext cx="3065093" cy="1704421"/>
          </a:xfrm>
          <a:prstGeom prst="rect">
            <a:avLst/>
          </a:prstGeom>
        </p:spPr>
      </p:pic>
      <p:sp>
        <p:nvSpPr>
          <p:cNvPr id="8" name="مخطط انسيابي: محطة طرفية 7">
            <a:hlinkClick r:id="rId4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8486285" y="698326"/>
            <a:ext cx="2054888" cy="653143"/>
          </a:xfrm>
          <a:prstGeom prst="flowChartTerminator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تحقق من فهمك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E2BDD0F-EDA6-4456-87A9-D2F80F33C3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1" r="62894"/>
          <a:stretch/>
        </p:blipFill>
        <p:spPr bwMode="auto">
          <a:xfrm>
            <a:off x="0" y="4353213"/>
            <a:ext cx="1432599" cy="236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04CF5D3-1E62-48E5-B137-6040841884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8137B3E-01E6-4564-8A75-C14F6577BE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8882BAB2-2C62-CBA0-9119-A210D307E2B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28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9313003" y="918873"/>
            <a:ext cx="2054888" cy="653143"/>
          </a:xfrm>
          <a:prstGeom prst="flowChartTerminator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تحقق من فهمك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CE95E24-0A17-42DD-9093-25595A932212}"/>
              </a:ext>
            </a:extLst>
          </p:cNvPr>
          <p:cNvSpPr txBox="1"/>
          <p:nvPr/>
        </p:nvSpPr>
        <p:spPr>
          <a:xfrm>
            <a:off x="2302788" y="1824632"/>
            <a:ext cx="8544752" cy="876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حدد ما إذا كان التمدد من الشكل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Q 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إلى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Q' 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تكبيراً أم تصغيراً ثم أوجد معامل مقياس التمدد وقيمة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x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Khalid Art bold" pitchFamily="2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B9F8D243-A1C6-483C-88EC-DFE8210D49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8199" y="2953514"/>
            <a:ext cx="3332857" cy="258027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F877B8B-1502-4BAE-BF0B-F7FFA449B8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0127" y="270158"/>
            <a:ext cx="4635608" cy="64871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4E0523D-F033-4957-BCCB-F88ABAD4FF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1" r="62894"/>
          <a:stretch/>
        </p:blipFill>
        <p:spPr bwMode="auto">
          <a:xfrm>
            <a:off x="0" y="4353213"/>
            <a:ext cx="1432599" cy="236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DF5CD81-620E-49B8-AADC-96B16DFBF4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58575" y="2372013"/>
            <a:ext cx="733425" cy="19812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AB259F3-42F2-4B2C-A27D-7A816BF78F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AFAC91FE-BD8A-69E7-5B64-26F8973879C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988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FED88BE-D558-4F2D-B4D5-49EC4E416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9188" y="107776"/>
            <a:ext cx="1152525" cy="1181100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E56EFA30-B064-42FD-BC37-D925339041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1" r="62894"/>
          <a:stretch/>
        </p:blipFill>
        <p:spPr bwMode="auto">
          <a:xfrm>
            <a:off x="0" y="4353213"/>
            <a:ext cx="1432599" cy="236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C68E38E-AA35-4B89-B647-A1E56B77A2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269" y="1546986"/>
            <a:ext cx="9861181" cy="431517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EF82732-4FBC-42C6-A135-CC5DC18936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4775" y="447348"/>
            <a:ext cx="4048125" cy="7524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8119724-AAF5-45AC-8668-40B0DAA6CB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74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محطة طرفية 7">
            <a:hlinkClick r:id="rId2"/>
            <a:extLst>
              <a:ext uri="{FF2B5EF4-FFF2-40B4-BE49-F238E27FC236}">
                <a16:creationId xmlns:a16="http://schemas.microsoft.com/office/drawing/2014/main" id="{C63DC945-6EEC-4307-9585-F3459188C843}"/>
              </a:ext>
            </a:extLst>
          </p:cNvPr>
          <p:cNvSpPr/>
          <p:nvPr/>
        </p:nvSpPr>
        <p:spPr>
          <a:xfrm>
            <a:off x="9383342" y="781427"/>
            <a:ext cx="2054888" cy="653143"/>
          </a:xfrm>
          <a:prstGeom prst="flowChartTerminator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تحقق من فهمك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4A55DF7-967F-4DDF-8083-CAF77FBC9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477" y="1572017"/>
            <a:ext cx="8423414" cy="105895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4D9692F-91D7-4F02-9980-EC1E7CF89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8793" y="2905867"/>
            <a:ext cx="3969098" cy="515689"/>
          </a:xfrm>
          <a:prstGeom prst="rect">
            <a:avLst/>
          </a:prstGeom>
        </p:spPr>
      </p:pic>
      <p:pic>
        <p:nvPicPr>
          <p:cNvPr id="10" name="Picture 10" descr="شبكة تربيع مرقمة">
            <a:extLst>
              <a:ext uri="{FF2B5EF4-FFF2-40B4-BE49-F238E27FC236}">
                <a16:creationId xmlns:a16="http://schemas.microsoft.com/office/drawing/2014/main" id="{70C980A6-7BE8-426A-95D1-C6B0606841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436715" y="2630973"/>
            <a:ext cx="4834155" cy="4051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BF2A70D-13D1-42DC-B4EF-338BBED95D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58575" y="1915267"/>
            <a:ext cx="733425" cy="19812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A2E0AC4-798F-48F9-A76C-2922A62C8B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1937" y="290064"/>
            <a:ext cx="4048125" cy="7524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11A571B-C159-4F35-A38C-F85121EB03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4835" cy="13548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0CB2DFD0-6833-D0E9-C135-935DCA0CA77A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10741630" y="6157685"/>
            <a:ext cx="1450370" cy="6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6807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5659</TotalTime>
  <Words>130</Words>
  <Application>Microsoft Office PowerPoint</Application>
  <PresentationFormat>شاشة عريضة</PresentationFormat>
  <Paragraphs>28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Kharabeesh Font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حميده الحربي</dc:creator>
  <cp:lastModifiedBy>حميده الحربي</cp:lastModifiedBy>
  <cp:revision>12</cp:revision>
  <dcterms:created xsi:type="dcterms:W3CDTF">2022-05-10T07:53:20Z</dcterms:created>
  <dcterms:modified xsi:type="dcterms:W3CDTF">2023-04-29T18:17:45Z</dcterms:modified>
</cp:coreProperties>
</file>